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theme/theme2.xml" ContentType="application/vnd.openxmlformats-officedocument.them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19"/>
  </p:notesMasterIdLst>
  <p:sldIdLst>
    <p:sldId id="266" r:id="rId2"/>
    <p:sldId id="267" r:id="rId3"/>
    <p:sldId id="268" r:id="rId4"/>
    <p:sldId id="292" r:id="rId5"/>
    <p:sldId id="269" r:id="rId6"/>
    <p:sldId id="293" r:id="rId7"/>
    <p:sldId id="287" r:id="rId8"/>
    <p:sldId id="288" r:id="rId9"/>
    <p:sldId id="270" r:id="rId10"/>
    <p:sldId id="279" r:id="rId11"/>
    <p:sldId id="280" r:id="rId12"/>
    <p:sldId id="289" r:id="rId13"/>
    <p:sldId id="294" r:id="rId14"/>
    <p:sldId id="282" r:id="rId15"/>
    <p:sldId id="291" r:id="rId16"/>
    <p:sldId id="290" r:id="rId17"/>
    <p:sldId id="276" r:id="rId18"/>
  </p:sldIdLst>
  <p:sldSz cx="12192000" cy="6858000"/>
  <p:notesSz cx="6858000" cy="9144000"/>
  <p:embeddedFontLst>
    <p:embeddedFont>
      <p:font typeface="Acumin Pro" panose="020B0604020202020204" charset="0"/>
      <p:regular r:id="rId20"/>
      <p:bold r:id="rId21"/>
      <p:italic r:id="rId22"/>
      <p:boldItalic r:id="rId23"/>
    </p:embeddedFont>
    <p:embeddedFont>
      <p:font typeface="Acumin Pro ExtraCondensed" panose="020B0604020202020204" charset="0"/>
      <p:regular r:id="rId24"/>
      <p:bold r:id="rId25"/>
      <p:italic r:id="rId26"/>
      <p:boldItalic r:id="rId27"/>
    </p:embeddedFont>
    <p:embeddedFont>
      <p:font typeface="Acumin Pro ExtraCondensed Smbd" panose="020B0604020202020204" charset="0"/>
      <p:regular r:id="rId28"/>
      <p:bold r:id="rId29"/>
      <p:italic r:id="rId30"/>
      <p:boldItalic r:id="rId31"/>
    </p:embeddedFont>
    <p:embeddedFont>
      <p:font typeface="Acumin Pro Semibold" panose="020B0604020202020204" charset="0"/>
      <p:regular r:id="rId32"/>
      <p:bold r:id="rId33"/>
      <p:italic r:id="rId34"/>
      <p:boldItalic r:id="rId35"/>
    </p:embeddedFont>
    <p:embeddedFont>
      <p:font typeface="Acumin Pro SemiCondensed" panose="020B060402020202020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7826C0-34DF-4C43-B349-D39A57831EE8}" v="251" dt="2021-05-02T23:31:41.9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251" autoAdjust="0"/>
    <p:restoredTop sz="86497" autoAdjust="0"/>
  </p:normalViewPr>
  <p:slideViewPr>
    <p:cSldViewPr snapToGrid="0" snapToObjects="1">
      <p:cViewPr varScale="1">
        <p:scale>
          <a:sx n="80" d="100"/>
          <a:sy n="80" d="100"/>
        </p:scale>
        <p:origin x="82" y="134"/>
      </p:cViewPr>
      <p:guideLst/>
    </p:cSldViewPr>
  </p:slideViewPr>
  <p:outlineViewPr>
    <p:cViewPr>
      <p:scale>
        <a:sx n="33" d="100"/>
        <a:sy n="33" d="100"/>
      </p:scale>
      <p:origin x="0" y="-581"/>
    </p:cViewPr>
  </p:outlin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tableStyles" Target="tableStyle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0.fntdata"/><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presProps" Target="presProps.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theme" Target="theme/theme1.xml"/><Relationship Id="rId20" Type="http://schemas.openxmlformats.org/officeDocument/2006/relationships/font" Target="fonts/font1.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S. Barnes" userId="66cf63afd390684d" providerId="LiveId" clId="{5B7826C0-34DF-4C43-B349-D39A57831EE8}"/>
    <pc:docChg chg="undo custSel addSld delSld modSld sldOrd">
      <pc:chgData name="Susan S. Barnes" userId="66cf63afd390684d" providerId="LiveId" clId="{5B7826C0-34DF-4C43-B349-D39A57831EE8}" dt="2021-05-03T00:12:49.021" v="21514" actId="14100"/>
      <pc:docMkLst>
        <pc:docMk/>
      </pc:docMkLst>
      <pc:sldChg chg="modSp mod">
        <pc:chgData name="Susan S. Barnes" userId="66cf63afd390684d" providerId="LiveId" clId="{5B7826C0-34DF-4C43-B349-D39A57831EE8}" dt="2021-04-29T21:27:57.787" v="12885" actId="20577"/>
        <pc:sldMkLst>
          <pc:docMk/>
          <pc:sldMk cId="1346984551" sldId="267"/>
        </pc:sldMkLst>
        <pc:spChg chg="mod">
          <ac:chgData name="Susan S. Barnes" userId="66cf63afd390684d" providerId="LiveId" clId="{5B7826C0-34DF-4C43-B349-D39A57831EE8}" dt="2021-04-29T21:27:57.787" v="12885" actId="20577"/>
          <ac:spMkLst>
            <pc:docMk/>
            <pc:sldMk cId="1346984551" sldId="267"/>
            <ac:spMk id="2" creationId="{64D9E0FD-727C-A141-8018-D50CF8EF3AFB}"/>
          </ac:spMkLst>
        </pc:spChg>
        <pc:spChg chg="mod">
          <ac:chgData name="Susan S. Barnes" userId="66cf63afd390684d" providerId="LiveId" clId="{5B7826C0-34DF-4C43-B349-D39A57831EE8}" dt="2021-04-28T21:52:44.947" v="181" actId="20577"/>
          <ac:spMkLst>
            <pc:docMk/>
            <pc:sldMk cId="1346984551" sldId="267"/>
            <ac:spMk id="3" creationId="{FE195264-EE70-6547-99C9-A0841259E221}"/>
          </ac:spMkLst>
        </pc:spChg>
      </pc:sldChg>
      <pc:sldChg chg="addSp delSp modSp mod">
        <pc:chgData name="Susan S. Barnes" userId="66cf63afd390684d" providerId="LiveId" clId="{5B7826C0-34DF-4C43-B349-D39A57831EE8}" dt="2021-04-29T23:08:09.932" v="18184" actId="20577"/>
        <pc:sldMkLst>
          <pc:docMk/>
          <pc:sldMk cId="976661479" sldId="268"/>
        </pc:sldMkLst>
        <pc:spChg chg="del mod">
          <ac:chgData name="Susan S. Barnes" userId="66cf63afd390684d" providerId="LiveId" clId="{5B7826C0-34DF-4C43-B349-D39A57831EE8}" dt="2021-04-29T00:19:32.889" v="4196" actId="21"/>
          <ac:spMkLst>
            <pc:docMk/>
            <pc:sldMk cId="976661479" sldId="268"/>
            <ac:spMk id="2" creationId="{12B31C97-4287-5847-8F6A-DC41621EB317}"/>
          </ac:spMkLst>
        </pc:spChg>
        <pc:spChg chg="mod">
          <ac:chgData name="Susan S. Barnes" userId="66cf63afd390684d" providerId="LiveId" clId="{5B7826C0-34DF-4C43-B349-D39A57831EE8}" dt="2021-04-29T21:28:21.307" v="12895" actId="20577"/>
          <ac:spMkLst>
            <pc:docMk/>
            <pc:sldMk cId="976661479" sldId="268"/>
            <ac:spMk id="3" creationId="{37FCD04F-BBE3-B245-BFB3-A9A8D6EF58E5}"/>
          </ac:spMkLst>
        </pc:spChg>
        <pc:spChg chg="add mod">
          <ac:chgData name="Susan S. Barnes" userId="66cf63afd390684d" providerId="LiveId" clId="{5B7826C0-34DF-4C43-B349-D39A57831EE8}" dt="2021-04-29T23:08:09.932" v="18184" actId="20577"/>
          <ac:spMkLst>
            <pc:docMk/>
            <pc:sldMk cId="976661479" sldId="268"/>
            <ac:spMk id="5" creationId="{59230A1C-8F2A-46D9-9E2E-936F1361CD1E}"/>
          </ac:spMkLst>
        </pc:spChg>
        <pc:picChg chg="add del mod">
          <ac:chgData name="Susan S. Barnes" userId="66cf63afd390684d" providerId="LiveId" clId="{5B7826C0-34DF-4C43-B349-D39A57831EE8}" dt="2021-04-29T00:20:11.691" v="4201" actId="21"/>
          <ac:picMkLst>
            <pc:docMk/>
            <pc:sldMk cId="976661479" sldId="268"/>
            <ac:picMk id="6" creationId="{3EF95D14-1988-4CBE-98D7-C5E8B9F533F4}"/>
          </ac:picMkLst>
        </pc:picChg>
        <pc:picChg chg="add del mod">
          <ac:chgData name="Susan S. Barnes" userId="66cf63afd390684d" providerId="LiveId" clId="{5B7826C0-34DF-4C43-B349-D39A57831EE8}" dt="2021-04-29T00:19:32.889" v="4196" actId="21"/>
          <ac:picMkLst>
            <pc:docMk/>
            <pc:sldMk cId="976661479" sldId="268"/>
            <ac:picMk id="1026" creationId="{122D01DA-7FA8-42B5-AA60-0FB0BD39E807}"/>
          </ac:picMkLst>
        </pc:picChg>
        <pc:picChg chg="add del">
          <ac:chgData name="Susan S. Barnes" userId="66cf63afd390684d" providerId="LiveId" clId="{5B7826C0-34DF-4C43-B349-D39A57831EE8}" dt="2021-04-29T00:21:26.796" v="4204" actId="21"/>
          <ac:picMkLst>
            <pc:docMk/>
            <pc:sldMk cId="976661479" sldId="268"/>
            <ac:picMk id="1028" creationId="{4A5EE424-5F85-4799-9F41-67174D2FC2A4}"/>
          </ac:picMkLst>
        </pc:picChg>
        <pc:picChg chg="add del mod">
          <ac:chgData name="Susan S. Barnes" userId="66cf63afd390684d" providerId="LiveId" clId="{5B7826C0-34DF-4C43-B349-D39A57831EE8}" dt="2021-04-29T00:21:26.796" v="4204" actId="21"/>
          <ac:picMkLst>
            <pc:docMk/>
            <pc:sldMk cId="976661479" sldId="268"/>
            <ac:picMk id="1030" creationId="{48104F8B-1DB4-4A9C-897C-891B4E71567E}"/>
          </ac:picMkLst>
        </pc:picChg>
      </pc:sldChg>
      <pc:sldChg chg="modSp mod">
        <pc:chgData name="Susan S. Barnes" userId="66cf63afd390684d" providerId="LiveId" clId="{5B7826C0-34DF-4C43-B349-D39A57831EE8}" dt="2021-05-03T00:11:28.794" v="21501" actId="20577"/>
        <pc:sldMkLst>
          <pc:docMk/>
          <pc:sldMk cId="34263828" sldId="269"/>
        </pc:sldMkLst>
        <pc:spChg chg="mod">
          <ac:chgData name="Susan S. Barnes" userId="66cf63afd390684d" providerId="LiveId" clId="{5B7826C0-34DF-4C43-B349-D39A57831EE8}" dt="2021-05-03T00:11:28.794" v="21501" actId="20577"/>
          <ac:spMkLst>
            <pc:docMk/>
            <pc:sldMk cId="34263828" sldId="269"/>
            <ac:spMk id="3" creationId="{450E6015-1159-5E4B-B57C-FC3EED306595}"/>
          </ac:spMkLst>
        </pc:spChg>
        <pc:spChg chg="mod">
          <ac:chgData name="Susan S. Barnes" userId="66cf63afd390684d" providerId="LiveId" clId="{5B7826C0-34DF-4C43-B349-D39A57831EE8}" dt="2021-04-29T21:30:03.707" v="12912" actId="20577"/>
          <ac:spMkLst>
            <pc:docMk/>
            <pc:sldMk cId="34263828" sldId="269"/>
            <ac:spMk id="4" creationId="{7C792799-1C0F-A54F-A5F9-437CDCE258C5}"/>
          </ac:spMkLst>
        </pc:spChg>
      </pc:sldChg>
      <pc:sldChg chg="modSp del mod">
        <pc:chgData name="Susan S. Barnes" userId="66cf63afd390684d" providerId="LiveId" clId="{5B7826C0-34DF-4C43-B349-D39A57831EE8}" dt="2021-04-29T21:01:47.307" v="12649" actId="2696"/>
        <pc:sldMkLst>
          <pc:docMk/>
          <pc:sldMk cId="2635818998" sldId="270"/>
        </pc:sldMkLst>
        <pc:spChg chg="mod">
          <ac:chgData name="Susan S. Barnes" userId="66cf63afd390684d" providerId="LiveId" clId="{5B7826C0-34DF-4C43-B349-D39A57831EE8}" dt="2021-04-28T22:51:55.682" v="4139" actId="20577"/>
          <ac:spMkLst>
            <pc:docMk/>
            <pc:sldMk cId="2635818998" sldId="270"/>
            <ac:spMk id="2" creationId="{0487DA4F-74ED-F64D-B607-6509DEEE2A67}"/>
          </ac:spMkLst>
        </pc:spChg>
        <pc:spChg chg="mod">
          <ac:chgData name="Susan S. Barnes" userId="66cf63afd390684d" providerId="LiveId" clId="{5B7826C0-34DF-4C43-B349-D39A57831EE8}" dt="2021-04-29T00:15:16.950" v="4190" actId="20577"/>
          <ac:spMkLst>
            <pc:docMk/>
            <pc:sldMk cId="2635818998" sldId="270"/>
            <ac:spMk id="3" creationId="{E1AD04FD-50E4-7747-B885-B28770074920}"/>
          </ac:spMkLst>
        </pc:spChg>
      </pc:sldChg>
      <pc:sldChg chg="modSp add mod">
        <pc:chgData name="Susan S. Barnes" userId="66cf63afd390684d" providerId="LiveId" clId="{5B7826C0-34DF-4C43-B349-D39A57831EE8}" dt="2021-04-29T23:11:39.393" v="18246" actId="20577"/>
        <pc:sldMkLst>
          <pc:docMk/>
          <pc:sldMk cId="4226234411" sldId="270"/>
        </pc:sldMkLst>
        <pc:spChg chg="mod">
          <ac:chgData name="Susan S. Barnes" userId="66cf63afd390684d" providerId="LiveId" clId="{5B7826C0-34DF-4C43-B349-D39A57831EE8}" dt="2021-04-29T23:11:39.393" v="18246" actId="20577"/>
          <ac:spMkLst>
            <pc:docMk/>
            <pc:sldMk cId="4226234411" sldId="270"/>
            <ac:spMk id="3" creationId="{E1AD04FD-50E4-7747-B885-B28770074920}"/>
          </ac:spMkLst>
        </pc:spChg>
      </pc:sldChg>
      <pc:sldChg chg="addSp delSp modSp del mod ord chgLayout">
        <pc:chgData name="Susan S. Barnes" userId="66cf63afd390684d" providerId="LiveId" clId="{5B7826C0-34DF-4C43-B349-D39A57831EE8}" dt="2021-04-29T21:26:02.817" v="12828" actId="2696"/>
        <pc:sldMkLst>
          <pc:docMk/>
          <pc:sldMk cId="997355540" sldId="271"/>
        </pc:sldMkLst>
        <pc:spChg chg="del">
          <ac:chgData name="Susan S. Barnes" userId="66cf63afd390684d" providerId="LiveId" clId="{5B7826C0-34DF-4C43-B349-D39A57831EE8}" dt="2021-04-29T00:16:11.182" v="4191" actId="6264"/>
          <ac:spMkLst>
            <pc:docMk/>
            <pc:sldMk cId="997355540" sldId="271"/>
            <ac:spMk id="2" creationId="{1C0AD8AC-DE7E-7642-B24A-BA7AD34A9C25}"/>
          </ac:spMkLst>
        </pc:spChg>
        <pc:spChg chg="add mod ord">
          <ac:chgData name="Susan S. Barnes" userId="66cf63afd390684d" providerId="LiveId" clId="{5B7826C0-34DF-4C43-B349-D39A57831EE8}" dt="2021-04-29T21:22:19.075" v="12823" actId="6549"/>
          <ac:spMkLst>
            <pc:docMk/>
            <pc:sldMk cId="997355540" sldId="271"/>
            <ac:spMk id="3" creationId="{1F0E9CB2-921A-4C59-B887-D441773A1804}"/>
          </ac:spMkLst>
        </pc:spChg>
      </pc:sldChg>
      <pc:sldChg chg="add del">
        <pc:chgData name="Susan S. Barnes" userId="66cf63afd390684d" providerId="LiveId" clId="{5B7826C0-34DF-4C43-B349-D39A57831EE8}" dt="2021-04-30T00:39:04.402" v="19222" actId="47"/>
        <pc:sldMkLst>
          <pc:docMk/>
          <pc:sldMk cId="2547931332" sldId="271"/>
        </pc:sldMkLst>
      </pc:sldChg>
      <pc:sldChg chg="add del">
        <pc:chgData name="Susan S. Barnes" userId="66cf63afd390684d" providerId="LiveId" clId="{5B7826C0-34DF-4C43-B349-D39A57831EE8}" dt="2021-04-29T21:26:12.779" v="12832" actId="2696"/>
        <pc:sldMkLst>
          <pc:docMk/>
          <pc:sldMk cId="3342143475" sldId="271"/>
        </pc:sldMkLst>
      </pc:sldChg>
      <pc:sldChg chg="add del">
        <pc:chgData name="Susan S. Barnes" userId="66cf63afd390684d" providerId="LiveId" clId="{5B7826C0-34DF-4C43-B349-D39A57831EE8}" dt="2021-04-30T00:38:46.803" v="19219" actId="2696"/>
        <pc:sldMkLst>
          <pc:docMk/>
          <pc:sldMk cId="3723406596" sldId="271"/>
        </pc:sldMkLst>
      </pc:sldChg>
      <pc:sldChg chg="del">
        <pc:chgData name="Susan S. Barnes" userId="66cf63afd390684d" providerId="LiveId" clId="{5B7826C0-34DF-4C43-B349-D39A57831EE8}" dt="2021-04-29T00:29:25.350" v="4592" actId="2696"/>
        <pc:sldMkLst>
          <pc:docMk/>
          <pc:sldMk cId="1059814420" sldId="272"/>
        </pc:sldMkLst>
      </pc:sldChg>
      <pc:sldChg chg="add del ord">
        <pc:chgData name="Susan S. Barnes" userId="66cf63afd390684d" providerId="LiveId" clId="{5B7826C0-34DF-4C43-B349-D39A57831EE8}" dt="2021-04-29T00:35:54.894" v="4858" actId="2696"/>
        <pc:sldMkLst>
          <pc:docMk/>
          <pc:sldMk cId="3139508758" sldId="272"/>
        </pc:sldMkLst>
      </pc:sldChg>
      <pc:sldChg chg="del ord">
        <pc:chgData name="Susan S. Barnes" userId="66cf63afd390684d" providerId="LiveId" clId="{5B7826C0-34DF-4C43-B349-D39A57831EE8}" dt="2021-04-29T22:13:18.813" v="14741" actId="2696"/>
        <pc:sldMkLst>
          <pc:docMk/>
          <pc:sldMk cId="1635425219" sldId="273"/>
        </pc:sldMkLst>
      </pc:sldChg>
      <pc:sldChg chg="del ord">
        <pc:chgData name="Susan S. Barnes" userId="66cf63afd390684d" providerId="LiveId" clId="{5B7826C0-34DF-4C43-B349-D39A57831EE8}" dt="2021-04-30T00:39:11.012" v="19225" actId="47"/>
        <pc:sldMkLst>
          <pc:docMk/>
          <pc:sldMk cId="2560483875" sldId="274"/>
        </pc:sldMkLst>
      </pc:sldChg>
      <pc:sldChg chg="modSp del mod ord">
        <pc:chgData name="Susan S. Barnes" userId="66cf63afd390684d" providerId="LiveId" clId="{5B7826C0-34DF-4C43-B349-D39A57831EE8}" dt="2021-04-30T00:39:15.750" v="19227" actId="47"/>
        <pc:sldMkLst>
          <pc:docMk/>
          <pc:sldMk cId="2705004618" sldId="275"/>
        </pc:sldMkLst>
        <pc:spChg chg="mod">
          <ac:chgData name="Susan S. Barnes" userId="66cf63afd390684d" providerId="LiveId" clId="{5B7826C0-34DF-4C43-B349-D39A57831EE8}" dt="2021-04-29T19:51:30.678" v="12035" actId="1076"/>
          <ac:spMkLst>
            <pc:docMk/>
            <pc:sldMk cId="2705004618" sldId="275"/>
            <ac:spMk id="2" creationId="{42F333E0-5A5D-D64F-AF33-CC59F96D6455}"/>
          </ac:spMkLst>
        </pc:spChg>
      </pc:sldChg>
      <pc:sldChg chg="modSp add del mod">
        <pc:chgData name="Susan S. Barnes" userId="66cf63afd390684d" providerId="LiveId" clId="{5B7826C0-34DF-4C43-B349-D39A57831EE8}" dt="2021-04-30T00:54:51.344" v="19624" actId="20577"/>
        <pc:sldMkLst>
          <pc:docMk/>
          <pc:sldMk cId="2115263412" sldId="276"/>
        </pc:sldMkLst>
        <pc:spChg chg="mod">
          <ac:chgData name="Susan S. Barnes" userId="66cf63afd390684d" providerId="LiveId" clId="{5B7826C0-34DF-4C43-B349-D39A57831EE8}" dt="2021-04-30T00:54:51.344" v="19624" actId="20577"/>
          <ac:spMkLst>
            <pc:docMk/>
            <pc:sldMk cId="2115263412" sldId="276"/>
            <ac:spMk id="3" creationId="{C9F67C9F-9975-FA4B-98E0-74D2BB33480E}"/>
          </ac:spMkLst>
        </pc:spChg>
      </pc:sldChg>
      <pc:sldChg chg="add del">
        <pc:chgData name="Susan S. Barnes" userId="66cf63afd390684d" providerId="LiveId" clId="{5B7826C0-34DF-4C43-B349-D39A57831EE8}" dt="2021-04-30T00:38:20.171" v="19217" actId="47"/>
        <pc:sldMkLst>
          <pc:docMk/>
          <pc:sldMk cId="2416321499" sldId="276"/>
        </pc:sldMkLst>
      </pc:sldChg>
      <pc:sldChg chg="modSp add del mod">
        <pc:chgData name="Susan S. Barnes" userId="66cf63afd390684d" providerId="LiveId" clId="{5B7826C0-34DF-4C43-B349-D39A57831EE8}" dt="2021-04-29T00:32:07.021" v="4607" actId="2696"/>
        <pc:sldMkLst>
          <pc:docMk/>
          <pc:sldMk cId="794951077" sldId="277"/>
        </pc:sldMkLst>
        <pc:spChg chg="mod">
          <ac:chgData name="Susan S. Barnes" userId="66cf63afd390684d" providerId="LiveId" clId="{5B7826C0-34DF-4C43-B349-D39A57831EE8}" dt="2021-04-29T00:32:02.270" v="4606" actId="20577"/>
          <ac:spMkLst>
            <pc:docMk/>
            <pc:sldMk cId="794951077" sldId="277"/>
            <ac:spMk id="2" creationId="{57DABC68-80BF-F04D-84FC-945A2A0AC808}"/>
          </ac:spMkLst>
        </pc:spChg>
      </pc:sldChg>
      <pc:sldChg chg="modSp add del mod">
        <pc:chgData name="Susan S. Barnes" userId="66cf63afd390684d" providerId="LiveId" clId="{5B7826C0-34DF-4C43-B349-D39A57831EE8}" dt="2021-04-29T01:13:46.337" v="7022" actId="2696"/>
        <pc:sldMkLst>
          <pc:docMk/>
          <pc:sldMk cId="1259708945" sldId="277"/>
        </pc:sldMkLst>
        <pc:spChg chg="mod">
          <ac:chgData name="Susan S. Barnes" userId="66cf63afd390684d" providerId="LiveId" clId="{5B7826C0-34DF-4C43-B349-D39A57831EE8}" dt="2021-04-29T01:12:56.193" v="7020" actId="14100"/>
          <ac:spMkLst>
            <pc:docMk/>
            <pc:sldMk cId="1259708945" sldId="277"/>
            <ac:spMk id="2" creationId="{57DABC68-80BF-F04D-84FC-945A2A0AC808}"/>
          </ac:spMkLst>
        </pc:spChg>
      </pc:sldChg>
      <pc:sldChg chg="add del">
        <pc:chgData name="Susan S. Barnes" userId="66cf63afd390684d" providerId="LiveId" clId="{5B7826C0-34DF-4C43-B349-D39A57831EE8}" dt="2021-04-29T00:35:23.629" v="4855" actId="2696"/>
        <pc:sldMkLst>
          <pc:docMk/>
          <pc:sldMk cId="1267898723" sldId="277"/>
        </pc:sldMkLst>
      </pc:sldChg>
      <pc:sldChg chg="add del">
        <pc:chgData name="Susan S. Barnes" userId="66cf63afd390684d" providerId="LiveId" clId="{5B7826C0-34DF-4C43-B349-D39A57831EE8}" dt="2021-04-29T00:30:37.022" v="4599" actId="2696"/>
        <pc:sldMkLst>
          <pc:docMk/>
          <pc:sldMk cId="3534855729" sldId="277"/>
        </pc:sldMkLst>
      </pc:sldChg>
      <pc:sldChg chg="add del">
        <pc:chgData name="Susan S. Barnes" userId="66cf63afd390684d" providerId="LiveId" clId="{5B7826C0-34DF-4C43-B349-D39A57831EE8}" dt="2021-04-29T00:32:22.429" v="4609" actId="2696"/>
        <pc:sldMkLst>
          <pc:docMk/>
          <pc:sldMk cId="220545374" sldId="278"/>
        </pc:sldMkLst>
      </pc:sldChg>
      <pc:sldChg chg="add del">
        <pc:chgData name="Susan S. Barnes" userId="66cf63afd390684d" providerId="LiveId" clId="{5B7826C0-34DF-4C43-B349-D39A57831EE8}" dt="2021-04-30T00:39:00.313" v="19221" actId="47"/>
        <pc:sldMkLst>
          <pc:docMk/>
          <pc:sldMk cId="3229397859" sldId="278"/>
        </pc:sldMkLst>
      </pc:sldChg>
      <pc:sldChg chg="modSp add del mod">
        <pc:chgData name="Susan S. Barnes" userId="66cf63afd390684d" providerId="LiveId" clId="{5B7826C0-34DF-4C43-B349-D39A57831EE8}" dt="2021-04-29T21:51:43.182" v="13145" actId="2696"/>
        <pc:sldMkLst>
          <pc:docMk/>
          <pc:sldMk cId="599044123" sldId="279"/>
        </pc:sldMkLst>
        <pc:spChg chg="mod">
          <ac:chgData name="Susan S. Barnes" userId="66cf63afd390684d" providerId="LiveId" clId="{5B7826C0-34DF-4C43-B349-D39A57831EE8}" dt="2021-04-29T19:48:48.329" v="12014" actId="20577"/>
          <ac:spMkLst>
            <pc:docMk/>
            <pc:sldMk cId="599044123" sldId="279"/>
            <ac:spMk id="3" creationId="{450E6015-1159-5E4B-B57C-FC3EED306595}"/>
          </ac:spMkLst>
        </pc:spChg>
        <pc:spChg chg="mod">
          <ac:chgData name="Susan S. Barnes" userId="66cf63afd390684d" providerId="LiveId" clId="{5B7826C0-34DF-4C43-B349-D39A57831EE8}" dt="2021-04-29T19:52:41.354" v="12036" actId="20577"/>
          <ac:spMkLst>
            <pc:docMk/>
            <pc:sldMk cId="599044123" sldId="279"/>
            <ac:spMk id="4" creationId="{7C792799-1C0F-A54F-A5F9-437CDCE258C5}"/>
          </ac:spMkLst>
        </pc:spChg>
      </pc:sldChg>
      <pc:sldChg chg="modSp add mod">
        <pc:chgData name="Susan S. Barnes" userId="66cf63afd390684d" providerId="LiveId" clId="{5B7826C0-34DF-4C43-B349-D39A57831EE8}" dt="2021-04-29T23:12:28.314" v="18279" actId="20577"/>
        <pc:sldMkLst>
          <pc:docMk/>
          <pc:sldMk cId="4087152728" sldId="279"/>
        </pc:sldMkLst>
        <pc:spChg chg="mod">
          <ac:chgData name="Susan S. Barnes" userId="66cf63afd390684d" providerId="LiveId" clId="{5B7826C0-34DF-4C43-B349-D39A57831EE8}" dt="2021-04-29T21:52:01.844" v="13148" actId="14100"/>
          <ac:spMkLst>
            <pc:docMk/>
            <pc:sldMk cId="4087152728" sldId="279"/>
            <ac:spMk id="3" creationId="{450E6015-1159-5E4B-B57C-FC3EED306595}"/>
          </ac:spMkLst>
        </pc:spChg>
        <pc:spChg chg="mod">
          <ac:chgData name="Susan S. Barnes" userId="66cf63afd390684d" providerId="LiveId" clId="{5B7826C0-34DF-4C43-B349-D39A57831EE8}" dt="2021-04-29T23:12:28.314" v="18279" actId="20577"/>
          <ac:spMkLst>
            <pc:docMk/>
            <pc:sldMk cId="4087152728" sldId="279"/>
            <ac:spMk id="4" creationId="{7C792799-1C0F-A54F-A5F9-437CDCE258C5}"/>
          </ac:spMkLst>
        </pc:spChg>
      </pc:sldChg>
      <pc:sldChg chg="modSp add mod ord">
        <pc:chgData name="Susan S. Barnes" userId="66cf63afd390684d" providerId="LiveId" clId="{5B7826C0-34DF-4C43-B349-D39A57831EE8}" dt="2021-05-03T00:12:00.132" v="21503" actId="20577"/>
        <pc:sldMkLst>
          <pc:docMk/>
          <pc:sldMk cId="2366435344" sldId="280"/>
        </pc:sldMkLst>
        <pc:spChg chg="mod">
          <ac:chgData name="Susan S. Barnes" userId="66cf63afd390684d" providerId="LiveId" clId="{5B7826C0-34DF-4C43-B349-D39A57831EE8}" dt="2021-05-03T00:12:00.132" v="21503" actId="20577"/>
          <ac:spMkLst>
            <pc:docMk/>
            <pc:sldMk cId="2366435344" sldId="280"/>
            <ac:spMk id="3" creationId="{450E6015-1159-5E4B-B57C-FC3EED306595}"/>
          </ac:spMkLst>
        </pc:spChg>
        <pc:spChg chg="mod">
          <ac:chgData name="Susan S. Barnes" userId="66cf63afd390684d" providerId="LiveId" clId="{5B7826C0-34DF-4C43-B349-D39A57831EE8}" dt="2021-04-30T00:28:23.734" v="19074" actId="6549"/>
          <ac:spMkLst>
            <pc:docMk/>
            <pc:sldMk cId="2366435344" sldId="280"/>
            <ac:spMk id="4" creationId="{7C792799-1C0F-A54F-A5F9-437CDCE258C5}"/>
          </ac:spMkLst>
        </pc:spChg>
      </pc:sldChg>
      <pc:sldChg chg="addSp delSp modSp add del mod">
        <pc:chgData name="Susan S. Barnes" userId="66cf63afd390684d" providerId="LiveId" clId="{5B7826C0-34DF-4C43-B349-D39A57831EE8}" dt="2021-04-30T00:39:06.240" v="19223" actId="47"/>
        <pc:sldMkLst>
          <pc:docMk/>
          <pc:sldMk cId="412471971" sldId="281"/>
        </pc:sldMkLst>
        <pc:spChg chg="mod">
          <ac:chgData name="Susan S. Barnes" userId="66cf63afd390684d" providerId="LiveId" clId="{5B7826C0-34DF-4C43-B349-D39A57831EE8}" dt="2021-04-29T22:31:33.583" v="15774" actId="27636"/>
          <ac:spMkLst>
            <pc:docMk/>
            <pc:sldMk cId="412471971" sldId="281"/>
            <ac:spMk id="4" creationId="{7C792799-1C0F-A54F-A5F9-437CDCE258C5}"/>
          </ac:spMkLst>
        </pc:spChg>
        <pc:spChg chg="add del mod">
          <ac:chgData name="Susan S. Barnes" userId="66cf63afd390684d" providerId="LiveId" clId="{5B7826C0-34DF-4C43-B349-D39A57831EE8}" dt="2021-04-29T22:49:45.510" v="17140"/>
          <ac:spMkLst>
            <pc:docMk/>
            <pc:sldMk cId="412471971" sldId="281"/>
            <ac:spMk id="5" creationId="{2EEE7959-7E06-41DA-BBE6-239D380F38A5}"/>
          </ac:spMkLst>
        </pc:spChg>
      </pc:sldChg>
      <pc:sldChg chg="modSp add del mod">
        <pc:chgData name="Susan S. Barnes" userId="66cf63afd390684d" providerId="LiveId" clId="{5B7826C0-34DF-4C43-B349-D39A57831EE8}" dt="2021-04-29T22:31:18.990" v="15771" actId="2696"/>
        <pc:sldMkLst>
          <pc:docMk/>
          <pc:sldMk cId="609754519" sldId="281"/>
        </pc:sldMkLst>
        <pc:spChg chg="mod">
          <ac:chgData name="Susan S. Barnes" userId="66cf63afd390684d" providerId="LiveId" clId="{5B7826C0-34DF-4C43-B349-D39A57831EE8}" dt="2021-04-29T22:27:20.183" v="15765" actId="6549"/>
          <ac:spMkLst>
            <pc:docMk/>
            <pc:sldMk cId="609754519" sldId="281"/>
            <ac:spMk id="3" creationId="{450E6015-1159-5E4B-B57C-FC3EED306595}"/>
          </ac:spMkLst>
        </pc:spChg>
        <pc:spChg chg="mod">
          <ac:chgData name="Susan S. Barnes" userId="66cf63afd390684d" providerId="LiveId" clId="{5B7826C0-34DF-4C43-B349-D39A57831EE8}" dt="2021-04-29T22:27:00.076" v="15764" actId="14100"/>
          <ac:spMkLst>
            <pc:docMk/>
            <pc:sldMk cId="609754519" sldId="281"/>
            <ac:spMk id="4" creationId="{7C792799-1C0F-A54F-A5F9-437CDCE258C5}"/>
          </ac:spMkLst>
        </pc:spChg>
      </pc:sldChg>
      <pc:sldChg chg="modSp add mod">
        <pc:chgData name="Susan S. Barnes" userId="66cf63afd390684d" providerId="LiveId" clId="{5B7826C0-34DF-4C43-B349-D39A57831EE8}" dt="2021-05-03T00:12:49.021" v="21514" actId="14100"/>
        <pc:sldMkLst>
          <pc:docMk/>
          <pc:sldMk cId="3393602313" sldId="282"/>
        </pc:sldMkLst>
        <pc:spChg chg="mod">
          <ac:chgData name="Susan S. Barnes" userId="66cf63afd390684d" providerId="LiveId" clId="{5B7826C0-34DF-4C43-B349-D39A57831EE8}" dt="2021-05-03T00:12:49.021" v="21514" actId="14100"/>
          <ac:spMkLst>
            <pc:docMk/>
            <pc:sldMk cId="3393602313" sldId="282"/>
            <ac:spMk id="3" creationId="{450E6015-1159-5E4B-B57C-FC3EED306595}"/>
          </ac:spMkLst>
        </pc:spChg>
        <pc:spChg chg="mod">
          <ac:chgData name="Susan S. Barnes" userId="66cf63afd390684d" providerId="LiveId" clId="{5B7826C0-34DF-4C43-B349-D39A57831EE8}" dt="2021-04-30T01:05:44.107" v="19891" actId="6549"/>
          <ac:spMkLst>
            <pc:docMk/>
            <pc:sldMk cId="3393602313" sldId="282"/>
            <ac:spMk id="4" creationId="{7C792799-1C0F-A54F-A5F9-437CDCE258C5}"/>
          </ac:spMkLst>
        </pc:spChg>
      </pc:sldChg>
      <pc:sldChg chg="modSp add del mod">
        <pc:chgData name="Susan S. Barnes" userId="66cf63afd390684d" providerId="LiveId" clId="{5B7826C0-34DF-4C43-B349-D39A57831EE8}" dt="2021-04-30T00:39:08.511" v="19224" actId="47"/>
        <pc:sldMkLst>
          <pc:docMk/>
          <pc:sldMk cId="880945145" sldId="283"/>
        </pc:sldMkLst>
        <pc:spChg chg="mod">
          <ac:chgData name="Susan S. Barnes" userId="66cf63afd390684d" providerId="LiveId" clId="{5B7826C0-34DF-4C43-B349-D39A57831EE8}" dt="2021-04-29T22:48:46.577" v="17136" actId="6549"/>
          <ac:spMkLst>
            <pc:docMk/>
            <pc:sldMk cId="880945145" sldId="283"/>
            <ac:spMk id="3" creationId="{450E6015-1159-5E4B-B57C-FC3EED306595}"/>
          </ac:spMkLst>
        </pc:spChg>
        <pc:spChg chg="mod">
          <ac:chgData name="Susan S. Barnes" userId="66cf63afd390684d" providerId="LiveId" clId="{5B7826C0-34DF-4C43-B349-D39A57831EE8}" dt="2021-04-29T02:52:20.610" v="11928" actId="6549"/>
          <ac:spMkLst>
            <pc:docMk/>
            <pc:sldMk cId="880945145" sldId="283"/>
            <ac:spMk id="4" creationId="{7C792799-1C0F-A54F-A5F9-437CDCE258C5}"/>
          </ac:spMkLst>
        </pc:spChg>
      </pc:sldChg>
      <pc:sldChg chg="modSp add del mod">
        <pc:chgData name="Susan S. Barnes" userId="66cf63afd390684d" providerId="LiveId" clId="{5B7826C0-34DF-4C43-B349-D39A57831EE8}" dt="2021-04-29T22:48:11.983" v="17130" actId="2696"/>
        <pc:sldMkLst>
          <pc:docMk/>
          <pc:sldMk cId="1313346886" sldId="284"/>
        </pc:sldMkLst>
        <pc:spChg chg="mod">
          <ac:chgData name="Susan S. Barnes" userId="66cf63afd390684d" providerId="LiveId" clId="{5B7826C0-34DF-4C43-B349-D39A57831EE8}" dt="2021-04-29T22:47:09.746" v="17125" actId="114"/>
          <ac:spMkLst>
            <pc:docMk/>
            <pc:sldMk cId="1313346886" sldId="284"/>
            <ac:spMk id="3" creationId="{450E6015-1159-5E4B-B57C-FC3EED306595}"/>
          </ac:spMkLst>
        </pc:spChg>
        <pc:spChg chg="mod">
          <ac:chgData name="Susan S. Barnes" userId="66cf63afd390684d" providerId="LiveId" clId="{5B7826C0-34DF-4C43-B349-D39A57831EE8}" dt="2021-04-29T22:47:25.827" v="17129" actId="27636"/>
          <ac:spMkLst>
            <pc:docMk/>
            <pc:sldMk cId="1313346886" sldId="284"/>
            <ac:spMk id="4" creationId="{7C792799-1C0F-A54F-A5F9-437CDCE258C5}"/>
          </ac:spMkLst>
        </pc:spChg>
      </pc:sldChg>
      <pc:sldChg chg="modSp add del mod ord">
        <pc:chgData name="Susan S. Barnes" userId="66cf63afd390684d" providerId="LiveId" clId="{5B7826C0-34DF-4C43-B349-D39A57831EE8}" dt="2021-04-30T00:39:12.557" v="19226" actId="47"/>
        <pc:sldMkLst>
          <pc:docMk/>
          <pc:sldMk cId="1866763249" sldId="284"/>
        </pc:sldMkLst>
        <pc:spChg chg="mod">
          <ac:chgData name="Susan S. Barnes" userId="66cf63afd390684d" providerId="LiveId" clId="{5B7826C0-34DF-4C43-B349-D39A57831EE8}" dt="2021-04-29T22:48:25.168" v="17134" actId="21"/>
          <ac:spMkLst>
            <pc:docMk/>
            <pc:sldMk cId="1866763249" sldId="284"/>
            <ac:spMk id="3" creationId="{450E6015-1159-5E4B-B57C-FC3EED306595}"/>
          </ac:spMkLst>
        </pc:spChg>
      </pc:sldChg>
      <pc:sldChg chg="add del">
        <pc:chgData name="Susan S. Barnes" userId="66cf63afd390684d" providerId="LiveId" clId="{5B7826C0-34DF-4C43-B349-D39A57831EE8}" dt="2021-04-29T21:48:18.574" v="13044" actId="2696"/>
        <pc:sldMkLst>
          <pc:docMk/>
          <pc:sldMk cId="2658173471" sldId="285"/>
        </pc:sldMkLst>
      </pc:sldChg>
      <pc:sldChg chg="add del">
        <pc:chgData name="Susan S. Barnes" userId="66cf63afd390684d" providerId="LiveId" clId="{5B7826C0-34DF-4C43-B349-D39A57831EE8}" dt="2021-04-30T00:39:19.075" v="19229" actId="47"/>
        <pc:sldMkLst>
          <pc:docMk/>
          <pc:sldMk cId="3148042163" sldId="285"/>
        </pc:sldMkLst>
      </pc:sldChg>
      <pc:sldChg chg="add del">
        <pc:chgData name="Susan S. Barnes" userId="66cf63afd390684d" providerId="LiveId" clId="{5B7826C0-34DF-4C43-B349-D39A57831EE8}" dt="2021-04-30T00:39:17.405" v="19228" actId="47"/>
        <pc:sldMkLst>
          <pc:docMk/>
          <pc:sldMk cId="1254793125" sldId="286"/>
        </pc:sldMkLst>
      </pc:sldChg>
      <pc:sldChg chg="addSp delSp modSp add del mod">
        <pc:chgData name="Susan S. Barnes" userId="66cf63afd390684d" providerId="LiveId" clId="{5B7826C0-34DF-4C43-B349-D39A57831EE8}" dt="2021-04-29T21:46:24.363" v="12959" actId="2696"/>
        <pc:sldMkLst>
          <pc:docMk/>
          <pc:sldMk cId="4247016645" sldId="286"/>
        </pc:sldMkLst>
        <pc:spChg chg="mod">
          <ac:chgData name="Susan S. Barnes" userId="66cf63afd390684d" providerId="LiveId" clId="{5B7826C0-34DF-4C43-B349-D39A57831EE8}" dt="2021-04-29T21:37:15.360" v="12957" actId="1076"/>
          <ac:spMkLst>
            <pc:docMk/>
            <pc:sldMk cId="4247016645" sldId="286"/>
            <ac:spMk id="2" creationId="{42F333E0-5A5D-D64F-AF33-CC59F96D6455}"/>
          </ac:spMkLst>
        </pc:spChg>
        <pc:spChg chg="mod">
          <ac:chgData name="Susan S. Barnes" userId="66cf63afd390684d" providerId="LiveId" clId="{5B7826C0-34DF-4C43-B349-D39A57831EE8}" dt="2021-04-29T21:37:13.671" v="12956" actId="1076"/>
          <ac:spMkLst>
            <pc:docMk/>
            <pc:sldMk cId="4247016645" sldId="286"/>
            <ac:spMk id="3" creationId="{DA97C6FF-AFDE-AA4A-AC25-C1AA5F9FB914}"/>
          </ac:spMkLst>
        </pc:spChg>
        <pc:picChg chg="add del mod">
          <ac:chgData name="Susan S. Barnes" userId="66cf63afd390684d" providerId="LiveId" clId="{5B7826C0-34DF-4C43-B349-D39A57831EE8}" dt="2021-04-29T21:37:29.248" v="12958" actId="478"/>
          <ac:picMkLst>
            <pc:docMk/>
            <pc:sldMk cId="4247016645" sldId="286"/>
            <ac:picMk id="3074" creationId="{7556B22D-7667-4C9E-849A-768AA764805F}"/>
          </ac:picMkLst>
        </pc:picChg>
      </pc:sldChg>
      <pc:sldChg chg="modSp add mod">
        <pc:chgData name="Susan S. Barnes" userId="66cf63afd390684d" providerId="LiveId" clId="{5B7826C0-34DF-4C43-B349-D39A57831EE8}" dt="2021-04-30T00:46:43.288" v="19604" actId="14100"/>
        <pc:sldMkLst>
          <pc:docMk/>
          <pc:sldMk cId="982315369" sldId="287"/>
        </pc:sldMkLst>
        <pc:spChg chg="mod">
          <ac:chgData name="Susan S. Barnes" userId="66cf63afd390684d" providerId="LiveId" clId="{5B7826C0-34DF-4C43-B349-D39A57831EE8}" dt="2021-04-30T00:46:43.288" v="19604" actId="14100"/>
          <ac:spMkLst>
            <pc:docMk/>
            <pc:sldMk cId="982315369" sldId="287"/>
            <ac:spMk id="6" creationId="{AE339619-B5AC-45D4-A68A-A349D0FCACF6}"/>
          </ac:spMkLst>
        </pc:spChg>
      </pc:sldChg>
      <pc:sldChg chg="addSp delSp modSp add del mod">
        <pc:chgData name="Susan S. Barnes" userId="66cf63afd390684d" providerId="LiveId" clId="{5B7826C0-34DF-4C43-B349-D39A57831EE8}" dt="2021-04-29T21:30:34.966" v="12913" actId="2696"/>
        <pc:sldMkLst>
          <pc:docMk/>
          <pc:sldMk cId="2360041000" sldId="287"/>
        </pc:sldMkLst>
        <pc:spChg chg="del">
          <ac:chgData name="Susan S. Barnes" userId="66cf63afd390684d" providerId="LiveId" clId="{5B7826C0-34DF-4C43-B349-D39A57831EE8}" dt="2021-04-29T20:10:24.574" v="12190"/>
          <ac:spMkLst>
            <pc:docMk/>
            <pc:sldMk cId="2360041000" sldId="287"/>
            <ac:spMk id="2" creationId="{42F333E0-5A5D-D64F-AF33-CC59F96D6455}"/>
          </ac:spMkLst>
        </pc:spChg>
        <pc:spChg chg="del mod">
          <ac:chgData name="Susan S. Barnes" userId="66cf63afd390684d" providerId="LiveId" clId="{5B7826C0-34DF-4C43-B349-D39A57831EE8}" dt="2021-04-29T20:45:54.871" v="12251" actId="478"/>
          <ac:spMkLst>
            <pc:docMk/>
            <pc:sldMk cId="2360041000" sldId="287"/>
            <ac:spMk id="3" creationId="{DA97C6FF-AFDE-AA4A-AC25-C1AA5F9FB914}"/>
          </ac:spMkLst>
        </pc:spChg>
        <pc:spChg chg="add del mod">
          <ac:chgData name="Susan S. Barnes" userId="66cf63afd390684d" providerId="LiveId" clId="{5B7826C0-34DF-4C43-B349-D39A57831EE8}" dt="2021-04-29T20:43:32.779" v="12199"/>
          <ac:spMkLst>
            <pc:docMk/>
            <pc:sldMk cId="2360041000" sldId="287"/>
            <ac:spMk id="4" creationId="{283D9F27-6389-4F31-B7ED-87BA454C87E0}"/>
          </ac:spMkLst>
        </pc:spChg>
        <pc:spChg chg="add mod">
          <ac:chgData name="Susan S. Barnes" userId="66cf63afd390684d" providerId="LiveId" clId="{5B7826C0-34DF-4C43-B349-D39A57831EE8}" dt="2021-04-29T21:04:29.480" v="12725" actId="6549"/>
          <ac:spMkLst>
            <pc:docMk/>
            <pc:sldMk cId="2360041000" sldId="287"/>
            <ac:spMk id="6" creationId="{AE339619-B5AC-45D4-A68A-A349D0FCACF6}"/>
          </ac:spMkLst>
        </pc:spChg>
        <pc:spChg chg="add del mod">
          <ac:chgData name="Susan S. Barnes" userId="66cf63afd390684d" providerId="LiveId" clId="{5B7826C0-34DF-4C43-B349-D39A57831EE8}" dt="2021-04-29T20:52:28.782" v="12457"/>
          <ac:spMkLst>
            <pc:docMk/>
            <pc:sldMk cId="2360041000" sldId="287"/>
            <ac:spMk id="7" creationId="{0E4F5325-8872-43DC-B693-20DAA4731A3C}"/>
          </ac:spMkLst>
        </pc:spChg>
        <pc:picChg chg="add del mod">
          <ac:chgData name="Susan S. Barnes" userId="66cf63afd390684d" providerId="LiveId" clId="{5B7826C0-34DF-4C43-B349-D39A57831EE8}" dt="2021-04-29T20:51:15.890" v="12456" actId="21"/>
          <ac:picMkLst>
            <pc:docMk/>
            <pc:sldMk cId="2360041000" sldId="287"/>
            <ac:picMk id="12" creationId="{6D614C3A-6A4D-4C25-B132-66FC9314853D}"/>
          </ac:picMkLst>
        </pc:picChg>
        <pc:picChg chg="add del mod">
          <ac:chgData name="Susan S. Barnes" userId="66cf63afd390684d" providerId="LiveId" clId="{5B7826C0-34DF-4C43-B349-D39A57831EE8}" dt="2021-04-29T20:51:15.890" v="12456" actId="21"/>
          <ac:picMkLst>
            <pc:docMk/>
            <pc:sldMk cId="2360041000" sldId="287"/>
            <ac:picMk id="13" creationId="{982FF6BF-2543-4505-A264-D613C07E657C}"/>
          </ac:picMkLst>
        </pc:picChg>
        <pc:picChg chg="add del mod">
          <ac:chgData name="Susan S. Barnes" userId="66cf63afd390684d" providerId="LiveId" clId="{5B7826C0-34DF-4C43-B349-D39A57831EE8}" dt="2021-04-29T20:43:24.945" v="12198" actId="478"/>
          <ac:picMkLst>
            <pc:docMk/>
            <pc:sldMk cId="2360041000" sldId="287"/>
            <ac:picMk id="1026" creationId="{3AC08427-B816-42A3-A953-D341E4A27347}"/>
          </ac:picMkLst>
        </pc:picChg>
        <pc:picChg chg="add del">
          <ac:chgData name="Susan S. Barnes" userId="66cf63afd390684d" providerId="LiveId" clId="{5B7826C0-34DF-4C43-B349-D39A57831EE8}" dt="2021-04-29T20:43:24.945" v="12198" actId="478"/>
          <ac:picMkLst>
            <pc:docMk/>
            <pc:sldMk cId="2360041000" sldId="287"/>
            <ac:picMk id="1028" creationId="{B65A6C7F-7C34-4E09-AEDD-0CA1E3DF642E}"/>
          </ac:picMkLst>
        </pc:picChg>
        <pc:picChg chg="add del mod">
          <ac:chgData name="Susan S. Barnes" userId="66cf63afd390684d" providerId="LiveId" clId="{5B7826C0-34DF-4C43-B349-D39A57831EE8}" dt="2021-04-29T20:50:53.552" v="12451" actId="21"/>
          <ac:picMkLst>
            <pc:docMk/>
            <pc:sldMk cId="2360041000" sldId="287"/>
            <ac:picMk id="1030" creationId="{11016B50-8252-4118-B39C-26693D9ADFB6}"/>
          </ac:picMkLst>
        </pc:picChg>
        <pc:picChg chg="add del mod">
          <ac:chgData name="Susan S. Barnes" userId="66cf63afd390684d" providerId="LiveId" clId="{5B7826C0-34DF-4C43-B349-D39A57831EE8}" dt="2021-04-29T20:50:53.552" v="12451" actId="21"/>
          <ac:picMkLst>
            <pc:docMk/>
            <pc:sldMk cId="2360041000" sldId="287"/>
            <ac:picMk id="1032" creationId="{9757EAD5-3DC1-4BEC-9083-BD342D06D1A3}"/>
          </ac:picMkLst>
        </pc:picChg>
        <pc:picChg chg="add mod">
          <ac:chgData name="Susan S. Barnes" userId="66cf63afd390684d" providerId="LiveId" clId="{5B7826C0-34DF-4C43-B349-D39A57831EE8}" dt="2021-04-29T20:56:44.172" v="12610" actId="1076"/>
          <ac:picMkLst>
            <pc:docMk/>
            <pc:sldMk cId="2360041000" sldId="287"/>
            <ac:picMk id="1034" creationId="{EE498622-EBB9-4058-9943-50CC6C71B2FA}"/>
          </ac:picMkLst>
        </pc:picChg>
      </pc:sldChg>
      <pc:sldChg chg="addSp delSp modSp add del mod">
        <pc:chgData name="Susan S. Barnes" userId="66cf63afd390684d" providerId="LiveId" clId="{5B7826C0-34DF-4C43-B349-D39A57831EE8}" dt="2021-04-29T21:05:07.214" v="12726" actId="2696"/>
        <pc:sldMkLst>
          <pc:docMk/>
          <pc:sldMk cId="3008843887" sldId="288"/>
        </pc:sldMkLst>
        <pc:spChg chg="del">
          <ac:chgData name="Susan S. Barnes" userId="66cf63afd390684d" providerId="LiveId" clId="{5B7826C0-34DF-4C43-B349-D39A57831EE8}" dt="2021-04-29T20:58:38.994" v="12612"/>
          <ac:spMkLst>
            <pc:docMk/>
            <pc:sldMk cId="3008843887" sldId="288"/>
            <ac:spMk id="2" creationId="{42F333E0-5A5D-D64F-AF33-CC59F96D6455}"/>
          </ac:spMkLst>
        </pc:spChg>
        <pc:spChg chg="mod">
          <ac:chgData name="Susan S. Barnes" userId="66cf63afd390684d" providerId="LiveId" clId="{5B7826C0-34DF-4C43-B349-D39A57831EE8}" dt="2021-04-29T21:00:03.904" v="12639" actId="20577"/>
          <ac:spMkLst>
            <pc:docMk/>
            <pc:sldMk cId="3008843887" sldId="288"/>
            <ac:spMk id="3" creationId="{DA97C6FF-AFDE-AA4A-AC25-C1AA5F9FB914}"/>
          </ac:spMkLst>
        </pc:spChg>
        <pc:picChg chg="add mod">
          <ac:chgData name="Susan S. Barnes" userId="66cf63afd390684d" providerId="LiveId" clId="{5B7826C0-34DF-4C43-B349-D39A57831EE8}" dt="2021-04-29T20:59:47.862" v="12622" actId="14100"/>
          <ac:picMkLst>
            <pc:docMk/>
            <pc:sldMk cId="3008843887" sldId="288"/>
            <ac:picMk id="2050" creationId="{42EFE827-6D33-42D7-BC48-F43ED484E213}"/>
          </ac:picMkLst>
        </pc:picChg>
      </pc:sldChg>
      <pc:sldChg chg="addSp delSp modSp add mod ord">
        <pc:chgData name="Susan S. Barnes" userId="66cf63afd390684d" providerId="LiveId" clId="{5B7826C0-34DF-4C43-B349-D39A57831EE8}" dt="2021-04-30T00:23:35.767" v="19052" actId="9405"/>
        <pc:sldMkLst>
          <pc:docMk/>
          <pc:sldMk cId="3601405143" sldId="288"/>
        </pc:sldMkLst>
        <pc:spChg chg="mod">
          <ac:chgData name="Susan S. Barnes" userId="66cf63afd390684d" providerId="LiveId" clId="{5B7826C0-34DF-4C43-B349-D39A57831EE8}" dt="2021-04-29T23:11:09.926" v="18240" actId="14100"/>
          <ac:spMkLst>
            <pc:docMk/>
            <pc:sldMk cId="3601405143" sldId="288"/>
            <ac:spMk id="3" creationId="{DA97C6FF-AFDE-AA4A-AC25-C1AA5F9FB914}"/>
          </ac:spMkLst>
        </pc:spChg>
        <pc:picChg chg="mod">
          <ac:chgData name="Susan S. Barnes" userId="66cf63afd390684d" providerId="LiveId" clId="{5B7826C0-34DF-4C43-B349-D39A57831EE8}" dt="2021-04-30T00:20:01.398" v="19003" actId="14100"/>
          <ac:picMkLst>
            <pc:docMk/>
            <pc:sldMk cId="3601405143" sldId="288"/>
            <ac:picMk id="2050" creationId="{42EFE827-6D33-42D7-BC48-F43ED484E213}"/>
          </ac:picMkLst>
        </pc:picChg>
        <pc:inkChg chg="add del">
          <ac:chgData name="Susan S. Barnes" userId="66cf63afd390684d" providerId="LiveId" clId="{5B7826C0-34DF-4C43-B349-D39A57831EE8}" dt="2021-04-30T00:21:25.190" v="19019"/>
          <ac:inkMkLst>
            <pc:docMk/>
            <pc:sldMk cId="3601405143" sldId="288"/>
            <ac:inkMk id="2" creationId="{CA50A3A2-6C77-4B03-A95F-4382C35F71BF}"/>
          </ac:inkMkLst>
        </pc:inkChg>
        <pc:inkChg chg="add del">
          <ac:chgData name="Susan S. Barnes" userId="66cf63afd390684d" providerId="LiveId" clId="{5B7826C0-34DF-4C43-B349-D39A57831EE8}" dt="2021-04-30T00:21:05.305" v="19014"/>
          <ac:inkMkLst>
            <pc:docMk/>
            <pc:sldMk cId="3601405143" sldId="288"/>
            <ac:inkMk id="4" creationId="{26450BE5-4783-4E4F-8B81-256998512F9B}"/>
          </ac:inkMkLst>
        </pc:inkChg>
        <pc:inkChg chg="add del">
          <ac:chgData name="Susan S. Barnes" userId="66cf63afd390684d" providerId="LiveId" clId="{5B7826C0-34DF-4C43-B349-D39A57831EE8}" dt="2021-04-30T00:21:03.905" v="19012"/>
          <ac:inkMkLst>
            <pc:docMk/>
            <pc:sldMk cId="3601405143" sldId="288"/>
            <ac:inkMk id="5" creationId="{85A66C37-E7E7-4D18-AB0E-31DCEE86DADC}"/>
          </ac:inkMkLst>
        </pc:inkChg>
        <pc:inkChg chg="add del">
          <ac:chgData name="Susan S. Barnes" userId="66cf63afd390684d" providerId="LiveId" clId="{5B7826C0-34DF-4C43-B349-D39A57831EE8}" dt="2021-04-30T00:21:03.905" v="19011"/>
          <ac:inkMkLst>
            <pc:docMk/>
            <pc:sldMk cId="3601405143" sldId="288"/>
            <ac:inkMk id="6" creationId="{CA1E5212-D6D4-4C72-B6ED-782A2C8F7323}"/>
          </ac:inkMkLst>
        </pc:inkChg>
        <pc:inkChg chg="add del">
          <ac:chgData name="Susan S. Barnes" userId="66cf63afd390684d" providerId="LiveId" clId="{5B7826C0-34DF-4C43-B349-D39A57831EE8}" dt="2021-04-30T00:21:03.905" v="19010"/>
          <ac:inkMkLst>
            <pc:docMk/>
            <pc:sldMk cId="3601405143" sldId="288"/>
            <ac:inkMk id="7" creationId="{9BA34540-5CE0-438B-AA5E-63747FFAA546}"/>
          </ac:inkMkLst>
        </pc:inkChg>
        <pc:inkChg chg="add del">
          <ac:chgData name="Susan S. Barnes" userId="66cf63afd390684d" providerId="LiveId" clId="{5B7826C0-34DF-4C43-B349-D39A57831EE8}" dt="2021-04-30T00:21:03.905" v="19013"/>
          <ac:inkMkLst>
            <pc:docMk/>
            <pc:sldMk cId="3601405143" sldId="288"/>
            <ac:inkMk id="8" creationId="{454821E5-A123-4D6F-B6DA-257D28433FF2}"/>
          </ac:inkMkLst>
        </pc:inkChg>
        <pc:inkChg chg="add del">
          <ac:chgData name="Susan S. Barnes" userId="66cf63afd390684d" providerId="LiveId" clId="{5B7826C0-34DF-4C43-B349-D39A57831EE8}" dt="2021-04-30T00:21:25.190" v="19018"/>
          <ac:inkMkLst>
            <pc:docMk/>
            <pc:sldMk cId="3601405143" sldId="288"/>
            <ac:inkMk id="9" creationId="{EE67FF8C-6026-4E49-8594-16EC36EA8CB9}"/>
          </ac:inkMkLst>
        </pc:inkChg>
        <pc:inkChg chg="add del">
          <ac:chgData name="Susan S. Barnes" userId="66cf63afd390684d" providerId="LiveId" clId="{5B7826C0-34DF-4C43-B349-D39A57831EE8}" dt="2021-04-30T00:21:23.198" v="19017"/>
          <ac:inkMkLst>
            <pc:docMk/>
            <pc:sldMk cId="3601405143" sldId="288"/>
            <ac:inkMk id="10" creationId="{9AFE3570-9DD0-44A6-BC96-42A30DC64AEF}"/>
          </ac:inkMkLst>
        </pc:inkChg>
        <pc:inkChg chg="add del">
          <ac:chgData name="Susan S. Barnes" userId="66cf63afd390684d" providerId="LiveId" clId="{5B7826C0-34DF-4C43-B349-D39A57831EE8}" dt="2021-04-30T00:21:42.656" v="19021"/>
          <ac:inkMkLst>
            <pc:docMk/>
            <pc:sldMk cId="3601405143" sldId="288"/>
            <ac:inkMk id="11" creationId="{5ABF6A78-9B9A-43D7-A88D-125004D38B0D}"/>
          </ac:inkMkLst>
        </pc:inkChg>
        <pc:inkChg chg="add del">
          <ac:chgData name="Susan S. Barnes" userId="66cf63afd390684d" providerId="LiveId" clId="{5B7826C0-34DF-4C43-B349-D39A57831EE8}" dt="2021-04-30T00:22:49.927" v="19032"/>
          <ac:inkMkLst>
            <pc:docMk/>
            <pc:sldMk cId="3601405143" sldId="288"/>
            <ac:inkMk id="12" creationId="{7A360651-7A90-4194-ACDE-8BD0234A832C}"/>
          </ac:inkMkLst>
        </pc:inkChg>
        <pc:inkChg chg="add del">
          <ac:chgData name="Susan S. Barnes" userId="66cf63afd390684d" providerId="LiveId" clId="{5B7826C0-34DF-4C43-B349-D39A57831EE8}" dt="2021-04-30T00:22:20.676" v="19027"/>
          <ac:inkMkLst>
            <pc:docMk/>
            <pc:sldMk cId="3601405143" sldId="288"/>
            <ac:inkMk id="13" creationId="{91336FA3-CCB8-499A-AB60-79DE589A96CB}"/>
          </ac:inkMkLst>
        </pc:inkChg>
        <pc:inkChg chg="add">
          <ac:chgData name="Susan S. Barnes" userId="66cf63afd390684d" providerId="LiveId" clId="{5B7826C0-34DF-4C43-B349-D39A57831EE8}" dt="2021-04-30T00:22:06.575" v="19024" actId="9405"/>
          <ac:inkMkLst>
            <pc:docMk/>
            <pc:sldMk cId="3601405143" sldId="288"/>
            <ac:inkMk id="14" creationId="{574BD759-22CB-4ADD-86F1-3BB352E7E954}"/>
          </ac:inkMkLst>
        </pc:inkChg>
        <pc:inkChg chg="add del">
          <ac:chgData name="Susan S. Barnes" userId="66cf63afd390684d" providerId="LiveId" clId="{5B7826C0-34DF-4C43-B349-D39A57831EE8}" dt="2021-04-30T00:22:20.676" v="19026"/>
          <ac:inkMkLst>
            <pc:docMk/>
            <pc:sldMk cId="3601405143" sldId="288"/>
            <ac:inkMk id="15" creationId="{EE8C789C-3907-4F07-B6C2-EC15C585432E}"/>
          </ac:inkMkLst>
        </pc:inkChg>
        <pc:inkChg chg="add del">
          <ac:chgData name="Susan S. Barnes" userId="66cf63afd390684d" providerId="LiveId" clId="{5B7826C0-34DF-4C43-B349-D39A57831EE8}" dt="2021-04-30T00:22:47.254" v="19031"/>
          <ac:inkMkLst>
            <pc:docMk/>
            <pc:sldMk cId="3601405143" sldId="288"/>
            <ac:inkMk id="16" creationId="{01C931BE-4C3A-40A7-BE3D-DF7FAE7CA23F}"/>
          </ac:inkMkLst>
        </pc:inkChg>
        <pc:inkChg chg="add del">
          <ac:chgData name="Susan S. Barnes" userId="66cf63afd390684d" providerId="LiveId" clId="{5B7826C0-34DF-4C43-B349-D39A57831EE8}" dt="2021-04-30T00:22:46.455" v="19030"/>
          <ac:inkMkLst>
            <pc:docMk/>
            <pc:sldMk cId="3601405143" sldId="288"/>
            <ac:inkMk id="17" creationId="{73E6FCE0-327B-4DD7-BC52-902697A062CC}"/>
          </ac:inkMkLst>
        </pc:inkChg>
        <pc:inkChg chg="add del">
          <ac:chgData name="Susan S. Barnes" userId="66cf63afd390684d" providerId="LiveId" clId="{5B7826C0-34DF-4C43-B349-D39A57831EE8}" dt="2021-04-30T00:23:13.448" v="19046"/>
          <ac:inkMkLst>
            <pc:docMk/>
            <pc:sldMk cId="3601405143" sldId="288"/>
            <ac:inkMk id="18" creationId="{FC3ED462-D2DA-46D1-AE46-D35084896844}"/>
          </ac:inkMkLst>
        </pc:inkChg>
        <pc:inkChg chg="add del">
          <ac:chgData name="Susan S. Barnes" userId="66cf63afd390684d" providerId="LiveId" clId="{5B7826C0-34DF-4C43-B349-D39A57831EE8}" dt="2021-04-30T00:23:13.448" v="19045"/>
          <ac:inkMkLst>
            <pc:docMk/>
            <pc:sldMk cId="3601405143" sldId="288"/>
            <ac:inkMk id="19" creationId="{6D1DC69D-EC30-4740-94CA-EA8CA4AD44C2}"/>
          </ac:inkMkLst>
        </pc:inkChg>
        <pc:inkChg chg="add del">
          <ac:chgData name="Susan S. Barnes" userId="66cf63afd390684d" providerId="LiveId" clId="{5B7826C0-34DF-4C43-B349-D39A57831EE8}" dt="2021-04-30T00:23:13.448" v="19042"/>
          <ac:inkMkLst>
            <pc:docMk/>
            <pc:sldMk cId="3601405143" sldId="288"/>
            <ac:inkMk id="20" creationId="{C064E26B-3BCC-4C09-BCB6-661DDA828A8B}"/>
          </ac:inkMkLst>
        </pc:inkChg>
        <pc:inkChg chg="add del">
          <ac:chgData name="Susan S. Barnes" userId="66cf63afd390684d" providerId="LiveId" clId="{5B7826C0-34DF-4C43-B349-D39A57831EE8}" dt="2021-04-30T00:23:13.448" v="19043"/>
          <ac:inkMkLst>
            <pc:docMk/>
            <pc:sldMk cId="3601405143" sldId="288"/>
            <ac:inkMk id="21" creationId="{61161746-AF79-455C-B3EA-BF973EA9409A}"/>
          </ac:inkMkLst>
        </pc:inkChg>
        <pc:inkChg chg="add del">
          <ac:chgData name="Susan S. Barnes" userId="66cf63afd390684d" providerId="LiveId" clId="{5B7826C0-34DF-4C43-B349-D39A57831EE8}" dt="2021-04-30T00:23:13.448" v="19041"/>
          <ac:inkMkLst>
            <pc:docMk/>
            <pc:sldMk cId="3601405143" sldId="288"/>
            <ac:inkMk id="22" creationId="{F26DC93C-0F52-40D4-B1AF-EBFD1123B559}"/>
          </ac:inkMkLst>
        </pc:inkChg>
        <pc:inkChg chg="add del">
          <ac:chgData name="Susan S. Barnes" userId="66cf63afd390684d" providerId="LiveId" clId="{5B7826C0-34DF-4C43-B349-D39A57831EE8}" dt="2021-04-30T00:23:13.448" v="19044"/>
          <ac:inkMkLst>
            <pc:docMk/>
            <pc:sldMk cId="3601405143" sldId="288"/>
            <ac:inkMk id="23" creationId="{6C790BFE-90CE-47B7-A5C5-C59C695FF423}"/>
          </ac:inkMkLst>
        </pc:inkChg>
        <pc:inkChg chg="add del">
          <ac:chgData name="Susan S. Barnes" userId="66cf63afd390684d" providerId="LiveId" clId="{5B7826C0-34DF-4C43-B349-D39A57831EE8}" dt="2021-04-30T00:23:13.448" v="19040"/>
          <ac:inkMkLst>
            <pc:docMk/>
            <pc:sldMk cId="3601405143" sldId="288"/>
            <ac:inkMk id="24" creationId="{C020B868-59B1-42B8-82B2-64D3ADD6D7A8}"/>
          </ac:inkMkLst>
        </pc:inkChg>
        <pc:inkChg chg="add">
          <ac:chgData name="Susan S. Barnes" userId="66cf63afd390684d" providerId="LiveId" clId="{5B7826C0-34DF-4C43-B349-D39A57831EE8}" dt="2021-04-30T00:23:20.460" v="19047" actId="9405"/>
          <ac:inkMkLst>
            <pc:docMk/>
            <pc:sldMk cId="3601405143" sldId="288"/>
            <ac:inkMk id="25" creationId="{9788FE72-CBC8-499A-A77B-7289E2941790}"/>
          </ac:inkMkLst>
        </pc:inkChg>
        <pc:inkChg chg="add">
          <ac:chgData name="Susan S. Barnes" userId="66cf63afd390684d" providerId="LiveId" clId="{5B7826C0-34DF-4C43-B349-D39A57831EE8}" dt="2021-04-30T00:23:26.229" v="19048" actId="9405"/>
          <ac:inkMkLst>
            <pc:docMk/>
            <pc:sldMk cId="3601405143" sldId="288"/>
            <ac:inkMk id="26" creationId="{32DCE782-05FA-4B89-A6BC-11065AFC85E4}"/>
          </ac:inkMkLst>
        </pc:inkChg>
        <pc:inkChg chg="add">
          <ac:chgData name="Susan S. Barnes" userId="66cf63afd390684d" providerId="LiveId" clId="{5B7826C0-34DF-4C43-B349-D39A57831EE8}" dt="2021-04-30T00:23:27.907" v="19049" actId="9405"/>
          <ac:inkMkLst>
            <pc:docMk/>
            <pc:sldMk cId="3601405143" sldId="288"/>
            <ac:inkMk id="27" creationId="{114D771B-B1EB-4FD4-AA8E-22F50223B834}"/>
          </ac:inkMkLst>
        </pc:inkChg>
        <pc:inkChg chg="add">
          <ac:chgData name="Susan S. Barnes" userId="66cf63afd390684d" providerId="LiveId" clId="{5B7826C0-34DF-4C43-B349-D39A57831EE8}" dt="2021-04-30T00:23:34.399" v="19050" actId="9405"/>
          <ac:inkMkLst>
            <pc:docMk/>
            <pc:sldMk cId="3601405143" sldId="288"/>
            <ac:inkMk id="28" creationId="{3F986F4E-A1DE-495C-BB16-7EF34D71859F}"/>
          </ac:inkMkLst>
        </pc:inkChg>
        <pc:inkChg chg="add">
          <ac:chgData name="Susan S. Barnes" userId="66cf63afd390684d" providerId="LiveId" clId="{5B7826C0-34DF-4C43-B349-D39A57831EE8}" dt="2021-04-30T00:23:35.270" v="19051" actId="9405"/>
          <ac:inkMkLst>
            <pc:docMk/>
            <pc:sldMk cId="3601405143" sldId="288"/>
            <ac:inkMk id="29" creationId="{B6737EDE-B247-48B3-8CFD-A551A74B3E7D}"/>
          </ac:inkMkLst>
        </pc:inkChg>
        <pc:inkChg chg="add">
          <ac:chgData name="Susan S. Barnes" userId="66cf63afd390684d" providerId="LiveId" clId="{5B7826C0-34DF-4C43-B349-D39A57831EE8}" dt="2021-04-30T00:23:35.767" v="19052" actId="9405"/>
          <ac:inkMkLst>
            <pc:docMk/>
            <pc:sldMk cId="3601405143" sldId="288"/>
            <ac:inkMk id="30" creationId="{D664805E-532F-4E7E-AEFA-0047A5EA7107}"/>
          </ac:inkMkLst>
        </pc:inkChg>
      </pc:sldChg>
      <pc:sldChg chg="modSp add mod">
        <pc:chgData name="Susan S. Barnes" userId="66cf63afd390684d" providerId="LiveId" clId="{5B7826C0-34DF-4C43-B349-D39A57831EE8}" dt="2021-04-30T00:30:22.398" v="19097" actId="20577"/>
        <pc:sldMkLst>
          <pc:docMk/>
          <pc:sldMk cId="50019140" sldId="289"/>
        </pc:sldMkLst>
        <pc:spChg chg="mod">
          <ac:chgData name="Susan S. Barnes" userId="66cf63afd390684d" providerId="LiveId" clId="{5B7826C0-34DF-4C43-B349-D39A57831EE8}" dt="2021-04-29T23:18:08.655" v="18538" actId="14100"/>
          <ac:spMkLst>
            <pc:docMk/>
            <pc:sldMk cId="50019140" sldId="289"/>
            <ac:spMk id="3" creationId="{450E6015-1159-5E4B-B57C-FC3EED306595}"/>
          </ac:spMkLst>
        </pc:spChg>
        <pc:spChg chg="mod">
          <ac:chgData name="Susan S. Barnes" userId="66cf63afd390684d" providerId="LiveId" clId="{5B7826C0-34DF-4C43-B349-D39A57831EE8}" dt="2021-04-30T00:30:22.398" v="19097" actId="20577"/>
          <ac:spMkLst>
            <pc:docMk/>
            <pc:sldMk cId="50019140" sldId="289"/>
            <ac:spMk id="4" creationId="{7C792799-1C0F-A54F-A5F9-437CDCE258C5}"/>
          </ac:spMkLst>
        </pc:spChg>
      </pc:sldChg>
      <pc:sldChg chg="modSp add del mod">
        <pc:chgData name="Susan S. Barnes" userId="66cf63afd390684d" providerId="LiveId" clId="{5B7826C0-34DF-4C43-B349-D39A57831EE8}" dt="2021-04-29T21:16:56.774" v="12821" actId="2696"/>
        <pc:sldMkLst>
          <pc:docMk/>
          <pc:sldMk cId="3969100939" sldId="289"/>
        </pc:sldMkLst>
        <pc:spChg chg="mod">
          <ac:chgData name="Susan S. Barnes" userId="66cf63afd390684d" providerId="LiveId" clId="{5B7826C0-34DF-4C43-B349-D39A57831EE8}" dt="2021-04-29T21:15:08.418" v="12741" actId="14100"/>
          <ac:spMkLst>
            <pc:docMk/>
            <pc:sldMk cId="3969100939" sldId="289"/>
            <ac:spMk id="2" creationId="{90B2CE06-8E28-8F48-AC30-4BE07A79329F}"/>
          </ac:spMkLst>
        </pc:spChg>
      </pc:sldChg>
      <pc:sldChg chg="addSp delSp modSp add mod">
        <pc:chgData name="Susan S. Barnes" userId="66cf63afd390684d" providerId="LiveId" clId="{5B7826C0-34DF-4C43-B349-D39A57831EE8}" dt="2021-04-30T00:35:19.531" v="19213" actId="20577"/>
        <pc:sldMkLst>
          <pc:docMk/>
          <pc:sldMk cId="313658783" sldId="290"/>
        </pc:sldMkLst>
        <pc:spChg chg="del">
          <ac:chgData name="Susan S. Barnes" userId="66cf63afd390684d" providerId="LiveId" clId="{5B7826C0-34DF-4C43-B349-D39A57831EE8}" dt="2021-04-29T23:33:00.427" v="18777"/>
          <ac:spMkLst>
            <pc:docMk/>
            <pc:sldMk cId="313658783" sldId="290"/>
            <ac:spMk id="2" creationId="{42F333E0-5A5D-D64F-AF33-CC59F96D6455}"/>
          </ac:spMkLst>
        </pc:spChg>
        <pc:spChg chg="mod">
          <ac:chgData name="Susan S. Barnes" userId="66cf63afd390684d" providerId="LiveId" clId="{5B7826C0-34DF-4C43-B349-D39A57831EE8}" dt="2021-04-30T00:35:19.531" v="19213" actId="20577"/>
          <ac:spMkLst>
            <pc:docMk/>
            <pc:sldMk cId="313658783" sldId="290"/>
            <ac:spMk id="3" creationId="{DA97C6FF-AFDE-AA4A-AC25-C1AA5F9FB914}"/>
          </ac:spMkLst>
        </pc:spChg>
        <pc:picChg chg="add mod">
          <ac:chgData name="Susan S. Barnes" userId="66cf63afd390684d" providerId="LiveId" clId="{5B7826C0-34DF-4C43-B349-D39A57831EE8}" dt="2021-04-29T23:39:43.920" v="18834" actId="14100"/>
          <ac:picMkLst>
            <pc:docMk/>
            <pc:sldMk cId="313658783" sldId="290"/>
            <ac:picMk id="6146" creationId="{4F11E89B-B6BB-4A5E-A07A-7B71D3AF7CC3}"/>
          </ac:picMkLst>
        </pc:picChg>
      </pc:sldChg>
      <pc:sldChg chg="addSp add del mod">
        <pc:chgData name="Susan S. Barnes" userId="66cf63afd390684d" providerId="LiveId" clId="{5B7826C0-34DF-4C43-B349-D39A57831EE8}" dt="2021-04-29T21:15:40.615" v="12742" actId="47"/>
        <pc:sldMkLst>
          <pc:docMk/>
          <pc:sldMk cId="1469665833" sldId="290"/>
        </pc:sldMkLst>
        <pc:spChg chg="add">
          <ac:chgData name="Susan S. Barnes" userId="66cf63afd390684d" providerId="LiveId" clId="{5B7826C0-34DF-4C43-B349-D39A57831EE8}" dt="2021-04-29T21:14:25.874" v="12739" actId="22"/>
          <ac:spMkLst>
            <pc:docMk/>
            <pc:sldMk cId="1469665833" sldId="290"/>
            <ac:spMk id="5" creationId="{291590FA-A17C-491D-BEDE-B19DEF005798}"/>
          </ac:spMkLst>
        </pc:spChg>
      </pc:sldChg>
      <pc:sldChg chg="addSp modSp add del mod">
        <pc:chgData name="Susan S. Barnes" userId="66cf63afd390684d" providerId="LiveId" clId="{5B7826C0-34DF-4C43-B349-D39A57831EE8}" dt="2021-04-30T00:34:05.362" v="19182" actId="2696"/>
        <pc:sldMkLst>
          <pc:docMk/>
          <pc:sldMk cId="1326273129" sldId="291"/>
        </pc:sldMkLst>
        <pc:spChg chg="mod">
          <ac:chgData name="Susan S. Barnes" userId="66cf63afd390684d" providerId="LiveId" clId="{5B7826C0-34DF-4C43-B349-D39A57831EE8}" dt="2021-04-30T00:11:55.878" v="18975" actId="20577"/>
          <ac:spMkLst>
            <pc:docMk/>
            <pc:sldMk cId="1326273129" sldId="291"/>
            <ac:spMk id="3" creationId="{DA97C6FF-AFDE-AA4A-AC25-C1AA5F9FB914}"/>
          </ac:spMkLst>
        </pc:spChg>
        <pc:picChg chg="add mod">
          <ac:chgData name="Susan S. Barnes" userId="66cf63afd390684d" providerId="LiveId" clId="{5B7826C0-34DF-4C43-B349-D39A57831EE8}" dt="2021-04-30T00:19:15.449" v="19000" actId="14100"/>
          <ac:picMkLst>
            <pc:docMk/>
            <pc:sldMk cId="1326273129" sldId="291"/>
            <ac:picMk id="9218" creationId="{A727D5A7-D68F-455B-B498-912CFB4BABE6}"/>
          </ac:picMkLst>
        </pc:picChg>
      </pc:sldChg>
      <pc:sldChg chg="addSp delSp modSp add del">
        <pc:chgData name="Susan S. Barnes" userId="66cf63afd390684d" providerId="LiveId" clId="{5B7826C0-34DF-4C43-B349-D39A57831EE8}" dt="2021-04-30T00:08:09.042" v="18894" actId="47"/>
        <pc:sldMkLst>
          <pc:docMk/>
          <pc:sldMk cId="1416379399" sldId="291"/>
        </pc:sldMkLst>
        <pc:spChg chg="del">
          <ac:chgData name="Susan S. Barnes" userId="66cf63afd390684d" providerId="LiveId" clId="{5B7826C0-34DF-4C43-B349-D39A57831EE8}" dt="2021-04-29T23:51:11.002" v="18871"/>
          <ac:spMkLst>
            <pc:docMk/>
            <pc:sldMk cId="1416379399" sldId="291"/>
            <ac:spMk id="2" creationId="{42F333E0-5A5D-D64F-AF33-CC59F96D6455}"/>
          </ac:spMkLst>
        </pc:spChg>
        <pc:picChg chg="add mod">
          <ac:chgData name="Susan S. Barnes" userId="66cf63afd390684d" providerId="LiveId" clId="{5B7826C0-34DF-4C43-B349-D39A57831EE8}" dt="2021-04-29T23:55:51.142" v="18893" actId="1076"/>
          <ac:picMkLst>
            <pc:docMk/>
            <pc:sldMk cId="1416379399" sldId="291"/>
            <ac:picMk id="8194" creationId="{D0E2ED14-3FB4-4739-8EFA-C5240BB96BEC}"/>
          </ac:picMkLst>
        </pc:picChg>
      </pc:sldChg>
      <pc:sldChg chg="add">
        <pc:chgData name="Susan S. Barnes" userId="66cf63afd390684d" providerId="LiveId" clId="{5B7826C0-34DF-4C43-B349-D39A57831EE8}" dt="2021-04-30T00:34:07.930" v="19183"/>
        <pc:sldMkLst>
          <pc:docMk/>
          <pc:sldMk cId="2267972266" sldId="291"/>
        </pc:sldMkLst>
      </pc:sldChg>
      <pc:sldChg chg="add del">
        <pc:chgData name="Susan S. Barnes" userId="66cf63afd390684d" providerId="LiveId" clId="{5B7826C0-34DF-4C43-B349-D39A57831EE8}" dt="2021-04-30T00:54:26.321" v="19605" actId="2696"/>
        <pc:sldMkLst>
          <pc:docMk/>
          <pc:sldMk cId="2423499000" sldId="292"/>
        </pc:sldMkLst>
      </pc:sldChg>
      <pc:sldChg chg="addSp delSp modSp add mod">
        <pc:chgData name="Susan S. Barnes" userId="66cf63afd390684d" providerId="LiveId" clId="{5B7826C0-34DF-4C43-B349-D39A57831EE8}" dt="2021-05-03T00:11:17.155" v="21499" actId="6549"/>
        <pc:sldMkLst>
          <pc:docMk/>
          <pc:sldMk cId="3582700253" sldId="292"/>
        </pc:sldMkLst>
        <pc:spChg chg="mod">
          <ac:chgData name="Susan S. Barnes" userId="66cf63afd390684d" providerId="LiveId" clId="{5B7826C0-34DF-4C43-B349-D39A57831EE8}" dt="2021-05-03T00:11:17.155" v="21499" actId="6549"/>
          <ac:spMkLst>
            <pc:docMk/>
            <pc:sldMk cId="3582700253" sldId="292"/>
            <ac:spMk id="3" creationId="{450E6015-1159-5E4B-B57C-FC3EED306595}"/>
          </ac:spMkLst>
        </pc:spChg>
        <pc:spChg chg="mod">
          <ac:chgData name="Susan S. Barnes" userId="66cf63afd390684d" providerId="LiveId" clId="{5B7826C0-34DF-4C43-B349-D39A57831EE8}" dt="2021-05-02T23:25:06.041" v="19926" actId="14100"/>
          <ac:spMkLst>
            <pc:docMk/>
            <pc:sldMk cId="3582700253" sldId="292"/>
            <ac:spMk id="4" creationId="{7C792799-1C0F-A54F-A5F9-437CDCE258C5}"/>
          </ac:spMkLst>
        </pc:spChg>
        <pc:spChg chg="add del mod">
          <ac:chgData name="Susan S. Barnes" userId="66cf63afd390684d" providerId="LiveId" clId="{5B7826C0-34DF-4C43-B349-D39A57831EE8}" dt="2021-05-02T23:25:32.744" v="19929" actId="478"/>
          <ac:spMkLst>
            <pc:docMk/>
            <pc:sldMk cId="3582700253" sldId="292"/>
            <ac:spMk id="5" creationId="{64DAC93D-C20F-4892-BB67-3E2753B44833}"/>
          </ac:spMkLst>
        </pc:spChg>
        <pc:spChg chg="add mod">
          <ac:chgData name="Susan S. Barnes" userId="66cf63afd390684d" providerId="LiveId" clId="{5B7826C0-34DF-4C43-B349-D39A57831EE8}" dt="2021-05-02T23:26:07.487" v="19937" actId="6549"/>
          <ac:spMkLst>
            <pc:docMk/>
            <pc:sldMk cId="3582700253" sldId="292"/>
            <ac:spMk id="7" creationId="{45B87A75-C38D-4FC6-8F71-71535C855824}"/>
          </ac:spMkLst>
        </pc:spChg>
      </pc:sldChg>
      <pc:sldChg chg="modSp add mod">
        <pc:chgData name="Susan S. Barnes" userId="66cf63afd390684d" providerId="LiveId" clId="{5B7826C0-34DF-4C43-B349-D39A57831EE8}" dt="2021-05-02T23:49:12.215" v="21066" actId="14100"/>
        <pc:sldMkLst>
          <pc:docMk/>
          <pc:sldMk cId="441534243" sldId="293"/>
        </pc:sldMkLst>
        <pc:spChg chg="mod">
          <ac:chgData name="Susan S. Barnes" userId="66cf63afd390684d" providerId="LiveId" clId="{5B7826C0-34DF-4C43-B349-D39A57831EE8}" dt="2021-05-02T23:49:12.215" v="21066" actId="14100"/>
          <ac:spMkLst>
            <pc:docMk/>
            <pc:sldMk cId="441534243" sldId="293"/>
            <ac:spMk id="4" creationId="{7C792799-1C0F-A54F-A5F9-437CDCE258C5}"/>
          </ac:spMkLst>
        </pc:spChg>
      </pc:sldChg>
      <pc:sldChg chg="add del">
        <pc:chgData name="Susan S. Barnes" userId="66cf63afd390684d" providerId="LiveId" clId="{5B7826C0-34DF-4C43-B349-D39A57831EE8}" dt="2021-04-30T00:37:57.796" v="19216" actId="2696"/>
        <pc:sldMkLst>
          <pc:docMk/>
          <pc:sldMk cId="2352984954" sldId="293"/>
        </pc:sldMkLst>
      </pc:sldChg>
      <pc:sldChg chg="modSp add del mod">
        <pc:chgData name="Susan S. Barnes" userId="66cf63afd390684d" providerId="LiveId" clId="{5B7826C0-34DF-4C43-B349-D39A57831EE8}" dt="2021-05-02T23:27:57.994" v="20022" actId="2696"/>
        <pc:sldMkLst>
          <pc:docMk/>
          <pc:sldMk cId="2683960238" sldId="293"/>
        </pc:sldMkLst>
        <pc:spChg chg="mod">
          <ac:chgData name="Susan S. Barnes" userId="66cf63afd390684d" providerId="LiveId" clId="{5B7826C0-34DF-4C43-B349-D39A57831EE8}" dt="2021-05-02T23:27:38.595" v="20021" actId="20577"/>
          <ac:spMkLst>
            <pc:docMk/>
            <pc:sldMk cId="2683960238" sldId="293"/>
            <ac:spMk id="3" creationId="{450E6015-1159-5E4B-B57C-FC3EED306595}"/>
          </ac:spMkLst>
        </pc:spChg>
        <pc:spChg chg="mod">
          <ac:chgData name="Susan S. Barnes" userId="66cf63afd390684d" providerId="LiveId" clId="{5B7826C0-34DF-4C43-B349-D39A57831EE8}" dt="2021-05-02T23:27:11.612" v="20020" actId="6549"/>
          <ac:spMkLst>
            <pc:docMk/>
            <pc:sldMk cId="2683960238" sldId="293"/>
            <ac:spMk id="4" creationId="{7C792799-1C0F-A54F-A5F9-437CDCE258C5}"/>
          </ac:spMkLst>
        </pc:spChg>
      </pc:sldChg>
      <pc:sldChg chg="modSp add mod ord">
        <pc:chgData name="Susan S. Barnes" userId="66cf63afd390684d" providerId="LiveId" clId="{5B7826C0-34DF-4C43-B349-D39A57831EE8}" dt="2021-05-02T23:55:03.470" v="21498" actId="6549"/>
        <pc:sldMkLst>
          <pc:docMk/>
          <pc:sldMk cId="1883738347" sldId="294"/>
        </pc:sldMkLst>
        <pc:spChg chg="mod">
          <ac:chgData name="Susan S. Barnes" userId="66cf63afd390684d" providerId="LiveId" clId="{5B7826C0-34DF-4C43-B349-D39A57831EE8}" dt="2021-05-02T23:31:01.224" v="20097" actId="14100"/>
          <ac:spMkLst>
            <pc:docMk/>
            <pc:sldMk cId="1883738347" sldId="294"/>
            <ac:spMk id="3" creationId="{450E6015-1159-5E4B-B57C-FC3EED306595}"/>
          </ac:spMkLst>
        </pc:spChg>
        <pc:spChg chg="mod">
          <ac:chgData name="Susan S. Barnes" userId="66cf63afd390684d" providerId="LiveId" clId="{5B7826C0-34DF-4C43-B349-D39A57831EE8}" dt="2021-05-02T23:55:03.470" v="21498" actId="6549"/>
          <ac:spMkLst>
            <pc:docMk/>
            <pc:sldMk cId="1883738347" sldId="294"/>
            <ac:spMk id="4" creationId="{7C792799-1C0F-A54F-A5F9-437CDCE258C5}"/>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5T15:00:44.251"/>
    </inkml:context>
    <inkml:brush xml:id="br0">
      <inkml:brushProperty name="width" value="0.05" units="cm"/>
      <inkml:brushProperty name="height" value="0.05" units="cm"/>
    </inkml:brush>
  </inkml:definitions>
  <inkml:trace contextRef="#ctx0" brushRef="#br0">1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5T15:00:47.760"/>
    </inkml:context>
    <inkml:brush xml:id="br0">
      <inkml:brushProperty name="width" value="0.05" units="cm"/>
      <inkml:brushProperty name="height" value="0.05" units="cm"/>
    </inkml:brush>
  </inkml:definitions>
  <inkml:trace contextRef="#ctx0" brushRef="#br0">0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30T00:22:06.5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30T00:23:20.46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1 181 2000 0 0,'0'0'10784'0'0,"3"0"-10671"0"0,71-4 2239 0 0,-43-3-656 0 0,-30 7-1584 0 0,27-8 878 0 0,63-2 1042 0 0,-77 9-1670 0 0,1-1 0 0 0,-1 0-1 0 0,16-5 1 0 0,-29 7-303 0 0,25-1 371 0 0,39-2 137 0 0,-64 3-460 0 0,27-3 154 0 0,-13 3-215 0 0,-8 0 12 0 0,0 0-1 0 0,0 0 0 0 0,0 0 1 0 0,0-1-1 0 0,0 0 1 0 0,0 0-1 0 0,11-4 0 0 0,-14 4-29 0 0,1 0 0 0 0,-1 0 0 0 0,1 1 0 0 0,-1-1-1 0 0,1 1 1 0 0,0 0 0 0 0,-1 1 0 0 0,6 0 0 0 0,12 0 97 0 0,-17-1-99 0 0,1 1 15 0 0,-1-1 1 0 0,1 0 0 0 0,-1-1-1 0 0,1 0 1 0 0,-1 1 0 0 0,1-2-1 0 0,6-1 1 0 0,-9 2-23 0 0,-1 1 0 0 0,1-1 0 0 0,-1 1 0 0 0,1 0 0 0 0,0-1 0 0 0,-1 1 0 0 0,1 0-1 0 0,-1 1 1 0 0,1-1 0 0 0,4 2 0 0 0,-4-2 2 0 0,-1 1 0 0 0,1-1-1 0 0,-1 1 1 0 0,1-1-1 0 0,-1 0 1 0 0,1 0 0 0 0,0 0-1 0 0,-1 0 1 0 0,1 0 0 0 0,-1-1-1 0 0,1 1 1 0 0,-1-1 0 0 0,3-1-1 0 0,-1 1 8 0 0,-1 0-1 0 0,1-1 0 0 0,-1 1 0 0 0,1 1 1 0 0,-1-1-1 0 0,1 0 0 0 0,0 1 0 0 0,4 0 1 0 0,4-1 37 0 0,-10 1-30 0 0,24-5 426 0 0,-2 3-322 0 0,20-5 70 0 0,-37 6-178 0 0,-1-1 0 0 0,1 2 0 0 0,0-1 0 0 0,12 1 0 0 0,11-2 11 0 0,-10 0 6 0 0,0 0 0 0 0,36 2 0 0 0,-37 1-29 0 0,-1-1-1 0 0,1 0 0 0 0,32-6 1 0 0,-19 4 38 0 0,-29 3-53 0 0,-1-1 1 0 0,0 0-1 0 0,1 0 0 0 0,-1 0 0 0 0,0 0 0 0 0,1 0 0 0 0,-1-1 0 0 0,0 1 0 0 0,1-1 0 0 0,2-1 0 0 0,-3 2 0 0 0,0-1 0 0 0,0 0 0 0 0,-1 1 0 0 0,1 0-1 0 0,0-1 1 0 0,0 1 0 0 0,0 0 0 0 0,0 0 0 0 0,-1 0 0 0 0,1 0 0 0 0,3 1-1 0 0,-3-1-1 0 0,-1 1-1 0 0,0-1 0 0 0,1 0 1 0 0,-1 0-1 0 0,0 0 0 0 0,1 0 0 0 0,-1 0 1 0 0,0 0-1 0 0,0-1 0 0 0,1 1 0 0 0,-1 0 1 0 0,0-1-1 0 0,1 1 0 0 0,1-1 1 0 0,-2 0 1 0 0,1 0 0 0 0,0 0 0 0 0,1 1 0 0 0,-1-1 0 0 0,0 1 0 0 0,0-1 0 0 0,0 1 1 0 0,0 0-1 0 0,0 0 0 0 0,0 0 0 0 0,3 0 0 0 0,20-3 21 0 0,37-7 17 0 0,-3 1 1 0 0,6-5 14 0 0,-14 9-23 0 0,-48 5-22 0 0,29-9-3 0 0,24-1 9 0 0,-49 9-16 0 0,1 1-1 0 0,0 0 0 0 0,-1 0 0 0 0,1 0 0 0 0,-1 0 0 0 0,1-3 0 0 0,-1 3 0 0 0,1 0 0 0 0,0 0 0 0 0,0 0 0 0 0,-1 0 0 0 0,1 0 0 0 0,0 0 2 0 0,-5 0 3 0 0,2 0-2 0 0,-3 0 2 0 0,6 0-2 0 0,0 0 2 0 0,-2 0-2 0 0,-3 0 2 0 0,2 0-1 0 0,-2 0 7 0 0,2 0-7 0 0,-3 0 1 0 0,4 0-2 0 0,-4 0 2 0 0,3 0-2 0 0,-2 0 2 0 0,2 0-2 0 0,-2 0 2 0 0,1 0-2 0 0,-2 0 59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30T00:23:26.22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1185 195 2400 0 0,'0'0'6009'0'0,"-3"1"-5938"0"0,-11 1-7 0 0,10-1 80 0 0,-25-7 1904 0 0,-63-22 734 0 0,90 28-2692 0 0,-34-9 1626 0 0,-8-7-887 0 0,43 16-766 0 0,-25-11 419 0 0,25 10-422 0 0,0 1-50 0 0,0 0 1 0 0,0 0-1 0 0,0 0 0 0 0,1 0 1 0 0,-1 0-1 0 0,0 0 0 0 0,0-1 1 0 0,1 1-1 0 0,-1 0 0 0 0,0 0 1 0 0,0-1-1 0 0,1 1 0 0 0,-1 0 1 0 0,0-1-1 0 0,1 1 0 0 0,-1-1 1 0 0,1 1-1 0 0,-1-1 0 0 0,0 1 1 0 0,1-1-1 0 0,-1 0 0 0 0,1 1 1 0 0,-1-1-1 0 0,0-1 0 0 0,-9-6 173 0 0,9 7-143 0 0,1 0-28 0 0,-1 0 0 0 0,1 0-1 0 0,-1 1 1 0 0,0-1-1 0 0,0 0 1 0 0,1 0 0 0 0,-1 0-1 0 0,0 1 1 0 0,0-1-1 0 0,0 0 1 0 0,1 1 0 0 0,-1-1-1 0 0,0 1 1 0 0,0-1-1 0 0,0 1 1 0 0,0-1 0 0 0,0 1-1 0 0,0 0 1 0 0,0 0-1 0 0,0-1 1 0 0,0 1 0 0 0,-2 0-1 0 0,-8-4 74 0 0,5 1-42 0 0,0 0-1 0 0,0 0 0 0 0,0 1 0 0 0,0 0 0 0 0,-8-1 0 0 0,-10-5 73 0 0,23 8-89 0 0,-9-6 46 0 0,-26 0 119 0 0,27 5-127 0 0,0-1 0 0 0,0 0 0 0 0,-1 0 0 0 0,1-1 1 0 0,-13-5-1 0 0,18 6-29 0 0,-1 1 0 0 0,1 0 1 0 0,-1 0-1 0 0,0 0 0 0 0,-9 0 1 0 0,-7-2 116 0 0,-65-14 426 0 0,76 14-504 0 0,0 2 0 0 0,0-1 0 0 0,0 2 0 0 0,-14-1 0 0 0,-24-2 164 0 0,47 3-215 0 0,-84 4 298 0 0,83-4-305 0 0,0 0-4 0 0,-1 0 0 0 0,0 1 1 0 0,1-1-1 0 0,-1 0 0 0 0,1 1 0 0 0,-1 0 0 0 0,0-1 0 0 0,1 1 0 0 0,-1 0 0 0 0,-2 2 0 0 0,4-3-10 0 0,-97 43 289 0 0,89-40-265 0 0,1 0 1 0 0,0 1-1 0 0,0 0 0 0 0,0 1 1 0 0,-8 6-1 0 0,14-10-8 0 0,-29 23 78 0 0,29-24-90 0 0,-20 16 44 0 0,19-15-38 0 0,1 0-1 0 0,0 0 1 0 0,-1 0 0 0 0,1 0 0 0 0,0 1 0 0 0,0-1 0 0 0,0 1 0 0 0,0 0-1 0 0,-3 2 1 0 0,-38 35 156 0 0,41-38-145 0 0,-6 5-4 0 0,8-5-6 0 0,-1 0 0 0 0,1-1 0 0 0,0 1 0 0 0,-1-1-1 0 0,1 1 1 0 0,-1 0 0 0 0,0-1 0 0 0,1 1-1 0 0,-1-1 1 0 0,1 1 0 0 0,-1-1 0 0 0,0 0 0 0 0,1 1-1 0 0,-1-1 1 0 0,0 0 0 0 0,0 1 0 0 0,1-1-1 0 0,-1 0 1 0 0,0 0 0 0 0,0 0 0 0 0,1 1 0 0 0,-3-1-1 0 0,-4 0 124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30T00:23:27.90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27 50 8032 0 0,'0'0'2550'0'0,"-3"-3"-2499"0"0,-6-11 5 0 0,6 11-3 0 0,3 2-46 0 0,-1 1 0 0 0,0-1 0 0 0,0 0 0 0 0,0 0 0 0 0,0 0 0 0 0,1 0 0 0 0,-1 0 0 0 0,0 0 0 0 0,1 0 0 0 0,-1 0 0 0 0,0 0 0 0 0,1 0 0 0 0,0 0 0 0 0,-1 0 0 0 0,1 0 0 0 0,0 0 0 0 0,-1 0 0 0 0,1-1 0 0 0,0 1 0 0 0,0 0 0 0 0,0 0 0 0 0,0 0-1 0 0,0 0 1 0 0,0-1 0 0 0,0 1 0 0 0,1-1 0 0 0,0 2-12 0 0,1 0-1 0 0,-1 0 0 0 0,0 0 0 0 0,1 0 0 0 0,-1 1 0 0 0,0-1 0 0 0,1 1 1 0 0,-1-1-1 0 0,0 1 0 0 0,0-1 0 0 0,1 1 0 0 0,-1 0 0 0 0,0-1 1 0 0,0 1-1 0 0,0 0 0 0 0,0 0 0 0 0,2 1 0 0 0,-1 0-5 0 0,17 7-37 0 0,-15-7 34 0 0,-1 0 0 0 0,1 0 0 0 0,0 0 0 0 0,-1 0 0 0 0,1 1 0 0 0,-1-1 0 0 0,3 4 0 0 0,-5-6 12 0 0,-1 0 0 0 0,0 1 0 0 0,0-1 0 0 0,1 0 0 0 0,-1 1 0 0 0,1-1 0 0 0,-1 0 0 0 0,0 0 0 0 0,1 1 0 0 0,-1-1 0 0 0,1 0 0 0 0,-1 0 0 0 0,0 0 0 0 0,1 0 0 0 0,-1 1 0 0 0,1-1 0 0 0,-1 0 0 0 0,1 0 0 0 0,-1 0 0 0 0,1 0 0 0 0,-1 0 0 0 0,1 0 0 0 0,0 0 0 0 0,10 3-88 0 0,11 28-9 0 0,-22-30 108 0 0,17 35 218 0 0,-17-34-190 0 0,29 27 629 0 0,-27-28-597 0 0,-1 0-37 0 0,0 0 0 0 0,0 0 0 0 0,0 0 1 0 0,0 0-1 0 0,0-1 0 0 0,-1 2 0 0 0,1-1 0 0 0,0 0 0 0 0,0 0 1 0 0,-1 0-1 0 0,1 0 0 0 0,-1 0 0 0 0,1 0 0 0 0,-1 1 0 0 0,1-1 1 0 0,-1 0-1 0 0,0 1 0 0 0,1-1 0 0 0,-1 0 0 0 0,0 0 0 0 0,0 1 1 0 0,0-1-1 0 0,0 3 0 0 0,0-3 63 0 0,4 14 1501 0 0,-28-14-739 0 0,18-1-818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30T00:23:34.39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32 450 2304 0 0,'0'0'1193'0'0,"-1"3"-1054"0"0,-19 45 857 0 0,14-39-801 0 0,2 3 1 0 0,4-10-122 0 0,-1-1-57 0 0,1 0-1 0 0,0 0 1 0 0,0 0-1 0 0,0 0 1 0 0,0 0-1 0 0,0 0 1 0 0,0 0-1 0 0,0 0 1 0 0,0 0-1 0 0,1-1 1 0 0,-1 1-1 0 0,0 0 1 0 0,1 0-1 0 0,-1 0 1 0 0,0 0-1 0 0,1 0 1 0 0,-1 0-1 0 0,2 1 1 0 0,1 5 81 0 0,-3-4-62 0 0,1-1-1 0 0,-1 0 1 0 0,1 0-1 0 0,-1 0 0 0 0,1 0 1 0 0,0 0-1 0 0,0 0 1 0 0,0 0-1 0 0,0 0 1 0 0,1 0-1 0 0,-1-1 1 0 0,0 1-1 0 0,1 0 1 0 0,2 1-1 0 0,24 22 208 0 0,-23-21-94 0 0,20 9 1127 0 0,-15-7-903 0 0,0 0-1 0 0,1-1 1 0 0,-1 0-1 0 0,14 4 1 0 0,-16-4-79 0 0,6 0 64 0 0,15 1 155 0 0,6 1-104 0 0,7 7-5 0 0,-40-14-332 0 0,23 7 347 0 0,48 3-84 0 0,-72-10-291 0 0,34 0 345 0 0,-24 0-308 0 0,-4 0-30 0 0,-5-1-29 0 0,1 1 1 0 0,-1 0-1 0 0,1 0 1 0 0,-1 0-1 0 0,1 0 0 0 0,-1 1 1 0 0,1-1-1 0 0,-1 1 1 0 0,1-1-1 0 0,-1 1 1 0 0,5 2-1 0 0,-3-2 47 0 0,1 0 0 0 0,0 0-1 0 0,0 0 1 0 0,-1-1-1 0 0,1 1 1 0 0,0-1 0 0 0,0 0-1 0 0,0-1 1 0 0,6 0 0 0 0,2 0 179 0 0,4 2-53 0 0,-12-1-73 0 0,1 1-1 0 0,0-1 0 0 0,0 0 1 0 0,0-1-1 0 0,-1 1 1 0 0,1-1-1 0 0,9-3 1 0 0,21 3 247 0 0,-17-3-236 0 0,1 1-1 0 0,0 2 1 0 0,35 0 0 0 0,-38 1-90 0 0,15-16 110 0 0,-27 14-150 0 0,3-1 72 0 0,0 1 1 0 0,1-1 0 0 0,-1 2 0 0 0,16-3 0 0 0,-22 4-65 0 0,0 0 0 0 0,-1 0 0 0 0,1-1 0 0 0,0 1 0 0 0,0-1 0 0 0,-1 1 0 0 0,1-1 0 0 0,0 0 0 0 0,-1 0 0 0 0,1 1 0 0 0,2-3 0 0 0,11-4 354 0 0,-14 7-294 0 0,28-16 180 0 0,8-6 35 0 0,-14 7-59 0 0,-22 15-111 0 0,0-2-80 0 0,0 0 1 0 0,0 1-1 0 0,0-1 0 0 0,1 1 0 0 0,-1-1 0 0 0,1 1 1 0 0,-1 0-1 0 0,1 0 0 0 0,-1-1 0 0 0,1 1 0 0 0,0 0 1 0 0,-1 0-1 0 0,1 0 0 0 0,3-1 0 0 0,3-2 240 0 0,32-28 174 0 0,-39 31-406 0 0,10-5 188 0 0,25-24 368 0 0,-34 28-529 0 0,-1 1-54 0 0,1 0 0 0 0,-1 0 0 0 0,0 0 0 0 0,1 0 0 0 0,-1 0 0 0 0,0 0 0 0 0,0-1 0 0 0,0 1 0 0 0,0 0 0 0 0,0-1 0 0 0,0 1 0 0 0,0-1 0 0 0,-1 1 1 0 0,2-4-1 0 0,4-6 96 0 0,33-64 418 0 0,-38 71-500 0 0,0 0 0 0 0,-1 0 1 0 0,1-1-1 0 0,-1 1 0 0 0,0 0 0 0 0,0 0 1 0 0,0 0-1 0 0,-2-5 0 0 0,1-7 61 0 0,10-56 227 0 0,-12-102 218 0 0,3 171-522 0 0,-1 1-1 0 0,1-1 1 0 0,-1 1-1 0 0,0-1 1 0 0,0 1-1 0 0,0-1 0 0 0,0 1 1 0 0,-2-4-1 0 0,0 1 2 0 0,2 4-2 0 0,-23-25 146 0 0,22 24-150 0 0,-3-3 14 0 0,1 0 0 0 0,0 0 0 0 0,-1 0 0 0 0,0 1 0 0 0,-7-5 14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30T00:23:35.27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70 1 15368 0 0,'-19'2'0'0'0,"7"3"-5"0"0,12-3-9 0 0,-1-2-2 0 0,-19 0-13 0 0,3 0-1115 0 0,36-1 674 0 0,34 0-380 0 0,-51 1 698 0 0,26-2-791 0 0,-8-2 590 0 0,-14 4 313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4-30T00:23:35.76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1 118 4616 0 0,'0'0'992'0'0,"4"-1"-920"0"0,30-12 168 0 0,70-14 1 0 0,-1-1 27 0 0,4 9-97 0 0,37 1 77 0 0,-69 11-162 0 0,-62 3-52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5/2/2021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customXml" Target="../ink/ink2.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3912D2A1-832A-F644-9217-8EA24F4A416D}"/>
              </a:ext>
            </a:extLst>
          </p:cNvPr>
          <p:cNvPicPr>
            <a:picLocks noChangeAspect="1"/>
          </p:cNvPicPr>
          <p:nvPr userDrawn="1"/>
        </p:nvPicPr>
        <p:blipFill>
          <a:blip r:embed="rId2"/>
          <a:stretch>
            <a:fillRect/>
          </a:stretch>
        </p:blipFill>
        <p:spPr>
          <a:xfrm>
            <a:off x="7893488" y="-91440"/>
            <a:ext cx="4425512" cy="7040880"/>
          </a:xfrm>
          <a:prstGeom prst="rect">
            <a:avLst/>
          </a:prstGeom>
        </p:spPr>
      </p:pic>
      <p:pic>
        <p:nvPicPr>
          <p:cNvPr id="10" name="Picture 9">
            <a:extLst>
              <a:ext uri="{FF2B5EF4-FFF2-40B4-BE49-F238E27FC236}">
                <a16:creationId xmlns:a16="http://schemas.microsoft.com/office/drawing/2014/main" id="{89015555-B057-1E40-83CE-489C71F75AA8}"/>
              </a:ext>
            </a:extLst>
          </p:cNvPr>
          <p:cNvPicPr>
            <a:picLocks noChangeAspect="1"/>
          </p:cNvPicPr>
          <p:nvPr userDrawn="1"/>
        </p:nvPicPr>
        <p:blipFill>
          <a:blip r:embed="rId3"/>
          <a:stretch>
            <a:fillRect/>
          </a:stretch>
        </p:blipFill>
        <p:spPr>
          <a:xfrm>
            <a:off x="6934200" y="-387586"/>
            <a:ext cx="6016837" cy="7972576"/>
          </a:xfrm>
          <a:prstGeom prst="rect">
            <a:avLst/>
          </a:prstGeom>
        </p:spPr>
      </p:pic>
      <p:pic>
        <p:nvPicPr>
          <p:cNvPr id="9" name="Picture 8">
            <a:extLst>
              <a:ext uri="{FF2B5EF4-FFF2-40B4-BE49-F238E27FC236}">
                <a16:creationId xmlns:a16="http://schemas.microsoft.com/office/drawing/2014/main" id="{9477892E-ADEB-8048-BF74-31C2B0851F21}"/>
              </a:ext>
            </a:extLst>
          </p:cNvPr>
          <p:cNvPicPr>
            <a:picLocks noChangeAspect="1"/>
          </p:cNvPicPr>
          <p:nvPr userDrawn="1"/>
        </p:nvPicPr>
        <p:blipFill>
          <a:blip r:embed="rId4"/>
          <a:stretch>
            <a:fillRect/>
          </a:stretch>
        </p:blipFill>
        <p:spPr>
          <a:xfrm>
            <a:off x="914469" y="658472"/>
            <a:ext cx="5260694" cy="5260694"/>
          </a:xfrm>
          <a:prstGeom prst="rect">
            <a:avLst/>
          </a:prstGeom>
        </p:spPr>
      </p:pic>
      <p:cxnSp>
        <p:nvCxnSpPr>
          <p:cNvPr id="13" name="Straight Connector 12">
            <a:extLst>
              <a:ext uri="{FF2B5EF4-FFF2-40B4-BE49-F238E27FC236}">
                <a16:creationId xmlns:a16="http://schemas.microsoft.com/office/drawing/2014/main" id="{80558C5B-422C-5D41-AADE-B67E6077D311}"/>
              </a:ext>
            </a:extLst>
          </p:cNvPr>
          <p:cNvCxnSpPr>
            <a:cxnSpLocks/>
          </p:cNvCxnSpPr>
          <p:nvPr userDrawn="1"/>
        </p:nvCxnSpPr>
        <p:spPr>
          <a:xfrm>
            <a:off x="-127000" y="4419600"/>
            <a:ext cx="589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ntent Slide - Picture">
    <p:bg>
      <p:bgPr>
        <a:solidFill>
          <a:schemeClr val="accent4"/>
        </a:solidFill>
        <a:effectLst/>
      </p:bgPr>
    </p:bg>
    <p:spTree>
      <p:nvGrpSpPr>
        <p:cNvPr id="1" name=""/>
        <p:cNvGrpSpPr/>
        <p:nvPr/>
      </p:nvGrpSpPr>
      <p:grpSpPr>
        <a:xfrm>
          <a:off x="0" y="0"/>
          <a:ext cx="0" cy="0"/>
          <a:chOff x="0" y="0"/>
          <a:chExt cx="0" cy="0"/>
        </a:xfrm>
      </p:grpSpPr>
      <p:pic>
        <p:nvPicPr>
          <p:cNvPr id="15" name="Black Triangle">
            <a:extLst>
              <a:ext uri="{FF2B5EF4-FFF2-40B4-BE49-F238E27FC236}">
                <a16:creationId xmlns:a16="http://schemas.microsoft.com/office/drawing/2014/main" id="{73BD0BA1-5EDA-C849-83BD-F506F33803E7}"/>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035804" y="304800"/>
            <a:ext cx="3838891" cy="1004121"/>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56D598C-122E-0344-BD52-14F481D93A13}"/>
                  </a:ext>
                </a:extLst>
              </p14:cNvPr>
              <p14:cNvContentPartPr/>
              <p14:nvPr userDrawn="1"/>
            </p14:nvContentPartPr>
            <p14:xfrm>
              <a:off x="11966260" y="18000"/>
              <a:ext cx="360" cy="360"/>
            </p14:xfrm>
          </p:contentPart>
        </mc:Choice>
        <mc:Fallback xmlns="">
          <p:pic>
            <p:nvPicPr>
              <p:cNvPr id="3" name="Ink 2">
                <a:extLst>
                  <a:ext uri="{FF2B5EF4-FFF2-40B4-BE49-F238E27FC236}">
                    <a16:creationId xmlns:a16="http://schemas.microsoft.com/office/drawing/2014/main" id="{456D598C-122E-0344-BD52-14F481D93A13}"/>
                  </a:ext>
                </a:extLst>
              </p:cNvPr>
              <p:cNvPicPr/>
              <p:nvPr/>
            </p:nvPicPr>
            <p:blipFill>
              <a:blip r:embed="rId4"/>
              <a:stretch>
                <a:fillRect/>
              </a:stretch>
            </p:blipFill>
            <p:spPr>
              <a:xfrm>
                <a:off x="11957620" y="9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09E2F7A8-9BD2-674A-9CE5-AFD799D604C3}"/>
                  </a:ext>
                </a:extLst>
              </p14:cNvPr>
              <p14:cNvContentPartPr/>
              <p14:nvPr userDrawn="1"/>
            </p14:nvContentPartPr>
            <p14:xfrm>
              <a:off x="9821380" y="6878520"/>
              <a:ext cx="360" cy="360"/>
            </p14:xfrm>
          </p:contentPart>
        </mc:Choice>
        <mc:Fallback xmlns="">
          <p:pic>
            <p:nvPicPr>
              <p:cNvPr id="4" name="Ink 3">
                <a:extLst>
                  <a:ext uri="{FF2B5EF4-FFF2-40B4-BE49-F238E27FC236}">
                    <a16:creationId xmlns:a16="http://schemas.microsoft.com/office/drawing/2014/main" id="{09E2F7A8-9BD2-674A-9CE5-AFD799D604C3}"/>
                  </a:ext>
                </a:extLst>
              </p:cNvPr>
              <p:cNvPicPr/>
              <p:nvPr/>
            </p:nvPicPr>
            <p:blipFill>
              <a:blip r:embed="rId4"/>
              <a:stretch>
                <a:fillRect/>
              </a:stretch>
            </p:blipFill>
            <p:spPr>
              <a:xfrm>
                <a:off x="9812380" y="6869880"/>
                <a:ext cx="18000" cy="18000"/>
              </a:xfrm>
              <a:prstGeom prst="rect">
                <a:avLst/>
              </a:prstGeom>
            </p:spPr>
          </p:pic>
        </mc:Fallback>
      </mc:AlternateContent>
      <p:pic>
        <p:nvPicPr>
          <p:cNvPr id="8" name="Picture 7">
            <a:extLst>
              <a:ext uri="{FF2B5EF4-FFF2-40B4-BE49-F238E27FC236}">
                <a16:creationId xmlns:a16="http://schemas.microsoft.com/office/drawing/2014/main" id="{52860BAB-E345-8448-BE83-482B50379C9A}"/>
              </a:ext>
            </a:extLst>
          </p:cNvPr>
          <p:cNvPicPr>
            <a:picLocks noChangeAspect="1"/>
          </p:cNvPicPr>
          <p:nvPr userDrawn="1"/>
        </p:nvPicPr>
        <p:blipFill>
          <a:blip r:embed="rId6"/>
          <a:stretch>
            <a:fillRect/>
          </a:stretch>
        </p:blipFill>
        <p:spPr>
          <a:xfrm>
            <a:off x="336552" y="5821660"/>
            <a:ext cx="2397759" cy="749300"/>
          </a:xfrm>
          <a:prstGeom prst="rect">
            <a:avLst/>
          </a:prstGeom>
        </p:spPr>
      </p:pic>
    </p:spTree>
    <p:extLst>
      <p:ext uri="{BB962C8B-B14F-4D97-AF65-F5344CB8AC3E}">
        <p14:creationId xmlns:p14="http://schemas.microsoft.com/office/powerpoint/2010/main" val="63766828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80">
          <p15:clr>
            <a:srgbClr val="FBAE40"/>
          </p15:clr>
        </p15:guide>
        <p15:guide id="7" pos="352">
          <p15:clr>
            <a:srgbClr val="FBAE40"/>
          </p15:clr>
        </p15:guide>
        <p15:guide id="8" orient="horz" pos="192">
          <p15:clr>
            <a:srgbClr val="FBAE40"/>
          </p15:clr>
        </p15:guide>
        <p15:guide id="9" pos="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628902" y="1521334"/>
            <a:ext cx="6347458"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628900" y="2548210"/>
            <a:ext cx="6347460"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cxnSp>
        <p:nvCxnSpPr>
          <p:cNvPr id="10" name="Straight Connector 9">
            <a:extLst>
              <a:ext uri="{FF2B5EF4-FFF2-40B4-BE49-F238E27FC236}">
                <a16:creationId xmlns:a16="http://schemas.microsoft.com/office/drawing/2014/main" id="{E8353703-3CA0-4546-9591-BFDCD4F2C2AE}"/>
              </a:ext>
            </a:extLst>
          </p:cNvPr>
          <p:cNvCxnSpPr>
            <a:cxnSpLocks/>
          </p:cNvCxnSpPr>
          <p:nvPr userDrawn="1"/>
        </p:nvCxnSpPr>
        <p:spPr>
          <a:xfrm flipH="1">
            <a:off x="9310370" y="1219200"/>
            <a:ext cx="1466412" cy="68580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69A8AC8-F882-BF49-B284-85EE66052A39}"/>
              </a:ext>
            </a:extLst>
          </p:cNvPr>
          <p:cNvCxnSpPr/>
          <p:nvPr userDrawn="1"/>
        </p:nvCxnSpPr>
        <p:spPr>
          <a:xfrm flipH="1">
            <a:off x="10214829" y="-1536700"/>
            <a:ext cx="1466412" cy="68580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F09F87-B213-4E47-90C7-A3C1C062DDAD}"/>
              </a:ext>
            </a:extLst>
          </p:cNvPr>
          <p:cNvCxnSpPr/>
          <p:nvPr userDrawn="1"/>
        </p:nvCxnSpPr>
        <p:spPr>
          <a:xfrm flipH="1">
            <a:off x="10676365" y="-2362200"/>
            <a:ext cx="1466412" cy="68580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5098AC-A37B-EE49-AEF5-18A8333C050A}"/>
              </a:ext>
            </a:extLst>
          </p:cNvPr>
          <p:cNvCxnSpPr/>
          <p:nvPr userDrawn="1"/>
        </p:nvCxnSpPr>
        <p:spPr>
          <a:xfrm flipH="1">
            <a:off x="9837858" y="2902391"/>
            <a:ext cx="1466412" cy="68580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226B599-A7DF-3F43-B02D-1E109F16959C}"/>
              </a:ext>
            </a:extLst>
          </p:cNvPr>
          <p:cNvPicPr>
            <a:picLocks noChangeAspect="1"/>
          </p:cNvPicPr>
          <p:nvPr userDrawn="1"/>
        </p:nvPicPr>
        <p:blipFill>
          <a:blip r:embed="rId2"/>
          <a:stretch>
            <a:fillRect/>
          </a:stretch>
        </p:blipFill>
        <p:spPr>
          <a:xfrm>
            <a:off x="336552" y="5821660"/>
            <a:ext cx="2247900" cy="749300"/>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E7E8D5-FBD2-D444-B76C-28507631649F}"/>
              </a:ext>
            </a:extLst>
          </p:cNvPr>
          <p:cNvPicPr>
            <a:picLocks noChangeAspect="1"/>
          </p:cNvPicPr>
          <p:nvPr userDrawn="1"/>
        </p:nvPicPr>
        <p:blipFill>
          <a:blip r:embed="rId2"/>
          <a:stretch>
            <a:fillRect/>
          </a:stretch>
        </p:blipFill>
        <p:spPr>
          <a:xfrm>
            <a:off x="7893487" y="-81280"/>
            <a:ext cx="4394034" cy="7010400"/>
          </a:xfrm>
          <a:prstGeom prst="rect">
            <a:avLst/>
          </a:prstGeom>
        </p:spPr>
      </p:pic>
      <p:pic>
        <p:nvPicPr>
          <p:cNvPr id="12" name="Picture 11">
            <a:extLst>
              <a:ext uri="{FF2B5EF4-FFF2-40B4-BE49-F238E27FC236}">
                <a16:creationId xmlns:a16="http://schemas.microsoft.com/office/drawing/2014/main" id="{94536C42-B014-934F-AD34-8551A66FAE5B}"/>
              </a:ext>
            </a:extLst>
          </p:cNvPr>
          <p:cNvPicPr>
            <a:picLocks noChangeAspect="1"/>
          </p:cNvPicPr>
          <p:nvPr userDrawn="1"/>
        </p:nvPicPr>
        <p:blipFill>
          <a:blip r:embed="rId3"/>
          <a:stretch>
            <a:fillRect/>
          </a:stretch>
        </p:blipFill>
        <p:spPr>
          <a:xfrm>
            <a:off x="6934200" y="-387586"/>
            <a:ext cx="6016837" cy="7972576"/>
          </a:xfrm>
          <a:prstGeom prst="rect">
            <a:avLst/>
          </a:prstGeom>
        </p:spPr>
      </p:pic>
      <p:pic>
        <p:nvPicPr>
          <p:cNvPr id="19" name="Picture 18">
            <a:extLst>
              <a:ext uri="{FF2B5EF4-FFF2-40B4-BE49-F238E27FC236}">
                <a16:creationId xmlns:a16="http://schemas.microsoft.com/office/drawing/2014/main" id="{A3D753A9-B5F0-7B45-83E7-26A07BAC454F}"/>
              </a:ext>
            </a:extLst>
          </p:cNvPr>
          <p:cNvPicPr>
            <a:picLocks noChangeAspect="1"/>
          </p:cNvPicPr>
          <p:nvPr userDrawn="1"/>
        </p:nvPicPr>
        <p:blipFill>
          <a:blip r:embed="rId4"/>
          <a:stretch>
            <a:fillRect/>
          </a:stretch>
        </p:blipFill>
        <p:spPr>
          <a:xfrm>
            <a:off x="336552" y="5821660"/>
            <a:ext cx="2397759" cy="749300"/>
          </a:xfrm>
          <a:prstGeom prst="rect">
            <a:avLst/>
          </a:prstGeom>
        </p:spPr>
      </p:pic>
      <p:cxnSp>
        <p:nvCxnSpPr>
          <p:cNvPr id="33" name="Straight Connector 32">
            <a:extLst>
              <a:ext uri="{FF2B5EF4-FFF2-40B4-BE49-F238E27FC236}">
                <a16:creationId xmlns:a16="http://schemas.microsoft.com/office/drawing/2014/main" id="{0F6C7CFD-D81A-6345-8FF9-F80629BFFEC8}"/>
              </a:ext>
            </a:extLst>
          </p:cNvPr>
          <p:cNvCxnSpPr>
            <a:cxnSpLocks/>
          </p:cNvCxnSpPr>
          <p:nvPr userDrawn="1"/>
        </p:nvCxnSpPr>
        <p:spPr>
          <a:xfrm>
            <a:off x="0" y="4137178"/>
            <a:ext cx="65823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itle">
            <a:extLst>
              <a:ext uri="{FF2B5EF4-FFF2-40B4-BE49-F238E27FC236}">
                <a16:creationId xmlns:a16="http://schemas.microsoft.com/office/drawing/2014/main" id="{A013D028-0C14-F245-B57B-73A929766210}"/>
              </a:ext>
            </a:extLst>
          </p:cNvPr>
          <p:cNvSpPr>
            <a:spLocks noGrp="1"/>
          </p:cNvSpPr>
          <p:nvPr>
            <p:ph type="ctrTitle" hasCustomPrompt="1"/>
          </p:nvPr>
        </p:nvSpPr>
        <p:spPr bwMode="blackWhite">
          <a:xfrm>
            <a:off x="1027432" y="1501742"/>
            <a:ext cx="5554958" cy="2516073"/>
          </a:xfrm>
          <a:prstGeom prst="rect">
            <a:avLst/>
          </a:prstGeom>
          <a:noFill/>
          <a:ln w="38100">
            <a:noFill/>
          </a:ln>
        </p:spPr>
        <p:txBody>
          <a:bodyPr wrap="square" lIns="0" tIns="0" rIns="0" bIns="0" anchor="t" anchorCtr="0">
            <a:spAutoFit/>
          </a:bodyPr>
          <a:lstStyle>
            <a:lvl1pPr algn="l">
              <a:defRPr sz="6000" b="1" i="1" spc="0">
                <a:solidFill>
                  <a:schemeClr val="tx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6" name="Subtitle">
            <a:extLst>
              <a:ext uri="{FF2B5EF4-FFF2-40B4-BE49-F238E27FC236}">
                <a16:creationId xmlns:a16="http://schemas.microsoft.com/office/drawing/2014/main" id="{7C9E261B-79D3-724B-A721-988786341936}"/>
              </a:ext>
            </a:extLst>
          </p:cNvPr>
          <p:cNvSpPr>
            <a:spLocks noGrp="1"/>
          </p:cNvSpPr>
          <p:nvPr>
            <p:ph type="subTitle" idx="1" hasCustomPrompt="1"/>
          </p:nvPr>
        </p:nvSpPr>
        <p:spPr>
          <a:xfrm>
            <a:off x="1027432" y="4405401"/>
            <a:ext cx="5554957"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496"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guide id="8" pos="1680" userDrawn="1">
          <p15:clr>
            <a:srgbClr val="FBAE40"/>
          </p15:clr>
        </p15:guide>
        <p15:guide id="9" pos="6264" userDrawn="1">
          <p15:clr>
            <a:srgbClr val="FBAE40"/>
          </p15:clr>
        </p15:guide>
        <p15:guide id="10" pos="6360" userDrawn="1">
          <p15:clr>
            <a:srgbClr val="FBAE40"/>
          </p15:clr>
        </p15:guide>
        <p15:guide id="11" orient="horz"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Resource Page - PPT Accessibility">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083592-DA87-554D-A6EB-66EDB2FE7142}"/>
              </a:ext>
            </a:extLst>
          </p:cNvPr>
          <p:cNvPicPr>
            <a:picLocks noChangeAspect="1"/>
          </p:cNvPicPr>
          <p:nvPr userDrawn="1"/>
        </p:nvPicPr>
        <p:blipFill>
          <a:blip r:embed="rId2"/>
          <a:stretch>
            <a:fillRect/>
          </a:stretch>
        </p:blipFill>
        <p:spPr>
          <a:xfrm>
            <a:off x="9776127" y="-76200"/>
            <a:ext cx="4394034" cy="7010400"/>
          </a:xfrm>
          <a:prstGeom prst="rect">
            <a:avLst/>
          </a:prstGeom>
        </p:spPr>
      </p:pic>
      <p:sp>
        <p:nvSpPr>
          <p:cNvPr id="31" name="Title">
            <a:extLst>
              <a:ext uri="{FF2B5EF4-FFF2-40B4-BE49-F238E27FC236}">
                <a16:creationId xmlns:a16="http://schemas.microsoft.com/office/drawing/2014/main" id="{83F7CCC8-F4A0-B042-83C9-7BC85915B1D1}"/>
              </a:ext>
            </a:extLst>
          </p:cNvPr>
          <p:cNvSpPr>
            <a:spLocks noGrp="1"/>
          </p:cNvSpPr>
          <p:nvPr>
            <p:ph type="ctrTitle" hasCustomPrompt="1"/>
          </p:nvPr>
        </p:nvSpPr>
        <p:spPr bwMode="blackWhite">
          <a:xfrm>
            <a:off x="1027433" y="437030"/>
            <a:ext cx="5855968" cy="512448"/>
          </a:xfrm>
          <a:prstGeom prst="rect">
            <a:avLst/>
          </a:prstGeom>
          <a:noFill/>
          <a:ln w="38100">
            <a:noFill/>
          </a:ln>
        </p:spPr>
        <p:txBody>
          <a:bodyPr wrap="square" lIns="0" tIns="0" rIns="0" bIns="0" anchor="t" anchorCtr="0">
            <a:spAutoFit/>
          </a:bodyPr>
          <a:lstStyle>
            <a:lvl1pPr algn="l">
              <a:defRPr sz="3600" b="1" i="1" cap="none" spc="0">
                <a:solidFill>
                  <a:schemeClr val="tx1"/>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cxnSp>
        <p:nvCxnSpPr>
          <p:cNvPr id="33" name="Straight Connector 32">
            <a:extLst>
              <a:ext uri="{FF2B5EF4-FFF2-40B4-BE49-F238E27FC236}">
                <a16:creationId xmlns:a16="http://schemas.microsoft.com/office/drawing/2014/main" id="{0F6C7CFD-D81A-6345-8FF9-F80629BFFEC8}"/>
              </a:ext>
            </a:extLst>
          </p:cNvPr>
          <p:cNvCxnSpPr>
            <a:cxnSpLocks/>
          </p:cNvCxnSpPr>
          <p:nvPr userDrawn="1"/>
        </p:nvCxnSpPr>
        <p:spPr>
          <a:xfrm>
            <a:off x="0" y="974878"/>
            <a:ext cx="6781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0D15C1C-7409-F449-AA24-E39FB5F5CC3F}"/>
              </a:ext>
            </a:extLst>
          </p:cNvPr>
          <p:cNvSpPr>
            <a:spLocks noGrp="1"/>
          </p:cNvSpPr>
          <p:nvPr>
            <p:ph type="body" sz="quarter" idx="10" hasCustomPrompt="1"/>
          </p:nvPr>
        </p:nvSpPr>
        <p:spPr>
          <a:xfrm>
            <a:off x="1027433" y="1202915"/>
            <a:ext cx="7326212" cy="3775483"/>
          </a:xfrm>
        </p:spPr>
        <p:txBody>
          <a:bodyPr>
            <a:noAutofit/>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2">
                    <a:lumMod val="20000"/>
                    <a:lumOff val="80000"/>
                  </a:schemeClr>
                </a:solidFill>
                <a:effectLst/>
                <a:latin typeface="Acumin Pro" panose="020B0504020202020204" pitchFamily="34" charset="77"/>
              </a:rPr>
              <a:t>Paragraph of information</a:t>
            </a:r>
            <a:endParaRPr lang="en-US" dirty="0">
              <a:solidFill>
                <a:schemeClr val="bg2">
                  <a:lumMod val="20000"/>
                  <a:lumOff val="80000"/>
                </a:schemeClr>
              </a:solidFill>
            </a:endParaRPr>
          </a:p>
        </p:txBody>
      </p:sp>
      <p:pic>
        <p:nvPicPr>
          <p:cNvPr id="7" name="Picture 6">
            <a:extLst>
              <a:ext uri="{FF2B5EF4-FFF2-40B4-BE49-F238E27FC236}">
                <a16:creationId xmlns:a16="http://schemas.microsoft.com/office/drawing/2014/main" id="{5635A3B5-116B-964E-B702-2DB7DC01DC6A}"/>
              </a:ext>
            </a:extLst>
          </p:cNvPr>
          <p:cNvPicPr>
            <a:picLocks noChangeAspect="1"/>
          </p:cNvPicPr>
          <p:nvPr userDrawn="1"/>
        </p:nvPicPr>
        <p:blipFill>
          <a:blip r:embed="rId3"/>
          <a:stretch>
            <a:fillRect/>
          </a:stretch>
        </p:blipFill>
        <p:spPr>
          <a:xfrm>
            <a:off x="336552" y="5821660"/>
            <a:ext cx="2397759" cy="749300"/>
          </a:xfrm>
          <a:prstGeom prst="rect">
            <a:avLst/>
          </a:prstGeom>
        </p:spPr>
      </p:pic>
    </p:spTree>
    <p:extLst>
      <p:ext uri="{BB962C8B-B14F-4D97-AF65-F5344CB8AC3E}">
        <p14:creationId xmlns:p14="http://schemas.microsoft.com/office/powerpoint/2010/main" val="291440291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496"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guide id="8" pos="1680" userDrawn="1">
          <p15:clr>
            <a:srgbClr val="FBAE40"/>
          </p15:clr>
        </p15:guide>
        <p15:guide id="9" pos="6264" userDrawn="1">
          <p15:clr>
            <a:srgbClr val="FBAE40"/>
          </p15:clr>
        </p15:guide>
        <p15:guide id="10" pos="6360" userDrawn="1">
          <p15:clr>
            <a:srgbClr val="FBAE40"/>
          </p15:clr>
        </p15:guide>
        <p15:guide id="11" orient="horz" pos="100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esource Page - PPT Accessibility">
    <p:bg>
      <p:bgPr>
        <a:solidFill>
          <a:schemeClr val="accent4"/>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EFC4A944-4DBD-344B-B82D-F37C05E0DCDF}"/>
              </a:ext>
            </a:extLst>
          </p:cNvPr>
          <p:cNvCxnSpPr>
            <a:cxnSpLocks/>
          </p:cNvCxnSpPr>
          <p:nvPr userDrawn="1"/>
        </p:nvCxnSpPr>
        <p:spPr>
          <a:xfrm flipH="1">
            <a:off x="9310370" y="1219200"/>
            <a:ext cx="1466412"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F699159-ECCB-BF4A-9A48-727AD745052D}"/>
              </a:ext>
            </a:extLst>
          </p:cNvPr>
          <p:cNvCxnSpPr/>
          <p:nvPr userDrawn="1"/>
        </p:nvCxnSpPr>
        <p:spPr>
          <a:xfrm flipH="1">
            <a:off x="10214829" y="-1536700"/>
            <a:ext cx="1466412"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65C1F1E-A670-414F-8008-05D478C429C4}"/>
              </a:ext>
            </a:extLst>
          </p:cNvPr>
          <p:cNvCxnSpPr/>
          <p:nvPr userDrawn="1"/>
        </p:nvCxnSpPr>
        <p:spPr>
          <a:xfrm flipH="1">
            <a:off x="10676365" y="-2362200"/>
            <a:ext cx="1466412"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A169C1D-0FDD-6C4D-99FF-DF2C1DB0FAB2}"/>
              </a:ext>
            </a:extLst>
          </p:cNvPr>
          <p:cNvCxnSpPr/>
          <p:nvPr userDrawn="1"/>
        </p:nvCxnSpPr>
        <p:spPr>
          <a:xfrm flipH="1">
            <a:off x="9837858" y="2902391"/>
            <a:ext cx="1466412"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itle">
            <a:extLst>
              <a:ext uri="{FF2B5EF4-FFF2-40B4-BE49-F238E27FC236}">
                <a16:creationId xmlns:a16="http://schemas.microsoft.com/office/drawing/2014/main" id="{1711184E-C95A-A546-8FBB-6C1892481950}"/>
              </a:ext>
            </a:extLst>
          </p:cNvPr>
          <p:cNvSpPr>
            <a:spLocks noGrp="1"/>
          </p:cNvSpPr>
          <p:nvPr>
            <p:ph type="ctrTitle" hasCustomPrompt="1"/>
          </p:nvPr>
        </p:nvSpPr>
        <p:spPr bwMode="blackWhite">
          <a:xfrm>
            <a:off x="1027432" y="437030"/>
            <a:ext cx="8026727"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26" name="Text Placeholder 25">
            <a:extLst>
              <a:ext uri="{FF2B5EF4-FFF2-40B4-BE49-F238E27FC236}">
                <a16:creationId xmlns:a16="http://schemas.microsoft.com/office/drawing/2014/main" id="{6F5FF6FF-134C-E043-A647-A883FBB2275F}"/>
              </a:ext>
            </a:extLst>
          </p:cNvPr>
          <p:cNvSpPr>
            <a:spLocks noGrp="1"/>
          </p:cNvSpPr>
          <p:nvPr>
            <p:ph type="body" sz="quarter" idx="10" hasCustomPrompt="1"/>
          </p:nvPr>
        </p:nvSpPr>
        <p:spPr>
          <a:xfrm>
            <a:off x="1027113" y="1219200"/>
            <a:ext cx="8026400" cy="3708400"/>
          </a:xfrm>
        </p:spPr>
        <p:txBody>
          <a:bodyPr/>
          <a:lstStyle/>
          <a:p>
            <a:pPr lvl="0"/>
            <a:r>
              <a:rPr lang="en-US" dirty="0"/>
              <a:t>Paragraph information here</a:t>
            </a:r>
          </a:p>
        </p:txBody>
      </p:sp>
      <p:pic>
        <p:nvPicPr>
          <p:cNvPr id="10" name="Picture 9">
            <a:extLst>
              <a:ext uri="{FF2B5EF4-FFF2-40B4-BE49-F238E27FC236}">
                <a16:creationId xmlns:a16="http://schemas.microsoft.com/office/drawing/2014/main" id="{611C3E70-5091-1840-B237-3E67F6D6873D}"/>
              </a:ext>
            </a:extLst>
          </p:cNvPr>
          <p:cNvPicPr>
            <a:picLocks noChangeAspect="1"/>
          </p:cNvPicPr>
          <p:nvPr userDrawn="1"/>
        </p:nvPicPr>
        <p:blipFill>
          <a:blip r:embed="rId2"/>
          <a:stretch>
            <a:fillRect/>
          </a:stretch>
        </p:blipFill>
        <p:spPr>
          <a:xfrm>
            <a:off x="336552" y="5821660"/>
            <a:ext cx="2397759" cy="749300"/>
          </a:xfrm>
          <a:prstGeom prst="rect">
            <a:avLst/>
          </a:prstGeom>
        </p:spPr>
      </p:pic>
    </p:spTree>
    <p:extLst>
      <p:ext uri="{BB962C8B-B14F-4D97-AF65-F5344CB8AC3E}">
        <p14:creationId xmlns:p14="http://schemas.microsoft.com/office/powerpoint/2010/main" val="40619576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496"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guide id="8" pos="1680" userDrawn="1">
          <p15:clr>
            <a:srgbClr val="FBAE40"/>
          </p15:clr>
        </p15:guide>
        <p15:guide id="9" pos="6264" userDrawn="1">
          <p15:clr>
            <a:srgbClr val="FBAE40"/>
          </p15:clr>
        </p15:guide>
        <p15:guide id="10" pos="6360" userDrawn="1">
          <p15:clr>
            <a:srgbClr val="FBAE40"/>
          </p15:clr>
        </p15:guide>
        <p15:guide id="11" orient="horz" pos="100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027434" y="1501742"/>
            <a:ext cx="6801602"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027432" y="3937834"/>
            <a:ext cx="6801603"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9" name="Picture 8">
            <a:extLst>
              <a:ext uri="{FF2B5EF4-FFF2-40B4-BE49-F238E27FC236}">
                <a16:creationId xmlns:a16="http://schemas.microsoft.com/office/drawing/2014/main" id="{24679C25-459F-2745-BFE6-39128811E28C}"/>
              </a:ext>
            </a:extLst>
          </p:cNvPr>
          <p:cNvPicPr>
            <a:picLocks noChangeAspect="1"/>
          </p:cNvPicPr>
          <p:nvPr userDrawn="1"/>
        </p:nvPicPr>
        <p:blipFill>
          <a:blip r:embed="rId2"/>
          <a:stretch>
            <a:fillRect/>
          </a:stretch>
        </p:blipFill>
        <p:spPr>
          <a:xfrm>
            <a:off x="336552" y="5821660"/>
            <a:ext cx="2247900" cy="749300"/>
          </a:xfrm>
          <a:prstGeom prst="rect">
            <a:avLst/>
          </a:prstGeom>
        </p:spPr>
      </p:pic>
      <p:cxnSp>
        <p:nvCxnSpPr>
          <p:cNvPr id="10" name="Straight Connector 9">
            <a:extLst>
              <a:ext uri="{FF2B5EF4-FFF2-40B4-BE49-F238E27FC236}">
                <a16:creationId xmlns:a16="http://schemas.microsoft.com/office/drawing/2014/main" id="{58C5EE89-29D8-274D-B36E-20B7CFF7FD0D}"/>
              </a:ext>
            </a:extLst>
          </p:cNvPr>
          <p:cNvCxnSpPr>
            <a:cxnSpLocks/>
          </p:cNvCxnSpPr>
          <p:nvPr userDrawn="1"/>
        </p:nvCxnSpPr>
        <p:spPr>
          <a:xfrm flipH="1">
            <a:off x="9310370" y="1219200"/>
            <a:ext cx="1466412" cy="68580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93A3B4-23D3-9A47-A3D2-A3ACF40041C3}"/>
              </a:ext>
            </a:extLst>
          </p:cNvPr>
          <p:cNvCxnSpPr/>
          <p:nvPr userDrawn="1"/>
        </p:nvCxnSpPr>
        <p:spPr>
          <a:xfrm flipH="1">
            <a:off x="10214829" y="-1536700"/>
            <a:ext cx="1466412" cy="68580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B152E56-A144-AF40-8D43-0C45738152DB}"/>
              </a:ext>
            </a:extLst>
          </p:cNvPr>
          <p:cNvCxnSpPr/>
          <p:nvPr userDrawn="1"/>
        </p:nvCxnSpPr>
        <p:spPr>
          <a:xfrm flipH="1">
            <a:off x="10676365" y="-2362200"/>
            <a:ext cx="1466412" cy="68580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AA215C3-3DCB-C846-AFCE-AFDAEBFB3792}"/>
              </a:ext>
            </a:extLst>
          </p:cNvPr>
          <p:cNvCxnSpPr/>
          <p:nvPr userDrawn="1"/>
        </p:nvCxnSpPr>
        <p:spPr>
          <a:xfrm flipH="1">
            <a:off x="9837858" y="2902391"/>
            <a:ext cx="1466412" cy="68580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0184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Fact/Highlight">
    <p:bg>
      <p:bgPr>
        <a:solidFill>
          <a:schemeClr val="tx2"/>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CF9D327-E145-6846-8D46-CF5C87CAE9FA}"/>
              </a:ext>
            </a:extLst>
          </p:cNvPr>
          <p:cNvPicPr>
            <a:picLocks noChangeAspect="1"/>
          </p:cNvPicPr>
          <p:nvPr userDrawn="1"/>
        </p:nvPicPr>
        <p:blipFill>
          <a:blip r:embed="rId2"/>
          <a:stretch>
            <a:fillRect/>
          </a:stretch>
        </p:blipFill>
        <p:spPr>
          <a:xfrm>
            <a:off x="7893487" y="-81280"/>
            <a:ext cx="4394034" cy="7010400"/>
          </a:xfrm>
          <a:prstGeom prst="rect">
            <a:avLst/>
          </a:prstGeom>
        </p:spPr>
      </p:pic>
      <p:pic>
        <p:nvPicPr>
          <p:cNvPr id="19" name="Picture 18">
            <a:extLst>
              <a:ext uri="{FF2B5EF4-FFF2-40B4-BE49-F238E27FC236}">
                <a16:creationId xmlns:a16="http://schemas.microsoft.com/office/drawing/2014/main" id="{EB530B64-843A-7C43-B780-44C461474336}"/>
              </a:ext>
            </a:extLst>
          </p:cNvPr>
          <p:cNvPicPr>
            <a:picLocks noChangeAspect="1"/>
          </p:cNvPicPr>
          <p:nvPr userDrawn="1"/>
        </p:nvPicPr>
        <p:blipFill>
          <a:blip r:embed="rId3"/>
          <a:stretch>
            <a:fillRect/>
          </a:stretch>
        </p:blipFill>
        <p:spPr>
          <a:xfrm>
            <a:off x="6934200" y="-387586"/>
            <a:ext cx="6016837" cy="7972576"/>
          </a:xfrm>
          <a:prstGeom prst="rect">
            <a:avLst/>
          </a:prstGeom>
        </p:spPr>
      </p:pic>
      <p:cxnSp>
        <p:nvCxnSpPr>
          <p:cNvPr id="29" name="Straight Connector 28">
            <a:extLst>
              <a:ext uri="{FF2B5EF4-FFF2-40B4-BE49-F238E27FC236}">
                <a16:creationId xmlns:a16="http://schemas.microsoft.com/office/drawing/2014/main" id="{CD97F24C-A5BE-244F-B46F-458E311BF956}"/>
              </a:ext>
            </a:extLst>
          </p:cNvPr>
          <p:cNvCxnSpPr>
            <a:cxnSpLocks/>
          </p:cNvCxnSpPr>
          <p:nvPr userDrawn="1"/>
        </p:nvCxnSpPr>
        <p:spPr>
          <a:xfrm>
            <a:off x="0" y="974878"/>
            <a:ext cx="67818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 name="Title">
            <a:extLst>
              <a:ext uri="{FF2B5EF4-FFF2-40B4-BE49-F238E27FC236}">
                <a16:creationId xmlns:a16="http://schemas.microsoft.com/office/drawing/2014/main" id="{DF8A7736-C9EF-C447-BA4D-81CCE9924851}"/>
              </a:ext>
            </a:extLst>
          </p:cNvPr>
          <p:cNvSpPr txBox="1">
            <a:spLocks/>
          </p:cNvSpPr>
          <p:nvPr userDrawn="1"/>
        </p:nvSpPr>
        <p:spPr bwMode="blackWhite">
          <a:xfrm>
            <a:off x="1027433" y="437030"/>
            <a:ext cx="5855968" cy="512448"/>
          </a:xfrm>
          <a:prstGeom prst="rect">
            <a:avLst/>
          </a:prstGeom>
          <a:noFill/>
          <a:ln w="38100" cap="sq">
            <a:noFill/>
            <a:miter lim="800000"/>
          </a:ln>
        </p:spPr>
        <p:txBody>
          <a:bodyPr vert="horz" wrap="square" lIns="0" tIns="0" rIns="0" bIns="0" rtlCol="0" anchor="t" anchorCtr="0">
            <a:spAutoFit/>
          </a:bodyPr>
          <a:lstStyle>
            <a:lvl1pPr algn="l" defTabSz="914400" rtl="0" eaLnBrk="1" latinLnBrk="0" hangingPunct="1">
              <a:lnSpc>
                <a:spcPct val="90000"/>
              </a:lnSpc>
              <a:spcBef>
                <a:spcPct val="0"/>
              </a:spcBef>
              <a:buNone/>
              <a:defRPr sz="3600" b="1" i="1" kern="1200" cap="none" spc="0" baseline="0">
                <a:solidFill>
                  <a:schemeClr val="tx1"/>
                </a:solidFill>
                <a:latin typeface="Acumin Pro ExtraCondensed" panose="020B0508020202020204" pitchFamily="34" charset="77"/>
                <a:ea typeface="+mj-ea"/>
                <a:cs typeface="+mj-cs"/>
              </a:defRPr>
            </a:lvl1pPr>
          </a:lstStyle>
          <a:p>
            <a:r>
              <a:rPr lang="en-US" dirty="0"/>
              <a:t>Title </a:t>
            </a:r>
            <a:r>
              <a:rPr lang="en-US" dirty="0" err="1"/>
              <a:t>Acumin</a:t>
            </a:r>
            <a:r>
              <a:rPr lang="en-US" dirty="0"/>
              <a:t> Pro Extra Cond Bold Italic 36 </a:t>
            </a:r>
            <a:r>
              <a:rPr lang="en-US" dirty="0" err="1"/>
              <a:t>pt</a:t>
            </a:r>
            <a:endParaRPr lang="en-US" dirty="0"/>
          </a:p>
        </p:txBody>
      </p:sp>
      <p:cxnSp>
        <p:nvCxnSpPr>
          <p:cNvPr id="31" name="Straight Connector 30">
            <a:extLst>
              <a:ext uri="{FF2B5EF4-FFF2-40B4-BE49-F238E27FC236}">
                <a16:creationId xmlns:a16="http://schemas.microsoft.com/office/drawing/2014/main" id="{D35298B0-F98E-1C43-B746-CDFF0F13BCD1}"/>
              </a:ext>
            </a:extLst>
          </p:cNvPr>
          <p:cNvCxnSpPr>
            <a:cxnSpLocks/>
          </p:cNvCxnSpPr>
          <p:nvPr userDrawn="1"/>
        </p:nvCxnSpPr>
        <p:spPr>
          <a:xfrm>
            <a:off x="0" y="974878"/>
            <a:ext cx="6781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Placeholder 3">
            <a:extLst>
              <a:ext uri="{FF2B5EF4-FFF2-40B4-BE49-F238E27FC236}">
                <a16:creationId xmlns:a16="http://schemas.microsoft.com/office/drawing/2014/main" id="{3EAED385-1CAF-C840-A74D-8A06D8045C50}"/>
              </a:ext>
            </a:extLst>
          </p:cNvPr>
          <p:cNvSpPr>
            <a:spLocks noGrp="1"/>
          </p:cNvSpPr>
          <p:nvPr>
            <p:ph type="body" sz="quarter" idx="10" hasCustomPrompt="1"/>
          </p:nvPr>
        </p:nvSpPr>
        <p:spPr>
          <a:xfrm>
            <a:off x="1027433" y="1202914"/>
            <a:ext cx="5754368" cy="3546877"/>
          </a:xfrm>
        </p:spPr>
        <p:txBody>
          <a:bodyPr>
            <a:noAutofit/>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2">
                    <a:lumMod val="20000"/>
                    <a:lumOff val="80000"/>
                  </a:schemeClr>
                </a:solidFill>
                <a:effectLst/>
                <a:latin typeface="Acumin Pro" panose="020B0504020202020204" pitchFamily="34" charset="77"/>
              </a:rPr>
              <a:t>Paragraph of information</a:t>
            </a:r>
            <a:endParaRPr lang="en-US" dirty="0">
              <a:solidFill>
                <a:schemeClr val="bg2">
                  <a:lumMod val="20000"/>
                  <a:lumOff val="80000"/>
                </a:schemeClr>
              </a:solidFill>
            </a:endParaRPr>
          </a:p>
        </p:txBody>
      </p:sp>
      <p:pic>
        <p:nvPicPr>
          <p:cNvPr id="9" name="Picture 8">
            <a:extLst>
              <a:ext uri="{FF2B5EF4-FFF2-40B4-BE49-F238E27FC236}">
                <a16:creationId xmlns:a16="http://schemas.microsoft.com/office/drawing/2014/main" id="{9B5A9EA7-6206-B947-8BBB-E00F47F8DC59}"/>
              </a:ext>
            </a:extLst>
          </p:cNvPr>
          <p:cNvPicPr>
            <a:picLocks noChangeAspect="1"/>
          </p:cNvPicPr>
          <p:nvPr userDrawn="1"/>
        </p:nvPicPr>
        <p:blipFill>
          <a:blip r:embed="rId4"/>
          <a:stretch>
            <a:fillRect/>
          </a:stretch>
        </p:blipFill>
        <p:spPr>
          <a:xfrm>
            <a:off x="336552" y="5821660"/>
            <a:ext cx="2397759" cy="749300"/>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guide id="9" orient="horz" pos="8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331DFBB6-1251-894C-B06A-0D1BBC172E76}"/>
              </a:ext>
            </a:extLst>
          </p:cNvPr>
          <p:cNvSpPr txBox="1">
            <a:spLocks/>
          </p:cNvSpPr>
          <p:nvPr userDrawn="1"/>
        </p:nvSpPr>
        <p:spPr bwMode="blackWhite">
          <a:xfrm>
            <a:off x="1027432" y="437030"/>
            <a:ext cx="8026727" cy="512448"/>
          </a:xfrm>
          <a:prstGeom prst="rect">
            <a:avLst/>
          </a:prstGeom>
          <a:noFill/>
          <a:ln w="38100" cap="sq">
            <a:noFill/>
            <a:miter lim="800000"/>
          </a:ln>
        </p:spPr>
        <p:txBody>
          <a:bodyPr vert="horz" wrap="square" lIns="0" tIns="0" rIns="0" bIns="0" rtlCol="0" anchor="t" anchorCtr="0">
            <a:spAutoFit/>
          </a:bodyPr>
          <a:lstStyle>
            <a:lvl1pPr algn="l" defTabSz="914400" rtl="0" eaLnBrk="1" latinLnBrk="0" hangingPunct="1">
              <a:lnSpc>
                <a:spcPct val="90000"/>
              </a:lnSpc>
              <a:spcBef>
                <a:spcPct val="0"/>
              </a:spcBef>
              <a:buNone/>
              <a:defRPr sz="3600" b="1" i="1" kern="1200" cap="none" spc="0" baseline="0">
                <a:solidFill>
                  <a:schemeClr val="accent4"/>
                </a:solidFill>
                <a:latin typeface="Acumin Pro ExtraCondensed" panose="020B0508020202020204" pitchFamily="34" charset="77"/>
                <a:ea typeface="+mj-ea"/>
                <a:cs typeface="+mj-cs"/>
              </a:defRPr>
            </a:lvl1pPr>
          </a:lstStyle>
          <a:p>
            <a:r>
              <a:rPr lang="en-US" dirty="0">
                <a:solidFill>
                  <a:schemeClr val="tx2"/>
                </a:solidFill>
              </a:rPr>
              <a:t>Title </a:t>
            </a:r>
            <a:r>
              <a:rPr lang="en-US" dirty="0" err="1">
                <a:solidFill>
                  <a:schemeClr val="tx2"/>
                </a:solidFill>
              </a:rPr>
              <a:t>Acumin</a:t>
            </a:r>
            <a:r>
              <a:rPr lang="en-US" dirty="0">
                <a:solidFill>
                  <a:schemeClr val="tx2"/>
                </a:solidFill>
              </a:rPr>
              <a:t> Pro Extra Cond Bold Italic 36 </a:t>
            </a:r>
            <a:r>
              <a:rPr lang="en-US" dirty="0" err="1">
                <a:solidFill>
                  <a:schemeClr val="tx2"/>
                </a:solidFill>
              </a:rPr>
              <a:t>pt</a:t>
            </a:r>
            <a:endParaRPr lang="en-US" dirty="0">
              <a:solidFill>
                <a:schemeClr val="tx2"/>
              </a:solidFill>
            </a:endParaRPr>
          </a:p>
        </p:txBody>
      </p:sp>
      <p:cxnSp>
        <p:nvCxnSpPr>
          <p:cNvPr id="12" name="Straight Connector 11">
            <a:extLst>
              <a:ext uri="{FF2B5EF4-FFF2-40B4-BE49-F238E27FC236}">
                <a16:creationId xmlns:a16="http://schemas.microsoft.com/office/drawing/2014/main" id="{808DB33E-1389-C14B-B0F8-EB88DF917F70}"/>
              </a:ext>
            </a:extLst>
          </p:cNvPr>
          <p:cNvCxnSpPr>
            <a:cxnSpLocks/>
          </p:cNvCxnSpPr>
          <p:nvPr userDrawn="1"/>
        </p:nvCxnSpPr>
        <p:spPr>
          <a:xfrm>
            <a:off x="0" y="974878"/>
            <a:ext cx="6781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Subhead">
            <a:extLst>
              <a:ext uri="{FF2B5EF4-FFF2-40B4-BE49-F238E27FC236}">
                <a16:creationId xmlns:a16="http://schemas.microsoft.com/office/drawing/2014/main" id="{9B613C37-AFF9-B642-95CB-FFD8EDD0EBC7}"/>
              </a:ext>
            </a:extLst>
          </p:cNvPr>
          <p:cNvSpPr>
            <a:spLocks noGrp="1"/>
          </p:cNvSpPr>
          <p:nvPr>
            <p:ph type="subTitle" idx="1" hasCustomPrompt="1"/>
          </p:nvPr>
        </p:nvSpPr>
        <p:spPr>
          <a:xfrm>
            <a:off x="1027433" y="1345167"/>
            <a:ext cx="7338114"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4" name="Body Text">
            <a:extLst>
              <a:ext uri="{FF2B5EF4-FFF2-40B4-BE49-F238E27FC236}">
                <a16:creationId xmlns:a16="http://schemas.microsoft.com/office/drawing/2014/main" id="{C41D2577-4B13-9348-9503-6FB5FAF6DA6F}"/>
              </a:ext>
            </a:extLst>
          </p:cNvPr>
          <p:cNvSpPr>
            <a:spLocks noGrp="1"/>
          </p:cNvSpPr>
          <p:nvPr>
            <p:ph type="body" sz="quarter" idx="14" hasCustomPrompt="1"/>
          </p:nvPr>
        </p:nvSpPr>
        <p:spPr>
          <a:xfrm>
            <a:off x="1950849" y="1962540"/>
            <a:ext cx="7366000" cy="3411537"/>
          </a:xfrm>
        </p:spPr>
        <p:txBody>
          <a:bodyPr lIns="0" tIns="0" rIns="0" bIns="0">
            <a:sp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pic>
        <p:nvPicPr>
          <p:cNvPr id="7" name="Picture 6">
            <a:extLst>
              <a:ext uri="{FF2B5EF4-FFF2-40B4-BE49-F238E27FC236}">
                <a16:creationId xmlns:a16="http://schemas.microsoft.com/office/drawing/2014/main" id="{DB6821DF-2EEE-2342-BBB1-4990529485F5}"/>
              </a:ext>
            </a:extLst>
          </p:cNvPr>
          <p:cNvPicPr>
            <a:picLocks noChangeAspect="1"/>
          </p:cNvPicPr>
          <p:nvPr userDrawn="1"/>
        </p:nvPicPr>
        <p:blipFill>
          <a:blip r:embed="rId2"/>
          <a:stretch>
            <a:fillRect/>
          </a:stretch>
        </p:blipFill>
        <p:spPr>
          <a:xfrm>
            <a:off x="336552" y="5821660"/>
            <a:ext cx="2397759" cy="749300"/>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C26DAFC9-D351-3041-97B6-D294663847DE}"/>
              </a:ext>
            </a:extLst>
          </p:cNvPr>
          <p:cNvSpPr txBox="1">
            <a:spLocks/>
          </p:cNvSpPr>
          <p:nvPr userDrawn="1"/>
        </p:nvSpPr>
        <p:spPr bwMode="blackWhite">
          <a:xfrm>
            <a:off x="1027432" y="437030"/>
            <a:ext cx="8026727" cy="512448"/>
          </a:xfrm>
          <a:prstGeom prst="rect">
            <a:avLst/>
          </a:prstGeom>
          <a:noFill/>
          <a:ln w="38100" cap="sq">
            <a:noFill/>
            <a:miter lim="800000"/>
          </a:ln>
        </p:spPr>
        <p:txBody>
          <a:bodyPr vert="horz" wrap="square" lIns="0" tIns="0" rIns="0" bIns="0" rtlCol="0" anchor="t" anchorCtr="0">
            <a:spAutoFit/>
          </a:bodyPr>
          <a:lstStyle>
            <a:lvl1pPr algn="l" defTabSz="914400" rtl="0" eaLnBrk="1" latinLnBrk="0" hangingPunct="1">
              <a:lnSpc>
                <a:spcPct val="90000"/>
              </a:lnSpc>
              <a:spcBef>
                <a:spcPct val="0"/>
              </a:spcBef>
              <a:buNone/>
              <a:defRPr sz="3600" b="1" i="1" kern="1200" cap="none" spc="0" baseline="0">
                <a:solidFill>
                  <a:schemeClr val="accent4"/>
                </a:solidFill>
                <a:latin typeface="Acumin Pro ExtraCondensed" panose="020B0508020202020204" pitchFamily="34" charset="77"/>
                <a:ea typeface="+mj-ea"/>
                <a:cs typeface="+mj-cs"/>
              </a:defRPr>
            </a:lvl1pPr>
          </a:lstStyle>
          <a:p>
            <a:r>
              <a:rPr lang="en-US" dirty="0">
                <a:solidFill>
                  <a:schemeClr val="tx2"/>
                </a:solidFill>
              </a:rPr>
              <a:t>Title </a:t>
            </a:r>
            <a:r>
              <a:rPr lang="en-US" dirty="0" err="1">
                <a:solidFill>
                  <a:schemeClr val="tx2"/>
                </a:solidFill>
              </a:rPr>
              <a:t>Acumin</a:t>
            </a:r>
            <a:r>
              <a:rPr lang="en-US" dirty="0">
                <a:solidFill>
                  <a:schemeClr val="tx2"/>
                </a:solidFill>
              </a:rPr>
              <a:t> Pro Extra Cond Bold Italic 36 </a:t>
            </a:r>
            <a:r>
              <a:rPr lang="en-US" dirty="0" err="1">
                <a:solidFill>
                  <a:schemeClr val="tx2"/>
                </a:solidFill>
              </a:rPr>
              <a:t>pt</a:t>
            </a:r>
            <a:endParaRPr lang="en-US" dirty="0">
              <a:solidFill>
                <a:schemeClr val="tx2"/>
              </a:solidFill>
            </a:endParaRPr>
          </a:p>
        </p:txBody>
      </p:sp>
      <p:cxnSp>
        <p:nvCxnSpPr>
          <p:cNvPr id="13" name="Straight Connector 12">
            <a:extLst>
              <a:ext uri="{FF2B5EF4-FFF2-40B4-BE49-F238E27FC236}">
                <a16:creationId xmlns:a16="http://schemas.microsoft.com/office/drawing/2014/main" id="{BEFB1DA7-A151-3A48-9F76-AF2F2327E500}"/>
              </a:ext>
            </a:extLst>
          </p:cNvPr>
          <p:cNvCxnSpPr>
            <a:cxnSpLocks/>
          </p:cNvCxnSpPr>
          <p:nvPr userDrawn="1"/>
        </p:nvCxnSpPr>
        <p:spPr>
          <a:xfrm>
            <a:off x="0" y="974878"/>
            <a:ext cx="6781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head">
            <a:extLst>
              <a:ext uri="{FF2B5EF4-FFF2-40B4-BE49-F238E27FC236}">
                <a16:creationId xmlns:a16="http://schemas.microsoft.com/office/drawing/2014/main" id="{69DA13F0-BC33-BF40-8711-8AE90B0A42F4}"/>
              </a:ext>
            </a:extLst>
          </p:cNvPr>
          <p:cNvSpPr txBox="1">
            <a:spLocks/>
          </p:cNvSpPr>
          <p:nvPr userDrawn="1"/>
        </p:nvSpPr>
        <p:spPr>
          <a:xfrm>
            <a:off x="1027433" y="1345166"/>
            <a:ext cx="7304616" cy="33855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dirty="0"/>
              <a:t>Subhead </a:t>
            </a:r>
            <a:r>
              <a:rPr lang="en-US" dirty="0" err="1"/>
              <a:t>Acumin</a:t>
            </a:r>
            <a:r>
              <a:rPr lang="en-US" dirty="0"/>
              <a:t> Pro Semi Cond Bold 22 </a:t>
            </a:r>
            <a:r>
              <a:rPr lang="en-US" dirty="0" err="1"/>
              <a:t>pt</a:t>
            </a:r>
            <a:endParaRPr lang="en-US" dirty="0"/>
          </a:p>
        </p:txBody>
      </p:sp>
      <p:sp>
        <p:nvSpPr>
          <p:cNvPr id="15" name="Body Text">
            <a:extLst>
              <a:ext uri="{FF2B5EF4-FFF2-40B4-BE49-F238E27FC236}">
                <a16:creationId xmlns:a16="http://schemas.microsoft.com/office/drawing/2014/main" id="{817DFC2D-5404-4D46-B154-F29610D6A10A}"/>
              </a:ext>
            </a:extLst>
          </p:cNvPr>
          <p:cNvSpPr>
            <a:spLocks noGrp="1"/>
          </p:cNvSpPr>
          <p:nvPr>
            <p:ph type="body" sz="quarter" idx="15" hasCustomPrompt="1"/>
          </p:nvPr>
        </p:nvSpPr>
        <p:spPr>
          <a:xfrm>
            <a:off x="1943100" y="1917389"/>
            <a:ext cx="4591332" cy="3600986"/>
          </a:xfrm>
        </p:spPr>
        <p:txBody>
          <a:bodyPr lIns="0" tIns="0" rIns="0" bIns="0">
            <a:sp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8" name="Picture or Chart" descr="Picture or Chart">
            <a:extLst>
              <a:ext uri="{FF2B5EF4-FFF2-40B4-BE49-F238E27FC236}">
                <a16:creationId xmlns:a16="http://schemas.microsoft.com/office/drawing/2014/main" id="{1C26241F-A31F-264B-AEC6-762A3F2A8227}"/>
              </a:ext>
            </a:extLst>
          </p:cNvPr>
          <p:cNvSpPr>
            <a:spLocks noGrp="1"/>
          </p:cNvSpPr>
          <p:nvPr>
            <p:ph sz="quarter" idx="16" hasCustomPrompt="1"/>
          </p:nvPr>
        </p:nvSpPr>
        <p:spPr>
          <a:xfrm>
            <a:off x="6803762" y="1920876"/>
            <a:ext cx="483790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pic>
        <p:nvPicPr>
          <p:cNvPr id="8" name="Picture 7">
            <a:extLst>
              <a:ext uri="{FF2B5EF4-FFF2-40B4-BE49-F238E27FC236}">
                <a16:creationId xmlns:a16="http://schemas.microsoft.com/office/drawing/2014/main" id="{6315A376-3D77-A941-B5E3-49155E53FD8F}"/>
              </a:ext>
            </a:extLst>
          </p:cNvPr>
          <p:cNvPicPr>
            <a:picLocks noChangeAspect="1"/>
          </p:cNvPicPr>
          <p:nvPr userDrawn="1"/>
        </p:nvPicPr>
        <p:blipFill>
          <a:blip r:embed="rId2"/>
          <a:stretch>
            <a:fillRect/>
          </a:stretch>
        </p:blipFill>
        <p:spPr>
          <a:xfrm>
            <a:off x="336552" y="5821660"/>
            <a:ext cx="2397759" cy="749300"/>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7344"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cxnSp>
        <p:nvCxnSpPr>
          <p:cNvPr id="9" name="Straight Connector 8">
            <a:extLst>
              <a:ext uri="{FF2B5EF4-FFF2-40B4-BE49-F238E27FC236}">
                <a16:creationId xmlns:a16="http://schemas.microsoft.com/office/drawing/2014/main" id="{10BB03F9-CF18-7F49-AA6E-347507A7E062}"/>
              </a:ext>
            </a:extLst>
          </p:cNvPr>
          <p:cNvCxnSpPr>
            <a:cxnSpLocks/>
          </p:cNvCxnSpPr>
          <p:nvPr userDrawn="1"/>
        </p:nvCxnSpPr>
        <p:spPr>
          <a:xfrm flipH="1">
            <a:off x="9310370" y="1219200"/>
            <a:ext cx="1466412" cy="68580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3B71BE-1856-1B49-B3C9-0A2D8CBA2634}"/>
              </a:ext>
            </a:extLst>
          </p:cNvPr>
          <p:cNvCxnSpPr/>
          <p:nvPr userDrawn="1"/>
        </p:nvCxnSpPr>
        <p:spPr>
          <a:xfrm flipH="1">
            <a:off x="10214829" y="-1536700"/>
            <a:ext cx="1466412" cy="68580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EB2892A-9C82-3F42-9758-7C924BB0FC34}"/>
              </a:ext>
            </a:extLst>
          </p:cNvPr>
          <p:cNvCxnSpPr/>
          <p:nvPr userDrawn="1"/>
        </p:nvCxnSpPr>
        <p:spPr>
          <a:xfrm flipH="1">
            <a:off x="10676365" y="-2362200"/>
            <a:ext cx="1466412" cy="68580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A60675-E49B-C849-A425-A1F2B9EA3C95}"/>
              </a:ext>
            </a:extLst>
          </p:cNvPr>
          <p:cNvCxnSpPr/>
          <p:nvPr userDrawn="1"/>
        </p:nvCxnSpPr>
        <p:spPr>
          <a:xfrm flipH="1">
            <a:off x="9837858" y="2902391"/>
            <a:ext cx="1466412" cy="68580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5F348C4-36FB-E84B-A2DB-1756C67AFBD3}"/>
              </a:ext>
            </a:extLst>
          </p:cNvPr>
          <p:cNvPicPr>
            <a:picLocks noChangeAspect="1"/>
          </p:cNvPicPr>
          <p:nvPr userDrawn="1"/>
        </p:nvPicPr>
        <p:blipFill>
          <a:blip r:embed="rId2"/>
          <a:stretch>
            <a:fillRect/>
          </a:stretch>
        </p:blipFill>
        <p:spPr>
          <a:xfrm>
            <a:off x="336552" y="5821660"/>
            <a:ext cx="2397759" cy="749300"/>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744769"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5/2/2021</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096500"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09" r:id="rId1"/>
    <p:sldLayoutId id="2147483725" r:id="rId2"/>
    <p:sldLayoutId id="2147483734" r:id="rId3"/>
    <p:sldLayoutId id="2147483731" r:id="rId4"/>
    <p:sldLayoutId id="2147483732" r:id="rId5"/>
    <p:sldLayoutId id="2147483723" r:id="rId6"/>
    <p:sldLayoutId id="2147483720" r:id="rId7"/>
    <p:sldLayoutId id="2147483721" r:id="rId8"/>
    <p:sldLayoutId id="2147483722" r:id="rId9"/>
    <p:sldLayoutId id="2147483727" r:id="rId10"/>
    <p:sldLayoutId id="2147483724" r:id="rId11"/>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pos="6240" userDrawn="1">
          <p15:clr>
            <a:srgbClr val="F26B43"/>
          </p15:clr>
        </p15:guide>
        <p15:guide id="5" pos="63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mailto:sbarnes@lgcmanagement.com" TargetMode="External"/><Relationship Id="rId2" Type="http://schemas.openxmlformats.org/officeDocument/2006/relationships/hyperlink" Target="mailto:sbarnes@lgcmanassbgement.com"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customXml" Target="../ink/ink8.xml"/><Relationship Id="rId3" Type="http://schemas.openxmlformats.org/officeDocument/2006/relationships/customXml" Target="../ink/ink3.xml"/><Relationship Id="rId7" Type="http://schemas.openxmlformats.org/officeDocument/2006/relationships/customXml" Target="../ink/ink5.xml"/><Relationship Id="rId12" Type="http://schemas.openxmlformats.org/officeDocument/2006/relationships/image" Target="../media/image14.png"/><Relationship Id="rId2" Type="http://schemas.openxmlformats.org/officeDocument/2006/relationships/image" Target="../media/image9.jpeg"/><Relationship Id="rId16"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11.png"/><Relationship Id="rId11" Type="http://schemas.openxmlformats.org/officeDocument/2006/relationships/customXml" Target="../ink/ink7.xml"/><Relationship Id="rId5" Type="http://schemas.openxmlformats.org/officeDocument/2006/relationships/customXml" Target="../ink/ink4.xml"/><Relationship Id="rId15" Type="http://schemas.openxmlformats.org/officeDocument/2006/relationships/customXml" Target="../ink/ink9.xm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customXml" Target="../ink/ink6.xml"/><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494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0E6015-1159-5E4B-B57C-FC3EED306595}"/>
              </a:ext>
            </a:extLst>
          </p:cNvPr>
          <p:cNvSpPr>
            <a:spLocks noGrp="1"/>
          </p:cNvSpPr>
          <p:nvPr>
            <p:ph type="ctrTitle"/>
          </p:nvPr>
        </p:nvSpPr>
        <p:spPr>
          <a:xfrm>
            <a:off x="1027432" y="437030"/>
            <a:ext cx="8026727" cy="982195"/>
          </a:xfrm>
        </p:spPr>
        <p:txBody>
          <a:bodyPr/>
          <a:lstStyle/>
          <a:p>
            <a:r>
              <a:rPr lang="en-US" dirty="0"/>
              <a:t>    Know thyself … </a:t>
            </a:r>
            <a:br>
              <a:rPr lang="en-US" dirty="0"/>
            </a:br>
            <a:r>
              <a:rPr lang="en-US" dirty="0"/>
              <a:t>	Take inventory … </a:t>
            </a:r>
            <a:br>
              <a:rPr lang="en-US" dirty="0"/>
            </a:br>
            <a:r>
              <a:rPr lang="en-US" dirty="0"/>
              <a:t>		</a:t>
            </a:r>
          </a:p>
        </p:txBody>
      </p:sp>
      <p:sp>
        <p:nvSpPr>
          <p:cNvPr id="4" name="Text Placeholder 1">
            <a:extLst>
              <a:ext uri="{FF2B5EF4-FFF2-40B4-BE49-F238E27FC236}">
                <a16:creationId xmlns:a16="http://schemas.microsoft.com/office/drawing/2014/main" id="{7C792799-1C0F-A54F-A5F9-437CDCE258C5}"/>
              </a:ext>
            </a:extLst>
          </p:cNvPr>
          <p:cNvSpPr txBox="1">
            <a:spLocks/>
          </p:cNvSpPr>
          <p:nvPr/>
        </p:nvSpPr>
        <p:spPr>
          <a:xfrm>
            <a:off x="106532" y="1932824"/>
            <a:ext cx="9658905" cy="399745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dirty="0"/>
              <a:t>Regardless, if you are developing or updating your Plan A, it is important to know yourself and what makes you tick.  In essence, know thyself.</a:t>
            </a:r>
          </a:p>
          <a:p>
            <a:r>
              <a:rPr lang="en-US" dirty="0"/>
              <a:t>Take inventory of your personal and professional life goals </a:t>
            </a:r>
          </a:p>
          <a:p>
            <a:pPr marL="0" indent="0">
              <a:buNone/>
            </a:pPr>
            <a:r>
              <a:rPr lang="en-US" dirty="0"/>
              <a:t>		   your passions and interests</a:t>
            </a:r>
          </a:p>
          <a:p>
            <a:pPr marL="0" indent="0">
              <a:buNone/>
            </a:pPr>
            <a:r>
              <a:rPr lang="en-US" dirty="0"/>
              <a:t>       	                   your strengths and weaknesses</a:t>
            </a:r>
          </a:p>
          <a:p>
            <a:pPr marL="0" indent="0">
              <a:buNone/>
            </a:pPr>
            <a:r>
              <a:rPr lang="en-US" dirty="0"/>
              <a:t>	                   your education and training </a:t>
            </a:r>
          </a:p>
          <a:p>
            <a:pPr marL="0" indent="0">
              <a:buNone/>
            </a:pPr>
            <a:r>
              <a:rPr lang="en-US" dirty="0"/>
              <a:t>		   your life experiences</a:t>
            </a:r>
          </a:p>
          <a:p>
            <a:pPr marL="0" indent="0">
              <a:buNone/>
            </a:pPr>
            <a:r>
              <a:rPr lang="en-US" dirty="0"/>
              <a:t>		   your values</a:t>
            </a:r>
          </a:p>
          <a:p>
            <a:pPr marL="0" indent="0">
              <a:buNone/>
            </a:pPr>
            <a:endParaRPr lang="en-US" dirty="0"/>
          </a:p>
          <a:p>
            <a:endParaRPr lang="en-US" dirty="0"/>
          </a:p>
        </p:txBody>
      </p:sp>
    </p:spTree>
    <p:extLst>
      <p:ext uri="{BB962C8B-B14F-4D97-AF65-F5344CB8AC3E}">
        <p14:creationId xmlns:p14="http://schemas.microsoft.com/office/powerpoint/2010/main" val="4087152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0E6015-1159-5E4B-B57C-FC3EED306595}"/>
              </a:ext>
            </a:extLst>
          </p:cNvPr>
          <p:cNvSpPr>
            <a:spLocks noGrp="1"/>
          </p:cNvSpPr>
          <p:nvPr>
            <p:ph type="ctrTitle"/>
          </p:nvPr>
        </p:nvSpPr>
        <p:spPr>
          <a:xfrm>
            <a:off x="1027432" y="437030"/>
            <a:ext cx="8026727" cy="1495794"/>
          </a:xfrm>
        </p:spPr>
        <p:txBody>
          <a:bodyPr/>
          <a:lstStyle/>
          <a:p>
            <a:r>
              <a:rPr lang="en-US" dirty="0"/>
              <a:t> Where do you want to end up ...</a:t>
            </a:r>
            <a:br>
              <a:rPr lang="en-US" dirty="0"/>
            </a:br>
            <a:r>
              <a:rPr lang="en-US" dirty="0"/>
              <a:t>	And the 4-legged chair … </a:t>
            </a:r>
            <a:br>
              <a:rPr lang="en-US" dirty="0"/>
            </a:br>
            <a:r>
              <a:rPr lang="en-US" dirty="0"/>
              <a:t>			</a:t>
            </a:r>
          </a:p>
        </p:txBody>
      </p:sp>
      <p:sp>
        <p:nvSpPr>
          <p:cNvPr id="4" name="Text Placeholder 1">
            <a:extLst>
              <a:ext uri="{FF2B5EF4-FFF2-40B4-BE49-F238E27FC236}">
                <a16:creationId xmlns:a16="http://schemas.microsoft.com/office/drawing/2014/main" id="{7C792799-1C0F-A54F-A5F9-437CDCE258C5}"/>
              </a:ext>
            </a:extLst>
          </p:cNvPr>
          <p:cNvSpPr txBox="1">
            <a:spLocks/>
          </p:cNvSpPr>
          <p:nvPr/>
        </p:nvSpPr>
        <p:spPr>
          <a:xfrm>
            <a:off x="106532" y="1518082"/>
            <a:ext cx="9658905" cy="428264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2000" dirty="0"/>
              <a:t>Write your obituary, which will tell you where you want to go and end up.  This exercise focuses and captures what matters most to you and how you want to be viewed and remembered.</a:t>
            </a:r>
          </a:p>
          <a:p>
            <a:r>
              <a:rPr lang="en-US" sz="2000" dirty="0"/>
              <a:t>Take your completed inventory and obituary areas and place them into one (1) of the four (4) areas – Family, Community, Work, and Faith.  </a:t>
            </a:r>
          </a:p>
          <a:p>
            <a:r>
              <a:rPr lang="en-US" sz="2000" dirty="0"/>
              <a:t>To find life balance, all 4 areas need some inventory and/or obituary areas listed in </a:t>
            </a:r>
          </a:p>
          <a:p>
            <a:pPr lvl="8"/>
            <a:r>
              <a:rPr lang="en-US" sz="1800" dirty="0"/>
              <a:t>Family </a:t>
            </a:r>
          </a:p>
          <a:p>
            <a:pPr lvl="8"/>
            <a:r>
              <a:rPr lang="en-US" sz="1800" dirty="0"/>
              <a:t>Community </a:t>
            </a:r>
          </a:p>
          <a:p>
            <a:pPr lvl="8"/>
            <a:r>
              <a:rPr lang="en-US" sz="1800" dirty="0"/>
              <a:t>Work</a:t>
            </a:r>
          </a:p>
          <a:p>
            <a:pPr lvl="8"/>
            <a:r>
              <a:rPr lang="en-US" sz="1800" dirty="0"/>
              <a:t>Faith</a:t>
            </a:r>
          </a:p>
          <a:p>
            <a:r>
              <a:rPr lang="en-US" sz="2000" dirty="0"/>
              <a:t>If 1 or 2 areas are heavily weighted, ask yourself is it over-loaded for a short period of time or on-going.  Life’s path and work is not the same every day and every year.   Balance can have an ebb and flow.  However, no area should be heavily-loaded for extended time.    </a:t>
            </a:r>
          </a:p>
          <a:p>
            <a:r>
              <a:rPr lang="en-US" sz="2000" dirty="0"/>
              <a:t>Think of life balance and the 4 areas, as the 4-legged chair.  When the areas of Family, Community, Work, and Faith are balanced, the chair is stable and does not wobble and crash.</a:t>
            </a:r>
          </a:p>
          <a:p>
            <a:pPr marL="0" indent="0">
              <a:buNone/>
            </a:pPr>
            <a:endParaRPr lang="en-US" dirty="0"/>
          </a:p>
          <a:p>
            <a:endParaRPr lang="en-US" dirty="0"/>
          </a:p>
        </p:txBody>
      </p:sp>
    </p:spTree>
    <p:extLst>
      <p:ext uri="{BB962C8B-B14F-4D97-AF65-F5344CB8AC3E}">
        <p14:creationId xmlns:p14="http://schemas.microsoft.com/office/powerpoint/2010/main" val="2366435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0E6015-1159-5E4B-B57C-FC3EED306595}"/>
              </a:ext>
            </a:extLst>
          </p:cNvPr>
          <p:cNvSpPr>
            <a:spLocks noGrp="1"/>
          </p:cNvSpPr>
          <p:nvPr>
            <p:ph type="ctrTitle"/>
          </p:nvPr>
        </p:nvSpPr>
        <p:spPr>
          <a:xfrm>
            <a:off x="1027432" y="437030"/>
            <a:ext cx="8026727" cy="904090"/>
          </a:xfrm>
        </p:spPr>
        <p:txBody>
          <a:bodyPr/>
          <a:lstStyle/>
          <a:p>
            <a:r>
              <a:rPr lang="en-US" dirty="0"/>
              <a:t> Think big and bold … </a:t>
            </a:r>
            <a:br>
              <a:rPr lang="en-US" dirty="0"/>
            </a:br>
            <a:r>
              <a:rPr lang="en-US" dirty="0"/>
              <a:t>	Visualize to make it real. ...</a:t>
            </a:r>
            <a:br>
              <a:rPr lang="en-US" dirty="0"/>
            </a:br>
            <a:r>
              <a:rPr lang="en-US" dirty="0"/>
              <a:t>	</a:t>
            </a:r>
            <a:br>
              <a:rPr lang="en-US" dirty="0"/>
            </a:br>
            <a:r>
              <a:rPr lang="en-US" dirty="0"/>
              <a:t>			</a:t>
            </a:r>
          </a:p>
        </p:txBody>
      </p:sp>
      <p:sp>
        <p:nvSpPr>
          <p:cNvPr id="4" name="Text Placeholder 1">
            <a:extLst>
              <a:ext uri="{FF2B5EF4-FFF2-40B4-BE49-F238E27FC236}">
                <a16:creationId xmlns:a16="http://schemas.microsoft.com/office/drawing/2014/main" id="{7C792799-1C0F-A54F-A5F9-437CDCE258C5}"/>
              </a:ext>
            </a:extLst>
          </p:cNvPr>
          <p:cNvSpPr txBox="1">
            <a:spLocks/>
          </p:cNvSpPr>
          <p:nvPr/>
        </p:nvSpPr>
        <p:spPr>
          <a:xfrm>
            <a:off x="106532" y="1546860"/>
            <a:ext cx="9658905" cy="421386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6400" dirty="0"/>
              <a:t>Along with balancing your areas, think big and bold.</a:t>
            </a:r>
          </a:p>
          <a:p>
            <a:r>
              <a:rPr lang="en-US" sz="6400" dirty="0"/>
              <a:t>Map each area – Family, Community, Work and Faith – with routes to achieve goals in those areas. </a:t>
            </a:r>
          </a:p>
          <a:p>
            <a:r>
              <a:rPr lang="en-US" sz="6400" dirty="0"/>
              <a:t>Include what incremental steps or actions are needed to meet a goal, regardless if it is short-term or long-term.  Note the timeline to complete each incremental step or action as well as the timeframe to achieve an overall goal.</a:t>
            </a:r>
          </a:p>
          <a:p>
            <a:endParaRPr lang="en-US" sz="6400" dirty="0"/>
          </a:p>
          <a:p>
            <a:r>
              <a:rPr lang="en-US" sz="6400" dirty="0"/>
              <a:t>While it is tempting to have a long-range Plan A, stay with a mid-range 2-year to 5-year Plan, unless you are engaged in a long-term work project or education of many years to come.  A shorter timeline is more manageable and more likely to stay on track and achievable.  </a:t>
            </a:r>
          </a:p>
          <a:p>
            <a:r>
              <a:rPr lang="en-US" sz="6400" dirty="0"/>
              <a:t>Remember, you will be monitoring your Plan A on a regular basis.  Commit to your Plan A by writing it in a format that is easy to use and modify.  For example, an Excel spreadsheet or a Word document work well.</a:t>
            </a:r>
          </a:p>
          <a:p>
            <a:r>
              <a:rPr lang="en-US" sz="6400" dirty="0"/>
              <a:t>Visualize the steps and goals to make it real and take on life, instead of just listed on the Plan A document.  </a:t>
            </a:r>
          </a:p>
          <a:p>
            <a:r>
              <a:rPr lang="en-US" sz="6400" dirty="0"/>
              <a:t>It is a personal choice how much, if any of the actual Plan A, that you want to share with others.  Also, bear in mind, that your Plan A will change over time, as even the best laid plans change. </a:t>
            </a:r>
          </a:p>
          <a:p>
            <a:endParaRPr lang="en-US" dirty="0"/>
          </a:p>
          <a:p>
            <a:endParaRPr lang="en-US" dirty="0"/>
          </a:p>
        </p:txBody>
      </p:sp>
    </p:spTree>
    <p:extLst>
      <p:ext uri="{BB962C8B-B14F-4D97-AF65-F5344CB8AC3E}">
        <p14:creationId xmlns:p14="http://schemas.microsoft.com/office/powerpoint/2010/main" val="50019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0E6015-1159-5E4B-B57C-FC3EED306595}"/>
              </a:ext>
            </a:extLst>
          </p:cNvPr>
          <p:cNvSpPr>
            <a:spLocks noGrp="1"/>
          </p:cNvSpPr>
          <p:nvPr>
            <p:ph type="ctrTitle"/>
          </p:nvPr>
        </p:nvSpPr>
        <p:spPr>
          <a:xfrm>
            <a:off x="1027432" y="437030"/>
            <a:ext cx="8026727" cy="429745"/>
          </a:xfrm>
        </p:spPr>
        <p:txBody>
          <a:bodyPr/>
          <a:lstStyle/>
          <a:p>
            <a:r>
              <a:rPr lang="en-US" dirty="0"/>
              <a:t> On-Line Poll Question #3 … </a:t>
            </a:r>
            <a:br>
              <a:rPr lang="en-US" dirty="0"/>
            </a:br>
            <a:r>
              <a:rPr lang="en-US" dirty="0"/>
              <a:t>		</a:t>
            </a:r>
          </a:p>
        </p:txBody>
      </p:sp>
      <p:sp>
        <p:nvSpPr>
          <p:cNvPr id="4" name="Text Placeholder 1">
            <a:extLst>
              <a:ext uri="{FF2B5EF4-FFF2-40B4-BE49-F238E27FC236}">
                <a16:creationId xmlns:a16="http://schemas.microsoft.com/office/drawing/2014/main" id="{7C792799-1C0F-A54F-A5F9-437CDCE258C5}"/>
              </a:ext>
            </a:extLst>
          </p:cNvPr>
          <p:cNvSpPr txBox="1">
            <a:spLocks/>
          </p:cNvSpPr>
          <p:nvPr/>
        </p:nvSpPr>
        <p:spPr>
          <a:xfrm>
            <a:off x="106532" y="1546860"/>
            <a:ext cx="9658905" cy="4213860"/>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marR="0" indent="0">
              <a:spcBef>
                <a:spcPts val="0"/>
              </a:spcBef>
              <a:spcAft>
                <a:spcPts val="0"/>
              </a:spcAft>
              <a:buNone/>
            </a:pPr>
            <a:r>
              <a:rPr lang="en-US" sz="8000" u="sng" dirty="0">
                <a:effectLst/>
                <a:latin typeface="Calibri" panose="020F0502020204030204" pitchFamily="34" charset="0"/>
                <a:ea typeface="Calibri" panose="020F0502020204030204" pitchFamily="34" charset="0"/>
                <a:cs typeface="Times New Roman" panose="02020603050405020304" pitchFamily="18" charset="0"/>
              </a:rPr>
              <a:t>QUESTION 3 – I use my sixth sense/antenna as well as my personal and professional network to advance my goals and move my life forward</a:t>
            </a:r>
            <a:r>
              <a:rPr lang="en-US" sz="8000" dirty="0">
                <a:effectLst/>
                <a:latin typeface="Calibri" panose="020F0502020204030204" pitchFamily="34" charset="0"/>
                <a:ea typeface="Calibri" panose="020F0502020204030204" pitchFamily="34" charset="0"/>
                <a:cs typeface="Times New Roman" panose="02020603050405020304" pitchFamily="18" charset="0"/>
              </a:rPr>
              <a:t>. (please check one)</a:t>
            </a:r>
          </a:p>
          <a:p>
            <a:pPr marL="0" marR="0">
              <a:spcBef>
                <a:spcPts val="0"/>
              </a:spcBef>
              <a:spcAft>
                <a:spcPts val="0"/>
              </a:spcAft>
            </a:pPr>
            <a:endParaRPr lang="en-US" sz="8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rabicParenR"/>
            </a:pPr>
            <a:r>
              <a:rPr lang="en-US" sz="8000" dirty="0">
                <a:effectLst/>
                <a:latin typeface="Calibri" panose="020F0502020204030204" pitchFamily="34" charset="0"/>
                <a:ea typeface="Calibri" panose="020F0502020204030204" pitchFamily="34" charset="0"/>
                <a:cs typeface="Times New Roman" panose="02020603050405020304" pitchFamily="18" charset="0"/>
              </a:rPr>
              <a:t>Yes.  My 6</a:t>
            </a:r>
            <a:r>
              <a:rPr lang="en-US" sz="80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8000" dirty="0">
                <a:effectLst/>
                <a:latin typeface="Calibri" panose="020F0502020204030204" pitchFamily="34" charset="0"/>
                <a:ea typeface="Calibri" panose="020F0502020204030204" pitchFamily="34" charset="0"/>
                <a:cs typeface="Times New Roman" panose="02020603050405020304" pitchFamily="18" charset="0"/>
              </a:rPr>
              <a:t> sense antenna is on high-alert often and the individuals </a:t>
            </a:r>
            <a:r>
              <a:rPr lang="en-US" sz="8000" dirty="0">
                <a:latin typeface="Calibri" panose="020F0502020204030204" pitchFamily="34" charset="0"/>
                <a:ea typeface="Calibri" panose="020F0502020204030204" pitchFamily="34" charset="0"/>
                <a:cs typeface="Times New Roman" panose="02020603050405020304" pitchFamily="18" charset="0"/>
              </a:rPr>
              <a:t>in my n</a:t>
            </a:r>
            <a:r>
              <a:rPr lang="en-US" sz="8000" dirty="0">
                <a:effectLst/>
                <a:latin typeface="Calibri" panose="020F0502020204030204" pitchFamily="34" charset="0"/>
                <a:ea typeface="Calibri" panose="020F0502020204030204" pitchFamily="34" charset="0"/>
                <a:cs typeface="Times New Roman" panose="02020603050405020304" pitchFamily="18" charset="0"/>
              </a:rPr>
              <a:t>etwork are in sync with my life plan in those area(s) that he/she can assist me.  </a:t>
            </a:r>
          </a:p>
          <a:p>
            <a:pPr marL="342900" marR="0" lvl="0" indent="-342900">
              <a:spcBef>
                <a:spcPts val="0"/>
              </a:spcBef>
              <a:spcAft>
                <a:spcPts val="0"/>
              </a:spcAft>
              <a:buFont typeface="+mj-lt"/>
              <a:buAutoNum type="arabicParenR"/>
            </a:pPr>
            <a:r>
              <a:rPr lang="en-US" sz="8000" dirty="0">
                <a:effectLst/>
                <a:latin typeface="Calibri" panose="020F0502020204030204" pitchFamily="34" charset="0"/>
                <a:ea typeface="Calibri" panose="020F0502020204030204" pitchFamily="34" charset="0"/>
                <a:cs typeface="Times New Roman" panose="02020603050405020304" pitchFamily="18" charset="0"/>
              </a:rPr>
              <a:t>Sometimes.  When my antenna has radio </a:t>
            </a:r>
            <a:r>
              <a:rPr lang="en-US" sz="8000" dirty="0">
                <a:latin typeface="Calibri" panose="020F0502020204030204" pitchFamily="34" charset="0"/>
                <a:ea typeface="Calibri" panose="020F0502020204030204" pitchFamily="34" charset="0"/>
                <a:cs typeface="Times New Roman" panose="02020603050405020304" pitchFamily="18" charset="0"/>
              </a:rPr>
              <a:t>frequency interference  </a:t>
            </a:r>
            <a:r>
              <a:rPr lang="en-US" sz="8000" dirty="0">
                <a:effectLst/>
                <a:latin typeface="Calibri" panose="020F0502020204030204" pitchFamily="34" charset="0"/>
                <a:ea typeface="Calibri" panose="020F0502020204030204" pitchFamily="34" charset="0"/>
                <a:cs typeface="Times New Roman" panose="02020603050405020304" pitchFamily="18" charset="0"/>
              </a:rPr>
              <a:t>and </a:t>
            </a:r>
            <a:r>
              <a:rPr lang="en-US" sz="8000" dirty="0">
                <a:latin typeface="Calibri" panose="020F0502020204030204" pitchFamily="34" charset="0"/>
                <a:ea typeface="Calibri" panose="020F0502020204030204" pitchFamily="34" charset="0"/>
                <a:cs typeface="Times New Roman" panose="02020603050405020304" pitchFamily="18" charset="0"/>
              </a:rPr>
              <a:t>individuals in my network are not available, I experience loss of signals for help. </a:t>
            </a:r>
            <a:r>
              <a:rPr lang="en-US" sz="80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rabicParenR"/>
            </a:pPr>
            <a:r>
              <a:rPr lang="en-US" sz="8000" dirty="0">
                <a:effectLst/>
                <a:latin typeface="Calibri" panose="020F0502020204030204" pitchFamily="34" charset="0"/>
                <a:ea typeface="Calibri" panose="020F0502020204030204" pitchFamily="34" charset="0"/>
                <a:cs typeface="Times New Roman" panose="02020603050405020304" pitchFamily="18" charset="0"/>
              </a:rPr>
              <a:t>No.  I do not believe in intuition and my contacts list </a:t>
            </a:r>
            <a:r>
              <a:rPr lang="en-US" sz="8000" dirty="0">
                <a:latin typeface="Calibri" panose="020F0502020204030204" pitchFamily="34" charset="0"/>
                <a:ea typeface="Calibri" panose="020F0502020204030204" pitchFamily="34" charset="0"/>
                <a:cs typeface="Times New Roman" panose="02020603050405020304" pitchFamily="18" charset="0"/>
              </a:rPr>
              <a:t>vanished, when my cell phone was </a:t>
            </a:r>
            <a:r>
              <a:rPr lang="en-US" sz="8000">
                <a:latin typeface="Calibri" panose="020F0502020204030204" pitchFamily="34" charset="0"/>
                <a:ea typeface="Calibri" panose="020F0502020204030204" pitchFamily="34" charset="0"/>
                <a:cs typeface="Times New Roman" panose="02020603050405020304" pitchFamily="18" charset="0"/>
              </a:rPr>
              <a:t>run over.  </a:t>
            </a:r>
            <a:endParaRPr lang="en-US" sz="8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883738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0E6015-1159-5E4B-B57C-FC3EED306595}"/>
              </a:ext>
            </a:extLst>
          </p:cNvPr>
          <p:cNvSpPr>
            <a:spLocks noGrp="1"/>
          </p:cNvSpPr>
          <p:nvPr>
            <p:ph type="ctrTitle"/>
          </p:nvPr>
        </p:nvSpPr>
        <p:spPr>
          <a:xfrm>
            <a:off x="1027432" y="437030"/>
            <a:ext cx="8026727" cy="991720"/>
          </a:xfrm>
        </p:spPr>
        <p:txBody>
          <a:bodyPr/>
          <a:lstStyle/>
          <a:p>
            <a:r>
              <a:rPr lang="en-US" dirty="0"/>
              <a:t> </a:t>
            </a:r>
            <a:r>
              <a:rPr lang="en-US" i="0" dirty="0"/>
              <a:t>Eyes and ears open …</a:t>
            </a:r>
            <a:br>
              <a:rPr lang="en-US" i="0" dirty="0"/>
            </a:br>
            <a:r>
              <a:rPr lang="en-US" i="0" dirty="0"/>
              <a:t>Antenna on high frequency provide for serendipity </a:t>
            </a:r>
            <a:r>
              <a:rPr lang="en-US" dirty="0"/>
              <a:t>…</a:t>
            </a:r>
            <a:br>
              <a:rPr lang="en-US" dirty="0"/>
            </a:br>
            <a:r>
              <a:rPr lang="en-US" dirty="0"/>
              <a:t>			</a:t>
            </a:r>
          </a:p>
        </p:txBody>
      </p:sp>
      <p:sp>
        <p:nvSpPr>
          <p:cNvPr id="4" name="Text Placeholder 1">
            <a:extLst>
              <a:ext uri="{FF2B5EF4-FFF2-40B4-BE49-F238E27FC236}">
                <a16:creationId xmlns:a16="http://schemas.microsoft.com/office/drawing/2014/main" id="{7C792799-1C0F-A54F-A5F9-437CDCE258C5}"/>
              </a:ext>
            </a:extLst>
          </p:cNvPr>
          <p:cNvSpPr txBox="1">
            <a:spLocks/>
          </p:cNvSpPr>
          <p:nvPr/>
        </p:nvSpPr>
        <p:spPr>
          <a:xfrm>
            <a:off x="106532" y="1531620"/>
            <a:ext cx="9658905" cy="425196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dirty="0"/>
              <a:t>Now that you have your Plan A in gear, keep your EYES and EARS OPEN.  You never know when you may come across a new opportunity, person, or information that can propel you to reach your goals or the need to revise them.  TRUE SERENDIPITY! </a:t>
            </a:r>
          </a:p>
          <a:p>
            <a:r>
              <a:rPr lang="en-US" dirty="0"/>
              <a:t>Keep your ANTENNA ON HIGH FREQUENCY.  Again, you never know when you may come across a new opportunity, person, or information can propel you to reach your goals or the need to revise them.  SERENDIPITY IN ACTION!</a:t>
            </a:r>
          </a:p>
          <a:p>
            <a:r>
              <a:rPr lang="en-US" dirty="0"/>
              <a:t>As needed, be prepared and willing to fine-tune, adjust, and re-calibrate your Plan A.  Things do change, despite the best laid plans.   Your Plan A will morph into your Plan B, which, in essence, becomes your new, improved Plan A.</a:t>
            </a:r>
          </a:p>
          <a:p>
            <a:r>
              <a:rPr lang="en-US" dirty="0"/>
              <a:t>The more than you plan and work with a Plan A - the more likely that you will achieve what you want.  </a:t>
            </a:r>
          </a:p>
          <a:p>
            <a:r>
              <a:rPr lang="en-US" dirty="0"/>
              <a:t>Whether it is at the end of the day or the end of life, each of us want to be able to say to ourselves that we did all that we could to live and have our best lives!   </a:t>
            </a:r>
          </a:p>
        </p:txBody>
      </p:sp>
    </p:spTree>
    <p:extLst>
      <p:ext uri="{BB962C8B-B14F-4D97-AF65-F5344CB8AC3E}">
        <p14:creationId xmlns:p14="http://schemas.microsoft.com/office/powerpoint/2010/main" val="3393602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97C6FF-AFDE-AA4A-AC25-C1AA5F9FB914}"/>
              </a:ext>
            </a:extLst>
          </p:cNvPr>
          <p:cNvSpPr>
            <a:spLocks noGrp="1"/>
          </p:cNvSpPr>
          <p:nvPr>
            <p:ph type="ctrTitle"/>
          </p:nvPr>
        </p:nvSpPr>
        <p:spPr>
          <a:xfrm>
            <a:off x="1035804" y="304800"/>
            <a:ext cx="5989836" cy="498598"/>
          </a:xfrm>
        </p:spPr>
        <p:txBody>
          <a:bodyPr/>
          <a:lstStyle/>
          <a:p>
            <a:r>
              <a:rPr lang="en-US" dirty="0"/>
              <a:t> SIXTH SENSE  WITH ANTENNA ON HIGH FREQUENCY</a:t>
            </a:r>
            <a:br>
              <a:rPr lang="en-US" dirty="0"/>
            </a:br>
            <a:r>
              <a:rPr lang="en-US" dirty="0"/>
              <a:t> </a:t>
            </a:r>
          </a:p>
        </p:txBody>
      </p:sp>
      <p:pic>
        <p:nvPicPr>
          <p:cNvPr id="6146" name="Picture 2" descr="See the source image">
            <a:extLst>
              <a:ext uri="{FF2B5EF4-FFF2-40B4-BE49-F238E27FC236}">
                <a16:creationId xmlns:a16="http://schemas.microsoft.com/office/drawing/2014/main" id="{4F11E89B-B6BB-4A5E-A07A-7B71D3AF7CC3}"/>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7802" b="7802"/>
          <a:stretch>
            <a:fillRect/>
          </a:stretch>
        </p:blipFill>
        <p:spPr bwMode="auto">
          <a:xfrm>
            <a:off x="106680" y="601980"/>
            <a:ext cx="10050780" cy="519684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a:extLst>
              <a:ext uri="{FF2B5EF4-FFF2-40B4-BE49-F238E27FC236}">
                <a16:creationId xmlns:a16="http://schemas.microsoft.com/office/drawing/2014/main" id="{A727D5A7-D68F-455B-B498-912CFB4BA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 y="685800"/>
            <a:ext cx="10271760" cy="647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972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97C6FF-AFDE-AA4A-AC25-C1AA5F9FB914}"/>
              </a:ext>
            </a:extLst>
          </p:cNvPr>
          <p:cNvSpPr>
            <a:spLocks noGrp="1"/>
          </p:cNvSpPr>
          <p:nvPr>
            <p:ph type="ctrTitle"/>
          </p:nvPr>
        </p:nvSpPr>
        <p:spPr>
          <a:xfrm>
            <a:off x="1035804" y="304800"/>
            <a:ext cx="3838891" cy="498598"/>
          </a:xfrm>
        </p:spPr>
        <p:txBody>
          <a:bodyPr/>
          <a:lstStyle/>
          <a:p>
            <a:r>
              <a:rPr lang="en-US" dirty="0"/>
              <a:t>QUESTIONS PLEASE ?!?</a:t>
            </a:r>
            <a:br>
              <a:rPr lang="en-US" dirty="0"/>
            </a:br>
            <a:r>
              <a:rPr lang="en-US" dirty="0"/>
              <a:t> </a:t>
            </a:r>
          </a:p>
        </p:txBody>
      </p:sp>
      <p:pic>
        <p:nvPicPr>
          <p:cNvPr id="6146" name="Picture 2" descr="See the source image">
            <a:extLst>
              <a:ext uri="{FF2B5EF4-FFF2-40B4-BE49-F238E27FC236}">
                <a16:creationId xmlns:a16="http://schemas.microsoft.com/office/drawing/2014/main" id="{4F11E89B-B6BB-4A5E-A07A-7B71D3AF7CC3}"/>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7802" b="7802"/>
          <a:stretch>
            <a:fillRect/>
          </a:stretch>
        </p:blipFill>
        <p:spPr bwMode="auto">
          <a:xfrm>
            <a:off x="106680" y="601980"/>
            <a:ext cx="10050780" cy="5196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58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7313-E81E-0F4C-B048-32FBA92009FA}"/>
              </a:ext>
            </a:extLst>
          </p:cNvPr>
          <p:cNvSpPr>
            <a:spLocks noGrp="1"/>
          </p:cNvSpPr>
          <p:nvPr>
            <p:ph type="ctrTitle"/>
          </p:nvPr>
        </p:nvSpPr>
        <p:spPr/>
        <p:txBody>
          <a:bodyPr/>
          <a:lstStyle/>
          <a:p>
            <a:r>
              <a:rPr lang="en-US" dirty="0"/>
              <a:t>Thank you</a:t>
            </a:r>
          </a:p>
        </p:txBody>
      </p:sp>
      <p:sp>
        <p:nvSpPr>
          <p:cNvPr id="3" name="Text Placeholder 2">
            <a:extLst>
              <a:ext uri="{FF2B5EF4-FFF2-40B4-BE49-F238E27FC236}">
                <a16:creationId xmlns:a16="http://schemas.microsoft.com/office/drawing/2014/main" id="{C9F67C9F-9975-FA4B-98E0-74D2BB33480E}"/>
              </a:ext>
            </a:extLst>
          </p:cNvPr>
          <p:cNvSpPr>
            <a:spLocks noGrp="1"/>
          </p:cNvSpPr>
          <p:nvPr>
            <p:ph type="body" sz="quarter" idx="14"/>
          </p:nvPr>
        </p:nvSpPr>
        <p:spPr>
          <a:xfrm>
            <a:off x="2628900" y="2548210"/>
            <a:ext cx="6347460" cy="1627550"/>
          </a:xfrm>
        </p:spPr>
        <p:txBody>
          <a:bodyPr/>
          <a:lstStyle/>
          <a:p>
            <a:pPr algn="ctr"/>
            <a:r>
              <a:rPr lang="en-US" dirty="0"/>
              <a:t>Thank you so much for your participation today.  </a:t>
            </a:r>
          </a:p>
          <a:p>
            <a:pPr algn="ctr"/>
            <a:endParaRPr lang="en-US" dirty="0"/>
          </a:p>
          <a:p>
            <a:pPr algn="ctr"/>
            <a:r>
              <a:rPr lang="en-US" dirty="0"/>
              <a:t>If you have a question </a:t>
            </a:r>
            <a:r>
              <a:rPr lang="en-US"/>
              <a:t>or comment, </a:t>
            </a:r>
            <a:r>
              <a:rPr lang="en-US" dirty="0"/>
              <a:t>please feel free to email </a:t>
            </a:r>
          </a:p>
          <a:p>
            <a:pPr algn="ctr"/>
            <a:r>
              <a:rPr lang="en-US" dirty="0"/>
              <a:t>Susan Barnes at</a:t>
            </a:r>
          </a:p>
          <a:p>
            <a:pPr algn="ctr"/>
            <a:r>
              <a:rPr lang="en-US" dirty="0"/>
              <a:t>sbarnes@lgcmanagement.com</a:t>
            </a:r>
          </a:p>
          <a:p>
            <a:pPr algn="ctr"/>
            <a:r>
              <a:rPr lang="en-US" dirty="0"/>
              <a:t> </a:t>
            </a:r>
            <a:r>
              <a:rPr lang="en-US" dirty="0">
                <a:hlinkClick r:id="rId2"/>
              </a:rPr>
              <a:t>sbarnes@lgcmanassbgement.com</a:t>
            </a:r>
            <a:endParaRPr lang="en-US" dirty="0"/>
          </a:p>
          <a:p>
            <a:pPr algn="ctr"/>
            <a:r>
              <a:rPr lang="en-US" dirty="0"/>
              <a:t> </a:t>
            </a:r>
            <a:r>
              <a:rPr lang="en-US" dirty="0">
                <a:hlinkClick r:id="rId3"/>
              </a:rPr>
              <a:t>sbarnes@lgcmanagement.com</a:t>
            </a:r>
            <a:endParaRPr lang="en-US" dirty="0"/>
          </a:p>
          <a:p>
            <a:pPr algn="ctr"/>
            <a:endParaRPr lang="en-US" dirty="0"/>
          </a:p>
        </p:txBody>
      </p:sp>
    </p:spTree>
    <p:extLst>
      <p:ext uri="{BB962C8B-B14F-4D97-AF65-F5344CB8AC3E}">
        <p14:creationId xmlns:p14="http://schemas.microsoft.com/office/powerpoint/2010/main" val="211526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9E0FD-727C-A141-8018-D50CF8EF3AFB}"/>
              </a:ext>
            </a:extLst>
          </p:cNvPr>
          <p:cNvSpPr>
            <a:spLocks noGrp="1"/>
          </p:cNvSpPr>
          <p:nvPr>
            <p:ph type="ctrTitle"/>
          </p:nvPr>
        </p:nvSpPr>
        <p:spPr>
          <a:xfrm>
            <a:off x="1027434" y="161925"/>
            <a:ext cx="5554956" cy="4154984"/>
          </a:xfrm>
        </p:spPr>
        <p:txBody>
          <a:bodyPr/>
          <a:lstStyle/>
          <a:p>
            <a:r>
              <a:rPr lang="en-US" dirty="0"/>
              <a:t>Plan a, </a:t>
            </a:r>
            <a:br>
              <a:rPr lang="en-US" dirty="0"/>
            </a:br>
            <a:r>
              <a:rPr lang="en-US" dirty="0"/>
              <a:t>   Plan b, &amp;</a:t>
            </a:r>
            <a:br>
              <a:rPr lang="en-US" dirty="0"/>
            </a:br>
            <a:r>
              <a:rPr lang="en-US" dirty="0"/>
              <a:t>      serendipity </a:t>
            </a:r>
            <a:br>
              <a:rPr lang="en-US" dirty="0"/>
            </a:br>
            <a:r>
              <a:rPr lang="en-US" dirty="0"/>
              <a:t>        for life’s    </a:t>
            </a:r>
            <a:br>
              <a:rPr lang="en-US" dirty="0"/>
            </a:br>
            <a:r>
              <a:rPr lang="en-US" dirty="0"/>
              <a:t> unpredictable journey</a:t>
            </a:r>
          </a:p>
        </p:txBody>
      </p:sp>
      <p:sp>
        <p:nvSpPr>
          <p:cNvPr id="3" name="Subtitle 2">
            <a:extLst>
              <a:ext uri="{FF2B5EF4-FFF2-40B4-BE49-F238E27FC236}">
                <a16:creationId xmlns:a16="http://schemas.microsoft.com/office/drawing/2014/main" id="{FE195264-EE70-6547-99C9-A0841259E221}"/>
              </a:ext>
            </a:extLst>
          </p:cNvPr>
          <p:cNvSpPr>
            <a:spLocks noGrp="1"/>
          </p:cNvSpPr>
          <p:nvPr>
            <p:ph type="subTitle" idx="1"/>
          </p:nvPr>
        </p:nvSpPr>
        <p:spPr>
          <a:xfrm>
            <a:off x="923278" y="4825730"/>
            <a:ext cx="5659111" cy="338554"/>
          </a:xfrm>
        </p:spPr>
        <p:txBody>
          <a:bodyPr/>
          <a:lstStyle/>
          <a:p>
            <a:r>
              <a:rPr lang="en-US" dirty="0"/>
              <a:t> Presenter – Hon. Susan S. Barnes</a:t>
            </a:r>
          </a:p>
        </p:txBody>
      </p:sp>
    </p:spTree>
    <p:extLst>
      <p:ext uri="{BB962C8B-B14F-4D97-AF65-F5344CB8AC3E}">
        <p14:creationId xmlns:p14="http://schemas.microsoft.com/office/powerpoint/2010/main" val="1346984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FCD04F-BBE3-B245-BFB3-A9A8D6EF58E5}"/>
              </a:ext>
            </a:extLst>
          </p:cNvPr>
          <p:cNvSpPr>
            <a:spLocks noGrp="1"/>
          </p:cNvSpPr>
          <p:nvPr>
            <p:ph type="ctrTitle"/>
          </p:nvPr>
        </p:nvSpPr>
        <p:spPr>
          <a:xfrm>
            <a:off x="1027433" y="437030"/>
            <a:ext cx="5855968" cy="498598"/>
          </a:xfrm>
        </p:spPr>
        <p:txBody>
          <a:bodyPr/>
          <a:lstStyle/>
          <a:p>
            <a:r>
              <a:rPr lang="en-US" dirty="0"/>
              <a:t>LIFE’S UNPREDITABLE JOURNEY …</a:t>
            </a:r>
          </a:p>
        </p:txBody>
      </p:sp>
      <p:sp>
        <p:nvSpPr>
          <p:cNvPr id="5" name="Text Placeholder 1">
            <a:extLst>
              <a:ext uri="{FF2B5EF4-FFF2-40B4-BE49-F238E27FC236}">
                <a16:creationId xmlns:a16="http://schemas.microsoft.com/office/drawing/2014/main" id="{59230A1C-8F2A-46D9-9E2E-936F1361CD1E}"/>
              </a:ext>
            </a:extLst>
          </p:cNvPr>
          <p:cNvSpPr txBox="1">
            <a:spLocks/>
          </p:cNvSpPr>
          <p:nvPr/>
        </p:nvSpPr>
        <p:spPr>
          <a:xfrm>
            <a:off x="71022" y="1038687"/>
            <a:ext cx="9863091" cy="480282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2400" u="sng" dirty="0"/>
              <a:t>LIFE IS AN UNPREDICTABLE JOURNEY</a:t>
            </a:r>
            <a:r>
              <a:rPr lang="en-US" sz="2400" dirty="0"/>
              <a:t>.</a:t>
            </a:r>
          </a:p>
          <a:p>
            <a:r>
              <a:rPr lang="en-US" sz="2400" dirty="0"/>
              <a:t>Each of us have hopes, hunches, paths of direction, routines for work, school, home, and so on … Yet, none of us truly knows what lies ahead in all aspects of our lives. </a:t>
            </a:r>
          </a:p>
          <a:p>
            <a:r>
              <a:rPr lang="en-US" sz="2400" dirty="0"/>
              <a:t>In one way, it is positively incredible and exhilarating that each day reveals itself with newness and possibilities.</a:t>
            </a:r>
          </a:p>
          <a:p>
            <a:r>
              <a:rPr lang="en-US" sz="2400" dirty="0"/>
              <a:t>Conversely, it is stressful to have the uncertainty of each new day.</a:t>
            </a:r>
          </a:p>
          <a:p>
            <a:r>
              <a:rPr lang="en-US" sz="2400" dirty="0"/>
              <a:t>To illustrate this point, think how your day went yesterday.  Some things likely went as planned and expected, while other things did not.</a:t>
            </a:r>
          </a:p>
          <a:p>
            <a:r>
              <a:rPr lang="en-US" sz="2400" dirty="0"/>
              <a:t>To really illustrate this point, think back to when you were 20 years old, which may be a few years or many years ago, and ask yourself what you envisioned and where you expected your life to be at age 25, 40, and beyond.  </a:t>
            </a:r>
          </a:p>
          <a:p>
            <a:r>
              <a:rPr lang="en-US" sz="2400" dirty="0"/>
              <a:t>How has that worked out so far? </a:t>
            </a:r>
          </a:p>
          <a:p>
            <a:endParaRPr lang="en-US" dirty="0"/>
          </a:p>
        </p:txBody>
      </p:sp>
    </p:spTree>
    <p:extLst>
      <p:ext uri="{BB962C8B-B14F-4D97-AF65-F5344CB8AC3E}">
        <p14:creationId xmlns:p14="http://schemas.microsoft.com/office/powerpoint/2010/main" val="976661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0E6015-1159-5E4B-B57C-FC3EED306595}"/>
              </a:ext>
            </a:extLst>
          </p:cNvPr>
          <p:cNvSpPr>
            <a:spLocks noGrp="1"/>
          </p:cNvSpPr>
          <p:nvPr>
            <p:ph type="ctrTitle"/>
          </p:nvPr>
        </p:nvSpPr>
        <p:spPr>
          <a:xfrm>
            <a:off x="1027432" y="437030"/>
            <a:ext cx="8026727" cy="498598"/>
          </a:xfrm>
        </p:spPr>
        <p:txBody>
          <a:bodyPr/>
          <a:lstStyle/>
          <a:p>
            <a:r>
              <a:rPr lang="en-US" dirty="0"/>
              <a:t>     On-Line Poll Question #1 …</a:t>
            </a:r>
          </a:p>
        </p:txBody>
      </p:sp>
      <p:sp>
        <p:nvSpPr>
          <p:cNvPr id="4" name="Text Placeholder 1">
            <a:extLst>
              <a:ext uri="{FF2B5EF4-FFF2-40B4-BE49-F238E27FC236}">
                <a16:creationId xmlns:a16="http://schemas.microsoft.com/office/drawing/2014/main" id="{7C792799-1C0F-A54F-A5F9-437CDCE258C5}"/>
              </a:ext>
            </a:extLst>
          </p:cNvPr>
          <p:cNvSpPr txBox="1">
            <a:spLocks/>
          </p:cNvSpPr>
          <p:nvPr/>
        </p:nvSpPr>
        <p:spPr>
          <a:xfrm>
            <a:off x="97654" y="935629"/>
            <a:ext cx="9703571" cy="484604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endParaRPr lang="en-US" sz="2400" dirty="0"/>
          </a:p>
        </p:txBody>
      </p:sp>
      <p:sp>
        <p:nvSpPr>
          <p:cNvPr id="7" name="TextBox 6">
            <a:extLst>
              <a:ext uri="{FF2B5EF4-FFF2-40B4-BE49-F238E27FC236}">
                <a16:creationId xmlns:a16="http://schemas.microsoft.com/office/drawing/2014/main" id="{45B87A75-C38D-4FC6-8F71-71535C855824}"/>
              </a:ext>
            </a:extLst>
          </p:cNvPr>
          <p:cNvSpPr txBox="1"/>
          <p:nvPr/>
        </p:nvSpPr>
        <p:spPr>
          <a:xfrm>
            <a:off x="276226" y="1219200"/>
            <a:ext cx="9525000" cy="4401205"/>
          </a:xfrm>
          <a:prstGeom prst="rect">
            <a:avLst/>
          </a:prstGeom>
          <a:noFill/>
        </p:spPr>
        <p:txBody>
          <a:bodyPr wrap="square">
            <a:spAutoFit/>
          </a:bodyPr>
          <a:lstStyle/>
          <a:p>
            <a:pPr marL="0" marR="0">
              <a:spcBef>
                <a:spcPts val="0"/>
              </a:spcBef>
              <a:spcAft>
                <a:spcPts val="0"/>
              </a:spcAft>
            </a:pPr>
            <a:r>
              <a:rPr lang="en-US" sz="2000" u="sng" dirty="0">
                <a:effectLst/>
                <a:latin typeface="Calibri" panose="020F0502020204030204" pitchFamily="34" charset="0"/>
                <a:ea typeface="Calibri" panose="020F0502020204030204" pitchFamily="34" charset="0"/>
                <a:cs typeface="Times New Roman" panose="02020603050405020304" pitchFamily="18" charset="0"/>
              </a:rPr>
              <a:t>QUESTION 1 – Aside from the impacts of COVID-19, I have experienced the following life event(s) in the last five (5) years</a:t>
            </a:r>
            <a:r>
              <a:rPr lang="en-US" sz="2000" dirty="0">
                <a:effectLst/>
                <a:latin typeface="Calibri" panose="020F0502020204030204" pitchFamily="34" charset="0"/>
                <a:ea typeface="Calibri" panose="020F0502020204030204" pitchFamily="34" charset="0"/>
                <a:cs typeface="Times New Roman" panose="02020603050405020304" pitchFamily="18" charset="0"/>
              </a:rPr>
              <a:t>: (please check all that apply)</a:t>
            </a:r>
          </a:p>
          <a:p>
            <a:pPr marL="0" marR="0">
              <a:spcBef>
                <a:spcPts val="0"/>
              </a:spcBef>
              <a:spcAft>
                <a:spcPts val="0"/>
              </a:spcAft>
            </a:pPr>
            <a:r>
              <a:rPr lang="en-US" sz="200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2000" dirty="0">
                <a:effectLst/>
                <a:latin typeface="Calibri" panose="020F0502020204030204" pitchFamily="34" charset="0"/>
                <a:ea typeface="Calibri" panose="020F0502020204030204" pitchFamily="34" charset="0"/>
                <a:cs typeface="Times New Roman" panose="02020603050405020304" pitchFamily="18" charset="0"/>
              </a:rPr>
              <a:t>Marriage of self or child</a:t>
            </a:r>
          </a:p>
          <a:p>
            <a:pPr marL="342900" marR="0" lvl="0" indent="-342900">
              <a:spcBef>
                <a:spcPts val="0"/>
              </a:spcBef>
              <a:spcAft>
                <a:spcPts val="0"/>
              </a:spcAft>
              <a:buFont typeface="+mj-lt"/>
              <a:buAutoNum type="arabicParenR"/>
            </a:pPr>
            <a:r>
              <a:rPr lang="en-US" sz="2000" dirty="0">
                <a:effectLst/>
                <a:latin typeface="Calibri" panose="020F0502020204030204" pitchFamily="34" charset="0"/>
                <a:ea typeface="Calibri" panose="020F0502020204030204" pitchFamily="34" charset="0"/>
                <a:cs typeface="Times New Roman" panose="02020603050405020304" pitchFamily="18" charset="0"/>
              </a:rPr>
              <a:t>Birth of child or grandchild</a:t>
            </a:r>
          </a:p>
          <a:p>
            <a:pPr marL="342900" marR="0" lvl="0" indent="-342900">
              <a:spcBef>
                <a:spcPts val="0"/>
              </a:spcBef>
              <a:spcAft>
                <a:spcPts val="0"/>
              </a:spcAft>
              <a:buFont typeface="+mj-lt"/>
              <a:buAutoNum type="arabicParenR"/>
            </a:pPr>
            <a:r>
              <a:rPr lang="en-US" sz="2000" dirty="0">
                <a:effectLst/>
                <a:latin typeface="Calibri" panose="020F0502020204030204" pitchFamily="34" charset="0"/>
                <a:ea typeface="Calibri" panose="020F0502020204030204" pitchFamily="34" charset="0"/>
                <a:cs typeface="Times New Roman" panose="02020603050405020304" pitchFamily="18" charset="0"/>
              </a:rPr>
              <a:t>Major career change or promotion</a:t>
            </a:r>
          </a:p>
          <a:p>
            <a:pPr marL="342900" marR="0" lvl="0" indent="-342900">
              <a:spcBef>
                <a:spcPts val="0"/>
              </a:spcBef>
              <a:spcAft>
                <a:spcPts val="0"/>
              </a:spcAft>
              <a:buFont typeface="+mj-lt"/>
              <a:buAutoNum type="arabicParenR"/>
            </a:pPr>
            <a:r>
              <a:rPr lang="en-US" sz="2000" dirty="0">
                <a:effectLst/>
                <a:latin typeface="Calibri" panose="020F0502020204030204" pitchFamily="34" charset="0"/>
                <a:ea typeface="Calibri" panose="020F0502020204030204" pitchFamily="34" charset="0"/>
                <a:cs typeface="Times New Roman" panose="02020603050405020304" pitchFamily="18" charset="0"/>
              </a:rPr>
              <a:t>Divorce of self, child, or parent </a:t>
            </a:r>
          </a:p>
          <a:p>
            <a:pPr marL="342900" marR="0" lvl="0" indent="-342900">
              <a:spcBef>
                <a:spcPts val="0"/>
              </a:spcBef>
              <a:spcAft>
                <a:spcPts val="0"/>
              </a:spcAft>
              <a:buFont typeface="+mj-lt"/>
              <a:buAutoNum type="arabicParenR"/>
            </a:pPr>
            <a:r>
              <a:rPr lang="en-US" sz="2000" dirty="0">
                <a:effectLst/>
                <a:latin typeface="Calibri" panose="020F0502020204030204" pitchFamily="34" charset="0"/>
                <a:ea typeface="Calibri" panose="020F0502020204030204" pitchFamily="34" charset="0"/>
                <a:cs typeface="Times New Roman" panose="02020603050405020304" pitchFamily="18" charset="0"/>
              </a:rPr>
              <a:t>Death of a loved one</a:t>
            </a:r>
          </a:p>
          <a:p>
            <a:pPr marL="342900" marR="0" lvl="0" indent="-342900">
              <a:spcBef>
                <a:spcPts val="0"/>
              </a:spcBef>
              <a:spcAft>
                <a:spcPts val="0"/>
              </a:spcAft>
              <a:buFont typeface="+mj-lt"/>
              <a:buAutoNum type="arabicParenR"/>
            </a:pPr>
            <a:r>
              <a:rPr lang="en-US" sz="2000" dirty="0">
                <a:effectLst/>
                <a:latin typeface="Calibri" panose="020F0502020204030204" pitchFamily="34" charset="0"/>
                <a:ea typeface="Calibri" panose="020F0502020204030204" pitchFamily="34" charset="0"/>
                <a:cs typeface="Times New Roman" panose="02020603050405020304" pitchFamily="18" charset="0"/>
              </a:rPr>
              <a:t>Job loss or reduction</a:t>
            </a:r>
          </a:p>
          <a:p>
            <a:pPr marL="342900" marR="0" lvl="0" indent="-342900">
              <a:spcBef>
                <a:spcPts val="0"/>
              </a:spcBef>
              <a:spcAft>
                <a:spcPts val="0"/>
              </a:spcAft>
              <a:buFont typeface="+mj-lt"/>
              <a:buAutoNum type="arabicParenR"/>
            </a:pPr>
            <a:r>
              <a:rPr lang="en-US" sz="2000" dirty="0">
                <a:effectLst/>
                <a:latin typeface="Calibri" panose="020F0502020204030204" pitchFamily="34" charset="0"/>
                <a:ea typeface="Calibri" panose="020F0502020204030204" pitchFamily="34" charset="0"/>
                <a:cs typeface="Times New Roman" panose="02020603050405020304" pitchFamily="18" charset="0"/>
              </a:rPr>
              <a:t>Returned to or graduated from formal education/training </a:t>
            </a:r>
          </a:p>
          <a:p>
            <a:pPr marL="342900" marR="0" lvl="0" indent="-342900">
              <a:spcBef>
                <a:spcPts val="0"/>
              </a:spcBef>
              <a:spcAft>
                <a:spcPts val="0"/>
              </a:spcAft>
              <a:buFont typeface="+mj-lt"/>
              <a:buAutoNum type="arabicParenR"/>
            </a:pPr>
            <a:r>
              <a:rPr lang="en-US" sz="2000" dirty="0">
                <a:effectLst/>
                <a:latin typeface="Calibri" panose="020F0502020204030204" pitchFamily="34" charset="0"/>
                <a:ea typeface="Calibri" panose="020F0502020204030204" pitchFamily="34" charset="0"/>
                <a:cs typeface="Times New Roman" panose="02020603050405020304" pitchFamily="18" charset="0"/>
              </a:rPr>
              <a:t>Lifestyle change, such as children entered or went away to school, became empty-nester, and/or retired</a:t>
            </a:r>
          </a:p>
          <a:p>
            <a:pPr marL="342900" marR="0" lvl="0" indent="-342900">
              <a:spcBef>
                <a:spcPts val="0"/>
              </a:spcBef>
              <a:spcAft>
                <a:spcPts val="0"/>
              </a:spcAft>
              <a:buFont typeface="+mj-lt"/>
              <a:buAutoNum type="arabicParenR"/>
            </a:pPr>
            <a:r>
              <a:rPr lang="en-US" sz="2000" dirty="0">
                <a:effectLst/>
                <a:latin typeface="Calibri" panose="020F0502020204030204" pitchFamily="34" charset="0"/>
                <a:ea typeface="Calibri" panose="020F0502020204030204" pitchFamily="34" charset="0"/>
                <a:cs typeface="Times New Roman" panose="02020603050405020304" pitchFamily="18" charset="0"/>
              </a:rPr>
              <a:t>Moved locally or relocated to new area</a:t>
            </a:r>
          </a:p>
          <a:p>
            <a:pPr marL="342900" marR="0" lvl="0" indent="-342900">
              <a:spcBef>
                <a:spcPts val="0"/>
              </a:spcBef>
              <a:spcAft>
                <a:spcPts val="0"/>
              </a:spcAft>
              <a:buFont typeface="+mj-lt"/>
              <a:buAutoNum type="arabicParenR"/>
            </a:pPr>
            <a:r>
              <a:rPr lang="en-US" sz="2000" dirty="0">
                <a:effectLst/>
                <a:latin typeface="Calibri" panose="020F0502020204030204" pitchFamily="34" charset="0"/>
                <a:ea typeface="Calibri" panose="020F0502020204030204" pitchFamily="34" charset="0"/>
                <a:cs typeface="Times New Roman" panose="02020603050405020304" pitchFamily="18" charset="0"/>
              </a:rPr>
              <a:t>Serious or chronic health concern of self and/or loved one </a:t>
            </a:r>
          </a:p>
        </p:txBody>
      </p:sp>
    </p:spTree>
    <p:extLst>
      <p:ext uri="{BB962C8B-B14F-4D97-AF65-F5344CB8AC3E}">
        <p14:creationId xmlns:p14="http://schemas.microsoft.com/office/powerpoint/2010/main" val="3582700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0E6015-1159-5E4B-B57C-FC3EED306595}"/>
              </a:ext>
            </a:extLst>
          </p:cNvPr>
          <p:cNvSpPr>
            <a:spLocks noGrp="1"/>
          </p:cNvSpPr>
          <p:nvPr>
            <p:ph type="ctrTitle"/>
          </p:nvPr>
        </p:nvSpPr>
        <p:spPr>
          <a:xfrm>
            <a:off x="1027432" y="437030"/>
            <a:ext cx="8026727" cy="997196"/>
          </a:xfrm>
        </p:spPr>
        <p:txBody>
          <a:bodyPr/>
          <a:lstStyle/>
          <a:p>
            <a:r>
              <a:rPr lang="en-US" dirty="0"/>
              <a:t>     Stuff happens … </a:t>
            </a:r>
            <a:br>
              <a:rPr lang="en-US" dirty="0"/>
            </a:br>
            <a:r>
              <a:rPr lang="en-US" dirty="0"/>
              <a:t>	Who would have thought …</a:t>
            </a:r>
          </a:p>
        </p:txBody>
      </p:sp>
      <p:sp>
        <p:nvSpPr>
          <p:cNvPr id="4" name="Text Placeholder 1">
            <a:extLst>
              <a:ext uri="{FF2B5EF4-FFF2-40B4-BE49-F238E27FC236}">
                <a16:creationId xmlns:a16="http://schemas.microsoft.com/office/drawing/2014/main" id="{7C792799-1C0F-A54F-A5F9-437CDCE258C5}"/>
              </a:ext>
            </a:extLst>
          </p:cNvPr>
          <p:cNvSpPr txBox="1">
            <a:spLocks/>
          </p:cNvSpPr>
          <p:nvPr/>
        </p:nvSpPr>
        <p:spPr>
          <a:xfrm>
            <a:off x="97654" y="1638300"/>
            <a:ext cx="9925235" cy="299584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2400" dirty="0"/>
              <a:t>My bet is that the more years that have passed, since you were 20, the more your life has changed than earlier thought and envisioned.</a:t>
            </a:r>
          </a:p>
          <a:p>
            <a:r>
              <a:rPr lang="en-US" sz="2400" dirty="0"/>
              <a:t>STUFF HAPPENS.  </a:t>
            </a:r>
          </a:p>
          <a:p>
            <a:r>
              <a:rPr lang="en-US" sz="2400" dirty="0"/>
              <a:t>Who would have thought that an unexpected occurrence, even a small one, veers into your path and your life’s journey adjusts or, worse yet, it derails.</a:t>
            </a:r>
          </a:p>
          <a:p>
            <a:r>
              <a:rPr lang="en-US" sz="2400" dirty="0"/>
              <a:t>If you have a Plan A, it needs a retread, despite the best laid plans</a:t>
            </a:r>
          </a:p>
          <a:p>
            <a:r>
              <a:rPr lang="en-US" sz="2400" dirty="0"/>
              <a:t>This is when Plan B, your alternative guidepost, springs into action.</a:t>
            </a:r>
          </a:p>
          <a:p>
            <a:r>
              <a:rPr lang="en-US" sz="2400" dirty="0"/>
              <a:t>Wait a minute --- WHOA! - you don’t have a Plan A or a Plan B ?!?   </a:t>
            </a:r>
          </a:p>
        </p:txBody>
      </p:sp>
    </p:spTree>
    <p:extLst>
      <p:ext uri="{BB962C8B-B14F-4D97-AF65-F5344CB8AC3E}">
        <p14:creationId xmlns:p14="http://schemas.microsoft.com/office/powerpoint/2010/main" val="34263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0E6015-1159-5E4B-B57C-FC3EED306595}"/>
              </a:ext>
            </a:extLst>
          </p:cNvPr>
          <p:cNvSpPr>
            <a:spLocks noGrp="1"/>
          </p:cNvSpPr>
          <p:nvPr>
            <p:ph type="ctrTitle"/>
          </p:nvPr>
        </p:nvSpPr>
        <p:spPr>
          <a:xfrm>
            <a:off x="1027432" y="437030"/>
            <a:ext cx="8026727" cy="498598"/>
          </a:xfrm>
        </p:spPr>
        <p:txBody>
          <a:bodyPr/>
          <a:lstStyle/>
          <a:p>
            <a:r>
              <a:rPr lang="en-US" dirty="0"/>
              <a:t>     0n-Line Poll Question #2 …</a:t>
            </a:r>
          </a:p>
        </p:txBody>
      </p:sp>
      <p:sp>
        <p:nvSpPr>
          <p:cNvPr id="4" name="Text Placeholder 1">
            <a:extLst>
              <a:ext uri="{FF2B5EF4-FFF2-40B4-BE49-F238E27FC236}">
                <a16:creationId xmlns:a16="http://schemas.microsoft.com/office/drawing/2014/main" id="{7C792799-1C0F-A54F-A5F9-437CDCE258C5}"/>
              </a:ext>
            </a:extLst>
          </p:cNvPr>
          <p:cNvSpPr txBox="1">
            <a:spLocks/>
          </p:cNvSpPr>
          <p:nvPr/>
        </p:nvSpPr>
        <p:spPr>
          <a:xfrm>
            <a:off x="97655" y="1638299"/>
            <a:ext cx="9751196" cy="376237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marR="0" indent="0">
              <a:spcBef>
                <a:spcPts val="0"/>
              </a:spcBef>
              <a:spcAft>
                <a:spcPts val="0"/>
              </a:spcAft>
              <a:buNone/>
            </a:pPr>
            <a:r>
              <a:rPr lang="en-US" sz="2400" u="sng" dirty="0">
                <a:effectLst/>
                <a:latin typeface="Calibri" panose="020F0502020204030204" pitchFamily="34" charset="0"/>
                <a:ea typeface="Calibri" panose="020F0502020204030204" pitchFamily="34" charset="0"/>
                <a:cs typeface="Times New Roman" panose="02020603050405020304" pitchFamily="18" charset="0"/>
              </a:rPr>
              <a:t>QUESTION 2 - I have written a Plan A &amp; have assembled data to map a Plan B, as needed.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(please check one)</a:t>
            </a:r>
          </a:p>
          <a:p>
            <a:pPr marL="0"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2400" dirty="0">
                <a:effectLst/>
                <a:latin typeface="Calibri" panose="020F0502020204030204" pitchFamily="34" charset="0"/>
                <a:ea typeface="Calibri" panose="020F0502020204030204" pitchFamily="34" charset="0"/>
                <a:cs typeface="Times New Roman" panose="02020603050405020304" pitchFamily="18" charset="0"/>
              </a:rPr>
              <a:t>Yes.  I have a Plan A that is referred to regularly and can morph to Plan B, as needed.</a:t>
            </a:r>
          </a:p>
          <a:p>
            <a:pPr marL="342900" marR="0" lvl="0" indent="-342900">
              <a:spcBef>
                <a:spcPts val="0"/>
              </a:spcBef>
              <a:spcAft>
                <a:spcPts val="0"/>
              </a:spcAft>
              <a:buFont typeface="+mj-lt"/>
              <a:buAutoNum type="arabicParenR"/>
            </a:pPr>
            <a:r>
              <a:rPr lang="en-US" sz="2400" dirty="0">
                <a:effectLst/>
                <a:latin typeface="Calibri" panose="020F0502020204030204" pitchFamily="34" charset="0"/>
                <a:ea typeface="Calibri" panose="020F0502020204030204" pitchFamily="34" charset="0"/>
                <a:cs typeface="Times New Roman" panose="02020603050405020304" pitchFamily="18" charset="0"/>
              </a:rPr>
              <a:t>Maybe.  My Plan A has not seen the light of day for a long time. </a:t>
            </a:r>
          </a:p>
          <a:p>
            <a:pPr marL="342900" marR="0" lvl="0" indent="-342900">
              <a:spcBef>
                <a:spcPts val="0"/>
              </a:spcBef>
              <a:spcAft>
                <a:spcPts val="0"/>
              </a:spcAft>
              <a:buFont typeface="+mj-lt"/>
              <a:buAutoNum type="arabicParenR"/>
            </a:pPr>
            <a:r>
              <a:rPr lang="en-US" sz="2400" dirty="0">
                <a:effectLst/>
                <a:latin typeface="Calibri" panose="020F0502020204030204" pitchFamily="34" charset="0"/>
                <a:ea typeface="Calibri" panose="020F0502020204030204" pitchFamily="34" charset="0"/>
                <a:cs typeface="Times New Roman" panose="02020603050405020304" pitchFamily="18" charset="0"/>
              </a:rPr>
              <a:t>No.  I have thought about a Plan A and it is on my to-do list, after cleaning-out the junk drawer.</a:t>
            </a:r>
          </a:p>
          <a:p>
            <a:pPr marL="342900" marR="0" lvl="0" indent="-342900">
              <a:spcBef>
                <a:spcPts val="0"/>
              </a:spcBef>
              <a:spcAft>
                <a:spcPts val="0"/>
              </a:spcAft>
              <a:buFont typeface="+mj-lt"/>
              <a:buAutoNum type="arabicParenR"/>
            </a:pPr>
            <a:r>
              <a:rPr lang="en-US" sz="2400" dirty="0">
                <a:effectLst/>
                <a:latin typeface="Calibri" panose="020F0502020204030204" pitchFamily="34" charset="0"/>
                <a:ea typeface="Calibri" panose="020F0502020204030204" pitchFamily="34" charset="0"/>
                <a:cs typeface="Times New Roman" panose="02020603050405020304" pitchFamily="18" charset="0"/>
              </a:rPr>
              <a:t>Not needed.  Life is full of surprises, so I like to wing it.  </a:t>
            </a:r>
          </a:p>
          <a:p>
            <a:pPr marL="0" indent="0">
              <a:buNone/>
            </a:pPr>
            <a:r>
              <a:rPr lang="en-US" sz="2400" dirty="0"/>
              <a:t>   </a:t>
            </a:r>
          </a:p>
        </p:txBody>
      </p:sp>
    </p:spTree>
    <p:extLst>
      <p:ext uri="{BB962C8B-B14F-4D97-AF65-F5344CB8AC3E}">
        <p14:creationId xmlns:p14="http://schemas.microsoft.com/office/powerpoint/2010/main" val="441534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E339619-B5AC-45D4-A68A-A349D0FCACF6}"/>
              </a:ext>
            </a:extLst>
          </p:cNvPr>
          <p:cNvSpPr>
            <a:spLocks noGrp="1"/>
          </p:cNvSpPr>
          <p:nvPr>
            <p:ph type="ctrTitle"/>
          </p:nvPr>
        </p:nvSpPr>
        <p:spPr>
          <a:xfrm>
            <a:off x="1035804" y="304800"/>
            <a:ext cx="4260096" cy="1028700"/>
          </a:xfrm>
        </p:spPr>
        <p:txBody>
          <a:bodyPr/>
          <a:lstStyle/>
          <a:p>
            <a:pPr algn="ctr"/>
            <a:r>
              <a:rPr lang="en-US" dirty="0"/>
              <a:t>Planning ahead and forward thinking avoids disasters and life going awry.</a:t>
            </a:r>
            <a:br>
              <a:rPr lang="en-US" dirty="0"/>
            </a:br>
            <a:r>
              <a:rPr lang="en-US" dirty="0"/>
              <a:t>Just ask these women who didn’t get it!   </a:t>
            </a:r>
            <a:br>
              <a:rPr lang="en-US" dirty="0"/>
            </a:br>
            <a:endParaRPr lang="en-US" dirty="0"/>
          </a:p>
        </p:txBody>
      </p:sp>
      <p:pic>
        <p:nvPicPr>
          <p:cNvPr id="1034" name="Picture 10">
            <a:extLst>
              <a:ext uri="{FF2B5EF4-FFF2-40B4-BE49-F238E27FC236}">
                <a16:creationId xmlns:a16="http://schemas.microsoft.com/office/drawing/2014/main" id="{EE498622-EBB9-4058-9943-50CC6C71B2FA}"/>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7813" b="7813"/>
          <a:stretch>
            <a:fillRect/>
          </a:stretch>
        </p:blipFill>
        <p:spPr bwMode="auto">
          <a:xfrm>
            <a:off x="85725" y="1097848"/>
            <a:ext cx="10098605" cy="4662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315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97C6FF-AFDE-AA4A-AC25-C1AA5F9FB914}"/>
              </a:ext>
            </a:extLst>
          </p:cNvPr>
          <p:cNvSpPr>
            <a:spLocks noGrp="1"/>
          </p:cNvSpPr>
          <p:nvPr>
            <p:ph type="ctrTitle"/>
          </p:nvPr>
        </p:nvSpPr>
        <p:spPr>
          <a:xfrm>
            <a:off x="123825" y="304800"/>
            <a:ext cx="9919336" cy="249299"/>
          </a:xfrm>
        </p:spPr>
        <p:txBody>
          <a:bodyPr/>
          <a:lstStyle/>
          <a:p>
            <a:r>
              <a:rPr lang="en-US" u="sng" dirty="0">
                <a:solidFill>
                  <a:srgbClr val="FF0000"/>
                </a:solidFill>
              </a:rPr>
              <a:t>YIKES - THEY SHIPWRECKED &amp; WERE STUCK ON AN UNINHABITATED ISLAND FOR YEARS. </a:t>
            </a:r>
          </a:p>
        </p:txBody>
      </p:sp>
      <p:pic>
        <p:nvPicPr>
          <p:cNvPr id="2050" name="Picture 2">
            <a:extLst>
              <a:ext uri="{FF2B5EF4-FFF2-40B4-BE49-F238E27FC236}">
                <a16:creationId xmlns:a16="http://schemas.microsoft.com/office/drawing/2014/main" id="{42EFE827-6D33-42D7-BC48-F43ED484E213}"/>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12500" b="12500"/>
          <a:stretch>
            <a:fillRect/>
          </a:stretch>
        </p:blipFill>
        <p:spPr bwMode="auto">
          <a:xfrm>
            <a:off x="33974" y="781049"/>
            <a:ext cx="10184446" cy="50768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574BD759-22CB-4ADD-86F1-3BB352E7E954}"/>
                  </a:ext>
                </a:extLst>
              </p14:cNvPr>
              <p14:cNvContentPartPr/>
              <p14:nvPr/>
            </p14:nvContentPartPr>
            <p14:xfrm>
              <a:off x="8869200" y="3474540"/>
              <a:ext cx="360" cy="360"/>
            </p14:xfrm>
          </p:contentPart>
        </mc:Choice>
        <mc:Fallback xmlns="">
          <p:pic>
            <p:nvPicPr>
              <p:cNvPr id="14" name="Ink 13">
                <a:extLst>
                  <a:ext uri="{FF2B5EF4-FFF2-40B4-BE49-F238E27FC236}">
                    <a16:creationId xmlns:a16="http://schemas.microsoft.com/office/drawing/2014/main" id="{574BD759-22CB-4ADD-86F1-3BB352E7E954}"/>
                  </a:ext>
                </a:extLst>
              </p:cNvPr>
              <p:cNvPicPr/>
              <p:nvPr/>
            </p:nvPicPr>
            <p:blipFill>
              <a:blip r:embed="rId4"/>
              <a:stretch>
                <a:fillRect/>
              </a:stretch>
            </p:blipFill>
            <p:spPr>
              <a:xfrm>
                <a:off x="8815560" y="336690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5" name="Ink 24">
                <a:extLst>
                  <a:ext uri="{FF2B5EF4-FFF2-40B4-BE49-F238E27FC236}">
                    <a16:creationId xmlns:a16="http://schemas.microsoft.com/office/drawing/2014/main" id="{9788FE72-CBC8-499A-A77B-7289E2941790}"/>
                  </a:ext>
                </a:extLst>
              </p14:cNvPr>
              <p14:cNvContentPartPr/>
              <p14:nvPr/>
            </p14:nvContentPartPr>
            <p14:xfrm>
              <a:off x="4434360" y="2943540"/>
              <a:ext cx="647640" cy="65160"/>
            </p14:xfrm>
          </p:contentPart>
        </mc:Choice>
        <mc:Fallback xmlns="">
          <p:pic>
            <p:nvPicPr>
              <p:cNvPr id="25" name="Ink 24">
                <a:extLst>
                  <a:ext uri="{FF2B5EF4-FFF2-40B4-BE49-F238E27FC236}">
                    <a16:creationId xmlns:a16="http://schemas.microsoft.com/office/drawing/2014/main" id="{9788FE72-CBC8-499A-A77B-7289E2941790}"/>
                  </a:ext>
                </a:extLst>
              </p:cNvPr>
              <p:cNvPicPr/>
              <p:nvPr/>
            </p:nvPicPr>
            <p:blipFill>
              <a:blip r:embed="rId6"/>
              <a:stretch>
                <a:fillRect/>
              </a:stretch>
            </p:blipFill>
            <p:spPr>
              <a:xfrm>
                <a:off x="4380720" y="2835900"/>
                <a:ext cx="75528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6" name="Ink 25">
                <a:extLst>
                  <a:ext uri="{FF2B5EF4-FFF2-40B4-BE49-F238E27FC236}">
                    <a16:creationId xmlns:a16="http://schemas.microsoft.com/office/drawing/2014/main" id="{32DCE782-05FA-4B89-A6BC-11065AFC85E4}"/>
                  </a:ext>
                </a:extLst>
              </p14:cNvPr>
              <p14:cNvContentPartPr/>
              <p14:nvPr/>
            </p14:nvContentPartPr>
            <p14:xfrm>
              <a:off x="9042000" y="1494900"/>
              <a:ext cx="426960" cy="71640"/>
            </p14:xfrm>
          </p:contentPart>
        </mc:Choice>
        <mc:Fallback xmlns="">
          <p:pic>
            <p:nvPicPr>
              <p:cNvPr id="26" name="Ink 25">
                <a:extLst>
                  <a:ext uri="{FF2B5EF4-FFF2-40B4-BE49-F238E27FC236}">
                    <a16:creationId xmlns:a16="http://schemas.microsoft.com/office/drawing/2014/main" id="{32DCE782-05FA-4B89-A6BC-11065AFC85E4}"/>
                  </a:ext>
                </a:extLst>
              </p:cNvPr>
              <p:cNvPicPr/>
              <p:nvPr/>
            </p:nvPicPr>
            <p:blipFill>
              <a:blip r:embed="rId8"/>
              <a:stretch>
                <a:fillRect/>
              </a:stretch>
            </p:blipFill>
            <p:spPr>
              <a:xfrm>
                <a:off x="8988000" y="1387260"/>
                <a:ext cx="53460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Ink 26">
                <a:extLst>
                  <a:ext uri="{FF2B5EF4-FFF2-40B4-BE49-F238E27FC236}">
                    <a16:creationId xmlns:a16="http://schemas.microsoft.com/office/drawing/2014/main" id="{114D771B-B1EB-4FD4-AA8E-22F50223B834}"/>
                  </a:ext>
                </a:extLst>
              </p14:cNvPr>
              <p14:cNvContentPartPr/>
              <p14:nvPr/>
            </p14:nvContentPartPr>
            <p14:xfrm>
              <a:off x="9401280" y="1508940"/>
              <a:ext cx="67320" cy="71280"/>
            </p14:xfrm>
          </p:contentPart>
        </mc:Choice>
        <mc:Fallback xmlns="">
          <p:pic>
            <p:nvPicPr>
              <p:cNvPr id="27" name="Ink 26">
                <a:extLst>
                  <a:ext uri="{FF2B5EF4-FFF2-40B4-BE49-F238E27FC236}">
                    <a16:creationId xmlns:a16="http://schemas.microsoft.com/office/drawing/2014/main" id="{114D771B-B1EB-4FD4-AA8E-22F50223B834}"/>
                  </a:ext>
                </a:extLst>
              </p:cNvPr>
              <p:cNvPicPr/>
              <p:nvPr/>
            </p:nvPicPr>
            <p:blipFill>
              <a:blip r:embed="rId10"/>
              <a:stretch>
                <a:fillRect/>
              </a:stretch>
            </p:blipFill>
            <p:spPr>
              <a:xfrm>
                <a:off x="9347640" y="1401300"/>
                <a:ext cx="17496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Ink 27">
                <a:extLst>
                  <a:ext uri="{FF2B5EF4-FFF2-40B4-BE49-F238E27FC236}">
                    <a16:creationId xmlns:a16="http://schemas.microsoft.com/office/drawing/2014/main" id="{3F986F4E-A1DE-495C-BB16-7EF34D71859F}"/>
                  </a:ext>
                </a:extLst>
              </p14:cNvPr>
              <p14:cNvContentPartPr/>
              <p14:nvPr/>
            </p14:nvContentPartPr>
            <p14:xfrm>
              <a:off x="9047040" y="1542780"/>
              <a:ext cx="427680" cy="258480"/>
            </p14:xfrm>
          </p:contentPart>
        </mc:Choice>
        <mc:Fallback xmlns="">
          <p:pic>
            <p:nvPicPr>
              <p:cNvPr id="28" name="Ink 27">
                <a:extLst>
                  <a:ext uri="{FF2B5EF4-FFF2-40B4-BE49-F238E27FC236}">
                    <a16:creationId xmlns:a16="http://schemas.microsoft.com/office/drawing/2014/main" id="{3F986F4E-A1DE-495C-BB16-7EF34D71859F}"/>
                  </a:ext>
                </a:extLst>
              </p:cNvPr>
              <p:cNvPicPr/>
              <p:nvPr/>
            </p:nvPicPr>
            <p:blipFill>
              <a:blip r:embed="rId12"/>
              <a:stretch>
                <a:fillRect/>
              </a:stretch>
            </p:blipFill>
            <p:spPr>
              <a:xfrm>
                <a:off x="8993040" y="1435140"/>
                <a:ext cx="535320" cy="474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 name="Ink 28">
                <a:extLst>
                  <a:ext uri="{FF2B5EF4-FFF2-40B4-BE49-F238E27FC236}">
                    <a16:creationId xmlns:a16="http://schemas.microsoft.com/office/drawing/2014/main" id="{B6737EDE-B247-48B3-8CFD-A551A74B3E7D}"/>
                  </a:ext>
                </a:extLst>
              </p14:cNvPr>
              <p14:cNvContentPartPr/>
              <p14:nvPr/>
            </p14:nvContentPartPr>
            <p14:xfrm>
              <a:off x="9053520" y="1725660"/>
              <a:ext cx="46440" cy="3960"/>
            </p14:xfrm>
          </p:contentPart>
        </mc:Choice>
        <mc:Fallback xmlns="">
          <p:pic>
            <p:nvPicPr>
              <p:cNvPr id="29" name="Ink 28">
                <a:extLst>
                  <a:ext uri="{FF2B5EF4-FFF2-40B4-BE49-F238E27FC236}">
                    <a16:creationId xmlns:a16="http://schemas.microsoft.com/office/drawing/2014/main" id="{B6737EDE-B247-48B3-8CFD-A551A74B3E7D}"/>
                  </a:ext>
                </a:extLst>
              </p:cNvPr>
              <p:cNvPicPr/>
              <p:nvPr/>
            </p:nvPicPr>
            <p:blipFill>
              <a:blip r:embed="rId14"/>
              <a:stretch>
                <a:fillRect/>
              </a:stretch>
            </p:blipFill>
            <p:spPr>
              <a:xfrm>
                <a:off x="8999880" y="1618020"/>
                <a:ext cx="1540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 name="Ink 29">
                <a:extLst>
                  <a:ext uri="{FF2B5EF4-FFF2-40B4-BE49-F238E27FC236}">
                    <a16:creationId xmlns:a16="http://schemas.microsoft.com/office/drawing/2014/main" id="{D664805E-532F-4E7E-AEFA-0047A5EA7107}"/>
                  </a:ext>
                </a:extLst>
              </p14:cNvPr>
              <p14:cNvContentPartPr/>
              <p14:nvPr/>
            </p14:nvContentPartPr>
            <p14:xfrm>
              <a:off x="9065760" y="1687140"/>
              <a:ext cx="210960" cy="42840"/>
            </p14:xfrm>
          </p:contentPart>
        </mc:Choice>
        <mc:Fallback xmlns="">
          <p:pic>
            <p:nvPicPr>
              <p:cNvPr id="30" name="Ink 29">
                <a:extLst>
                  <a:ext uri="{FF2B5EF4-FFF2-40B4-BE49-F238E27FC236}">
                    <a16:creationId xmlns:a16="http://schemas.microsoft.com/office/drawing/2014/main" id="{D664805E-532F-4E7E-AEFA-0047A5EA7107}"/>
                  </a:ext>
                </a:extLst>
              </p:cNvPr>
              <p:cNvPicPr/>
              <p:nvPr/>
            </p:nvPicPr>
            <p:blipFill>
              <a:blip r:embed="rId16"/>
              <a:stretch>
                <a:fillRect/>
              </a:stretch>
            </p:blipFill>
            <p:spPr>
              <a:xfrm>
                <a:off x="9012120" y="1579500"/>
                <a:ext cx="318600" cy="258480"/>
              </a:xfrm>
              <a:prstGeom prst="rect">
                <a:avLst/>
              </a:prstGeom>
            </p:spPr>
          </p:pic>
        </mc:Fallback>
      </mc:AlternateContent>
    </p:spTree>
    <p:extLst>
      <p:ext uri="{BB962C8B-B14F-4D97-AF65-F5344CB8AC3E}">
        <p14:creationId xmlns:p14="http://schemas.microsoft.com/office/powerpoint/2010/main" val="3601405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7DA4F-74ED-F64D-B607-6509DEEE2A67}"/>
              </a:ext>
            </a:extLst>
          </p:cNvPr>
          <p:cNvSpPr>
            <a:spLocks noGrp="1"/>
          </p:cNvSpPr>
          <p:nvPr>
            <p:ph type="ctrTitle"/>
          </p:nvPr>
        </p:nvSpPr>
        <p:spPr>
          <a:xfrm>
            <a:off x="1027434" y="1501742"/>
            <a:ext cx="6801602" cy="830997"/>
          </a:xfrm>
        </p:spPr>
        <p:txBody>
          <a:bodyPr/>
          <a:lstStyle/>
          <a:p>
            <a:r>
              <a:rPr lang="en-US" dirty="0"/>
              <a:t>Building plan a &amp; plan b</a:t>
            </a:r>
          </a:p>
        </p:txBody>
      </p:sp>
      <p:sp>
        <p:nvSpPr>
          <p:cNvPr id="3" name="Subtitle 2">
            <a:extLst>
              <a:ext uri="{FF2B5EF4-FFF2-40B4-BE49-F238E27FC236}">
                <a16:creationId xmlns:a16="http://schemas.microsoft.com/office/drawing/2014/main" id="{E1AD04FD-50E4-7747-B885-B28770074920}"/>
              </a:ext>
            </a:extLst>
          </p:cNvPr>
          <p:cNvSpPr>
            <a:spLocks noGrp="1"/>
          </p:cNvSpPr>
          <p:nvPr>
            <p:ph type="subTitle" idx="1"/>
          </p:nvPr>
        </p:nvSpPr>
        <p:spPr/>
        <p:txBody>
          <a:bodyPr/>
          <a:lstStyle/>
          <a:p>
            <a:r>
              <a:rPr lang="en-US" dirty="0"/>
              <a:t>  Mapping your future    </a:t>
            </a:r>
          </a:p>
        </p:txBody>
      </p:sp>
    </p:spTree>
    <p:extLst>
      <p:ext uri="{BB962C8B-B14F-4D97-AF65-F5344CB8AC3E}">
        <p14:creationId xmlns:p14="http://schemas.microsoft.com/office/powerpoint/2010/main" val="4226234411"/>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3B66243C-D43E-424E-8162-CEAA39EDDC19}" vid="{8467E46F-6AEC-4DDA-84AB-06F3826E95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42A0BAF653A6458670ADA7D0EFF580" ma:contentTypeVersion="9" ma:contentTypeDescription="Create a new document." ma:contentTypeScope="" ma:versionID="8c0dc9521b35a20a0d3eef681416a664">
  <xsd:schema xmlns:xsd="http://www.w3.org/2001/XMLSchema" xmlns:xs="http://www.w3.org/2001/XMLSchema" xmlns:p="http://schemas.microsoft.com/office/2006/metadata/properties" xmlns:ns2="9ee23173-6c34-4c26-8384-77e79a881b0b" targetNamespace="http://schemas.microsoft.com/office/2006/metadata/properties" ma:root="true" ma:fieldsID="41bfc5822ee4e0c700da49effc236588" ns2:_="">
    <xsd:import namespace="9ee23173-6c34-4c26-8384-77e79a881b0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e23173-6c34-4c26-8384-77e79a881b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7BC6FE-6E6A-43C7-A656-C19C1853A83C}"/>
</file>

<file path=customXml/itemProps2.xml><?xml version="1.0" encoding="utf-8"?>
<ds:datastoreItem xmlns:ds="http://schemas.openxmlformats.org/officeDocument/2006/customXml" ds:itemID="{F78775C5-A9AE-4760-BF72-F4B988390C37}"/>
</file>

<file path=customXml/itemProps3.xml><?xml version="1.0" encoding="utf-8"?>
<ds:datastoreItem xmlns:ds="http://schemas.openxmlformats.org/officeDocument/2006/customXml" ds:itemID="{CCFB599B-3708-4DBC-822C-CAD938AFE755}"/>
</file>

<file path=docProps/app.xml><?xml version="1.0" encoding="utf-8"?>
<Properties xmlns="http://schemas.openxmlformats.org/officeDocument/2006/extended-properties" xmlns:vt="http://schemas.openxmlformats.org/officeDocument/2006/docPropsVTypes">
  <Template>Purdue2</Template>
  <TotalTime>824</TotalTime>
  <Words>1575</Words>
  <Application>Microsoft Office PowerPoint</Application>
  <PresentationFormat>Widescreen</PresentationFormat>
  <Paragraphs>93</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Acumin Pro ExtraCondensed Smbd</vt:lpstr>
      <vt:lpstr>Wingdings</vt:lpstr>
      <vt:lpstr>Arial</vt:lpstr>
      <vt:lpstr>Acumin Pro Semibold</vt:lpstr>
      <vt:lpstr>Acumin Pro SemiCondensed</vt:lpstr>
      <vt:lpstr>Calibri</vt:lpstr>
      <vt:lpstr>Acumin Pro</vt:lpstr>
      <vt:lpstr>Acumin Pro ExtraCondensed</vt:lpstr>
      <vt:lpstr>Purdue2</vt:lpstr>
      <vt:lpstr>PowerPoint Presentation</vt:lpstr>
      <vt:lpstr>Plan a,     Plan b, &amp;       serendipity          for life’s      unpredictable journey</vt:lpstr>
      <vt:lpstr>LIFE’S UNPREDITABLE JOURNEY …</vt:lpstr>
      <vt:lpstr>     On-Line Poll Question #1 …</vt:lpstr>
      <vt:lpstr>     Stuff happens …   Who would have thought …</vt:lpstr>
      <vt:lpstr>     0n-Line Poll Question #2 …</vt:lpstr>
      <vt:lpstr>Planning ahead and forward thinking avoids disasters and life going awry. Just ask these women who didn’t get it!    </vt:lpstr>
      <vt:lpstr>YIKES - THEY SHIPWRECKED &amp; WERE STUCK ON AN UNINHABITATED ISLAND FOR YEARS. </vt:lpstr>
      <vt:lpstr>Building plan a &amp; plan b</vt:lpstr>
      <vt:lpstr>    Know thyself …   Take inventory …    </vt:lpstr>
      <vt:lpstr> Where do you want to end up ...  And the 4-legged chair …     </vt:lpstr>
      <vt:lpstr> Think big and bold …   Visualize to make it real. ...      </vt:lpstr>
      <vt:lpstr> On-Line Poll Question #3 …    </vt:lpstr>
      <vt:lpstr> Eyes and ears open … Antenna on high frequency provide for serendipity …    </vt:lpstr>
      <vt:lpstr> SIXTH SENSE  WITH ANTENNA ON HIGH FREQUENCY  </vt:lpstr>
      <vt:lpstr>QUESTIONS PLEASE ?!?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Creamer, Tracy A</dc:creator>
  <cp:lastModifiedBy>Susan S. Barnes</cp:lastModifiedBy>
  <cp:revision>20</cp:revision>
  <dcterms:created xsi:type="dcterms:W3CDTF">2021-03-15T14:53:21Z</dcterms:created>
  <dcterms:modified xsi:type="dcterms:W3CDTF">2021-05-03T00:13:02Z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0x0101002942A0BAF653A6458670ADA7D0EFF580</vt:lpwstr>
  </property>
</Properties>
</file>