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9"/>
  </p:notesMasterIdLst>
  <p:handoutMasterIdLst>
    <p:handoutMasterId r:id="rId10"/>
  </p:handoutMasterIdLst>
  <p:sldIdLst>
    <p:sldId id="263" r:id="rId2"/>
    <p:sldId id="257" r:id="rId3"/>
    <p:sldId id="258" r:id="rId4"/>
    <p:sldId id="259" r:id="rId5"/>
    <p:sldId id="260" r:id="rId6"/>
    <p:sldId id="261" r:id="rId7"/>
    <p:sldId id="262" r:id="rId8"/>
  </p:sldIdLst>
  <p:sldSz cx="12192000" cy="6858000"/>
  <p:notesSz cx="6858000" cy="9144000"/>
  <p:embeddedFontLst>
    <p:embeddedFont>
      <p:font typeface="Acumin Pro" panose="020B0504020202020204" pitchFamily="34" charset="77"/>
      <p:regular r:id="rId11"/>
      <p:bold r:id="rId12"/>
      <p:italic r:id="rId13"/>
      <p:boldItalic r:id="rId14"/>
    </p:embeddedFont>
    <p:embeddedFont>
      <p:font typeface="Acumin Pro ExtraCondensed" panose="020B0508020202020204" pitchFamily="34" charset="77"/>
      <p:regular r:id="rId15"/>
      <p:bold r:id="rId16"/>
      <p:italic r:id="rId17"/>
      <p:boldItalic r:id="rId18"/>
    </p:embeddedFont>
    <p:embeddedFont>
      <p:font typeface="Acumin Pro ExtraCondensed Smbd" panose="020B0708020202020204" pitchFamily="34" charset="77"/>
      <p:regular r:id="rId19"/>
      <p:bold r:id="rId20"/>
      <p:italic r:id="rId21"/>
      <p:boldItalic r:id="rId22"/>
    </p:embeddedFont>
    <p:embeddedFont>
      <p:font typeface="Acumin Pro Medium" panose="020B0604020202020204" pitchFamily="34" charset="77"/>
      <p:regular r:id="rId23"/>
      <p:italic r:id="rId24"/>
    </p:embeddedFont>
    <p:embeddedFont>
      <p:font typeface="Acumin Pro Semibold" panose="020B0704020202020204" pitchFamily="34" charset="77"/>
      <p:regular r:id="rId25"/>
      <p:bold r:id="rId26"/>
      <p:italic r:id="rId27"/>
      <p:boldItalic r:id="rId28"/>
    </p:embeddedFont>
    <p:embeddedFont>
      <p:font typeface="Acumin Pro SemiCondensed" panose="020B0506020202020204" pitchFamily="34" charset="77"/>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United Sans Cd Md" pitchFamily="2" charset="77"/>
      <p:regular r:id="rId37"/>
    </p:embeddedFont>
    <p:embeddedFont>
      <p:font typeface="United Sans Rg Md" pitchFamily="2" charset="77"/>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40"/>
  </p:normalViewPr>
  <p:slideViewPr>
    <p:cSldViewPr snapToGrid="0" snapToObjects="1">
      <p:cViewPr varScale="1">
        <p:scale>
          <a:sx n="118" d="100"/>
          <a:sy n="118" d="100"/>
        </p:scale>
        <p:origin x="224" y="3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presProps" Target="presProps.xml"/><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5/15/20</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5/15/20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8042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40235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192195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Alumni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5/15/20</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CoBrand">
            <a:extLst>
              <a:ext uri="{FF2B5EF4-FFF2-40B4-BE49-F238E27FC236}">
                <a16:creationId xmlns:a16="http://schemas.microsoft.com/office/drawing/2014/main" id="{013CA714-5D5B-2844-82ED-0B420A21387F}"/>
              </a:ext>
            </a:extLst>
          </p:cNvPr>
          <p:cNvPicPr>
            <a:picLocks noChangeAspect="1"/>
          </p:cNvPicPr>
          <p:nvPr userDrawn="1"/>
        </p:nvPicPr>
        <p:blipFill>
          <a:blip r:embed="rId3"/>
          <a:srcRect/>
          <a:stretch/>
        </p:blipFill>
        <p:spPr>
          <a:xfrm>
            <a:off x="1063670" y="5981517"/>
            <a:ext cx="2126537" cy="460490"/>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5/15/20</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CoBrand">
            <a:extLst>
              <a:ext uri="{FF2B5EF4-FFF2-40B4-BE49-F238E27FC236}">
                <a16:creationId xmlns:a16="http://schemas.microsoft.com/office/drawing/2014/main" id="{D9E938BB-4ACC-9D4B-BD85-24B1CAAFB7C9}"/>
              </a:ext>
            </a:extLst>
          </p:cNvPr>
          <p:cNvPicPr>
            <a:picLocks noChangeAspect="1"/>
          </p:cNvPicPr>
          <p:nvPr userDrawn="1"/>
        </p:nvPicPr>
        <p:blipFill>
          <a:blip r:embed="rId3"/>
          <a:srcRect/>
          <a:stretch/>
        </p:blipFill>
        <p:spPr>
          <a:xfrm>
            <a:off x="1069126" y="5982076"/>
            <a:ext cx="2126537" cy="459373"/>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5/15/20</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urdue CoBrand">
            <a:extLst>
              <a:ext uri="{FF2B5EF4-FFF2-40B4-BE49-F238E27FC236}">
                <a16:creationId xmlns:a16="http://schemas.microsoft.com/office/drawing/2014/main" id="{C3F9D106-BF50-BD4D-867F-402601FE81F9}"/>
              </a:ext>
            </a:extLst>
          </p:cNvPr>
          <p:cNvPicPr>
            <a:picLocks noChangeAspect="1"/>
          </p:cNvPicPr>
          <p:nvPr userDrawn="1"/>
        </p:nvPicPr>
        <p:blipFill>
          <a:blip r:embed="rId3"/>
          <a:srcRect/>
          <a:stretch/>
        </p:blipFill>
        <p:spPr>
          <a:xfrm>
            <a:off x="1063670" y="5981517"/>
            <a:ext cx="2126537" cy="4604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5/15/20</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2" name="Purdue CoBrand">
            <a:extLst>
              <a:ext uri="{FF2B5EF4-FFF2-40B4-BE49-F238E27FC236}">
                <a16:creationId xmlns:a16="http://schemas.microsoft.com/office/drawing/2014/main" id="{E7FF98E9-5CB3-654C-A9BE-3FD88622169E}"/>
              </a:ext>
            </a:extLst>
          </p:cNvPr>
          <p:cNvPicPr>
            <a:picLocks noChangeAspect="1"/>
          </p:cNvPicPr>
          <p:nvPr userDrawn="1"/>
        </p:nvPicPr>
        <p:blipFill>
          <a:blip r:embed="rId3"/>
          <a:srcRect/>
          <a:stretch/>
        </p:blipFill>
        <p:spPr>
          <a:xfrm>
            <a:off x="1063670" y="5981517"/>
            <a:ext cx="2126537" cy="46049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5/15/20</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CoBrand">
            <a:extLst>
              <a:ext uri="{FF2B5EF4-FFF2-40B4-BE49-F238E27FC236}">
                <a16:creationId xmlns:a16="http://schemas.microsoft.com/office/drawing/2014/main" id="{B43FC569-79F7-1648-980F-18E2501CC12C}"/>
              </a:ext>
            </a:extLst>
          </p:cNvPr>
          <p:cNvPicPr>
            <a:picLocks noChangeAspect="1"/>
          </p:cNvPicPr>
          <p:nvPr userDrawn="1"/>
        </p:nvPicPr>
        <p:blipFill>
          <a:blip r:embed="rId3"/>
          <a:srcRect/>
          <a:stretch/>
        </p:blipFill>
        <p:spPr>
          <a:xfrm>
            <a:off x="1063670" y="5981517"/>
            <a:ext cx="2126537"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d Md" pitchFamily="50" charset="0"/>
              </a:defRPr>
            </a:lvl1pPr>
          </a:lstStyle>
          <a:p>
            <a:r>
              <a:rPr lang="en-US" b="1"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5/15/20</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urdue CoBrand">
            <a:extLst>
              <a:ext uri="{FF2B5EF4-FFF2-40B4-BE49-F238E27FC236}">
                <a16:creationId xmlns:a16="http://schemas.microsoft.com/office/drawing/2014/main" id="{780662DF-8B2A-934E-9D3F-2699FEDA17C9}"/>
              </a:ext>
            </a:extLst>
          </p:cNvPr>
          <p:cNvPicPr>
            <a:picLocks noChangeAspect="1"/>
          </p:cNvPicPr>
          <p:nvPr userDrawn="1"/>
        </p:nvPicPr>
        <p:blipFill>
          <a:blip r:embed="rId3"/>
          <a:srcRect/>
          <a:stretch/>
        </p:blipFill>
        <p:spPr>
          <a:xfrm>
            <a:off x="1069126" y="5982076"/>
            <a:ext cx="2126537" cy="459373"/>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5/15/20</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CoBrand">
            <a:extLst>
              <a:ext uri="{FF2B5EF4-FFF2-40B4-BE49-F238E27FC236}">
                <a16:creationId xmlns:a16="http://schemas.microsoft.com/office/drawing/2014/main" id="{800EADAE-66CF-B049-ABCC-5FA5A5BAC7EC}"/>
              </a:ext>
            </a:extLst>
          </p:cNvPr>
          <p:cNvPicPr>
            <a:picLocks noChangeAspect="1"/>
          </p:cNvPicPr>
          <p:nvPr userDrawn="1"/>
        </p:nvPicPr>
        <p:blipFill>
          <a:blip r:embed="rId3"/>
          <a:srcRect/>
          <a:stretch/>
        </p:blipFill>
        <p:spPr>
          <a:xfrm>
            <a:off x="1069126" y="5982076"/>
            <a:ext cx="2126537" cy="45937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5/15/20</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T Accessibility URL">
            <a:hlinkClick r:id="rId3" tooltip="Make Your PPT Accessible"/>
            <a:extLst>
              <a:ext uri="{FF2B5EF4-FFF2-40B4-BE49-F238E27FC236}">
                <a16:creationId xmlns:a16="http://schemas.microsoft.com/office/drawing/2014/main" id="{8B7B22FA-6D31-E64E-B9C8-089F3D886B4A}"/>
              </a:ext>
            </a:extLst>
          </p:cNvPr>
          <p:cNvSpPr txBox="1"/>
          <p:nvPr/>
        </p:nvSpPr>
        <p:spPr>
          <a:xfrm>
            <a:off x="1943100" y="3832745"/>
            <a:ext cx="6859937" cy="615269"/>
          </a:xfrm>
          <a:prstGeom prst="rect">
            <a:avLst/>
          </a:prstGeom>
          <a:noFill/>
        </p:spPr>
        <p:txBody>
          <a:bodyPr wrap="square" lIns="0" tIns="0" rIns="0" bIns="0" rtlCol="0">
            <a:noAutofit/>
          </a:body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sp>
        <p:nvSpPr>
          <p:cNvPr id="2" name="Date">
            <a:extLst>
              <a:ext uri="{FF2B5EF4-FFF2-40B4-BE49-F238E27FC236}">
                <a16:creationId xmlns:a16="http://schemas.microsoft.com/office/drawing/2014/main" id="{47D58BE6-14B5-9C44-823D-A0CD72F52380}"/>
              </a:ext>
            </a:extLst>
          </p:cNvPr>
          <p:cNvSpPr>
            <a:spLocks noGrp="1"/>
          </p:cNvSpPr>
          <p:nvPr>
            <p:ph type="dt" sz="half" idx="10"/>
          </p:nvPr>
        </p:nvSpPr>
        <p:spPr>
          <a:xfrm>
            <a:off x="10032275" y="6202177"/>
            <a:ext cx="1142268" cy="323968"/>
          </a:xfrm>
        </p:spPr>
        <p:txBody>
          <a:bodyPr/>
          <a:lstStyle/>
          <a:p>
            <a:fld id="{049DC8E1-D369-0F48-9062-BB068AFD07CE}" type="datetime1">
              <a:rPr lang="en-US" smtClean="0"/>
              <a:pPr/>
              <a:t>5/15/20</a:t>
            </a:fld>
            <a:endParaRPr lang="en-US" dirty="0"/>
          </a:p>
        </p:txBody>
      </p:sp>
      <p:sp>
        <p:nvSpPr>
          <p:cNvPr id="3" name="Slide Number">
            <a:extLst>
              <a:ext uri="{FF2B5EF4-FFF2-40B4-BE49-F238E27FC236}">
                <a16:creationId xmlns:a16="http://schemas.microsoft.com/office/drawing/2014/main" id="{136DE25F-C5BE-D242-A236-23CAD8000F95}"/>
              </a:ext>
            </a:extLst>
          </p:cNvPr>
          <p:cNvSpPr>
            <a:spLocks noGrp="1"/>
          </p:cNvSpPr>
          <p:nvPr>
            <p:ph type="sldNum" sz="quarter" idx="12"/>
          </p:nvPr>
        </p:nvSpPr>
        <p:spPr>
          <a:xfrm>
            <a:off x="11206124" y="6181281"/>
            <a:ext cx="48768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14783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1523494"/>
          </a:xfrm>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7096269"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5/15/20</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45167"/>
            <a:ext cx="7321993"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5/15/20</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Picture or Chart">
            <a:extLst>
              <a:ext uri="{FF2B5EF4-FFF2-40B4-BE49-F238E27FC236}">
                <a16:creationId xmlns:a16="http://schemas.microsoft.com/office/drawing/2014/main" id="{70C0FC20-65BB-B945-B2BE-73D28F4D84FF}"/>
              </a:ext>
            </a:extLst>
          </p:cNvPr>
          <p:cNvSpPr>
            <a:spLocks noGrp="1"/>
          </p:cNvSpPr>
          <p:nvPr>
            <p:ph sz="quarter" idx="13"/>
          </p:nvPr>
        </p:nvSpPr>
        <p:spPr>
          <a:xfrm>
            <a:off x="6912244" y="1920876"/>
            <a:ext cx="4591333" cy="2982913"/>
          </a:xfrm>
        </p:spPr>
        <p:txBody>
          <a:bodyPr/>
          <a:lstStyle/>
          <a:p>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5/15/20</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1497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743B5515-37CF-1841-9F7A-6E8E043F7E78}"/>
              </a:ext>
            </a:extLst>
          </p:cNvPr>
          <p:cNvSpPr>
            <a:spLocks noGrp="1"/>
          </p:cNvSpPr>
          <p:nvPr>
            <p:ph type="pic" sz="quarter" idx="13"/>
          </p:nvPr>
        </p:nvSpPr>
        <p:spPr/>
      </p:sp>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1036449" y="304800"/>
            <a:ext cx="3564215" cy="1004121"/>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5/15/20</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6044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b="1" spc="0" dirty="0">
                <a:latin typeface="United Sans Rg Md" pitchFamily="50" charset="0"/>
              </a:rPr>
              <a:t>123</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TOPIC OR TITLE</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p:txBody>
          <a:bodyPr/>
          <a:lstStyle/>
          <a:p>
            <a:r>
              <a:rPr lang="en-US" dirty="0"/>
              <a:t>Fact or highlight. </a:t>
            </a:r>
            <a:r>
              <a:rPr lang="en-US" dirty="0" err="1"/>
              <a:t>Acumin</a:t>
            </a:r>
            <a:r>
              <a:rPr lang="en-US" dirty="0"/>
              <a:t> Pro Medium 24 pt. Keep it short with bite-size chunks of information.</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5/15/20</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00076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a:t>Conclusion, call to action or contact information. </a:t>
            </a:r>
            <a:r>
              <a:rPr lang="en-US" dirty="0" err="1"/>
              <a:t>Acumin</a:t>
            </a:r>
            <a:r>
              <a:rPr lang="en-US" dirty="0"/>
              <a:t> Pro Reg 18 pt. Keep it short with bite-size chunks of information.</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5/15/20</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68809897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0132FE3-3012-4A94-8F88-5D7E4793FE2B}" vid="{4E341614-A6DA-4A9E-88B3-59657520A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11</TotalTime>
  <Words>286</Words>
  <Application>Microsoft Macintosh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Acumin Pro Semibold</vt:lpstr>
      <vt:lpstr>Acumin Pro</vt:lpstr>
      <vt:lpstr>Acumin Pro SemiCondensed</vt:lpstr>
      <vt:lpstr>Acumin Pro Medium</vt:lpstr>
      <vt:lpstr>Calibri</vt:lpstr>
      <vt:lpstr>Wingdings</vt:lpstr>
      <vt:lpstr>United Sans Rg Md</vt:lpstr>
      <vt:lpstr>Acumin Pro ExtraCondensed</vt:lpstr>
      <vt:lpstr>Arial</vt:lpstr>
      <vt:lpstr>United Sans Cd Md</vt:lpstr>
      <vt:lpstr>Acumin Pro ExtraCondensed Smbd</vt:lpstr>
      <vt:lpstr>Purdue1</vt:lpstr>
      <vt:lpstr>PowerPoint Presentation</vt:lpstr>
      <vt:lpstr>Title Slide Acumin Pro Extra Cond Bold Italic 60</vt:lpstr>
      <vt:lpstr>Title Acumin Pro Extra Cond Bold Italic 36 pt</vt:lpstr>
      <vt:lpstr>Title Acumin Pro Extra Cond Bold Italic 36 pt</vt:lpstr>
      <vt:lpstr>Brief photo caption. Place in top left or right corner. Acumin Pro Bold 18 pt. Make text black or white for legibility.</vt:lpstr>
      <vt:lpstr>123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kat@purdue.edu</dc:creator>
  <cp:lastModifiedBy>kat@purdue.edu</cp:lastModifiedBy>
  <cp:revision>2</cp:revision>
  <dcterms:created xsi:type="dcterms:W3CDTF">2020-05-15T13:58:06Z</dcterms:created>
  <dcterms:modified xsi:type="dcterms:W3CDTF">2020-05-15T15:02:27Z</dcterms:modified>
</cp:coreProperties>
</file>