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Acumin Pro" panose="020B0504020202020204" pitchFamily="34" charset="77"/>
      <p:regular r:id="rId10"/>
      <p:bold r:id="rId11"/>
      <p:italic r:id="rId12"/>
      <p:boldItalic r:id="rId13"/>
    </p:embeddedFont>
    <p:embeddedFont>
      <p:font typeface="Acumin Pro ExtraCondensed" panose="020B0508020202020204" pitchFamily="34" charset="77"/>
      <p:regular r:id="rId14"/>
      <p:bold r:id="rId15"/>
      <p:italic r:id="rId16"/>
      <p:boldItalic r:id="rId17"/>
    </p:embeddedFont>
    <p:embeddedFont>
      <p:font typeface="Acumin Pro ExtraCondensed Smbd" panose="020B0708020202020204" pitchFamily="34" charset="77"/>
      <p:regular r:id="rId18"/>
      <p:bold r:id="rId19"/>
      <p:italic r:id="rId20"/>
      <p:boldItalic r:id="rId21"/>
    </p:embeddedFont>
    <p:embeddedFont>
      <p:font typeface="Acumin Pro Medium" panose="020B0604020202020204" pitchFamily="34" charset="77"/>
      <p:regular r:id="rId22"/>
      <p:italic r:id="rId23"/>
    </p:embeddedFont>
    <p:embeddedFont>
      <p:font typeface="Acumin Pro Semibold" panose="020B0704020202020204" pitchFamily="34" charset="77"/>
      <p:regular r:id="rId24"/>
      <p:bold r:id="rId25"/>
      <p:italic r:id="rId26"/>
      <p:boldItalic r:id="rId27"/>
    </p:embeddedFont>
    <p:embeddedFont>
      <p:font typeface="Acumin Pro SemiCondensed" panose="020B0506020202020204" pitchFamily="34" charset="77"/>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United Sans Cd Md" pitchFamily="2" charset="77"/>
      <p:regular r:id="rId36"/>
    </p:embeddedFont>
    <p:embeddedFont>
      <p:font typeface="United Sans Rg Lt" pitchFamily="2" charset="77"/>
      <p:regular r:id="rId37"/>
    </p:embeddedFont>
    <p:embeddedFont>
      <p:font typeface="United Sans Rg Md" pitchFamily="2" charset="77"/>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86418"/>
  </p:normalViewPr>
  <p:slideViewPr>
    <p:cSldViewPr snapToGrid="0" snapToObjects="1">
      <p:cViewPr varScale="1">
        <p:scale>
          <a:sx n="118" d="100"/>
          <a:sy n="118" d="100"/>
        </p:scale>
        <p:origin x="224" y="3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presProps" Target="presProps.xml"/><Relationship Id="rId21" Type="http://schemas.openxmlformats.org/officeDocument/2006/relationships/font" Target="fonts/font12.fntdata"/><Relationship Id="rId34" Type="http://schemas.openxmlformats.org/officeDocument/2006/relationships/font" Target="fonts/font2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font" Target="fonts/font2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font" Target="fonts/font27.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5/15/20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212649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45685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5/15/20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urdue CoBrand">
            <a:extLst>
              <a:ext uri="{FF2B5EF4-FFF2-40B4-BE49-F238E27FC236}">
                <a16:creationId xmlns:a16="http://schemas.microsoft.com/office/drawing/2014/main" id="{53FBA6E8-1040-AA49-AA72-06E1006932DA}"/>
              </a:ext>
            </a:extLst>
          </p:cNvPr>
          <p:cNvPicPr>
            <a:picLocks noChangeAspect="1"/>
          </p:cNvPicPr>
          <p:nvPr userDrawn="1"/>
        </p:nvPicPr>
        <p:blipFill>
          <a:blip r:embed="rId2"/>
          <a:srcRect/>
          <a:stretch/>
        </p:blipFill>
        <p:spPr>
          <a:xfrm>
            <a:off x="1749337" y="5981517"/>
            <a:ext cx="2126537" cy="460490"/>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5/15/20</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urdue CoBrand">
            <a:extLst>
              <a:ext uri="{FF2B5EF4-FFF2-40B4-BE49-F238E27FC236}">
                <a16:creationId xmlns:a16="http://schemas.microsoft.com/office/drawing/2014/main" id="{CAE95CF2-6016-0244-BC4B-3A6DC3DE926B}"/>
              </a:ext>
            </a:extLst>
          </p:cNvPr>
          <p:cNvPicPr>
            <a:picLocks noChangeAspect="1"/>
          </p:cNvPicPr>
          <p:nvPr userDrawn="1"/>
        </p:nvPicPr>
        <p:blipFill>
          <a:blip r:embed="rId2"/>
          <a:srcRect/>
          <a:stretch/>
        </p:blipFill>
        <p:spPr>
          <a:xfrm>
            <a:off x="1749337" y="5981517"/>
            <a:ext cx="2126537" cy="460491"/>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752600"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5/15/20</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C07B1E83-E1FB-094B-9F1A-D5DE2767524D}"/>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urdue CoBrand">
            <a:extLst>
              <a:ext uri="{FF2B5EF4-FFF2-40B4-BE49-F238E27FC236}">
                <a16:creationId xmlns:a16="http://schemas.microsoft.com/office/drawing/2014/main" id="{C308B75D-6A10-2A4F-BB61-F78F0AE8E810}"/>
              </a:ext>
            </a:extLst>
          </p:cNvPr>
          <p:cNvPicPr>
            <a:picLocks noChangeAspect="1"/>
          </p:cNvPicPr>
          <p:nvPr userDrawn="1"/>
        </p:nvPicPr>
        <p:blipFill>
          <a:blip r:embed="rId2"/>
          <a:srcRect/>
          <a:stretch/>
        </p:blipFill>
        <p:spPr>
          <a:xfrm>
            <a:off x="1749337" y="5981517"/>
            <a:ext cx="2126537" cy="46049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52600"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5/15/20</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urdue CoBrand">
            <a:extLst>
              <a:ext uri="{FF2B5EF4-FFF2-40B4-BE49-F238E27FC236}">
                <a16:creationId xmlns:a16="http://schemas.microsoft.com/office/drawing/2014/main" id="{14AFA4BD-E738-6943-802B-536A679A509C}"/>
              </a:ext>
            </a:extLst>
          </p:cNvPr>
          <p:cNvPicPr>
            <a:picLocks noChangeAspect="1"/>
          </p:cNvPicPr>
          <p:nvPr userDrawn="1"/>
        </p:nvPicPr>
        <p:blipFill>
          <a:blip r:embed="rId2"/>
          <a:srcRect/>
          <a:stretch/>
        </p:blipFill>
        <p:spPr>
          <a:xfrm>
            <a:off x="1749337" y="5981517"/>
            <a:ext cx="2126537" cy="460490"/>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5/15/20</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urdue CoBrand">
            <a:extLst>
              <a:ext uri="{FF2B5EF4-FFF2-40B4-BE49-F238E27FC236}">
                <a16:creationId xmlns:a16="http://schemas.microsoft.com/office/drawing/2014/main" id="{E5A6206A-B94E-E140-91FD-A1D4F3AA3B81}"/>
              </a:ext>
            </a:extLst>
          </p:cNvPr>
          <p:cNvPicPr>
            <a:picLocks noChangeAspect="1"/>
          </p:cNvPicPr>
          <p:nvPr userDrawn="1"/>
        </p:nvPicPr>
        <p:blipFill>
          <a:blip r:embed="rId2"/>
          <a:srcRect/>
          <a:stretch/>
        </p:blipFill>
        <p:spPr>
          <a:xfrm>
            <a:off x="1749337" y="5981517"/>
            <a:ext cx="2126537" cy="46049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Lt"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5/15/20</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urdue CoBrand">
            <a:extLst>
              <a:ext uri="{FF2B5EF4-FFF2-40B4-BE49-F238E27FC236}">
                <a16:creationId xmlns:a16="http://schemas.microsoft.com/office/drawing/2014/main" id="{9C74E4EB-EC12-3D4E-A879-A99F66026549}"/>
              </a:ext>
            </a:extLst>
          </p:cNvPr>
          <p:cNvPicPr>
            <a:picLocks noChangeAspect="1"/>
          </p:cNvPicPr>
          <p:nvPr userDrawn="1"/>
        </p:nvPicPr>
        <p:blipFill>
          <a:blip r:embed="rId2"/>
          <a:srcRect/>
          <a:stretch/>
        </p:blipFill>
        <p:spPr>
          <a:xfrm>
            <a:off x="1749337" y="5982076"/>
            <a:ext cx="2126537" cy="459373"/>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483034"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483032"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5/15/20</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urdue CoBrand">
            <a:extLst>
              <a:ext uri="{FF2B5EF4-FFF2-40B4-BE49-F238E27FC236}">
                <a16:creationId xmlns:a16="http://schemas.microsoft.com/office/drawing/2014/main" id="{18084D32-3FDC-844F-9D6E-6E4EB4A3A0BC}"/>
              </a:ext>
            </a:extLst>
          </p:cNvPr>
          <p:cNvPicPr>
            <a:picLocks noChangeAspect="1"/>
          </p:cNvPicPr>
          <p:nvPr userDrawn="1"/>
        </p:nvPicPr>
        <p:blipFill>
          <a:blip r:embed="rId2"/>
          <a:srcRect/>
          <a:stretch/>
        </p:blipFill>
        <p:spPr>
          <a:xfrm>
            <a:off x="1749337" y="5981517"/>
            <a:ext cx="2126537" cy="460491"/>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5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5/15/20</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en-us/article/Make-your-PowerPoint-presentations-accessible-6f7772b2-2f33-4bd2-8ca7-dae3b2b3ef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PT Accessibility">
            <a:extLst>
              <a:ext uri="{FF2B5EF4-FFF2-40B4-BE49-F238E27FC236}">
                <a16:creationId xmlns:a16="http://schemas.microsoft.com/office/drawing/2014/main" id="{A43D23FA-13E8-6249-9227-DD6481B49A2B}"/>
              </a:ext>
            </a:extLst>
          </p:cNvPr>
          <p:cNvSpPr>
            <a:spLocks noGrp="1"/>
          </p:cNvSpPr>
          <p:nvPr>
            <p:ph type="subTitle" idx="1"/>
          </p:nvPr>
        </p:nvSpPr>
        <p:spPr>
          <a:xfrm>
            <a:off x="2667000" y="1597306"/>
            <a:ext cx="6581494" cy="1661993"/>
          </a:xfrm>
        </p:spPr>
        <p:txBody>
          <a:bodyPr/>
          <a:lstStyle/>
          <a:p>
            <a:r>
              <a:rPr lang="en-US" dirty="0">
                <a:latin typeface="Acumin Pro" panose="020B0504020202020204" pitchFamily="34" charset="77"/>
              </a:rPr>
              <a:t>Support the Purdue Alumni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3" name="PPT Accessibility URL" descr="PPT Accessibility URL">
            <a:extLst>
              <a:ext uri="{FF2B5EF4-FFF2-40B4-BE49-F238E27FC236}">
                <a16:creationId xmlns:a16="http://schemas.microsoft.com/office/drawing/2014/main" id="{7FBA6EA9-B39A-9F47-80F2-478BB99D3049}"/>
              </a:ext>
            </a:extLst>
          </p:cNvPr>
          <p:cNvSpPr>
            <a:spLocks noGrp="1"/>
          </p:cNvSpPr>
          <p:nvPr>
            <p:ph type="body" sz="quarter" idx="14"/>
          </p:nvPr>
        </p:nvSpPr>
        <p:spPr/>
        <p:txBody>
          <a:bodyPr/>
          <a:lstStyle/>
          <a:p>
            <a:r>
              <a:rPr lang="en-US" dirty="0">
                <a:solidFill>
                  <a:schemeClr val="accent1"/>
                </a:solidFill>
                <a:hlinkClick r:id="rId3" tooltip="Make Your PPT Accessible">
                  <a:extLst>
                    <a:ext uri="{A12FA001-AC4F-418D-AE19-62706E023703}">
                      <ahyp:hlinkClr xmlns:ahyp="http://schemas.microsoft.com/office/drawing/2018/hyperlinkcolor" val="tx"/>
                    </a:ext>
                  </a:extLst>
                </a:hlinkClick>
              </a:rPr>
              <a:t>https://</a:t>
            </a:r>
            <a:r>
              <a:rPr lang="en-US" dirty="0" err="1">
                <a:solidFill>
                  <a:schemeClr val="accent1"/>
                </a:solidFill>
                <a:hlinkClick r:id="rId3" tooltip="Make Your PPT Accessible">
                  <a:extLst>
                    <a:ext uri="{A12FA001-AC4F-418D-AE19-62706E023703}">
                      <ahyp:hlinkClr xmlns:ahyp="http://schemas.microsoft.com/office/drawing/2018/hyperlinkcolor" val="tx"/>
                    </a:ext>
                  </a:extLst>
                </a:hlinkClick>
              </a:rPr>
              <a:t>support.office.com</a:t>
            </a:r>
            <a:r>
              <a:rPr lang="en-US" dirty="0">
                <a:solidFill>
                  <a:schemeClr val="accent1"/>
                </a:solidFill>
                <a:hlinkClick r:id="rId3" tooltip="Make Your PPT Accessible">
                  <a:extLst>
                    <a:ext uri="{A12FA001-AC4F-418D-AE19-62706E023703}">
                      <ahyp:hlinkClr xmlns:ahyp="http://schemas.microsoft.com/office/drawing/2018/hyperlinkcolor" val="tx"/>
                    </a:ext>
                  </a:extLst>
                </a:hlinkClick>
              </a:rPr>
              <a:t>/</a:t>
            </a:r>
            <a:r>
              <a:rPr lang="en-US" dirty="0" err="1">
                <a:solidFill>
                  <a:schemeClr val="accent1"/>
                </a:solidFill>
                <a:hlinkClick r:id="rId3" tooltip="Make Your PPT Accessible">
                  <a:extLst>
                    <a:ext uri="{A12FA001-AC4F-418D-AE19-62706E023703}">
                      <ahyp:hlinkClr xmlns:ahyp="http://schemas.microsoft.com/office/drawing/2018/hyperlinkcolor" val="tx"/>
                    </a:ext>
                  </a:extLst>
                </a:hlinkClick>
              </a:rPr>
              <a:t>en</a:t>
            </a:r>
            <a:r>
              <a:rPr lang="en-US" dirty="0">
                <a:solidFill>
                  <a:schemeClr val="accent1"/>
                </a:solidFill>
                <a:hlinkClick r:id="rId3" tooltip="Make Your PPT Accessible">
                  <a:extLst>
                    <a:ext uri="{A12FA001-AC4F-418D-AE19-62706E023703}">
                      <ahyp:hlinkClr xmlns:ahyp="http://schemas.microsoft.com/office/drawing/2018/hyperlinkcolor" val="tx"/>
                    </a:ext>
                  </a:extLst>
                </a:hlinkClick>
              </a:rPr>
              <a:t>-us/article/Make-your-PowerPoint-presentations-accessible-6f7772b2-2f33-4bd2-8ca7-dae3b2b3ef25</a:t>
            </a:r>
          </a:p>
        </p:txBody>
      </p:sp>
      <p:sp>
        <p:nvSpPr>
          <p:cNvPr id="4" name="Date">
            <a:extLst>
              <a:ext uri="{FF2B5EF4-FFF2-40B4-BE49-F238E27FC236}">
                <a16:creationId xmlns:a16="http://schemas.microsoft.com/office/drawing/2014/main" id="{2761D381-3ADD-084C-BEB8-13FAA9BC794E}"/>
              </a:ext>
            </a:extLst>
          </p:cNvPr>
          <p:cNvSpPr>
            <a:spLocks noGrp="1"/>
          </p:cNvSpPr>
          <p:nvPr>
            <p:ph type="dt" sz="half" idx="10"/>
          </p:nvPr>
        </p:nvSpPr>
        <p:spPr/>
        <p:txBody>
          <a:bodyPr/>
          <a:lstStyle/>
          <a:p>
            <a:fld id="{D47A9A36-4EB0-BF46-AE48-7CDA251B954B}" type="datetime1">
              <a:rPr lang="en-US" smtClean="0"/>
              <a:t>5/15/20</a:t>
            </a:fld>
            <a:endParaRPr lang="en-US" dirty="0"/>
          </a:p>
        </p:txBody>
      </p:sp>
      <p:sp>
        <p:nvSpPr>
          <p:cNvPr id="5" name="Slide Number">
            <a:extLst>
              <a:ext uri="{FF2B5EF4-FFF2-40B4-BE49-F238E27FC236}">
                <a16:creationId xmlns:a16="http://schemas.microsoft.com/office/drawing/2014/main" id="{2BD825DC-A7F8-1C47-B7B8-D7E8383675C5}"/>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8195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p:txBody>
          <a:bodyPr/>
          <a:lstStyle/>
          <a:p>
            <a:r>
              <a:rPr lang="en-US" dirty="0"/>
              <a:t>Title Slide </a:t>
            </a:r>
            <a:r>
              <a:rPr lang="en-US" dirty="0" err="1"/>
              <a:t>Acumin</a:t>
            </a:r>
            <a:r>
              <a:rPr lang="en-US" dirty="0"/>
              <a:t> Pro Extra Cond Bold Italic 60</a:t>
            </a:r>
          </a:p>
        </p:txBody>
      </p:sp>
      <p:sp>
        <p:nvSpPr>
          <p:cNvPr id="3" name="Subtitle">
            <a:extLst>
              <a:ext uri="{FF2B5EF4-FFF2-40B4-BE49-F238E27FC236}">
                <a16:creationId xmlns:a16="http://schemas.microsoft.com/office/drawing/2014/main" id="{25E23969-B503-C04E-9B40-020A6AB945EA}"/>
              </a:ext>
            </a:extLst>
          </p:cNvPr>
          <p:cNvSpPr>
            <a:spLocks noGrp="1"/>
          </p:cNvSpPr>
          <p:nvPr>
            <p:ph type="subTitle" idx="1"/>
          </p:nvPr>
        </p:nvSpPr>
        <p:spPr>
          <a:xfrm>
            <a:off x="2647197" y="3937834"/>
            <a:ext cx="6801603" cy="338554"/>
          </a:xfrm>
        </p:spPr>
        <p:txBody>
          <a:bodyPr/>
          <a:lstStyle/>
          <a:p>
            <a:r>
              <a:rPr lang="en-US" dirty="0"/>
              <a:t>Subtitle </a:t>
            </a:r>
            <a:r>
              <a:rPr lang="en-US" dirty="0" err="1"/>
              <a:t>Acumin</a:t>
            </a:r>
            <a:r>
              <a:rPr lang="en-US" dirty="0"/>
              <a:t> Pro Semi Cond Bold 22 </a:t>
            </a:r>
            <a:r>
              <a:rPr lang="en-US" dirty="0" err="1"/>
              <a:t>pt</a:t>
            </a:r>
            <a:endParaRPr lang="en-US" dirty="0"/>
          </a:p>
        </p:txBody>
      </p:sp>
      <p:sp>
        <p:nvSpPr>
          <p:cNvPr id="4" name="Date">
            <a:extLst>
              <a:ext uri="{FF2B5EF4-FFF2-40B4-BE49-F238E27FC236}">
                <a16:creationId xmlns:a16="http://schemas.microsoft.com/office/drawing/2014/main" id="{7488F1B0-19AE-FE4B-A8CD-0F44AB281CC5}"/>
              </a:ext>
            </a:extLst>
          </p:cNvPr>
          <p:cNvSpPr>
            <a:spLocks noGrp="1"/>
          </p:cNvSpPr>
          <p:nvPr>
            <p:ph type="dt" sz="half" idx="10"/>
          </p:nvPr>
        </p:nvSpPr>
        <p:spPr/>
        <p:txBody>
          <a:bodyPr/>
          <a:lstStyle/>
          <a:p>
            <a:fld id="{D47A9A36-4EB0-BF46-AE48-7CDA251B954B}" type="datetime1">
              <a:rPr lang="en-US" smtClean="0"/>
              <a:pPr/>
              <a:t>5/15/20</a:t>
            </a:fld>
            <a:endParaRPr lang="en-US" dirty="0"/>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270810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p:txBody>
          <a:bodyPr/>
          <a:lstStyle/>
          <a:p>
            <a:r>
              <a:rPr lang="en-US" dirty="0"/>
              <a:t>Subhead </a:t>
            </a:r>
            <a:r>
              <a:rPr lang="en-US" dirty="0" err="1"/>
              <a:t>Acumin</a:t>
            </a:r>
            <a:r>
              <a:rPr lang="en-US" dirty="0"/>
              <a:t> Pro Semi Cond Bold 22 </a:t>
            </a:r>
            <a:r>
              <a:rPr lang="en-US" dirty="0" err="1"/>
              <a:t>pt</a:t>
            </a:r>
            <a:endParaRPr lang="en-US" dirty="0"/>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2666056" y="1917389"/>
            <a:ext cx="7430444" cy="3411537"/>
          </a:xfrm>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5/15/20</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300994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6351FBF-45F0-7449-825E-F0E8D02D8ADC}"/>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7" name="Subhead">
            <a:extLst>
              <a:ext uri="{FF2B5EF4-FFF2-40B4-BE49-F238E27FC236}">
                <a16:creationId xmlns:a16="http://schemas.microsoft.com/office/drawing/2014/main" id="{A691E43B-1A2C-4F4A-BF05-AE1D589C0464}"/>
              </a:ext>
            </a:extLst>
          </p:cNvPr>
          <p:cNvSpPr>
            <a:spLocks noGrp="1"/>
          </p:cNvSpPr>
          <p:nvPr>
            <p:ph type="subTitle" idx="1"/>
          </p:nvPr>
        </p:nvSpPr>
        <p:spPr>
          <a:xfrm>
            <a:off x="2107518" y="1345167"/>
            <a:ext cx="7988980" cy="338554"/>
          </a:xfrm>
        </p:spPr>
        <p:txBody>
          <a:bodyPr/>
          <a:lstStyle/>
          <a:p>
            <a:r>
              <a:rPr lang="en-US" dirty="0"/>
              <a:t>Subhead </a:t>
            </a:r>
            <a:r>
              <a:rPr lang="en-US" dirty="0" err="1"/>
              <a:t>Acumin</a:t>
            </a:r>
            <a:r>
              <a:rPr lang="en-US" dirty="0"/>
              <a:t> Pro Semi Cond Bold 22 </a:t>
            </a:r>
            <a:r>
              <a:rPr lang="en-US" dirty="0" err="1"/>
              <a:t>pt</a:t>
            </a:r>
            <a:endParaRPr lang="en-US" dirty="0"/>
          </a:p>
        </p:txBody>
      </p:sp>
      <p:sp>
        <p:nvSpPr>
          <p:cNvPr id="2" name="Body Text">
            <a:extLst>
              <a:ext uri="{FF2B5EF4-FFF2-40B4-BE49-F238E27FC236}">
                <a16:creationId xmlns:a16="http://schemas.microsoft.com/office/drawing/2014/main" id="{EC1A386D-8F97-7247-9DF2-C8FBFFD00350}"/>
              </a:ext>
            </a:extLst>
          </p:cNvPr>
          <p:cNvSpPr>
            <a:spLocks noGrp="1"/>
          </p:cNvSpPr>
          <p:nvPr>
            <p:ph type="body" sz="quarter" idx="14"/>
          </p:nvPr>
        </p:nvSpPr>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3" name="Picture or Chart" descr="Picture or Chart">
            <a:extLst>
              <a:ext uri="{FF2B5EF4-FFF2-40B4-BE49-F238E27FC236}">
                <a16:creationId xmlns:a16="http://schemas.microsoft.com/office/drawing/2014/main" id="{B7A7F2AA-811F-834F-8B7A-593C1FFED88E}"/>
              </a:ext>
            </a:extLst>
          </p:cNvPr>
          <p:cNvSpPr>
            <a:spLocks noGrp="1"/>
          </p:cNvSpPr>
          <p:nvPr>
            <p:ph sz="quarter" idx="13"/>
          </p:nvPr>
        </p:nvSpPr>
        <p:spPr/>
        <p:txBody>
          <a:bodyPr/>
          <a:lstStyle/>
          <a:p>
            <a:endParaRPr lang="en-US" dirty="0"/>
          </a:p>
        </p:txBody>
      </p:sp>
      <p:sp>
        <p:nvSpPr>
          <p:cNvPr id="4" name="Date">
            <a:extLst>
              <a:ext uri="{FF2B5EF4-FFF2-40B4-BE49-F238E27FC236}">
                <a16:creationId xmlns:a16="http://schemas.microsoft.com/office/drawing/2014/main" id="{9A80D0DD-6D24-444A-83A2-04A9622ED98A}"/>
              </a:ext>
            </a:extLst>
          </p:cNvPr>
          <p:cNvSpPr>
            <a:spLocks noGrp="1"/>
          </p:cNvSpPr>
          <p:nvPr>
            <p:ph type="dt" sz="half" idx="10"/>
          </p:nvPr>
        </p:nvSpPr>
        <p:spPr/>
        <p:txBody>
          <a:bodyPr/>
          <a:lstStyle/>
          <a:p>
            <a:fld id="{D47A9A36-4EB0-BF46-AE48-7CDA251B954B}" type="datetime1">
              <a:rPr lang="en-US" smtClean="0"/>
              <a:t>5/15/20</a:t>
            </a:fld>
            <a:endParaRPr lang="en-US" dirty="0"/>
          </a:p>
        </p:txBody>
      </p:sp>
      <p:sp>
        <p:nvSpPr>
          <p:cNvPr id="5" name="Slide Number">
            <a:extLst>
              <a:ext uri="{FF2B5EF4-FFF2-40B4-BE49-F238E27FC236}">
                <a16:creationId xmlns:a16="http://schemas.microsoft.com/office/drawing/2014/main" id="{72F32A19-D8DB-C64F-B22B-DBFB8CA7FD2E}"/>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25936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descr="Picture Description">
            <a:extLst>
              <a:ext uri="{FF2B5EF4-FFF2-40B4-BE49-F238E27FC236}">
                <a16:creationId xmlns:a16="http://schemas.microsoft.com/office/drawing/2014/main" id="{D8DF4F5C-2A8E-2E40-84D8-FD3A33FE1CE4}"/>
              </a:ext>
            </a:extLst>
          </p:cNvPr>
          <p:cNvSpPr>
            <a:spLocks noGrp="1"/>
          </p:cNvSpPr>
          <p:nvPr>
            <p:ph type="pic" sz="quarter" idx="13"/>
          </p:nvPr>
        </p:nvSpPr>
        <p:spPr/>
      </p:sp>
      <p:sp>
        <p:nvSpPr>
          <p:cNvPr id="3" name="Photo Caption">
            <a:extLst>
              <a:ext uri="{FF2B5EF4-FFF2-40B4-BE49-F238E27FC236}">
                <a16:creationId xmlns:a16="http://schemas.microsoft.com/office/drawing/2014/main" id="{94BA8CE6-A7A1-C04A-BB2D-747C66845F19}"/>
              </a:ext>
            </a:extLst>
          </p:cNvPr>
          <p:cNvSpPr>
            <a:spLocks noGrp="1"/>
          </p:cNvSpPr>
          <p:nvPr>
            <p:ph type="subTitle" idx="1"/>
          </p:nvPr>
        </p:nvSpPr>
        <p:spPr>
          <a:xfrm>
            <a:off x="7301170" y="219206"/>
            <a:ext cx="3574087" cy="1107996"/>
          </a:xfrm>
        </p:spPr>
        <p:txBody>
          <a:bodyPr/>
          <a:lstStyle/>
          <a:p>
            <a:r>
              <a:rPr lang="en-US" dirty="0"/>
              <a:t>Brief photo caption. Place in top left or right corner. </a:t>
            </a:r>
            <a:r>
              <a:rPr lang="en-US" dirty="0" err="1"/>
              <a:t>Acumin</a:t>
            </a:r>
            <a:r>
              <a:rPr lang="en-US" dirty="0"/>
              <a:t> Pro Bold 18 pt. Make text black or white for legibility.</a:t>
            </a:r>
          </a:p>
        </p:txBody>
      </p:sp>
      <p:sp>
        <p:nvSpPr>
          <p:cNvPr id="4" name="Date">
            <a:extLst>
              <a:ext uri="{FF2B5EF4-FFF2-40B4-BE49-F238E27FC236}">
                <a16:creationId xmlns:a16="http://schemas.microsoft.com/office/drawing/2014/main" id="{8E7D04BE-FFD8-544B-8DEA-538DF2AFD338}"/>
              </a:ext>
            </a:extLst>
          </p:cNvPr>
          <p:cNvSpPr>
            <a:spLocks noGrp="1"/>
          </p:cNvSpPr>
          <p:nvPr>
            <p:ph type="dt" sz="half" idx="10"/>
          </p:nvPr>
        </p:nvSpPr>
        <p:spPr/>
        <p:txBody>
          <a:bodyPr/>
          <a:lstStyle/>
          <a:p>
            <a:fld id="{D47A9A36-4EB0-BF46-AE48-7CDA251B954B}" type="datetime1">
              <a:rPr lang="en-US" smtClean="0"/>
              <a:t>5/15/20</a:t>
            </a:fld>
            <a:endParaRPr lang="en-US" dirty="0"/>
          </a:p>
        </p:txBody>
      </p:sp>
      <p:sp>
        <p:nvSpPr>
          <p:cNvPr id="5" name="Slide Number">
            <a:extLst>
              <a:ext uri="{FF2B5EF4-FFF2-40B4-BE49-F238E27FC236}">
                <a16:creationId xmlns:a16="http://schemas.microsoft.com/office/drawing/2014/main" id="{359EAC5F-2617-F64D-876E-44BA327C0121}"/>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262073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4E399FB-BB24-F641-ABAD-96BF149B4326}"/>
              </a:ext>
            </a:extLst>
          </p:cNvPr>
          <p:cNvSpPr>
            <a:spLocks noGrp="1"/>
          </p:cNvSpPr>
          <p:nvPr>
            <p:ph type="ctrTitle"/>
          </p:nvPr>
        </p:nvSpPr>
        <p:spPr/>
        <p:txBody>
          <a:bodyPr/>
          <a:lstStyle/>
          <a:p>
            <a:r>
              <a:rPr lang="en-US" spc="0" dirty="0">
                <a:latin typeface="United Sans Rg Md" pitchFamily="50" charset="0"/>
              </a:rPr>
              <a:t>123</a:t>
            </a:r>
            <a:endParaRPr lang="en-US" dirty="0">
              <a:latin typeface="United Sans Rg Md" pitchFamily="50" charset="0"/>
            </a:endParaRPr>
          </a:p>
        </p:txBody>
      </p:sp>
      <p:sp>
        <p:nvSpPr>
          <p:cNvPr id="3" name="Subtitle">
            <a:extLst>
              <a:ext uri="{FF2B5EF4-FFF2-40B4-BE49-F238E27FC236}">
                <a16:creationId xmlns:a16="http://schemas.microsoft.com/office/drawing/2014/main" id="{E674521A-6643-B74A-8070-FF820FAD5CAA}"/>
              </a:ext>
            </a:extLst>
          </p:cNvPr>
          <p:cNvSpPr>
            <a:spLocks noGrp="1"/>
          </p:cNvSpPr>
          <p:nvPr>
            <p:ph type="subTitle" idx="1"/>
          </p:nvPr>
        </p:nvSpPr>
        <p:spPr>
          <a:xfrm>
            <a:off x="2648276" y="2706475"/>
            <a:ext cx="6895463" cy="553998"/>
          </a:xfrm>
        </p:spPr>
        <p:txBody>
          <a:bodyPr/>
          <a:lstStyle/>
          <a:p>
            <a:r>
              <a:rPr lang="en-US" dirty="0"/>
              <a:t>TOPIC OR TITLE</a:t>
            </a:r>
          </a:p>
        </p:txBody>
      </p:sp>
      <p:sp>
        <p:nvSpPr>
          <p:cNvPr id="4" name="Body Text">
            <a:extLst>
              <a:ext uri="{FF2B5EF4-FFF2-40B4-BE49-F238E27FC236}">
                <a16:creationId xmlns:a16="http://schemas.microsoft.com/office/drawing/2014/main" id="{320CFFA6-0230-9245-ACB8-025F0B9CAFE7}"/>
              </a:ext>
            </a:extLst>
          </p:cNvPr>
          <p:cNvSpPr>
            <a:spLocks noGrp="1"/>
          </p:cNvSpPr>
          <p:nvPr>
            <p:ph type="body" sz="quarter" idx="14"/>
          </p:nvPr>
        </p:nvSpPr>
        <p:spPr/>
        <p:txBody>
          <a:bodyPr/>
          <a:lstStyle/>
          <a:p>
            <a:r>
              <a:rPr lang="en-US" dirty="0"/>
              <a:t>Fact or highlight. </a:t>
            </a:r>
            <a:r>
              <a:rPr lang="en-US" dirty="0" err="1"/>
              <a:t>Acumin</a:t>
            </a:r>
            <a:r>
              <a:rPr lang="en-US" dirty="0"/>
              <a:t> Pro Medium 24 pt. Keep it short with bite-size chunks of information.</a:t>
            </a:r>
          </a:p>
        </p:txBody>
      </p:sp>
      <p:sp>
        <p:nvSpPr>
          <p:cNvPr id="5" name="Date">
            <a:extLst>
              <a:ext uri="{FF2B5EF4-FFF2-40B4-BE49-F238E27FC236}">
                <a16:creationId xmlns:a16="http://schemas.microsoft.com/office/drawing/2014/main" id="{A3FDD31B-B23A-2047-BD96-9CF35DA46CF5}"/>
              </a:ext>
            </a:extLst>
          </p:cNvPr>
          <p:cNvSpPr>
            <a:spLocks noGrp="1"/>
          </p:cNvSpPr>
          <p:nvPr>
            <p:ph type="dt" sz="half" idx="10"/>
          </p:nvPr>
        </p:nvSpPr>
        <p:spPr/>
        <p:txBody>
          <a:bodyPr/>
          <a:lstStyle/>
          <a:p>
            <a:fld id="{D47A9A36-4EB0-BF46-AE48-7CDA251B954B}" type="datetime1">
              <a:rPr lang="en-US" smtClean="0"/>
              <a:t>5/15/20</a:t>
            </a:fld>
            <a:endParaRPr lang="en-US" dirty="0"/>
          </a:p>
        </p:txBody>
      </p:sp>
      <p:sp>
        <p:nvSpPr>
          <p:cNvPr id="6" name="Slide Number">
            <a:extLst>
              <a:ext uri="{FF2B5EF4-FFF2-40B4-BE49-F238E27FC236}">
                <a16:creationId xmlns:a16="http://schemas.microsoft.com/office/drawing/2014/main" id="{23240F53-3908-E541-A8AF-3A407D67CBB2}"/>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237744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E73D688-E632-1244-8778-FE87C28D958E}"/>
              </a:ext>
            </a:extLst>
          </p:cNvPr>
          <p:cNvSpPr>
            <a:spLocks noGrp="1"/>
          </p:cNvSpPr>
          <p:nvPr>
            <p:ph type="ctrTitle"/>
          </p:nvPr>
        </p:nvSpPr>
        <p:spPr/>
        <p:txBody>
          <a:bodyPr/>
          <a:lstStyle/>
          <a:p>
            <a:r>
              <a:rPr lang="en-US" dirty="0"/>
              <a:t>Thank You</a:t>
            </a:r>
          </a:p>
        </p:txBody>
      </p:sp>
      <p:sp>
        <p:nvSpPr>
          <p:cNvPr id="3" name="Body Text">
            <a:extLst>
              <a:ext uri="{FF2B5EF4-FFF2-40B4-BE49-F238E27FC236}">
                <a16:creationId xmlns:a16="http://schemas.microsoft.com/office/drawing/2014/main" id="{3ED8FE14-8CD5-EE4E-9B88-BD37922D68B0}"/>
              </a:ext>
            </a:extLst>
          </p:cNvPr>
          <p:cNvSpPr>
            <a:spLocks noGrp="1"/>
          </p:cNvSpPr>
          <p:nvPr>
            <p:ph type="body" sz="quarter" idx="14"/>
          </p:nvPr>
        </p:nvSpPr>
        <p:spPr/>
        <p:txBody>
          <a:bodyPr/>
          <a:lstStyle/>
          <a:p>
            <a:r>
              <a:rPr lang="en-US" dirty="0"/>
              <a:t>Conclusion, call to action or contact information. </a:t>
            </a:r>
            <a:r>
              <a:rPr lang="en-US" dirty="0" err="1"/>
              <a:t>Acumin</a:t>
            </a:r>
            <a:r>
              <a:rPr lang="en-US" dirty="0"/>
              <a:t> Pro Reg 18 pt. Keep it short with bite-size chunks of information.</a:t>
            </a:r>
          </a:p>
        </p:txBody>
      </p:sp>
      <p:sp>
        <p:nvSpPr>
          <p:cNvPr id="4" name="Date">
            <a:extLst>
              <a:ext uri="{FF2B5EF4-FFF2-40B4-BE49-F238E27FC236}">
                <a16:creationId xmlns:a16="http://schemas.microsoft.com/office/drawing/2014/main" id="{4308CDE5-DD68-3740-85BD-EE252849D49E}"/>
              </a:ext>
            </a:extLst>
          </p:cNvPr>
          <p:cNvSpPr>
            <a:spLocks noGrp="1"/>
          </p:cNvSpPr>
          <p:nvPr>
            <p:ph type="dt" sz="half" idx="10"/>
          </p:nvPr>
        </p:nvSpPr>
        <p:spPr/>
        <p:txBody>
          <a:bodyPr/>
          <a:lstStyle/>
          <a:p>
            <a:fld id="{D47A9A36-4EB0-BF46-AE48-7CDA251B954B}" type="datetime1">
              <a:rPr lang="en-US" smtClean="0"/>
              <a:pPr/>
              <a:t>5/15/20</a:t>
            </a:fld>
            <a:endParaRPr lang="en-US" dirty="0"/>
          </a:p>
        </p:txBody>
      </p:sp>
      <p:sp>
        <p:nvSpPr>
          <p:cNvPr id="5" name="Slide Number">
            <a:extLst>
              <a:ext uri="{FF2B5EF4-FFF2-40B4-BE49-F238E27FC236}">
                <a16:creationId xmlns:a16="http://schemas.microsoft.com/office/drawing/2014/main" id="{BF90099D-AEBF-BE42-B572-F48AF47617D6}"/>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3743599905"/>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1B5829C-EB69-4E85-8A96-9C9AE3B8A29B}" vid="{744B8B3E-5C57-4A65-A799-9CC7541E0E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Purdue2</Template>
  <TotalTime>13</TotalTime>
  <Words>339</Words>
  <Application>Microsoft Macintosh PowerPoint</Application>
  <PresentationFormat>Widescreen</PresentationFormat>
  <Paragraphs>42</Paragraphs>
  <Slides>7</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Acumin Pro Semibold</vt:lpstr>
      <vt:lpstr>Acumin Pro</vt:lpstr>
      <vt:lpstr>Acumin Pro SemiCondensed</vt:lpstr>
      <vt:lpstr>Acumin Pro Medium</vt:lpstr>
      <vt:lpstr>Calibri</vt:lpstr>
      <vt:lpstr>Wingdings</vt:lpstr>
      <vt:lpstr>United Sans Rg Md</vt:lpstr>
      <vt:lpstr>Acumin Pro ExtraCondensed</vt:lpstr>
      <vt:lpstr>Arial</vt:lpstr>
      <vt:lpstr>United Sans Rg Lt</vt:lpstr>
      <vt:lpstr>United Sans Cd Md</vt:lpstr>
      <vt:lpstr>Acumin Pro ExtraCondensed Smbd</vt:lpstr>
      <vt:lpstr>Purdue2</vt:lpstr>
      <vt:lpstr>PowerPoint Presentation</vt:lpstr>
      <vt:lpstr>Title Slide Acumin Pro Extra Cond Bold Italic 60</vt:lpstr>
      <vt:lpstr>Title Acumin Pro Extra Cond Bold Italic 36 pt</vt:lpstr>
      <vt:lpstr>Title Acumin Pro Extra Cond Bold Italic 36 pt</vt:lpstr>
      <vt:lpstr>PowerPoint Presentation</vt:lpstr>
      <vt:lpstr>123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kat@purdue.edu</dc:creator>
  <cp:lastModifiedBy>kat@purdue.edu</cp:lastModifiedBy>
  <cp:revision>1</cp:revision>
  <dcterms:created xsi:type="dcterms:W3CDTF">2020-05-15T13:56:57Z</dcterms:created>
  <dcterms:modified xsi:type="dcterms:W3CDTF">2020-05-15T15:02:35Z</dcterms:modified>
</cp:coreProperties>
</file>