
<file path=[Content_Types].xml><?xml version="1.0" encoding="utf-8"?>
<Types xmlns="http://schemas.openxmlformats.org/package/2006/content-types">
  <Default Extension="emf" ContentType="image/x-emf"/>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708" r:id="rId4"/>
    <p:sldMasterId id="2147483733" r:id="rId5"/>
  </p:sldMasterIdLst>
  <p:notesMasterIdLst>
    <p:notesMasterId r:id="rId62"/>
  </p:notesMasterIdLst>
  <p:handoutMasterIdLst>
    <p:handoutMasterId r:id="rId63"/>
  </p:handoutMasterIdLst>
  <p:sldIdLst>
    <p:sldId id="256" r:id="rId6"/>
    <p:sldId id="8598" r:id="rId7"/>
    <p:sldId id="257" r:id="rId8"/>
    <p:sldId id="9080" r:id="rId9"/>
    <p:sldId id="8601" r:id="rId10"/>
    <p:sldId id="8855" r:id="rId11"/>
    <p:sldId id="8908" r:id="rId12"/>
    <p:sldId id="9075" r:id="rId13"/>
    <p:sldId id="8644" r:id="rId14"/>
    <p:sldId id="8648" r:id="rId15"/>
    <p:sldId id="8645" r:id="rId16"/>
    <p:sldId id="8649" r:id="rId17"/>
    <p:sldId id="8642" r:id="rId18"/>
    <p:sldId id="8650" r:id="rId19"/>
    <p:sldId id="272" r:id="rId20"/>
    <p:sldId id="9077" r:id="rId21"/>
    <p:sldId id="258" r:id="rId22"/>
    <p:sldId id="259" r:id="rId23"/>
    <p:sldId id="9078" r:id="rId24"/>
    <p:sldId id="9040" r:id="rId25"/>
    <p:sldId id="9041" r:id="rId26"/>
    <p:sldId id="9042" r:id="rId27"/>
    <p:sldId id="9043" r:id="rId28"/>
    <p:sldId id="9044" r:id="rId29"/>
    <p:sldId id="9046" r:id="rId30"/>
    <p:sldId id="9045" r:id="rId31"/>
    <p:sldId id="9047" r:id="rId32"/>
    <p:sldId id="9048" r:id="rId33"/>
    <p:sldId id="9079" r:id="rId34"/>
    <p:sldId id="9017" r:id="rId35"/>
    <p:sldId id="9065" r:id="rId36"/>
    <p:sldId id="9066" r:id="rId37"/>
    <p:sldId id="9067" r:id="rId38"/>
    <p:sldId id="8662" r:id="rId39"/>
    <p:sldId id="9058" r:id="rId40"/>
    <p:sldId id="8842" r:id="rId41"/>
    <p:sldId id="9061" r:id="rId42"/>
    <p:sldId id="9059" r:id="rId43"/>
    <p:sldId id="9056" r:id="rId44"/>
    <p:sldId id="9072" r:id="rId45"/>
    <p:sldId id="8835" r:id="rId46"/>
    <p:sldId id="9060" r:id="rId47"/>
    <p:sldId id="9064" r:id="rId48"/>
    <p:sldId id="9063" r:id="rId49"/>
    <p:sldId id="9071" r:id="rId50"/>
    <p:sldId id="2147472738" r:id="rId51"/>
    <p:sldId id="9057" r:id="rId52"/>
    <p:sldId id="9069" r:id="rId53"/>
    <p:sldId id="9070" r:id="rId54"/>
    <p:sldId id="9015" r:id="rId55"/>
    <p:sldId id="9036" r:id="rId56"/>
    <p:sldId id="9052" r:id="rId57"/>
    <p:sldId id="2147472737" r:id="rId58"/>
    <p:sldId id="282" r:id="rId59"/>
    <p:sldId id="262" r:id="rId60"/>
    <p:sldId id="9073" r:id="rId61"/>
  </p:sldIdLst>
  <p:sldSz cx="12192000" cy="6858000"/>
  <p:notesSz cx="6858000" cy="9144000"/>
  <p:embeddedFontLst>
    <p:embeddedFont>
      <p:font typeface="Acumin Pro" panose="020B0604020202020204" charset="0"/>
      <p:regular r:id="rId64"/>
      <p:bold r:id="rId65"/>
      <p:italic r:id="rId66"/>
      <p:boldItalic r:id="rId67"/>
    </p:embeddedFont>
    <p:embeddedFont>
      <p:font typeface="Acumin Pro ExtraCondensed" panose="020B0604020202020204" charset="0"/>
      <p:regular r:id="rId68"/>
      <p:bold r:id="rId69"/>
      <p:italic r:id="rId70"/>
      <p:boldItalic r:id="rId71"/>
    </p:embeddedFont>
    <p:embeddedFont>
      <p:font typeface="Acumin Pro Medium" panose="020B0604020202020204" charset="0"/>
      <p:regular r:id="rId72"/>
      <p:bold r:id="rId73"/>
      <p:italic r:id="rId74"/>
      <p:boldItalic r:id="rId75"/>
    </p:embeddedFont>
    <p:embeddedFont>
      <p:font typeface="Acumin Pro SemiCondensed" panose="020B0604020202020204" charset="0"/>
      <p:regular r:id="rId76"/>
      <p:bold r:id="rId77"/>
      <p:italic r:id="rId78"/>
      <p:boldItalic r:id="rId79"/>
    </p:embeddedFont>
    <p:embeddedFont>
      <p:font typeface="Franklin Gothic Book" panose="020B0503020102020204" pitchFamily="34" charset="0"/>
      <p:regular r:id="rId80"/>
      <p:italic r:id="rId81"/>
    </p:embeddedFont>
    <p:embeddedFont>
      <p:font typeface="Franklin Gothic Medium" panose="020B0603020102020204" pitchFamily="34" charset="0"/>
      <p:regular r:id="rId82"/>
      <p:italic r:id="rId83"/>
    </p:embeddedFont>
    <p:embeddedFont>
      <p:font typeface="Franklin Gothic Medium Cond" panose="020B0606030402020204" pitchFamily="34" charset="0"/>
      <p:regular r:id="rId84"/>
    </p:embeddedFont>
    <p:embeddedFont>
      <p:font typeface="Georgia" panose="02040502050405020303" pitchFamily="18" charset="0"/>
      <p:regular r:id="rId85"/>
      <p:bold r:id="rId86"/>
      <p:italic r:id="rId87"/>
      <p:boldItalic r:id="rId88"/>
    </p:embeddedFont>
    <p:embeddedFont>
      <p:font typeface="Georgia Pro" panose="02040502050405020303" pitchFamily="18" charset="0"/>
      <p:regular r:id="rId89"/>
      <p:bold r:id="rId90"/>
      <p:italic r:id="rId91"/>
      <p:boldItalic r:id="rId92"/>
    </p:embeddedFont>
    <p:embeddedFont>
      <p:font typeface="Playfair Display" panose="00000500000000000000" pitchFamily="2" charset="0"/>
      <p:regular r:id="rId93"/>
      <p:bold r:id="rId94"/>
      <p:italic r:id="rId95"/>
      <p:boldItalic r:id="rId96"/>
    </p:embeddedFont>
    <p:embeddedFont>
      <p:font typeface="Playfair Display Bold" panose="00000800000000000000" charset="0"/>
      <p:regular r:id="rId97"/>
      <p:bold r:id="rId98"/>
    </p:embeddedFont>
    <p:embeddedFont>
      <p:font typeface="Segoe UI" panose="020B0502040204020203" pitchFamily="34" charset="0"/>
      <p:regular r:id="rId99"/>
      <p:bold r:id="rId100"/>
      <p:italic r:id="rId101"/>
      <p:boldItalic r:id="rId102"/>
    </p:embeddedFont>
    <p:embeddedFont>
      <p:font typeface="United Sans Cd Md" pitchFamily="50" charset="0"/>
      <p:regular r:id="rId103"/>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B51E24D-36CE-EC74-7C97-2F672E4DB626}" name="Lutz, Ilenia H." initials="IL" userId="S::ihlutz@purdueforlife.org::02cdb5f8-8dc7-4571-ad76-8a8ffaa93cf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AAA00"/>
    <a:srgbClr val="CD7F32"/>
    <a:srgbClr val="E9E3D3"/>
    <a:srgbClr val="D8DBDE"/>
    <a:srgbClr val="453A3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21DF78D-09B1-4F98-99AB-BD09BB9D1E68}" v="1418" dt="2026-09-18T16:11:36.62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handoutMaster" Target="handoutMasters/handoutMaster1.xml"/><Relationship Id="rId68" Type="http://schemas.openxmlformats.org/officeDocument/2006/relationships/font" Target="fonts/font5.fntdata"/><Relationship Id="rId84" Type="http://schemas.openxmlformats.org/officeDocument/2006/relationships/font" Target="fonts/font21.fntdata"/><Relationship Id="rId89" Type="http://schemas.openxmlformats.org/officeDocument/2006/relationships/font" Target="fonts/font26.fntdata"/><Relationship Id="rId16" Type="http://schemas.openxmlformats.org/officeDocument/2006/relationships/slide" Target="slides/slide11.xml"/><Relationship Id="rId107" Type="http://schemas.openxmlformats.org/officeDocument/2006/relationships/tableStyles" Target="tableStyles.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font" Target="fonts/font11.fntdata"/><Relationship Id="rId79" Type="http://schemas.openxmlformats.org/officeDocument/2006/relationships/font" Target="fonts/font16.fntdata"/><Relationship Id="rId102" Type="http://schemas.openxmlformats.org/officeDocument/2006/relationships/font" Target="fonts/font39.fntdata"/><Relationship Id="rId5" Type="http://schemas.openxmlformats.org/officeDocument/2006/relationships/slideMaster" Target="slideMasters/slideMaster2.xml"/><Relationship Id="rId90" Type="http://schemas.openxmlformats.org/officeDocument/2006/relationships/font" Target="fonts/font27.fntdata"/><Relationship Id="rId95" Type="http://schemas.openxmlformats.org/officeDocument/2006/relationships/font" Target="fonts/font32.fntdata"/><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font" Target="fonts/font1.fntdata"/><Relationship Id="rId69" Type="http://schemas.openxmlformats.org/officeDocument/2006/relationships/font" Target="fonts/font6.fntdata"/><Relationship Id="rId80" Type="http://schemas.openxmlformats.org/officeDocument/2006/relationships/font" Target="fonts/font17.fntdata"/><Relationship Id="rId85" Type="http://schemas.openxmlformats.org/officeDocument/2006/relationships/font" Target="fonts/font22.fntdata"/><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font" Target="fonts/font40.fntdata"/><Relationship Id="rId108" Type="http://schemas.microsoft.com/office/2016/11/relationships/changesInfo" Target="changesInfos/changesInfo1.xml"/><Relationship Id="rId54" Type="http://schemas.openxmlformats.org/officeDocument/2006/relationships/slide" Target="slides/slide49.xml"/><Relationship Id="rId70" Type="http://schemas.openxmlformats.org/officeDocument/2006/relationships/font" Target="fonts/font7.fntdata"/><Relationship Id="rId75" Type="http://schemas.openxmlformats.org/officeDocument/2006/relationships/font" Target="fonts/font12.fntdata"/><Relationship Id="rId91" Type="http://schemas.openxmlformats.org/officeDocument/2006/relationships/font" Target="fonts/font28.fntdata"/><Relationship Id="rId96" Type="http://schemas.openxmlformats.org/officeDocument/2006/relationships/font" Target="fonts/font33.fntdata"/><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6" Type="http://schemas.openxmlformats.org/officeDocument/2006/relationships/theme" Target="theme/theme1.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font" Target="fonts/font2.fntdata"/><Relationship Id="rId73" Type="http://schemas.openxmlformats.org/officeDocument/2006/relationships/font" Target="fonts/font10.fntdata"/><Relationship Id="rId78" Type="http://schemas.openxmlformats.org/officeDocument/2006/relationships/font" Target="fonts/font15.fntdata"/><Relationship Id="rId81" Type="http://schemas.openxmlformats.org/officeDocument/2006/relationships/font" Target="fonts/font18.fntdata"/><Relationship Id="rId86" Type="http://schemas.openxmlformats.org/officeDocument/2006/relationships/font" Target="fonts/font23.fntdata"/><Relationship Id="rId94" Type="http://schemas.openxmlformats.org/officeDocument/2006/relationships/font" Target="fonts/font31.fntdata"/><Relationship Id="rId99" Type="http://schemas.openxmlformats.org/officeDocument/2006/relationships/font" Target="fonts/font36.fntdata"/><Relationship Id="rId101" Type="http://schemas.openxmlformats.org/officeDocument/2006/relationships/font" Target="fonts/font38.fntdata"/><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microsoft.com/office/2015/10/relationships/revisionInfo" Target="revisionInfo.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font" Target="fonts/font13.fntdata"/><Relationship Id="rId97" Type="http://schemas.openxmlformats.org/officeDocument/2006/relationships/font" Target="fonts/font34.fntdata"/><Relationship Id="rId104" Type="http://schemas.openxmlformats.org/officeDocument/2006/relationships/presProps" Target="presProps.xml"/><Relationship Id="rId7" Type="http://schemas.openxmlformats.org/officeDocument/2006/relationships/slide" Target="slides/slide2.xml"/><Relationship Id="rId71" Type="http://schemas.openxmlformats.org/officeDocument/2006/relationships/font" Target="fonts/font8.fntdata"/><Relationship Id="rId92" Type="http://schemas.openxmlformats.org/officeDocument/2006/relationships/font" Target="fonts/font29.fntdata"/><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font" Target="fonts/font3.fntdata"/><Relationship Id="rId87" Type="http://schemas.openxmlformats.org/officeDocument/2006/relationships/font" Target="fonts/font24.fntdata"/><Relationship Id="rId110" Type="http://schemas.microsoft.com/office/2018/10/relationships/authors" Target="authors.xml"/><Relationship Id="rId61" Type="http://schemas.openxmlformats.org/officeDocument/2006/relationships/slide" Target="slides/slide56.xml"/><Relationship Id="rId82" Type="http://schemas.openxmlformats.org/officeDocument/2006/relationships/font" Target="fonts/font19.fntdata"/><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font" Target="fonts/font14.fntdata"/><Relationship Id="rId100" Type="http://schemas.openxmlformats.org/officeDocument/2006/relationships/font" Target="fonts/font37.fntdata"/><Relationship Id="rId105"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font" Target="fonts/font9.fntdata"/><Relationship Id="rId93" Type="http://schemas.openxmlformats.org/officeDocument/2006/relationships/font" Target="fonts/font30.fntdata"/><Relationship Id="rId98" Type="http://schemas.openxmlformats.org/officeDocument/2006/relationships/font" Target="fonts/font35.fntdata"/><Relationship Id="rId3" Type="http://schemas.openxmlformats.org/officeDocument/2006/relationships/customXml" Target="../customXml/item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font" Target="fonts/font4.fntdata"/><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notesMaster" Target="notesMasters/notesMaster1.xml"/><Relationship Id="rId83" Type="http://schemas.openxmlformats.org/officeDocument/2006/relationships/font" Target="fonts/font20.fntdata"/><Relationship Id="rId88" Type="http://schemas.openxmlformats.org/officeDocument/2006/relationships/font" Target="fonts/font25.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rnagan, Denise R." userId="S::drjernagan@purdueforlife.org::f0cd4137-05c2-430f-a966-ef907e9ca740" providerId="AD" clId="Web-{F409F66E-4757-5584-2C93-F7C03C879A74}"/>
    <pc:docChg chg="modSld">
      <pc:chgData name="Jernagan, Denise R." userId="S::drjernagan@purdueforlife.org::f0cd4137-05c2-430f-a966-ef907e9ca740" providerId="AD" clId="Web-{F409F66E-4757-5584-2C93-F7C03C879A74}" dt="2026-09-16T19:49:46.120" v="35" actId="20577"/>
      <pc:docMkLst>
        <pc:docMk/>
      </pc:docMkLst>
      <pc:sldChg chg="modSp">
        <pc:chgData name="Jernagan, Denise R." userId="S::drjernagan@purdueforlife.org::f0cd4137-05c2-430f-a966-ef907e9ca740" providerId="AD" clId="Web-{F409F66E-4757-5584-2C93-F7C03C879A74}" dt="2026-09-16T19:49:46.120" v="35" actId="20577"/>
        <pc:sldMkLst>
          <pc:docMk/>
          <pc:sldMk cId="4034029520" sldId="9059"/>
        </pc:sldMkLst>
        <pc:spChg chg="mod">
          <ac:chgData name="Jernagan, Denise R." userId="S::drjernagan@purdueforlife.org::f0cd4137-05c2-430f-a966-ef907e9ca740" providerId="AD" clId="Web-{F409F66E-4757-5584-2C93-F7C03C879A74}" dt="2026-09-16T19:49:46.120" v="35" actId="20577"/>
          <ac:spMkLst>
            <pc:docMk/>
            <pc:sldMk cId="4034029520" sldId="9059"/>
            <ac:spMk id="4" creationId="{20ED3078-8C6B-C0A6-1BF0-B783C566B270}"/>
          </ac:spMkLst>
        </pc:spChg>
      </pc:sldChg>
    </pc:docChg>
  </pc:docChgLst>
  <pc:docChgLst>
    <pc:chgData name="Jernagan, Denise R." userId="S::drjernagan@purdueforlife.org::f0cd4137-05c2-430f-a966-ef907e9ca740" providerId="AD" clId="Web-{624A84C2-6E0A-29F2-FF30-F07F8FF8ECC8}"/>
    <pc:docChg chg="modSld">
      <pc:chgData name="Jernagan, Denise R." userId="S::drjernagan@purdueforlife.org::f0cd4137-05c2-430f-a966-ef907e9ca740" providerId="AD" clId="Web-{624A84C2-6E0A-29F2-FF30-F07F8FF8ECC8}" dt="2026-09-15T16:07:20.925" v="27" actId="14100"/>
      <pc:docMkLst>
        <pc:docMk/>
      </pc:docMkLst>
      <pc:sldChg chg="modSp">
        <pc:chgData name="Jernagan, Denise R." userId="S::drjernagan@purdueforlife.org::f0cd4137-05c2-430f-a966-ef907e9ca740" providerId="AD" clId="Web-{624A84C2-6E0A-29F2-FF30-F07F8FF8ECC8}" dt="2026-09-15T16:07:20.925" v="27" actId="14100"/>
        <pc:sldMkLst>
          <pc:docMk/>
          <pc:sldMk cId="2120210575" sldId="9056"/>
        </pc:sldMkLst>
        <pc:spChg chg="mod">
          <ac:chgData name="Jernagan, Denise R." userId="S::drjernagan@purdueforlife.org::f0cd4137-05c2-430f-a966-ef907e9ca740" providerId="AD" clId="Web-{624A84C2-6E0A-29F2-FF30-F07F8FF8ECC8}" dt="2026-09-15T16:07:20.925" v="27" actId="14100"/>
          <ac:spMkLst>
            <pc:docMk/>
            <pc:sldMk cId="2120210575" sldId="9056"/>
            <ac:spMk id="4" creationId="{229916F4-B305-F31F-D20E-C987C50A78EB}"/>
          </ac:spMkLst>
        </pc:spChg>
      </pc:sldChg>
      <pc:sldChg chg="modSp">
        <pc:chgData name="Jernagan, Denise R." userId="S::drjernagan@purdueforlife.org::f0cd4137-05c2-430f-a966-ef907e9ca740" providerId="AD" clId="Web-{624A84C2-6E0A-29F2-FF30-F07F8FF8ECC8}" dt="2026-09-15T15:35:36.175" v="14" actId="20577"/>
        <pc:sldMkLst>
          <pc:docMk/>
          <pc:sldMk cId="4034029520" sldId="9059"/>
        </pc:sldMkLst>
        <pc:spChg chg="mod">
          <ac:chgData name="Jernagan, Denise R." userId="S::drjernagan@purdueforlife.org::f0cd4137-05c2-430f-a966-ef907e9ca740" providerId="AD" clId="Web-{624A84C2-6E0A-29F2-FF30-F07F8FF8ECC8}" dt="2026-09-15T15:35:36.175" v="14" actId="20577"/>
          <ac:spMkLst>
            <pc:docMk/>
            <pc:sldMk cId="4034029520" sldId="9059"/>
            <ac:spMk id="4" creationId="{20ED3078-8C6B-C0A6-1BF0-B783C566B270}"/>
          </ac:spMkLst>
        </pc:spChg>
      </pc:sldChg>
    </pc:docChg>
  </pc:docChgLst>
  <pc:docChgLst>
    <pc:chgData name="Williams, LeAnne E." userId="S::lewilliams@purdueforlife.org::92bb8d95-6796-4dc8-a152-63fd72917ca7" providerId="AD" clId="Web-{ED79CAC5-360B-A029-0C92-4FCB68AEFD50}"/>
    <pc:docChg chg="addSld delSld modSld sldOrd modMainMaster">
      <pc:chgData name="Williams, LeAnne E." userId="S::lewilliams@purdueforlife.org::92bb8d95-6796-4dc8-a152-63fd72917ca7" providerId="AD" clId="Web-{ED79CAC5-360B-A029-0C92-4FCB68AEFD50}" dt="2026-09-09T16:53:03.295" v="2620" actId="20577"/>
      <pc:docMkLst>
        <pc:docMk/>
      </pc:docMkLst>
      <pc:sldChg chg="mod">
        <pc:chgData name="Williams, LeAnne E." userId="S::lewilliams@purdueforlife.org::92bb8d95-6796-4dc8-a152-63fd72917ca7" providerId="AD" clId="Web-{ED79CAC5-360B-A029-0C92-4FCB68AEFD50}" dt="2026-09-09T15:03:31.777" v="1149"/>
        <pc:sldMkLst>
          <pc:docMk/>
          <pc:sldMk cId="2482915198" sldId="256"/>
        </pc:sldMkLst>
      </pc:sldChg>
      <pc:sldChg chg="mod">
        <pc:chgData name="Williams, LeAnne E." userId="S::lewilliams@purdueforlife.org::92bb8d95-6796-4dc8-a152-63fd72917ca7" providerId="AD" clId="Web-{ED79CAC5-360B-A029-0C92-4FCB68AEFD50}" dt="2026-09-09T15:03:31.777" v="1149"/>
        <pc:sldMkLst>
          <pc:docMk/>
          <pc:sldMk cId="1937912090" sldId="257"/>
        </pc:sldMkLst>
      </pc:sldChg>
      <pc:sldChg chg="mod">
        <pc:chgData name="Williams, LeAnne E." userId="S::lewilliams@purdueforlife.org::92bb8d95-6796-4dc8-a152-63fd72917ca7" providerId="AD" clId="Web-{ED79CAC5-360B-A029-0C92-4FCB68AEFD50}" dt="2026-09-09T15:03:31.777" v="1149"/>
        <pc:sldMkLst>
          <pc:docMk/>
          <pc:sldMk cId="2364672677" sldId="262"/>
        </pc:sldMkLst>
      </pc:sldChg>
      <pc:sldChg chg="mod">
        <pc:chgData name="Williams, LeAnne E." userId="S::lewilliams@purdueforlife.org::92bb8d95-6796-4dc8-a152-63fd72917ca7" providerId="AD" clId="Web-{ED79CAC5-360B-A029-0C92-4FCB68AEFD50}" dt="2026-09-09T15:03:31.777" v="1149"/>
        <pc:sldMkLst>
          <pc:docMk/>
          <pc:sldMk cId="635779627" sldId="282"/>
        </pc:sldMkLst>
      </pc:sldChg>
      <pc:sldChg chg="mod setBg">
        <pc:chgData name="Williams, LeAnne E." userId="S::lewilliams@purdueforlife.org::92bb8d95-6796-4dc8-a152-63fd72917ca7" providerId="AD" clId="Web-{ED79CAC5-360B-A029-0C92-4FCB68AEFD50}" dt="2026-09-09T15:03:31.777" v="1149"/>
        <pc:sldMkLst>
          <pc:docMk/>
          <pc:sldMk cId="1029169461" sldId="8598"/>
        </pc:sldMkLst>
      </pc:sldChg>
      <pc:sldChg chg="mod">
        <pc:chgData name="Williams, LeAnne E." userId="S::lewilliams@purdueforlife.org::92bb8d95-6796-4dc8-a152-63fd72917ca7" providerId="AD" clId="Web-{ED79CAC5-360B-A029-0C92-4FCB68AEFD50}" dt="2026-09-09T15:03:31.777" v="1149"/>
        <pc:sldMkLst>
          <pc:docMk/>
          <pc:sldMk cId="343154803" sldId="8601"/>
        </pc:sldMkLst>
      </pc:sldChg>
      <pc:sldChg chg="addSp delSp modSp mod modClrScheme chgLayout">
        <pc:chgData name="Williams, LeAnne E." userId="S::lewilliams@purdueforlife.org::92bb8d95-6796-4dc8-a152-63fd72917ca7" providerId="AD" clId="Web-{ED79CAC5-360B-A029-0C92-4FCB68AEFD50}" dt="2026-09-09T16:00:18.987" v="2422" actId="20577"/>
        <pc:sldMkLst>
          <pc:docMk/>
          <pc:sldMk cId="208940945" sldId="8662"/>
        </pc:sldMkLst>
        <pc:spChg chg="mod ord">
          <ac:chgData name="Williams, LeAnne E." userId="S::lewilliams@purdueforlife.org::92bb8d95-6796-4dc8-a152-63fd72917ca7" providerId="AD" clId="Web-{ED79CAC5-360B-A029-0C92-4FCB68AEFD50}" dt="2026-09-09T16:00:18.987" v="2422" actId="20577"/>
          <ac:spMkLst>
            <pc:docMk/>
            <pc:sldMk cId="208940945" sldId="8662"/>
            <ac:spMk id="2" creationId="{96AC819E-D27D-0602-7421-CAA4EB38512A}"/>
          </ac:spMkLst>
        </pc:spChg>
      </pc:sldChg>
      <pc:sldChg chg="mod ord">
        <pc:chgData name="Williams, LeAnne E." userId="S::lewilliams@purdueforlife.org::92bb8d95-6796-4dc8-a152-63fd72917ca7" providerId="AD" clId="Web-{ED79CAC5-360B-A029-0C92-4FCB68AEFD50}" dt="2026-09-09T15:58:29.174" v="2382"/>
        <pc:sldMkLst>
          <pc:docMk/>
          <pc:sldMk cId="2225713434" sldId="8835"/>
        </pc:sldMkLst>
      </pc:sldChg>
      <pc:sldChg chg="mod">
        <pc:chgData name="Williams, LeAnne E." userId="S::lewilliams@purdueforlife.org::92bb8d95-6796-4dc8-a152-63fd72917ca7" providerId="AD" clId="Web-{ED79CAC5-360B-A029-0C92-4FCB68AEFD50}" dt="2026-09-09T15:03:31.777" v="1149"/>
        <pc:sldMkLst>
          <pc:docMk/>
          <pc:sldMk cId="1185352208" sldId="8842"/>
        </pc:sldMkLst>
      </pc:sldChg>
      <pc:sldChg chg="mod">
        <pc:chgData name="Williams, LeAnne E." userId="S::lewilliams@purdueforlife.org::92bb8d95-6796-4dc8-a152-63fd72917ca7" providerId="AD" clId="Web-{ED79CAC5-360B-A029-0C92-4FCB68AEFD50}" dt="2026-09-09T15:03:31.777" v="1149"/>
        <pc:sldMkLst>
          <pc:docMk/>
          <pc:sldMk cId="1330709158" sldId="8855"/>
        </pc:sldMkLst>
      </pc:sldChg>
      <pc:sldChg chg="addSp delSp modSp add del mod modNotes">
        <pc:chgData name="Williams, LeAnne E." userId="S::lewilliams@purdueforlife.org::92bb8d95-6796-4dc8-a152-63fd72917ca7" providerId="AD" clId="Web-{ED79CAC5-360B-A029-0C92-4FCB68AEFD50}" dt="2026-09-09T15:57:54.518" v="2377"/>
        <pc:sldMkLst>
          <pc:docMk/>
          <pc:sldMk cId="668590298" sldId="9015"/>
        </pc:sldMkLst>
        <pc:spChg chg="mod">
          <ac:chgData name="Williams, LeAnne E." userId="S::lewilliams@purdueforlife.org::92bb8d95-6796-4dc8-a152-63fd72917ca7" providerId="AD" clId="Web-{ED79CAC5-360B-A029-0C92-4FCB68AEFD50}" dt="2026-09-09T14:21:16.609" v="504" actId="20577"/>
          <ac:spMkLst>
            <pc:docMk/>
            <pc:sldMk cId="668590298" sldId="9015"/>
            <ac:spMk id="3" creationId="{543C37F0-F531-70C0-8932-FD5BF16B1CAC}"/>
          </ac:spMkLst>
        </pc:spChg>
        <pc:spChg chg="mod">
          <ac:chgData name="Williams, LeAnne E." userId="S::lewilliams@purdueforlife.org::92bb8d95-6796-4dc8-a152-63fd72917ca7" providerId="AD" clId="Web-{ED79CAC5-360B-A029-0C92-4FCB68AEFD50}" dt="2026-09-09T14:07:17.589" v="15" actId="20577"/>
          <ac:spMkLst>
            <pc:docMk/>
            <pc:sldMk cId="668590298" sldId="9015"/>
            <ac:spMk id="8" creationId="{C399F789-C69A-8B18-A014-C5B36BB68025}"/>
          </ac:spMkLst>
        </pc:spChg>
        <pc:picChg chg="add mod">
          <ac:chgData name="Williams, LeAnne E." userId="S::lewilliams@purdueforlife.org::92bb8d95-6796-4dc8-a152-63fd72917ca7" providerId="AD" clId="Web-{ED79CAC5-360B-A029-0C92-4FCB68AEFD50}" dt="2026-09-09T14:12:03.429" v="93" actId="1076"/>
          <ac:picMkLst>
            <pc:docMk/>
            <pc:sldMk cId="668590298" sldId="9015"/>
            <ac:picMk id="5" creationId="{BCAFA78B-148C-5F59-0250-BCACCC4F6848}"/>
          </ac:picMkLst>
        </pc:picChg>
      </pc:sldChg>
      <pc:sldChg chg="modSp add del mod">
        <pc:chgData name="Williams, LeAnne E." userId="S::lewilliams@purdueforlife.org::92bb8d95-6796-4dc8-a152-63fd72917ca7" providerId="AD" clId="Web-{ED79CAC5-360B-A029-0C92-4FCB68AEFD50}" dt="2026-09-09T15:31:05.503" v="1675" actId="20577"/>
        <pc:sldMkLst>
          <pc:docMk/>
          <pc:sldMk cId="1665813731" sldId="9017"/>
        </pc:sldMkLst>
        <pc:spChg chg="mod">
          <ac:chgData name="Williams, LeAnne E." userId="S::lewilliams@purdueforlife.org::92bb8d95-6796-4dc8-a152-63fd72917ca7" providerId="AD" clId="Web-{ED79CAC5-360B-A029-0C92-4FCB68AEFD50}" dt="2026-09-09T15:31:05.503" v="1675" actId="20577"/>
          <ac:spMkLst>
            <pc:docMk/>
            <pc:sldMk cId="1665813731" sldId="9017"/>
            <ac:spMk id="2" creationId="{0A8B267C-6795-7106-D047-F22C9AABB400}"/>
          </ac:spMkLst>
        </pc:spChg>
      </pc:sldChg>
      <pc:sldChg chg="mod">
        <pc:chgData name="Williams, LeAnne E." userId="S::lewilliams@purdueforlife.org::92bb8d95-6796-4dc8-a152-63fd72917ca7" providerId="AD" clId="Web-{ED79CAC5-360B-A029-0C92-4FCB68AEFD50}" dt="2026-09-09T15:03:31.777" v="1149"/>
        <pc:sldMkLst>
          <pc:docMk/>
          <pc:sldMk cId="1939938719" sldId="9036"/>
        </pc:sldMkLst>
      </pc:sldChg>
      <pc:sldChg chg="mod modNotes">
        <pc:chgData name="Williams, LeAnne E." userId="S::lewilliams@purdueforlife.org::92bb8d95-6796-4dc8-a152-63fd72917ca7" providerId="AD" clId="Web-{ED79CAC5-360B-A029-0C92-4FCB68AEFD50}" dt="2026-09-09T16:04:35.612" v="2526"/>
        <pc:sldMkLst>
          <pc:docMk/>
          <pc:sldMk cId="1119655626" sldId="9040"/>
        </pc:sldMkLst>
      </pc:sldChg>
      <pc:sldChg chg="mod">
        <pc:chgData name="Williams, LeAnne E." userId="S::lewilliams@purdueforlife.org::92bb8d95-6796-4dc8-a152-63fd72917ca7" providerId="AD" clId="Web-{ED79CAC5-360B-A029-0C92-4FCB68AEFD50}" dt="2026-09-09T15:03:31.777" v="1149"/>
        <pc:sldMkLst>
          <pc:docMk/>
          <pc:sldMk cId="3062901756" sldId="9041"/>
        </pc:sldMkLst>
      </pc:sldChg>
      <pc:sldChg chg="mod">
        <pc:chgData name="Williams, LeAnne E." userId="S::lewilliams@purdueforlife.org::92bb8d95-6796-4dc8-a152-63fd72917ca7" providerId="AD" clId="Web-{ED79CAC5-360B-A029-0C92-4FCB68AEFD50}" dt="2026-09-09T15:03:31.777" v="1149"/>
        <pc:sldMkLst>
          <pc:docMk/>
          <pc:sldMk cId="2378867275" sldId="9042"/>
        </pc:sldMkLst>
      </pc:sldChg>
      <pc:sldChg chg="mod">
        <pc:chgData name="Williams, LeAnne E." userId="S::lewilliams@purdueforlife.org::92bb8d95-6796-4dc8-a152-63fd72917ca7" providerId="AD" clId="Web-{ED79CAC5-360B-A029-0C92-4FCB68AEFD50}" dt="2026-09-09T15:03:31.777" v="1149"/>
        <pc:sldMkLst>
          <pc:docMk/>
          <pc:sldMk cId="2218136976" sldId="9043"/>
        </pc:sldMkLst>
      </pc:sldChg>
      <pc:sldChg chg="mod">
        <pc:chgData name="Williams, LeAnne E." userId="S::lewilliams@purdueforlife.org::92bb8d95-6796-4dc8-a152-63fd72917ca7" providerId="AD" clId="Web-{ED79CAC5-360B-A029-0C92-4FCB68AEFD50}" dt="2026-09-09T15:03:31.777" v="1149"/>
        <pc:sldMkLst>
          <pc:docMk/>
          <pc:sldMk cId="1833414522" sldId="9044"/>
        </pc:sldMkLst>
      </pc:sldChg>
      <pc:sldChg chg="mod">
        <pc:chgData name="Williams, LeAnne E." userId="S::lewilliams@purdueforlife.org::92bb8d95-6796-4dc8-a152-63fd72917ca7" providerId="AD" clId="Web-{ED79CAC5-360B-A029-0C92-4FCB68AEFD50}" dt="2026-09-09T15:03:31.777" v="1149"/>
        <pc:sldMkLst>
          <pc:docMk/>
          <pc:sldMk cId="362624504" sldId="9045"/>
        </pc:sldMkLst>
      </pc:sldChg>
      <pc:sldChg chg="mod">
        <pc:chgData name="Williams, LeAnne E." userId="S::lewilliams@purdueforlife.org::92bb8d95-6796-4dc8-a152-63fd72917ca7" providerId="AD" clId="Web-{ED79CAC5-360B-A029-0C92-4FCB68AEFD50}" dt="2026-09-09T15:03:31.777" v="1149"/>
        <pc:sldMkLst>
          <pc:docMk/>
          <pc:sldMk cId="3851444853" sldId="9046"/>
        </pc:sldMkLst>
      </pc:sldChg>
      <pc:sldChg chg="mod">
        <pc:chgData name="Williams, LeAnne E." userId="S::lewilliams@purdueforlife.org::92bb8d95-6796-4dc8-a152-63fd72917ca7" providerId="AD" clId="Web-{ED79CAC5-360B-A029-0C92-4FCB68AEFD50}" dt="2026-09-09T15:03:31.777" v="1149"/>
        <pc:sldMkLst>
          <pc:docMk/>
          <pc:sldMk cId="3048368381" sldId="9047"/>
        </pc:sldMkLst>
      </pc:sldChg>
      <pc:sldChg chg="mod">
        <pc:chgData name="Williams, LeAnne E." userId="S::lewilliams@purdueforlife.org::92bb8d95-6796-4dc8-a152-63fd72917ca7" providerId="AD" clId="Web-{ED79CAC5-360B-A029-0C92-4FCB68AEFD50}" dt="2026-09-09T15:03:31.777" v="1149"/>
        <pc:sldMkLst>
          <pc:docMk/>
          <pc:sldMk cId="798256788" sldId="9048"/>
        </pc:sldMkLst>
      </pc:sldChg>
      <pc:sldChg chg="addSp delSp modSp mod ord setBg chgLayout">
        <pc:chgData name="Williams, LeAnne E." userId="S::lewilliams@purdueforlife.org::92bb8d95-6796-4dc8-a152-63fd72917ca7" providerId="AD" clId="Web-{ED79CAC5-360B-A029-0C92-4FCB68AEFD50}" dt="2026-09-09T15:20:24.726" v="1496"/>
        <pc:sldMkLst>
          <pc:docMk/>
          <pc:sldMk cId="1309474481" sldId="9052"/>
        </pc:sldMkLst>
        <pc:spChg chg="mod ord">
          <ac:chgData name="Williams, LeAnne E." userId="S::lewilliams@purdueforlife.org::92bb8d95-6796-4dc8-a152-63fd72917ca7" providerId="AD" clId="Web-{ED79CAC5-360B-A029-0C92-4FCB68AEFD50}" dt="2026-09-09T15:04:51.046" v="1154" actId="14100"/>
          <ac:spMkLst>
            <pc:docMk/>
            <pc:sldMk cId="1309474481" sldId="9052"/>
            <ac:spMk id="2" creationId="{14E83211-2815-959D-FCFD-8B519A144A6C}"/>
          </ac:spMkLst>
        </pc:spChg>
        <pc:spChg chg="mod ord">
          <ac:chgData name="Williams, LeAnne E." userId="S::lewilliams@purdueforlife.org::92bb8d95-6796-4dc8-a152-63fd72917ca7" providerId="AD" clId="Web-{ED79CAC5-360B-A029-0C92-4FCB68AEFD50}" dt="2026-09-09T15:06:40.613" v="1165" actId="1076"/>
          <ac:spMkLst>
            <pc:docMk/>
            <pc:sldMk cId="1309474481" sldId="9052"/>
            <ac:spMk id="4" creationId="{F91D4338-A4FA-B981-7BEA-6BCCCDB09BC8}"/>
          </ac:spMkLst>
        </pc:spChg>
        <pc:picChg chg="add mod">
          <ac:chgData name="Williams, LeAnne E." userId="S::lewilliams@purdueforlife.org::92bb8d95-6796-4dc8-a152-63fd72917ca7" providerId="AD" clId="Web-{ED79CAC5-360B-A029-0C92-4FCB68AEFD50}" dt="2026-09-09T15:05:01.875" v="1159" actId="1076"/>
          <ac:picMkLst>
            <pc:docMk/>
            <pc:sldMk cId="1309474481" sldId="9052"/>
            <ac:picMk id="10" creationId="{88328D96-42FF-F1B6-0DBC-7AC3C5DD1C5D}"/>
          </ac:picMkLst>
        </pc:picChg>
      </pc:sldChg>
      <pc:sldChg chg="mod setBg">
        <pc:chgData name="Williams, LeAnne E." userId="S::lewilliams@purdueforlife.org::92bb8d95-6796-4dc8-a152-63fd72917ca7" providerId="AD" clId="Web-{ED79CAC5-360B-A029-0C92-4FCB68AEFD50}" dt="2026-09-09T15:03:31.777" v="1149"/>
        <pc:sldMkLst>
          <pc:docMk/>
          <pc:sldMk cId="2120210575" sldId="9056"/>
        </pc:sldMkLst>
      </pc:sldChg>
      <pc:sldChg chg="addSp delSp modSp mod ord">
        <pc:chgData name="Williams, LeAnne E." userId="S::lewilliams@purdueforlife.org::92bb8d95-6796-4dc8-a152-63fd72917ca7" providerId="AD" clId="Web-{ED79CAC5-360B-A029-0C92-4FCB68AEFD50}" dt="2026-09-09T16:49:59.648" v="2616" actId="20577"/>
        <pc:sldMkLst>
          <pc:docMk/>
          <pc:sldMk cId="2409839497" sldId="9057"/>
        </pc:sldMkLst>
        <pc:spChg chg="mod">
          <ac:chgData name="Williams, LeAnne E." userId="S::lewilliams@purdueforlife.org::92bb8d95-6796-4dc8-a152-63fd72917ca7" providerId="AD" clId="Web-{ED79CAC5-360B-A029-0C92-4FCB68AEFD50}" dt="2026-09-09T15:11:29.157" v="1256" actId="1076"/>
          <ac:spMkLst>
            <pc:docMk/>
            <pc:sldMk cId="2409839497" sldId="9057"/>
            <ac:spMk id="2" creationId="{7A2282B2-7B2B-635C-3943-8FFE4F4108F7}"/>
          </ac:spMkLst>
        </pc:spChg>
        <pc:spChg chg="add mod">
          <ac:chgData name="Williams, LeAnne E." userId="S::lewilliams@purdueforlife.org::92bb8d95-6796-4dc8-a152-63fd72917ca7" providerId="AD" clId="Web-{ED79CAC5-360B-A029-0C92-4FCB68AEFD50}" dt="2026-09-09T15:12:28.847" v="1275" actId="20577"/>
          <ac:spMkLst>
            <pc:docMk/>
            <pc:sldMk cId="2409839497" sldId="9057"/>
            <ac:spMk id="7" creationId="{9D4922BD-1768-C027-DE37-FAAC5A48CB2B}"/>
          </ac:spMkLst>
        </pc:spChg>
        <pc:spChg chg="add mod">
          <ac:chgData name="Williams, LeAnne E." userId="S::lewilliams@purdueforlife.org::92bb8d95-6796-4dc8-a152-63fd72917ca7" providerId="AD" clId="Web-{ED79CAC5-360B-A029-0C92-4FCB68AEFD50}" dt="2026-09-09T16:49:59.648" v="2616" actId="20577"/>
          <ac:spMkLst>
            <pc:docMk/>
            <pc:sldMk cId="2409839497" sldId="9057"/>
            <ac:spMk id="10" creationId="{F34D36DC-A1AF-FB7C-D909-265C98386898}"/>
          </ac:spMkLst>
        </pc:spChg>
      </pc:sldChg>
      <pc:sldChg chg="mod">
        <pc:chgData name="Williams, LeAnne E." userId="S::lewilliams@purdueforlife.org::92bb8d95-6796-4dc8-a152-63fd72917ca7" providerId="AD" clId="Web-{ED79CAC5-360B-A029-0C92-4FCB68AEFD50}" dt="2026-09-09T15:03:31.777" v="1149"/>
        <pc:sldMkLst>
          <pc:docMk/>
          <pc:sldMk cId="902127231" sldId="9058"/>
        </pc:sldMkLst>
      </pc:sldChg>
      <pc:sldChg chg="mod">
        <pc:chgData name="Williams, LeAnne E." userId="S::lewilliams@purdueforlife.org::92bb8d95-6796-4dc8-a152-63fd72917ca7" providerId="AD" clId="Web-{ED79CAC5-360B-A029-0C92-4FCB68AEFD50}" dt="2026-09-09T15:03:31.777" v="1149"/>
        <pc:sldMkLst>
          <pc:docMk/>
          <pc:sldMk cId="4034029520" sldId="9059"/>
        </pc:sldMkLst>
      </pc:sldChg>
      <pc:sldChg chg="mod ord">
        <pc:chgData name="Williams, LeAnne E." userId="S::lewilliams@purdueforlife.org::92bb8d95-6796-4dc8-a152-63fd72917ca7" providerId="AD" clId="Web-{ED79CAC5-360B-A029-0C92-4FCB68AEFD50}" dt="2026-09-09T15:59:40.705" v="2404"/>
        <pc:sldMkLst>
          <pc:docMk/>
          <pc:sldMk cId="2103031898" sldId="9060"/>
        </pc:sldMkLst>
      </pc:sldChg>
      <pc:sldChg chg="mod">
        <pc:chgData name="Williams, LeAnne E." userId="S::lewilliams@purdueforlife.org::92bb8d95-6796-4dc8-a152-63fd72917ca7" providerId="AD" clId="Web-{ED79CAC5-360B-A029-0C92-4FCB68AEFD50}" dt="2026-09-09T15:03:31.777" v="1149"/>
        <pc:sldMkLst>
          <pc:docMk/>
          <pc:sldMk cId="890053660" sldId="9061"/>
        </pc:sldMkLst>
      </pc:sldChg>
      <pc:sldChg chg="modSp add del mod">
        <pc:chgData name="Williams, LeAnne E." userId="S::lewilliams@purdueforlife.org::92bb8d95-6796-4dc8-a152-63fd72917ca7" providerId="AD" clId="Web-{ED79CAC5-360B-A029-0C92-4FCB68AEFD50}" dt="2026-09-09T15:57:54.362" v="2375"/>
        <pc:sldMkLst>
          <pc:docMk/>
          <pc:sldMk cId="274136773" sldId="9063"/>
        </pc:sldMkLst>
        <pc:spChg chg="mod">
          <ac:chgData name="Williams, LeAnne E." userId="S::lewilliams@purdueforlife.org::92bb8d95-6796-4dc8-a152-63fd72917ca7" providerId="AD" clId="Web-{ED79CAC5-360B-A029-0C92-4FCB68AEFD50}" dt="2026-09-09T14:13:46.293" v="117" actId="20577"/>
          <ac:spMkLst>
            <pc:docMk/>
            <pc:sldMk cId="274136773" sldId="9063"/>
            <ac:spMk id="2" creationId="{AC5F1963-864D-7466-B4FD-4178CEDC9487}"/>
          </ac:spMkLst>
        </pc:spChg>
      </pc:sldChg>
      <pc:sldChg chg="delSp modSp add del mod replId modNotes">
        <pc:chgData name="Williams, LeAnne E." userId="S::lewilliams@purdueforlife.org::92bb8d95-6796-4dc8-a152-63fd72917ca7" providerId="AD" clId="Web-{ED79CAC5-360B-A029-0C92-4FCB68AEFD50}" dt="2026-09-09T15:57:54.409" v="2376"/>
        <pc:sldMkLst>
          <pc:docMk/>
          <pc:sldMk cId="854569172" sldId="9064"/>
        </pc:sldMkLst>
        <pc:spChg chg="mod">
          <ac:chgData name="Williams, LeAnne E." userId="S::lewilliams@purdueforlife.org::92bb8d95-6796-4dc8-a152-63fd72917ca7" providerId="AD" clId="Web-{ED79CAC5-360B-A029-0C92-4FCB68AEFD50}" dt="2026-09-09T14:13:40.715" v="116" actId="20577"/>
          <ac:spMkLst>
            <pc:docMk/>
            <pc:sldMk cId="854569172" sldId="9064"/>
            <ac:spMk id="2" creationId="{01123E03-CB48-43F3-D864-6A5EA4AA03BE}"/>
          </ac:spMkLst>
        </pc:spChg>
        <pc:spChg chg="mod">
          <ac:chgData name="Williams, LeAnne E." userId="S::lewilliams@purdueforlife.org::92bb8d95-6796-4dc8-a152-63fd72917ca7" providerId="AD" clId="Web-{ED79CAC5-360B-A029-0C92-4FCB68AEFD50}" dt="2026-09-09T14:20:46.373" v="499" actId="20577"/>
          <ac:spMkLst>
            <pc:docMk/>
            <pc:sldMk cId="854569172" sldId="9064"/>
            <ac:spMk id="9" creationId="{9A2973B9-7869-D130-2E6B-B57B06DB857B}"/>
          </ac:spMkLst>
        </pc:spChg>
      </pc:sldChg>
      <pc:sldChg chg="addSp delSp modSp add mod replId modClrScheme chgLayout modNotes">
        <pc:chgData name="Williams, LeAnne E." userId="S::lewilliams@purdueforlife.org::92bb8d95-6796-4dc8-a152-63fd72917ca7" providerId="AD" clId="Web-{ED79CAC5-360B-A029-0C92-4FCB68AEFD50}" dt="2026-09-09T15:03:31.777" v="1149"/>
        <pc:sldMkLst>
          <pc:docMk/>
          <pc:sldMk cId="3926472215" sldId="9065"/>
        </pc:sldMkLst>
        <pc:spChg chg="mod ord">
          <ac:chgData name="Williams, LeAnne E." userId="S::lewilliams@purdueforlife.org::92bb8d95-6796-4dc8-a152-63fd72917ca7" providerId="AD" clId="Web-{ED79CAC5-360B-A029-0C92-4FCB68AEFD50}" dt="2026-09-09T14:34:32.829" v="584"/>
          <ac:spMkLst>
            <pc:docMk/>
            <pc:sldMk cId="3926472215" sldId="9065"/>
            <ac:spMk id="2" creationId="{937BD2DD-5879-AD8D-04DC-89515A87C64A}"/>
          </ac:spMkLst>
        </pc:spChg>
        <pc:spChg chg="mod">
          <ac:chgData name="Williams, LeAnne E." userId="S::lewilliams@purdueforlife.org::92bb8d95-6796-4dc8-a152-63fd72917ca7" providerId="AD" clId="Web-{ED79CAC5-360B-A029-0C92-4FCB68AEFD50}" dt="2026-09-09T14:35:53.098" v="606" actId="1076"/>
          <ac:spMkLst>
            <pc:docMk/>
            <pc:sldMk cId="3926472215" sldId="9065"/>
            <ac:spMk id="9" creationId="{C5B60F0C-F249-C917-4068-C1A58D95C0C2}"/>
          </ac:spMkLst>
        </pc:spChg>
      </pc:sldChg>
      <pc:sldChg chg="addSp delSp modSp add mod replId modNotes">
        <pc:chgData name="Williams, LeAnne E." userId="S::lewilliams@purdueforlife.org::92bb8d95-6796-4dc8-a152-63fd72917ca7" providerId="AD" clId="Web-{ED79CAC5-360B-A029-0C92-4FCB68AEFD50}" dt="2026-09-09T15:03:31.777" v="1149"/>
        <pc:sldMkLst>
          <pc:docMk/>
          <pc:sldMk cId="2704988125" sldId="9066"/>
        </pc:sldMkLst>
        <pc:spChg chg="add mod">
          <ac:chgData name="Williams, LeAnne E." userId="S::lewilliams@purdueforlife.org::92bb8d95-6796-4dc8-a152-63fd72917ca7" providerId="AD" clId="Web-{ED79CAC5-360B-A029-0C92-4FCB68AEFD50}" dt="2026-09-09T14:41:34.613" v="785" actId="20577"/>
          <ac:spMkLst>
            <pc:docMk/>
            <pc:sldMk cId="2704988125" sldId="9066"/>
            <ac:spMk id="3" creationId="{071282F9-39C3-9805-1291-3AE25536F586}"/>
          </ac:spMkLst>
        </pc:spChg>
        <pc:spChg chg="add mod">
          <ac:chgData name="Williams, LeAnne E." userId="S::lewilliams@purdueforlife.org::92bb8d95-6796-4dc8-a152-63fd72917ca7" providerId="AD" clId="Web-{ED79CAC5-360B-A029-0C92-4FCB68AEFD50}" dt="2026-09-09T14:44:04.025" v="844" actId="20577"/>
          <ac:spMkLst>
            <pc:docMk/>
            <pc:sldMk cId="2704988125" sldId="9066"/>
            <ac:spMk id="4" creationId="{9D23238B-94A8-F78B-5D0B-E8C1E3D5BE51}"/>
          </ac:spMkLst>
        </pc:spChg>
        <pc:spChg chg="mod">
          <ac:chgData name="Williams, LeAnne E." userId="S::lewilliams@purdueforlife.org::92bb8d95-6796-4dc8-a152-63fd72917ca7" providerId="AD" clId="Web-{ED79CAC5-360B-A029-0C92-4FCB68AEFD50}" dt="2026-09-09T14:43:29.992" v="831" actId="20577"/>
          <ac:spMkLst>
            <pc:docMk/>
            <pc:sldMk cId="2704988125" sldId="9066"/>
            <ac:spMk id="9" creationId="{CB39FFDB-23AE-C6A3-5F47-413CD16AA9FC}"/>
          </ac:spMkLst>
        </pc:spChg>
      </pc:sldChg>
      <pc:sldChg chg="addSp delSp modSp add mod replId setBg modClrScheme chgLayout">
        <pc:chgData name="Williams, LeAnne E." userId="S::lewilliams@purdueforlife.org::92bb8d95-6796-4dc8-a152-63fd72917ca7" providerId="AD" clId="Web-{ED79CAC5-360B-A029-0C92-4FCB68AEFD50}" dt="2026-09-09T15:03:48.075" v="1150"/>
        <pc:sldMkLst>
          <pc:docMk/>
          <pc:sldMk cId="4182687726" sldId="9067"/>
        </pc:sldMkLst>
        <pc:spChg chg="mod ord">
          <ac:chgData name="Williams, LeAnne E." userId="S::lewilliams@purdueforlife.org::92bb8d95-6796-4dc8-a152-63fd72917ca7" providerId="AD" clId="Web-{ED79CAC5-360B-A029-0C92-4FCB68AEFD50}" dt="2026-09-09T14:48:35.552" v="911" actId="20577"/>
          <ac:spMkLst>
            <pc:docMk/>
            <pc:sldMk cId="4182687726" sldId="9067"/>
            <ac:spMk id="2" creationId="{6B7FA042-DAD6-AFFD-19D7-ED7E44D67776}"/>
          </ac:spMkLst>
        </pc:spChg>
        <pc:spChg chg="mod">
          <ac:chgData name="Williams, LeAnne E." userId="S::lewilliams@purdueforlife.org::92bb8d95-6796-4dc8-a152-63fd72917ca7" providerId="AD" clId="Web-{ED79CAC5-360B-A029-0C92-4FCB68AEFD50}" dt="2026-09-09T14:49:56.415" v="923" actId="20577"/>
          <ac:spMkLst>
            <pc:docMk/>
            <pc:sldMk cId="4182687726" sldId="9067"/>
            <ac:spMk id="5" creationId="{128A5264-AD4C-3E21-2C9F-C695B6C48B47}"/>
          </ac:spMkLst>
        </pc:spChg>
        <pc:picChg chg="add mod">
          <ac:chgData name="Williams, LeAnne E." userId="S::lewilliams@purdueforlife.org::92bb8d95-6796-4dc8-a152-63fd72917ca7" providerId="AD" clId="Web-{ED79CAC5-360B-A029-0C92-4FCB68AEFD50}" dt="2026-09-09T14:50:00.384" v="924" actId="1076"/>
          <ac:picMkLst>
            <pc:docMk/>
            <pc:sldMk cId="4182687726" sldId="9067"/>
            <ac:picMk id="11" creationId="{B8993972-8526-FB86-41E4-06835475B222}"/>
          </ac:picMkLst>
        </pc:picChg>
      </pc:sldChg>
      <pc:sldChg chg="addSp delSp modSp add ord replId">
        <pc:chgData name="Williams, LeAnne E." userId="S::lewilliams@purdueforlife.org::92bb8d95-6796-4dc8-a152-63fd72917ca7" providerId="AD" clId="Web-{ED79CAC5-360B-A029-0C92-4FCB68AEFD50}" dt="2026-09-09T16:53:03.295" v="2620" actId="20577"/>
        <pc:sldMkLst>
          <pc:docMk/>
          <pc:sldMk cId="32573328" sldId="9069"/>
        </pc:sldMkLst>
        <pc:spChg chg="mod">
          <ac:chgData name="Williams, LeAnne E." userId="S::lewilliams@purdueforlife.org::92bb8d95-6796-4dc8-a152-63fd72917ca7" providerId="AD" clId="Web-{ED79CAC5-360B-A029-0C92-4FCB68AEFD50}" dt="2026-09-09T16:53:03.295" v="2620" actId="20577"/>
          <ac:spMkLst>
            <pc:docMk/>
            <pc:sldMk cId="32573328" sldId="9069"/>
            <ac:spMk id="10" creationId="{E3E43371-4CC3-3F12-19A7-7C5C311AEA25}"/>
          </ac:spMkLst>
        </pc:spChg>
      </pc:sldChg>
      <pc:sldChg chg="addSp delSp modSp add ord replId">
        <pc:chgData name="Williams, LeAnne E." userId="S::lewilliams@purdueforlife.org::92bb8d95-6796-4dc8-a152-63fd72917ca7" providerId="AD" clId="Web-{ED79CAC5-360B-A029-0C92-4FCB68AEFD50}" dt="2026-09-09T16:02:02.705" v="2448"/>
        <pc:sldMkLst>
          <pc:docMk/>
          <pc:sldMk cId="2432129709" sldId="9070"/>
        </pc:sldMkLst>
        <pc:spChg chg="add mod">
          <ac:chgData name="Williams, LeAnne E." userId="S::lewilliams@purdueforlife.org::92bb8d95-6796-4dc8-a152-63fd72917ca7" providerId="AD" clId="Web-{ED79CAC5-360B-A029-0C92-4FCB68AEFD50}" dt="2026-09-09T15:27:58.745" v="1666" actId="1076"/>
          <ac:spMkLst>
            <pc:docMk/>
            <pc:sldMk cId="2432129709" sldId="9070"/>
            <ac:spMk id="5" creationId="{04CAA978-8D53-710E-3708-5FE36F598590}"/>
          </ac:spMkLst>
        </pc:spChg>
        <pc:picChg chg="mod">
          <ac:chgData name="Williams, LeAnne E." userId="S::lewilliams@purdueforlife.org::92bb8d95-6796-4dc8-a152-63fd72917ca7" providerId="AD" clId="Web-{ED79CAC5-360B-A029-0C92-4FCB68AEFD50}" dt="2026-09-09T15:26:48.523" v="1657" actId="1076"/>
          <ac:picMkLst>
            <pc:docMk/>
            <pc:sldMk cId="2432129709" sldId="9070"/>
            <ac:picMk id="4" creationId="{ABEB5C70-052A-D77C-1665-6E832B3392FC}"/>
          </ac:picMkLst>
        </pc:picChg>
      </pc:sldChg>
      <pc:sldChg chg="modSp add del ord replId modNotes">
        <pc:chgData name="Williams, LeAnne E." userId="S::lewilliams@purdueforlife.org::92bb8d95-6796-4dc8-a152-63fd72917ca7" providerId="AD" clId="Web-{ED79CAC5-360B-A029-0C92-4FCB68AEFD50}" dt="2026-09-09T16:01:57.721" v="2446"/>
        <pc:sldMkLst>
          <pc:docMk/>
          <pc:sldMk cId="4120917347" sldId="9071"/>
        </pc:sldMkLst>
        <pc:spChg chg="mod">
          <ac:chgData name="Williams, LeAnne E." userId="S::lewilliams@purdueforlife.org::92bb8d95-6796-4dc8-a152-63fd72917ca7" providerId="AD" clId="Web-{ED79CAC5-360B-A029-0C92-4FCB68AEFD50}" dt="2026-09-09T15:37:45.566" v="2358" actId="14100"/>
          <ac:spMkLst>
            <pc:docMk/>
            <pc:sldMk cId="4120917347" sldId="9071"/>
            <ac:spMk id="3" creationId="{6576B008-11A9-8027-DF0A-C6754DAECFBF}"/>
          </ac:spMkLst>
        </pc:spChg>
        <pc:spChg chg="mod">
          <ac:chgData name="Williams, LeAnne E." userId="S::lewilliams@purdueforlife.org::92bb8d95-6796-4dc8-a152-63fd72917ca7" providerId="AD" clId="Web-{ED79CAC5-360B-A029-0C92-4FCB68AEFD50}" dt="2026-09-09T15:32:03.240" v="1700" actId="20577"/>
          <ac:spMkLst>
            <pc:docMk/>
            <pc:sldMk cId="4120917347" sldId="9071"/>
            <ac:spMk id="8" creationId="{F35A1848-D153-2C0D-2363-BA41349327E1}"/>
          </ac:spMkLst>
        </pc:spChg>
      </pc:sldChg>
      <pc:sldChg chg="modSp add ord replId">
        <pc:chgData name="Williams, LeAnne E." userId="S::lewilliams@purdueforlife.org::92bb8d95-6796-4dc8-a152-63fd72917ca7" providerId="AD" clId="Web-{ED79CAC5-360B-A029-0C92-4FCB68AEFD50}" dt="2026-09-09T16:01:23.127" v="2443" actId="20577"/>
        <pc:sldMkLst>
          <pc:docMk/>
          <pc:sldMk cId="634587486" sldId="9072"/>
        </pc:sldMkLst>
        <pc:spChg chg="mod">
          <ac:chgData name="Williams, LeAnne E." userId="S::lewilliams@purdueforlife.org::92bb8d95-6796-4dc8-a152-63fd72917ca7" providerId="AD" clId="Web-{ED79CAC5-360B-A029-0C92-4FCB68AEFD50}" dt="2026-09-09T16:01:23.127" v="2443" actId="20577"/>
          <ac:spMkLst>
            <pc:docMk/>
            <pc:sldMk cId="634587486" sldId="9072"/>
            <ac:spMk id="2" creationId="{88C34356-686E-2304-B809-ED24F0FADBDF}"/>
          </ac:spMkLst>
        </pc:spChg>
      </pc:sldChg>
      <pc:sldChg chg="delSp modSp add ord replId">
        <pc:chgData name="Williams, LeAnne E." userId="S::lewilliams@purdueforlife.org::92bb8d95-6796-4dc8-a152-63fd72917ca7" providerId="AD" clId="Web-{ED79CAC5-360B-A029-0C92-4FCB68AEFD50}" dt="2026-09-09T16:16:09.221" v="2598" actId="20577"/>
        <pc:sldMkLst>
          <pc:docMk/>
          <pc:sldMk cId="3294949667" sldId="9073"/>
        </pc:sldMkLst>
        <pc:spChg chg="mod">
          <ac:chgData name="Williams, LeAnne E." userId="S::lewilliams@purdueforlife.org::92bb8d95-6796-4dc8-a152-63fd72917ca7" providerId="AD" clId="Web-{ED79CAC5-360B-A029-0C92-4FCB68AEFD50}" dt="2026-09-09T16:02:50.987" v="2471" actId="20577"/>
          <ac:spMkLst>
            <pc:docMk/>
            <pc:sldMk cId="3294949667" sldId="9073"/>
            <ac:spMk id="2" creationId="{78C6C0DD-3394-B9B1-E5EE-CA9BA4184B2F}"/>
          </ac:spMkLst>
        </pc:spChg>
        <pc:spChg chg="mod">
          <ac:chgData name="Williams, LeAnne E." userId="S::lewilliams@purdueforlife.org::92bb8d95-6796-4dc8-a152-63fd72917ca7" providerId="AD" clId="Web-{ED79CAC5-360B-A029-0C92-4FCB68AEFD50}" dt="2026-09-09T16:16:09.221" v="2598" actId="20577"/>
          <ac:spMkLst>
            <pc:docMk/>
            <pc:sldMk cId="3294949667" sldId="9073"/>
            <ac:spMk id="4" creationId="{CB022A4A-C4AE-0E5C-A210-06AE0B25B618}"/>
          </ac:spMkLst>
        </pc:spChg>
      </pc:sldChg>
      <pc:sldMasterChg chg="mod setBg modSldLayout">
        <pc:chgData name="Williams, LeAnne E." userId="S::lewilliams@purdueforlife.org::92bb8d95-6796-4dc8-a152-63fd72917ca7" providerId="AD" clId="Web-{ED79CAC5-360B-A029-0C92-4FCB68AEFD50}" dt="2026-09-09T15:03:31.777" v="1149"/>
        <pc:sldMasterMkLst>
          <pc:docMk/>
          <pc:sldMasterMk cId="3595336832" sldId="2147483708"/>
        </pc:sldMasterMkLst>
        <pc:sldLayoutChg chg="mod">
          <pc:chgData name="Williams, LeAnne E." userId="S::lewilliams@purdueforlife.org::92bb8d95-6796-4dc8-a152-63fd72917ca7" providerId="AD" clId="Web-{ED79CAC5-360B-A029-0C92-4FCB68AEFD50}" dt="2026-09-09T15:03:31.777" v="1149"/>
          <pc:sldLayoutMkLst>
            <pc:docMk/>
            <pc:sldMasterMk cId="3595336832" sldId="2147483708"/>
            <pc:sldLayoutMk cId="2463502173" sldId="2147483709"/>
          </pc:sldLayoutMkLst>
        </pc:sldLayoutChg>
        <pc:sldLayoutChg chg="mod setFolMasterObjs">
          <pc:chgData name="Williams, LeAnne E." userId="S::lewilliams@purdueforlife.org::92bb8d95-6796-4dc8-a152-63fd72917ca7" providerId="AD" clId="Web-{ED79CAC5-360B-A029-0C92-4FCB68AEFD50}" dt="2026-09-09T15:03:31.777" v="1149"/>
          <pc:sldLayoutMkLst>
            <pc:docMk/>
            <pc:sldMasterMk cId="3595336832" sldId="2147483708"/>
            <pc:sldLayoutMk cId="1406754891" sldId="2147483720"/>
          </pc:sldLayoutMkLst>
        </pc:sldLayoutChg>
        <pc:sldLayoutChg chg="mod setFolMasterObjs">
          <pc:chgData name="Williams, LeAnne E." userId="S::lewilliams@purdueforlife.org::92bb8d95-6796-4dc8-a152-63fd72917ca7" providerId="AD" clId="Web-{ED79CAC5-360B-A029-0C92-4FCB68AEFD50}" dt="2026-09-09T15:03:31.777" v="1149"/>
          <pc:sldLayoutMkLst>
            <pc:docMk/>
            <pc:sldMasterMk cId="3595336832" sldId="2147483708"/>
            <pc:sldLayoutMk cId="1815464052" sldId="2147483721"/>
          </pc:sldLayoutMkLst>
        </pc:sldLayoutChg>
        <pc:sldLayoutChg chg="mod setFolMasterObjs">
          <pc:chgData name="Williams, LeAnne E." userId="S::lewilliams@purdueforlife.org::92bb8d95-6796-4dc8-a152-63fd72917ca7" providerId="AD" clId="Web-{ED79CAC5-360B-A029-0C92-4FCB68AEFD50}" dt="2026-09-09T15:03:31.777" v="1149"/>
          <pc:sldLayoutMkLst>
            <pc:docMk/>
            <pc:sldMasterMk cId="3595336832" sldId="2147483708"/>
            <pc:sldLayoutMk cId="4186258001" sldId="2147483722"/>
          </pc:sldLayoutMkLst>
        </pc:sldLayoutChg>
        <pc:sldLayoutChg chg="mod setFolMasterObjs">
          <pc:chgData name="Williams, LeAnne E." userId="S::lewilliams@purdueforlife.org::92bb8d95-6796-4dc8-a152-63fd72917ca7" providerId="AD" clId="Web-{ED79CAC5-360B-A029-0C92-4FCB68AEFD50}" dt="2026-09-09T15:03:31.777" v="1149"/>
          <pc:sldLayoutMkLst>
            <pc:docMk/>
            <pc:sldMasterMk cId="3595336832" sldId="2147483708"/>
            <pc:sldLayoutMk cId="2707393526" sldId="2147483723"/>
          </pc:sldLayoutMkLst>
        </pc:sldLayoutChg>
        <pc:sldLayoutChg chg="mod setFolMasterObjs">
          <pc:chgData name="Williams, LeAnne E." userId="S::lewilliams@purdueforlife.org::92bb8d95-6796-4dc8-a152-63fd72917ca7" providerId="AD" clId="Web-{ED79CAC5-360B-A029-0C92-4FCB68AEFD50}" dt="2026-09-09T15:03:31.777" v="1149"/>
          <pc:sldLayoutMkLst>
            <pc:docMk/>
            <pc:sldMasterMk cId="3595336832" sldId="2147483708"/>
            <pc:sldLayoutMk cId="69532377" sldId="2147483724"/>
          </pc:sldLayoutMkLst>
        </pc:sldLayoutChg>
        <pc:sldLayoutChg chg="mod">
          <pc:chgData name="Williams, LeAnne E." userId="S::lewilliams@purdueforlife.org::92bb8d95-6796-4dc8-a152-63fd72917ca7" providerId="AD" clId="Web-{ED79CAC5-360B-A029-0C92-4FCB68AEFD50}" dt="2026-09-09T15:03:31.777" v="1149"/>
          <pc:sldLayoutMkLst>
            <pc:docMk/>
            <pc:sldMasterMk cId="3595336832" sldId="2147483708"/>
            <pc:sldLayoutMk cId="574188406" sldId="2147483725"/>
          </pc:sldLayoutMkLst>
        </pc:sldLayoutChg>
        <pc:sldLayoutChg chg="mod setFolMasterObjs">
          <pc:chgData name="Williams, LeAnne E." userId="S::lewilliams@purdueforlife.org::92bb8d95-6796-4dc8-a152-63fd72917ca7" providerId="AD" clId="Web-{ED79CAC5-360B-A029-0C92-4FCB68AEFD50}" dt="2026-09-09T15:03:31.777" v="1149"/>
          <pc:sldLayoutMkLst>
            <pc:docMk/>
            <pc:sldMasterMk cId="3595336832" sldId="2147483708"/>
            <pc:sldLayoutMk cId="4226356294" sldId="2147483726"/>
          </pc:sldLayoutMkLst>
        </pc:sldLayoutChg>
      </pc:sldMasterChg>
      <pc:sldMasterChg chg="mod setBg modSldLayout">
        <pc:chgData name="Williams, LeAnne E." userId="S::lewilliams@purdueforlife.org::92bb8d95-6796-4dc8-a152-63fd72917ca7" providerId="AD" clId="Web-{ED79CAC5-360B-A029-0C92-4FCB68AEFD50}" dt="2026-09-09T15:03:31.777" v="1149"/>
        <pc:sldMasterMkLst>
          <pc:docMk/>
          <pc:sldMasterMk cId="2192603499" sldId="2147483733"/>
        </pc:sldMasterMkLst>
        <pc:sldLayoutChg chg="mod">
          <pc:chgData name="Williams, LeAnne E." userId="S::lewilliams@purdueforlife.org::92bb8d95-6796-4dc8-a152-63fd72917ca7" providerId="AD" clId="Web-{ED79CAC5-360B-A029-0C92-4FCB68AEFD50}" dt="2026-09-09T15:03:31.777" v="1149"/>
          <pc:sldLayoutMkLst>
            <pc:docMk/>
            <pc:sldMasterMk cId="2192603499" sldId="2147483733"/>
            <pc:sldLayoutMk cId="2594853416" sldId="2147483734"/>
          </pc:sldLayoutMkLst>
        </pc:sldLayoutChg>
        <pc:sldLayoutChg chg="mod">
          <pc:chgData name="Williams, LeAnne E." userId="S::lewilliams@purdueforlife.org::92bb8d95-6796-4dc8-a152-63fd72917ca7" providerId="AD" clId="Web-{ED79CAC5-360B-A029-0C92-4FCB68AEFD50}" dt="2026-09-09T15:03:31.777" v="1149"/>
          <pc:sldLayoutMkLst>
            <pc:docMk/>
            <pc:sldMasterMk cId="2192603499" sldId="2147483733"/>
            <pc:sldLayoutMk cId="1282162688" sldId="2147483735"/>
          </pc:sldLayoutMkLst>
        </pc:sldLayoutChg>
        <pc:sldLayoutChg chg="mod">
          <pc:chgData name="Williams, LeAnne E." userId="S::lewilliams@purdueforlife.org::92bb8d95-6796-4dc8-a152-63fd72917ca7" providerId="AD" clId="Web-{ED79CAC5-360B-A029-0C92-4FCB68AEFD50}" dt="2026-09-09T15:03:31.777" v="1149"/>
          <pc:sldLayoutMkLst>
            <pc:docMk/>
            <pc:sldMasterMk cId="2192603499" sldId="2147483733"/>
            <pc:sldLayoutMk cId="123670030" sldId="2147483736"/>
          </pc:sldLayoutMkLst>
        </pc:sldLayoutChg>
        <pc:sldLayoutChg chg="mod">
          <pc:chgData name="Williams, LeAnne E." userId="S::lewilliams@purdueforlife.org::92bb8d95-6796-4dc8-a152-63fd72917ca7" providerId="AD" clId="Web-{ED79CAC5-360B-A029-0C92-4FCB68AEFD50}" dt="2026-09-09T15:03:31.777" v="1149"/>
          <pc:sldLayoutMkLst>
            <pc:docMk/>
            <pc:sldMasterMk cId="2192603499" sldId="2147483733"/>
            <pc:sldLayoutMk cId="4083414586" sldId="2147483737"/>
          </pc:sldLayoutMkLst>
        </pc:sldLayoutChg>
        <pc:sldLayoutChg chg="mod">
          <pc:chgData name="Williams, LeAnne E." userId="S::lewilliams@purdueforlife.org::92bb8d95-6796-4dc8-a152-63fd72917ca7" providerId="AD" clId="Web-{ED79CAC5-360B-A029-0C92-4FCB68AEFD50}" dt="2026-09-09T15:03:31.777" v="1149"/>
          <pc:sldLayoutMkLst>
            <pc:docMk/>
            <pc:sldMasterMk cId="2192603499" sldId="2147483733"/>
            <pc:sldLayoutMk cId="2739065932" sldId="2147483738"/>
          </pc:sldLayoutMkLst>
        </pc:sldLayoutChg>
        <pc:sldLayoutChg chg="mod">
          <pc:chgData name="Williams, LeAnne E." userId="S::lewilliams@purdueforlife.org::92bb8d95-6796-4dc8-a152-63fd72917ca7" providerId="AD" clId="Web-{ED79CAC5-360B-A029-0C92-4FCB68AEFD50}" dt="2026-09-09T15:03:31.777" v="1149"/>
          <pc:sldLayoutMkLst>
            <pc:docMk/>
            <pc:sldMasterMk cId="2192603499" sldId="2147483733"/>
            <pc:sldLayoutMk cId="3295668015" sldId="2147483739"/>
          </pc:sldLayoutMkLst>
        </pc:sldLayoutChg>
        <pc:sldLayoutChg chg="mod">
          <pc:chgData name="Williams, LeAnne E." userId="S::lewilliams@purdueforlife.org::92bb8d95-6796-4dc8-a152-63fd72917ca7" providerId="AD" clId="Web-{ED79CAC5-360B-A029-0C92-4FCB68AEFD50}" dt="2026-09-09T15:03:31.777" v="1149"/>
          <pc:sldLayoutMkLst>
            <pc:docMk/>
            <pc:sldMasterMk cId="2192603499" sldId="2147483733"/>
            <pc:sldLayoutMk cId="4162900702" sldId="2147483740"/>
          </pc:sldLayoutMkLst>
        </pc:sldLayoutChg>
        <pc:sldLayoutChg chg="mod">
          <pc:chgData name="Williams, LeAnne E." userId="S::lewilliams@purdueforlife.org::92bb8d95-6796-4dc8-a152-63fd72917ca7" providerId="AD" clId="Web-{ED79CAC5-360B-A029-0C92-4FCB68AEFD50}" dt="2026-09-09T15:03:31.777" v="1149"/>
          <pc:sldLayoutMkLst>
            <pc:docMk/>
            <pc:sldMasterMk cId="2192603499" sldId="2147483733"/>
            <pc:sldLayoutMk cId="3040162898" sldId="2147483741"/>
          </pc:sldLayoutMkLst>
        </pc:sldLayoutChg>
        <pc:sldLayoutChg chg="mod">
          <pc:chgData name="Williams, LeAnne E." userId="S::lewilliams@purdueforlife.org::92bb8d95-6796-4dc8-a152-63fd72917ca7" providerId="AD" clId="Web-{ED79CAC5-360B-A029-0C92-4FCB68AEFD50}" dt="2026-09-09T15:03:31.777" v="1149"/>
          <pc:sldLayoutMkLst>
            <pc:docMk/>
            <pc:sldMasterMk cId="2192603499" sldId="2147483733"/>
            <pc:sldLayoutMk cId="4094946888" sldId="2147483742"/>
          </pc:sldLayoutMkLst>
        </pc:sldLayoutChg>
        <pc:sldLayoutChg chg="mod">
          <pc:chgData name="Williams, LeAnne E." userId="S::lewilliams@purdueforlife.org::92bb8d95-6796-4dc8-a152-63fd72917ca7" providerId="AD" clId="Web-{ED79CAC5-360B-A029-0C92-4FCB68AEFD50}" dt="2026-09-09T15:03:31.777" v="1149"/>
          <pc:sldLayoutMkLst>
            <pc:docMk/>
            <pc:sldMasterMk cId="2192603499" sldId="2147483733"/>
            <pc:sldLayoutMk cId="242369224" sldId="2147483743"/>
          </pc:sldLayoutMkLst>
        </pc:sldLayoutChg>
        <pc:sldLayoutChg chg="mod">
          <pc:chgData name="Williams, LeAnne E." userId="S::lewilliams@purdueforlife.org::92bb8d95-6796-4dc8-a152-63fd72917ca7" providerId="AD" clId="Web-{ED79CAC5-360B-A029-0C92-4FCB68AEFD50}" dt="2026-09-09T15:03:31.777" v="1149"/>
          <pc:sldLayoutMkLst>
            <pc:docMk/>
            <pc:sldMasterMk cId="2192603499" sldId="2147483733"/>
            <pc:sldLayoutMk cId="1443380739" sldId="2147483744"/>
          </pc:sldLayoutMkLst>
        </pc:sldLayoutChg>
        <pc:sldLayoutChg chg="mod">
          <pc:chgData name="Williams, LeAnne E." userId="S::lewilliams@purdueforlife.org::92bb8d95-6796-4dc8-a152-63fd72917ca7" providerId="AD" clId="Web-{ED79CAC5-360B-A029-0C92-4FCB68AEFD50}" dt="2026-09-09T15:03:31.777" v="1149"/>
          <pc:sldLayoutMkLst>
            <pc:docMk/>
            <pc:sldMasterMk cId="2192603499" sldId="2147483733"/>
            <pc:sldLayoutMk cId="3788388761" sldId="2147483745"/>
          </pc:sldLayoutMkLst>
        </pc:sldLayoutChg>
        <pc:sldLayoutChg chg="mod">
          <pc:chgData name="Williams, LeAnne E." userId="S::lewilliams@purdueforlife.org::92bb8d95-6796-4dc8-a152-63fd72917ca7" providerId="AD" clId="Web-{ED79CAC5-360B-A029-0C92-4FCB68AEFD50}" dt="2026-09-09T15:03:31.777" v="1149"/>
          <pc:sldLayoutMkLst>
            <pc:docMk/>
            <pc:sldMasterMk cId="2192603499" sldId="2147483733"/>
            <pc:sldLayoutMk cId="962767603" sldId="2147483746"/>
          </pc:sldLayoutMkLst>
        </pc:sldLayoutChg>
        <pc:sldLayoutChg chg="mod">
          <pc:chgData name="Williams, LeAnne E." userId="S::lewilliams@purdueforlife.org::92bb8d95-6796-4dc8-a152-63fd72917ca7" providerId="AD" clId="Web-{ED79CAC5-360B-A029-0C92-4FCB68AEFD50}" dt="2026-09-09T15:03:31.777" v="1149"/>
          <pc:sldLayoutMkLst>
            <pc:docMk/>
            <pc:sldMasterMk cId="2192603499" sldId="2147483733"/>
            <pc:sldLayoutMk cId="3247721376" sldId="2147483747"/>
          </pc:sldLayoutMkLst>
        </pc:sldLayoutChg>
        <pc:sldLayoutChg chg="mod">
          <pc:chgData name="Williams, LeAnne E." userId="S::lewilliams@purdueforlife.org::92bb8d95-6796-4dc8-a152-63fd72917ca7" providerId="AD" clId="Web-{ED79CAC5-360B-A029-0C92-4FCB68AEFD50}" dt="2026-09-09T15:03:31.777" v="1149"/>
          <pc:sldLayoutMkLst>
            <pc:docMk/>
            <pc:sldMasterMk cId="2192603499" sldId="2147483733"/>
            <pc:sldLayoutMk cId="3292210901" sldId="2147483748"/>
          </pc:sldLayoutMkLst>
        </pc:sldLayoutChg>
        <pc:sldLayoutChg chg="mod">
          <pc:chgData name="Williams, LeAnne E." userId="S::lewilliams@purdueforlife.org::92bb8d95-6796-4dc8-a152-63fd72917ca7" providerId="AD" clId="Web-{ED79CAC5-360B-A029-0C92-4FCB68AEFD50}" dt="2026-09-09T15:03:31.777" v="1149"/>
          <pc:sldLayoutMkLst>
            <pc:docMk/>
            <pc:sldMasterMk cId="2192603499" sldId="2147483733"/>
            <pc:sldLayoutMk cId="3050643830" sldId="2147483749"/>
          </pc:sldLayoutMkLst>
        </pc:sldLayoutChg>
        <pc:sldLayoutChg chg="mod">
          <pc:chgData name="Williams, LeAnne E." userId="S::lewilliams@purdueforlife.org::92bb8d95-6796-4dc8-a152-63fd72917ca7" providerId="AD" clId="Web-{ED79CAC5-360B-A029-0C92-4FCB68AEFD50}" dt="2026-09-09T15:03:31.777" v="1149"/>
          <pc:sldLayoutMkLst>
            <pc:docMk/>
            <pc:sldMasterMk cId="2192603499" sldId="2147483733"/>
            <pc:sldLayoutMk cId="4074925055" sldId="2147483750"/>
          </pc:sldLayoutMkLst>
        </pc:sldLayoutChg>
        <pc:sldLayoutChg chg="mod">
          <pc:chgData name="Williams, LeAnne E." userId="S::lewilliams@purdueforlife.org::92bb8d95-6796-4dc8-a152-63fd72917ca7" providerId="AD" clId="Web-{ED79CAC5-360B-A029-0C92-4FCB68AEFD50}" dt="2026-09-09T15:03:31.777" v="1149"/>
          <pc:sldLayoutMkLst>
            <pc:docMk/>
            <pc:sldMasterMk cId="2192603499" sldId="2147483733"/>
            <pc:sldLayoutMk cId="414210991" sldId="2147483751"/>
          </pc:sldLayoutMkLst>
        </pc:sldLayoutChg>
        <pc:sldLayoutChg chg="mod">
          <pc:chgData name="Williams, LeAnne E." userId="S::lewilliams@purdueforlife.org::92bb8d95-6796-4dc8-a152-63fd72917ca7" providerId="AD" clId="Web-{ED79CAC5-360B-A029-0C92-4FCB68AEFD50}" dt="2026-09-09T15:03:31.777" v="1149"/>
          <pc:sldLayoutMkLst>
            <pc:docMk/>
            <pc:sldMasterMk cId="2192603499" sldId="2147483733"/>
            <pc:sldLayoutMk cId="4069598569" sldId="2147483752"/>
          </pc:sldLayoutMkLst>
        </pc:sldLayoutChg>
        <pc:sldLayoutChg chg="mod">
          <pc:chgData name="Williams, LeAnne E." userId="S::lewilliams@purdueforlife.org::92bb8d95-6796-4dc8-a152-63fd72917ca7" providerId="AD" clId="Web-{ED79CAC5-360B-A029-0C92-4FCB68AEFD50}" dt="2026-09-09T15:03:31.777" v="1149"/>
          <pc:sldLayoutMkLst>
            <pc:docMk/>
            <pc:sldMasterMk cId="2192603499" sldId="2147483733"/>
            <pc:sldLayoutMk cId="253729117" sldId="2147483753"/>
          </pc:sldLayoutMkLst>
        </pc:sldLayoutChg>
        <pc:sldLayoutChg chg="mod">
          <pc:chgData name="Williams, LeAnne E." userId="S::lewilliams@purdueforlife.org::92bb8d95-6796-4dc8-a152-63fd72917ca7" providerId="AD" clId="Web-{ED79CAC5-360B-A029-0C92-4FCB68AEFD50}" dt="2026-09-09T15:03:31.777" v="1149"/>
          <pc:sldLayoutMkLst>
            <pc:docMk/>
            <pc:sldMasterMk cId="2192603499" sldId="2147483733"/>
            <pc:sldLayoutMk cId="2064353484" sldId="2147483754"/>
          </pc:sldLayoutMkLst>
        </pc:sldLayoutChg>
        <pc:sldLayoutChg chg="mod">
          <pc:chgData name="Williams, LeAnne E." userId="S::lewilliams@purdueforlife.org::92bb8d95-6796-4dc8-a152-63fd72917ca7" providerId="AD" clId="Web-{ED79CAC5-360B-A029-0C92-4FCB68AEFD50}" dt="2026-09-09T15:03:31.777" v="1149"/>
          <pc:sldLayoutMkLst>
            <pc:docMk/>
            <pc:sldMasterMk cId="2192603499" sldId="2147483733"/>
            <pc:sldLayoutMk cId="3254966150" sldId="2147483755"/>
          </pc:sldLayoutMkLst>
        </pc:sldLayoutChg>
        <pc:sldLayoutChg chg="mod">
          <pc:chgData name="Williams, LeAnne E." userId="S::lewilliams@purdueforlife.org::92bb8d95-6796-4dc8-a152-63fd72917ca7" providerId="AD" clId="Web-{ED79CAC5-360B-A029-0C92-4FCB68AEFD50}" dt="2026-09-09T15:03:31.777" v="1149"/>
          <pc:sldLayoutMkLst>
            <pc:docMk/>
            <pc:sldMasterMk cId="2192603499" sldId="2147483733"/>
            <pc:sldLayoutMk cId="777309175" sldId="2147483756"/>
          </pc:sldLayoutMkLst>
        </pc:sldLayoutChg>
        <pc:sldLayoutChg chg="mod">
          <pc:chgData name="Williams, LeAnne E." userId="S::lewilliams@purdueforlife.org::92bb8d95-6796-4dc8-a152-63fd72917ca7" providerId="AD" clId="Web-{ED79CAC5-360B-A029-0C92-4FCB68AEFD50}" dt="2026-09-09T15:03:31.777" v="1149"/>
          <pc:sldLayoutMkLst>
            <pc:docMk/>
            <pc:sldMasterMk cId="2192603499" sldId="2147483733"/>
            <pc:sldLayoutMk cId="1853954543" sldId="2147483757"/>
          </pc:sldLayoutMkLst>
        </pc:sldLayoutChg>
        <pc:sldLayoutChg chg="mod">
          <pc:chgData name="Williams, LeAnne E." userId="S::lewilliams@purdueforlife.org::92bb8d95-6796-4dc8-a152-63fd72917ca7" providerId="AD" clId="Web-{ED79CAC5-360B-A029-0C92-4FCB68AEFD50}" dt="2026-09-09T15:03:31.777" v="1149"/>
          <pc:sldLayoutMkLst>
            <pc:docMk/>
            <pc:sldMasterMk cId="2192603499" sldId="2147483733"/>
            <pc:sldLayoutMk cId="1157250781" sldId="2147483758"/>
          </pc:sldLayoutMkLst>
        </pc:sldLayoutChg>
        <pc:sldLayoutChg chg="mod">
          <pc:chgData name="Williams, LeAnne E." userId="S::lewilliams@purdueforlife.org::92bb8d95-6796-4dc8-a152-63fd72917ca7" providerId="AD" clId="Web-{ED79CAC5-360B-A029-0C92-4FCB68AEFD50}" dt="2026-09-09T15:03:31.777" v="1149"/>
          <pc:sldLayoutMkLst>
            <pc:docMk/>
            <pc:sldMasterMk cId="2192603499" sldId="2147483733"/>
            <pc:sldLayoutMk cId="3307587925" sldId="2147483759"/>
          </pc:sldLayoutMkLst>
        </pc:sldLayoutChg>
        <pc:sldLayoutChg chg="mod setFolMasterObjs">
          <pc:chgData name="Williams, LeAnne E." userId="S::lewilliams@purdueforlife.org::92bb8d95-6796-4dc8-a152-63fd72917ca7" providerId="AD" clId="Web-{ED79CAC5-360B-A029-0C92-4FCB68AEFD50}" dt="2026-09-09T15:03:31.777" v="1149"/>
          <pc:sldLayoutMkLst>
            <pc:docMk/>
            <pc:sldMasterMk cId="2192603499" sldId="2147483733"/>
            <pc:sldLayoutMk cId="3857501491" sldId="2147483760"/>
          </pc:sldLayoutMkLst>
        </pc:sldLayoutChg>
      </pc:sldMasterChg>
    </pc:docChg>
  </pc:docChgLst>
  <pc:docChgLst>
    <pc:chgData name="Williams, LeAnne E." userId="S::lewilliams@purdueforlife.org::92bb8d95-6796-4dc8-a152-63fd72917ca7" providerId="AD" clId="Web-{AE1167B1-D129-B298-C985-F41181B65191}"/>
    <pc:docChg chg="addSld modSld">
      <pc:chgData name="Williams, LeAnne E." userId="S::lewilliams@purdueforlife.org::92bb8d95-6796-4dc8-a152-63fd72917ca7" providerId="AD" clId="Web-{AE1167B1-D129-B298-C985-F41181B65191}" dt="2026-09-15T18:03:22.999" v="421" actId="20577"/>
      <pc:docMkLst>
        <pc:docMk/>
      </pc:docMkLst>
      <pc:sldChg chg="addSp modSp">
        <pc:chgData name="Williams, LeAnne E." userId="S::lewilliams@purdueforlife.org::92bb8d95-6796-4dc8-a152-63fd72917ca7" providerId="AD" clId="Web-{AE1167B1-D129-B298-C985-F41181B65191}" dt="2026-09-15T17:40:17.257" v="399" actId="14100"/>
        <pc:sldMkLst>
          <pc:docMk/>
          <pc:sldMk cId="2364672677" sldId="262"/>
        </pc:sldMkLst>
        <pc:picChg chg="add mod">
          <ac:chgData name="Williams, LeAnne E." userId="S::lewilliams@purdueforlife.org::92bb8d95-6796-4dc8-a152-63fd72917ca7" providerId="AD" clId="Web-{AE1167B1-D129-B298-C985-F41181B65191}" dt="2026-09-15T17:40:17.257" v="399" actId="14100"/>
          <ac:picMkLst>
            <pc:docMk/>
            <pc:sldMk cId="2364672677" sldId="262"/>
            <ac:picMk id="5" creationId="{742D585A-9809-1B92-9EEE-9C2FD21E3A02}"/>
          </ac:picMkLst>
        </pc:picChg>
      </pc:sldChg>
      <pc:sldChg chg="modSp">
        <pc:chgData name="Williams, LeAnne E." userId="S::lewilliams@purdueforlife.org::92bb8d95-6796-4dc8-a152-63fd72917ca7" providerId="AD" clId="Web-{AE1167B1-D129-B298-C985-F41181B65191}" dt="2026-09-15T18:03:22.999" v="421" actId="20577"/>
        <pc:sldMkLst>
          <pc:docMk/>
          <pc:sldMk cId="3294949667" sldId="9073"/>
        </pc:sldMkLst>
        <pc:spChg chg="mod">
          <ac:chgData name="Williams, LeAnne E." userId="S::lewilliams@purdueforlife.org::92bb8d95-6796-4dc8-a152-63fd72917ca7" providerId="AD" clId="Web-{AE1167B1-D129-B298-C985-F41181B65191}" dt="2026-09-15T18:03:22.999" v="421" actId="20577"/>
          <ac:spMkLst>
            <pc:docMk/>
            <pc:sldMk cId="3294949667" sldId="9073"/>
            <ac:spMk id="4" creationId="{CB022A4A-C4AE-0E5C-A210-06AE0B25B618}"/>
          </ac:spMkLst>
        </pc:spChg>
      </pc:sldChg>
      <pc:sldChg chg="addSp delSp modSp">
        <pc:chgData name="Williams, LeAnne E." userId="S::lewilliams@purdueforlife.org::92bb8d95-6796-4dc8-a152-63fd72917ca7" providerId="AD" clId="Web-{AE1167B1-D129-B298-C985-F41181B65191}" dt="2026-09-15T17:32:48.579" v="384" actId="1076"/>
        <pc:sldMkLst>
          <pc:docMk/>
          <pc:sldMk cId="2619405595" sldId="9079"/>
        </pc:sldMkLst>
        <pc:spChg chg="mod">
          <ac:chgData name="Williams, LeAnne E." userId="S::lewilliams@purdueforlife.org::92bb8d95-6796-4dc8-a152-63fd72917ca7" providerId="AD" clId="Web-{AE1167B1-D129-B298-C985-F41181B65191}" dt="2026-09-15T17:32:42.250" v="382" actId="1076"/>
          <ac:spMkLst>
            <pc:docMk/>
            <pc:sldMk cId="2619405595" sldId="9079"/>
            <ac:spMk id="7" creationId="{AB9B4709-B56C-640A-5643-6758434B8947}"/>
          </ac:spMkLst>
        </pc:spChg>
        <pc:picChg chg="add mod">
          <ac:chgData name="Williams, LeAnne E." userId="S::lewilliams@purdueforlife.org::92bb8d95-6796-4dc8-a152-63fd72917ca7" providerId="AD" clId="Web-{AE1167B1-D129-B298-C985-F41181B65191}" dt="2026-09-15T17:32:48.579" v="384" actId="1076"/>
          <ac:picMkLst>
            <pc:docMk/>
            <pc:sldMk cId="2619405595" sldId="9079"/>
            <ac:picMk id="3" creationId="{A0FE9D47-6CE6-D85D-CDC3-EAE9211A63B4}"/>
          </ac:picMkLst>
        </pc:picChg>
      </pc:sldChg>
      <pc:sldChg chg="addSp delSp modSp add replId">
        <pc:chgData name="Williams, LeAnne E." userId="S::lewilliams@purdueforlife.org::92bb8d95-6796-4dc8-a152-63fd72917ca7" providerId="AD" clId="Web-{AE1167B1-D129-B298-C985-F41181B65191}" dt="2026-09-15T17:14:15.548" v="376" actId="20577"/>
        <pc:sldMkLst>
          <pc:docMk/>
          <pc:sldMk cId="3828045060" sldId="2147472738"/>
        </pc:sldMkLst>
        <pc:spChg chg="add mod">
          <ac:chgData name="Williams, LeAnne E." userId="S::lewilliams@purdueforlife.org::92bb8d95-6796-4dc8-a152-63fd72917ca7" providerId="AD" clId="Web-{AE1167B1-D129-B298-C985-F41181B65191}" dt="2026-09-15T17:14:15.548" v="376" actId="20577"/>
          <ac:spMkLst>
            <pc:docMk/>
            <pc:sldMk cId="3828045060" sldId="2147472738"/>
            <ac:spMk id="5" creationId="{9F81D9B0-343A-1D13-2DB6-80D3A4FF3134}"/>
          </ac:spMkLst>
        </pc:spChg>
        <pc:spChg chg="mod">
          <ac:chgData name="Williams, LeAnne E." userId="S::lewilliams@purdueforlife.org::92bb8d95-6796-4dc8-a152-63fd72917ca7" providerId="AD" clId="Web-{AE1167B1-D129-B298-C985-F41181B65191}" dt="2026-09-15T17:05:05.054" v="5" actId="20577"/>
          <ac:spMkLst>
            <pc:docMk/>
            <pc:sldMk cId="3828045060" sldId="2147472738"/>
            <ac:spMk id="8" creationId="{5A146E48-BA7E-80D3-95AF-47D651AC2D7A}"/>
          </ac:spMkLst>
        </pc:spChg>
      </pc:sldChg>
    </pc:docChg>
  </pc:docChgLst>
  <pc:docChgLst>
    <pc:chgData name="Jernagan, Denise R." userId="S::drjernagan@purdueforlife.org::f0cd4137-05c2-430f-a966-ef907e9ca740" providerId="AD" clId="Web-{00000000-0000-0000-0000-000000000000}"/>
    <pc:docChg chg="modSld">
      <pc:chgData name="Jernagan, Denise R." userId="S::drjernagan@purdueforlife.org::f0cd4137-05c2-430f-a966-ef907e9ca740" providerId="AD" clId="Web-{00000000-0000-0000-0000-000000000000}" dt="2026-09-10T16:33:38.857" v="3" actId="20577"/>
      <pc:docMkLst>
        <pc:docMk/>
      </pc:docMkLst>
      <pc:sldChg chg="modSp">
        <pc:chgData name="Jernagan, Denise R." userId="S::drjernagan@purdueforlife.org::f0cd4137-05c2-430f-a966-ef907e9ca740" providerId="AD" clId="Web-{00000000-0000-0000-0000-000000000000}" dt="2026-09-10T16:33:38.857" v="3" actId="20577"/>
        <pc:sldMkLst>
          <pc:docMk/>
          <pc:sldMk cId="2225713434" sldId="8835"/>
        </pc:sldMkLst>
        <pc:spChg chg="mod">
          <ac:chgData name="Jernagan, Denise R." userId="S::drjernagan@purdueforlife.org::f0cd4137-05c2-430f-a966-ef907e9ca740" providerId="AD" clId="Web-{00000000-0000-0000-0000-000000000000}" dt="2026-09-10T16:33:38.857" v="3" actId="20577"/>
          <ac:spMkLst>
            <pc:docMk/>
            <pc:sldMk cId="2225713434" sldId="8835"/>
            <ac:spMk id="4" creationId="{11E8BC58-1081-083C-D912-41A08A97D11F}"/>
          </ac:spMkLst>
        </pc:spChg>
      </pc:sldChg>
    </pc:docChg>
  </pc:docChgLst>
  <pc:docChgLst>
    <pc:chgData name="Jernagan, Denise R." userId="S::drjernagan@purdueforlife.org::f0cd4137-05c2-430f-a966-ef907e9ca740" providerId="AD" clId="Web-{147F8E2D-63D1-B539-6DD6-FFF7B637EDFE}"/>
    <pc:docChg chg="modSld">
      <pc:chgData name="Jernagan, Denise R." userId="S::drjernagan@purdueforlife.org::f0cd4137-05c2-430f-a966-ef907e9ca740" providerId="AD" clId="Web-{147F8E2D-63D1-B539-6DD6-FFF7B637EDFE}" dt="2026-09-01T19:03:26.311" v="500" actId="20577"/>
      <pc:docMkLst>
        <pc:docMk/>
      </pc:docMkLst>
      <pc:sldChg chg="delSp modSp">
        <pc:chgData name="Jernagan, Denise R." userId="S::drjernagan@purdueforlife.org::f0cd4137-05c2-430f-a966-ef907e9ca740" providerId="AD" clId="Web-{147F8E2D-63D1-B539-6DD6-FFF7B637EDFE}" dt="2026-09-01T18:41:12.402" v="398" actId="20577"/>
        <pc:sldMkLst>
          <pc:docMk/>
          <pc:sldMk cId="2225713434" sldId="8835"/>
        </pc:sldMkLst>
        <pc:spChg chg="mod">
          <ac:chgData name="Jernagan, Denise R." userId="S::drjernagan@purdueforlife.org::f0cd4137-05c2-430f-a966-ef907e9ca740" providerId="AD" clId="Web-{147F8E2D-63D1-B539-6DD6-FFF7B637EDFE}" dt="2026-09-01T18:41:12.402" v="398" actId="20577"/>
          <ac:spMkLst>
            <pc:docMk/>
            <pc:sldMk cId="2225713434" sldId="8835"/>
            <ac:spMk id="4" creationId="{11E8BC58-1081-083C-D912-41A08A97D11F}"/>
          </ac:spMkLst>
        </pc:spChg>
      </pc:sldChg>
      <pc:sldChg chg="delSp modSp">
        <pc:chgData name="Jernagan, Denise R." userId="S::drjernagan@purdueforlife.org::f0cd4137-05c2-430f-a966-ef907e9ca740" providerId="AD" clId="Web-{147F8E2D-63D1-B539-6DD6-FFF7B637EDFE}" dt="2026-09-01T18:32:36.791" v="232" actId="20577"/>
        <pc:sldMkLst>
          <pc:docMk/>
          <pc:sldMk cId="1185352208" sldId="8842"/>
        </pc:sldMkLst>
        <pc:spChg chg="mod">
          <ac:chgData name="Jernagan, Denise R." userId="S::drjernagan@purdueforlife.org::f0cd4137-05c2-430f-a966-ef907e9ca740" providerId="AD" clId="Web-{147F8E2D-63D1-B539-6DD6-FFF7B637EDFE}" dt="2026-09-01T18:32:36.791" v="232" actId="20577"/>
          <ac:spMkLst>
            <pc:docMk/>
            <pc:sldMk cId="1185352208" sldId="8842"/>
            <ac:spMk id="4" creationId="{7B9FD315-28B7-625A-0A22-8103F99A7A84}"/>
          </ac:spMkLst>
        </pc:spChg>
      </pc:sldChg>
      <pc:sldChg chg="addSp modSp">
        <pc:chgData name="Jernagan, Denise R." userId="S::drjernagan@purdueforlife.org::f0cd4137-05c2-430f-a966-ef907e9ca740" providerId="AD" clId="Web-{147F8E2D-63D1-B539-6DD6-FFF7B637EDFE}" dt="2026-09-01T19:03:26.311" v="500" actId="20577"/>
        <pc:sldMkLst>
          <pc:docMk/>
          <pc:sldMk cId="2120210575" sldId="9056"/>
        </pc:sldMkLst>
      </pc:sldChg>
    </pc:docChg>
  </pc:docChgLst>
  <pc:docChgLst>
    <pc:chgData name="Williams, LeAnne E." userId="S::lewilliams@purdueforlife.org::92bb8d95-6796-4dc8-a152-63fd72917ca7" providerId="AD" clId="Web-{8ADD4A85-E932-E363-77E1-845D08CE080E}"/>
    <pc:docChg chg="modSld">
      <pc:chgData name="Williams, LeAnne E." userId="S::lewilliams@purdueforlife.org::92bb8d95-6796-4dc8-a152-63fd72917ca7" providerId="AD" clId="Web-{8ADD4A85-E932-E363-77E1-845D08CE080E}" dt="2026-09-16T15:52:02.746" v="2" actId="1076"/>
      <pc:docMkLst>
        <pc:docMk/>
      </pc:docMkLst>
      <pc:sldChg chg="modSp">
        <pc:chgData name="Williams, LeAnne E." userId="S::lewilliams@purdueforlife.org::92bb8d95-6796-4dc8-a152-63fd72917ca7" providerId="AD" clId="Web-{8ADD4A85-E932-E363-77E1-845D08CE080E}" dt="2026-09-16T15:52:02.746" v="2" actId="1076"/>
        <pc:sldMkLst>
          <pc:docMk/>
          <pc:sldMk cId="2619405595" sldId="9079"/>
        </pc:sldMkLst>
        <pc:spChg chg="mod">
          <ac:chgData name="Williams, LeAnne E." userId="S::lewilliams@purdueforlife.org::92bb8d95-6796-4dc8-a152-63fd72917ca7" providerId="AD" clId="Web-{8ADD4A85-E932-E363-77E1-845D08CE080E}" dt="2026-09-16T15:52:02.746" v="2" actId="1076"/>
          <ac:spMkLst>
            <pc:docMk/>
            <pc:sldMk cId="2619405595" sldId="9079"/>
            <ac:spMk id="4" creationId="{5AE02155-750A-ED32-84F9-CD12ABA09DB2}"/>
          </ac:spMkLst>
        </pc:spChg>
      </pc:sldChg>
    </pc:docChg>
  </pc:docChgLst>
  <pc:docChgLst>
    <pc:chgData name="Lutz, Ilenia H." userId="02cdb5f8-8dc7-4571-ad76-8a8ffaa93cf9" providerId="ADAL" clId="{E21DF78D-09B1-4F98-99AB-BD09BB9D1E68}"/>
    <pc:docChg chg="undo custSel addSld delSld modSld sldOrd">
      <pc:chgData name="Lutz, Ilenia H." userId="02cdb5f8-8dc7-4571-ad76-8a8ffaa93cf9" providerId="ADAL" clId="{E21DF78D-09B1-4F98-99AB-BD09BB9D1E68}" dt="2026-09-18T16:38:08.353" v="10361" actId="1076"/>
      <pc:docMkLst>
        <pc:docMk/>
      </pc:docMkLst>
      <pc:sldChg chg="modSp mod">
        <pc:chgData name="Lutz, Ilenia H." userId="02cdb5f8-8dc7-4571-ad76-8a8ffaa93cf9" providerId="ADAL" clId="{E21DF78D-09B1-4F98-99AB-BD09BB9D1E68}" dt="2026-08-28T01:38:59.652" v="16" actId="20577"/>
        <pc:sldMkLst>
          <pc:docMk/>
          <pc:sldMk cId="2482915198" sldId="256"/>
        </pc:sldMkLst>
        <pc:spChg chg="mod">
          <ac:chgData name="Lutz, Ilenia H." userId="02cdb5f8-8dc7-4571-ad76-8a8ffaa93cf9" providerId="ADAL" clId="{E21DF78D-09B1-4F98-99AB-BD09BB9D1E68}" dt="2026-08-28T01:38:59.652" v="16" actId="20577"/>
          <ac:spMkLst>
            <pc:docMk/>
            <pc:sldMk cId="2482915198" sldId="256"/>
            <ac:spMk id="3" creationId="{EED66735-6D95-DD40-B3C4-182BCD4A8A44}"/>
          </ac:spMkLst>
        </pc:spChg>
      </pc:sldChg>
      <pc:sldChg chg="addSp delSp modSp mod">
        <pc:chgData name="Lutz, Ilenia H." userId="02cdb5f8-8dc7-4571-ad76-8a8ffaa93cf9" providerId="ADAL" clId="{E21DF78D-09B1-4F98-99AB-BD09BB9D1E68}" dt="2026-09-17T00:03:54.999" v="10359" actId="20577"/>
        <pc:sldMkLst>
          <pc:docMk/>
          <pc:sldMk cId="1937912090" sldId="257"/>
        </pc:sldMkLst>
        <pc:spChg chg="mod">
          <ac:chgData name="Lutz, Ilenia H." userId="02cdb5f8-8dc7-4571-ad76-8a8ffaa93cf9" providerId="ADAL" clId="{E21DF78D-09B1-4F98-99AB-BD09BB9D1E68}" dt="2026-09-17T00:03:54.999" v="10359" actId="20577"/>
          <ac:spMkLst>
            <pc:docMk/>
            <pc:sldMk cId="1937912090" sldId="257"/>
            <ac:spMk id="8" creationId="{72E2FD31-F6CC-7D63-84D8-92FCB20CB108}"/>
          </ac:spMkLst>
        </pc:spChg>
      </pc:sldChg>
      <pc:sldChg chg="add del">
        <pc:chgData name="Lutz, Ilenia H." userId="02cdb5f8-8dc7-4571-ad76-8a8ffaa93cf9" providerId="ADAL" clId="{E21DF78D-09B1-4F98-99AB-BD09BB9D1E68}" dt="2026-09-15T01:01:40.456" v="5637" actId="2696"/>
        <pc:sldMkLst>
          <pc:docMk/>
          <pc:sldMk cId="0" sldId="258"/>
        </pc:sldMkLst>
      </pc:sldChg>
      <pc:sldChg chg="add">
        <pc:chgData name="Lutz, Ilenia H." userId="02cdb5f8-8dc7-4571-ad76-8a8ffaa93cf9" providerId="ADAL" clId="{E21DF78D-09B1-4F98-99AB-BD09BB9D1E68}" dt="2026-09-15T01:01:55.652" v="5638"/>
        <pc:sldMkLst>
          <pc:docMk/>
          <pc:sldMk cId="3219075103" sldId="258"/>
        </pc:sldMkLst>
      </pc:sldChg>
      <pc:sldChg chg="add del">
        <pc:chgData name="Lutz, Ilenia H." userId="02cdb5f8-8dc7-4571-ad76-8a8ffaa93cf9" providerId="ADAL" clId="{E21DF78D-09B1-4F98-99AB-BD09BB9D1E68}" dt="2026-09-15T01:01:40.456" v="5637" actId="2696"/>
        <pc:sldMkLst>
          <pc:docMk/>
          <pc:sldMk cId="0" sldId="259"/>
        </pc:sldMkLst>
      </pc:sldChg>
      <pc:sldChg chg="add">
        <pc:chgData name="Lutz, Ilenia H." userId="02cdb5f8-8dc7-4571-ad76-8a8ffaa93cf9" providerId="ADAL" clId="{E21DF78D-09B1-4F98-99AB-BD09BB9D1E68}" dt="2026-09-15T01:01:55.652" v="5638"/>
        <pc:sldMkLst>
          <pc:docMk/>
          <pc:sldMk cId="3112344372" sldId="259"/>
        </pc:sldMkLst>
      </pc:sldChg>
      <pc:sldChg chg="addSp modSp mod">
        <pc:chgData name="Lutz, Ilenia H." userId="02cdb5f8-8dc7-4571-ad76-8a8ffaa93cf9" providerId="ADAL" clId="{E21DF78D-09B1-4F98-99AB-BD09BB9D1E68}" dt="2026-09-16T21:56:50.365" v="10276" actId="122"/>
        <pc:sldMkLst>
          <pc:docMk/>
          <pc:sldMk cId="2364672677" sldId="262"/>
        </pc:sldMkLst>
        <pc:spChg chg="mod">
          <ac:chgData name="Lutz, Ilenia H." userId="02cdb5f8-8dc7-4571-ad76-8a8ffaa93cf9" providerId="ADAL" clId="{E21DF78D-09B1-4F98-99AB-BD09BB9D1E68}" dt="2026-09-16T21:54:44.821" v="10197" actId="1035"/>
          <ac:spMkLst>
            <pc:docMk/>
            <pc:sldMk cId="2364672677" sldId="262"/>
            <ac:spMk id="2" creationId="{DB037B2A-7895-1F44-AF51-0DBBEE9E30C5}"/>
          </ac:spMkLst>
        </pc:spChg>
        <pc:spChg chg="mod">
          <ac:chgData name="Lutz, Ilenia H." userId="02cdb5f8-8dc7-4571-ad76-8a8ffaa93cf9" providerId="ADAL" clId="{E21DF78D-09B1-4F98-99AB-BD09BB9D1E68}" dt="2026-09-16T21:56:37.204" v="10228" actId="14100"/>
          <ac:spMkLst>
            <pc:docMk/>
            <pc:sldMk cId="2364672677" sldId="262"/>
            <ac:spMk id="3" creationId="{D020BBB7-F742-3A43-B05F-860BE60DFA37}"/>
          </ac:spMkLst>
        </pc:spChg>
        <pc:spChg chg="add mod">
          <ac:chgData name="Lutz, Ilenia H." userId="02cdb5f8-8dc7-4571-ad76-8a8ffaa93cf9" providerId="ADAL" clId="{E21DF78D-09B1-4F98-99AB-BD09BB9D1E68}" dt="2026-09-16T21:56:50.365" v="10276" actId="122"/>
          <ac:spMkLst>
            <pc:docMk/>
            <pc:sldMk cId="2364672677" sldId="262"/>
            <ac:spMk id="6" creationId="{33646D85-9A28-2A2A-22A0-E76F02A20C54}"/>
          </ac:spMkLst>
        </pc:spChg>
        <pc:picChg chg="mod">
          <ac:chgData name="Lutz, Ilenia H." userId="02cdb5f8-8dc7-4571-ad76-8a8ffaa93cf9" providerId="ADAL" clId="{E21DF78D-09B1-4F98-99AB-BD09BB9D1E68}" dt="2026-09-16T21:54:17.422" v="10116" actId="1076"/>
          <ac:picMkLst>
            <pc:docMk/>
            <pc:sldMk cId="2364672677" sldId="262"/>
            <ac:picMk id="4" creationId="{21714ED4-7220-0307-BDF7-78755142B087}"/>
          </ac:picMkLst>
        </pc:picChg>
        <pc:picChg chg="mod">
          <ac:chgData name="Lutz, Ilenia H." userId="02cdb5f8-8dc7-4571-ad76-8a8ffaa93cf9" providerId="ADAL" clId="{E21DF78D-09B1-4F98-99AB-BD09BB9D1E68}" dt="2026-09-16T21:56:41.677" v="10257" actId="1038"/>
          <ac:picMkLst>
            <pc:docMk/>
            <pc:sldMk cId="2364672677" sldId="262"/>
            <ac:picMk id="5" creationId="{742D585A-9809-1B92-9EEE-9C2FD21E3A02}"/>
          </ac:picMkLst>
        </pc:picChg>
      </pc:sldChg>
      <pc:sldChg chg="addSp delSp modSp add mod">
        <pc:chgData name="Lutz, Ilenia H." userId="02cdb5f8-8dc7-4571-ad76-8a8ffaa93cf9" providerId="ADAL" clId="{E21DF78D-09B1-4F98-99AB-BD09BB9D1E68}" dt="2026-09-15T03:47:58.172" v="8948" actId="122"/>
        <pc:sldMkLst>
          <pc:docMk/>
          <pc:sldMk cId="924261762" sldId="272"/>
        </pc:sldMkLst>
        <pc:spChg chg="mod">
          <ac:chgData name="Lutz, Ilenia H." userId="02cdb5f8-8dc7-4571-ad76-8a8ffaa93cf9" providerId="ADAL" clId="{E21DF78D-09B1-4F98-99AB-BD09BB9D1E68}" dt="2026-09-15T03:47:58.172" v="8948" actId="122"/>
          <ac:spMkLst>
            <pc:docMk/>
            <pc:sldMk cId="924261762" sldId="272"/>
            <ac:spMk id="2" creationId="{79024BD6-AA54-93EF-E12E-D6ED908A30FF}"/>
          </ac:spMkLst>
        </pc:spChg>
      </pc:sldChg>
      <pc:sldChg chg="addSp delSp modSp add mod setBg">
        <pc:chgData name="Lutz, Ilenia H." userId="02cdb5f8-8dc7-4571-ad76-8a8ffaa93cf9" providerId="ADAL" clId="{E21DF78D-09B1-4F98-99AB-BD09BB9D1E68}" dt="2026-09-15T18:18:19.600" v="9873" actId="14100"/>
        <pc:sldMkLst>
          <pc:docMk/>
          <pc:sldMk cId="635779627" sldId="282"/>
        </pc:sldMkLst>
        <pc:spChg chg="mod">
          <ac:chgData name="Lutz, Ilenia H." userId="02cdb5f8-8dc7-4571-ad76-8a8ffaa93cf9" providerId="ADAL" clId="{E21DF78D-09B1-4F98-99AB-BD09BB9D1E68}" dt="2026-09-02T15:22:35.436" v="3559" actId="207"/>
          <ac:spMkLst>
            <pc:docMk/>
            <pc:sldMk cId="635779627" sldId="282"/>
            <ac:spMk id="2" creationId="{9A61682A-9187-7482-09BB-2A782DDF6408}"/>
          </ac:spMkLst>
        </pc:spChg>
        <pc:spChg chg="mod">
          <ac:chgData name="Lutz, Ilenia H." userId="02cdb5f8-8dc7-4571-ad76-8a8ffaa93cf9" providerId="ADAL" clId="{E21DF78D-09B1-4F98-99AB-BD09BB9D1E68}" dt="2026-09-15T18:13:56.317" v="9636" actId="6549"/>
          <ac:spMkLst>
            <pc:docMk/>
            <pc:sldMk cId="635779627" sldId="282"/>
            <ac:spMk id="7" creationId="{0F55D26E-5CF5-550C-6AC1-659911CCD447}"/>
          </ac:spMkLst>
        </pc:spChg>
        <pc:spChg chg="mod">
          <ac:chgData name="Lutz, Ilenia H." userId="02cdb5f8-8dc7-4571-ad76-8a8ffaa93cf9" providerId="ADAL" clId="{E21DF78D-09B1-4F98-99AB-BD09BB9D1E68}" dt="2026-09-15T18:14:55.216" v="9673" actId="20577"/>
          <ac:spMkLst>
            <pc:docMk/>
            <pc:sldMk cId="635779627" sldId="282"/>
            <ac:spMk id="8" creationId="{7C5B8EE6-8A7E-81D8-449A-69526FAA3004}"/>
          </ac:spMkLst>
        </pc:spChg>
        <pc:spChg chg="mod">
          <ac:chgData name="Lutz, Ilenia H." userId="02cdb5f8-8dc7-4571-ad76-8a8ffaa93cf9" providerId="ADAL" clId="{E21DF78D-09B1-4F98-99AB-BD09BB9D1E68}" dt="2026-09-15T18:18:19.600" v="9873" actId="14100"/>
          <ac:spMkLst>
            <pc:docMk/>
            <pc:sldMk cId="635779627" sldId="282"/>
            <ac:spMk id="9" creationId="{D1A8BFBF-80CA-0403-14FC-49D05FD27C6C}"/>
          </ac:spMkLst>
        </pc:spChg>
        <pc:spChg chg="mod">
          <ac:chgData name="Lutz, Ilenia H." userId="02cdb5f8-8dc7-4571-ad76-8a8ffaa93cf9" providerId="ADAL" clId="{E21DF78D-09B1-4F98-99AB-BD09BB9D1E68}" dt="2026-09-15T03:24:20.525" v="8107" actId="20577"/>
          <ac:spMkLst>
            <pc:docMk/>
            <pc:sldMk cId="635779627" sldId="282"/>
            <ac:spMk id="12" creationId="{67765A5C-AE71-90BC-7D97-B37BF79BBC03}"/>
          </ac:spMkLst>
        </pc:spChg>
        <pc:spChg chg="mod">
          <ac:chgData name="Lutz, Ilenia H." userId="02cdb5f8-8dc7-4571-ad76-8a8ffaa93cf9" providerId="ADAL" clId="{E21DF78D-09B1-4F98-99AB-BD09BB9D1E68}" dt="2026-09-15T18:17:52.741" v="9868" actId="20577"/>
          <ac:spMkLst>
            <pc:docMk/>
            <pc:sldMk cId="635779627" sldId="282"/>
            <ac:spMk id="13" creationId="{083AF2D4-4F63-9355-96A7-13AF04CFF32E}"/>
          </ac:spMkLst>
        </pc:spChg>
        <pc:spChg chg="mod">
          <ac:chgData name="Lutz, Ilenia H." userId="02cdb5f8-8dc7-4571-ad76-8a8ffaa93cf9" providerId="ADAL" clId="{E21DF78D-09B1-4F98-99AB-BD09BB9D1E68}" dt="2026-09-15T18:13:05.958" v="9633" actId="1035"/>
          <ac:spMkLst>
            <pc:docMk/>
            <pc:sldMk cId="635779627" sldId="282"/>
            <ac:spMk id="15" creationId="{A4233353-1805-BF97-C911-0174BB8B894C}"/>
          </ac:spMkLst>
        </pc:spChg>
        <pc:spChg chg="mod">
          <ac:chgData name="Lutz, Ilenia H." userId="02cdb5f8-8dc7-4571-ad76-8a8ffaa93cf9" providerId="ADAL" clId="{E21DF78D-09B1-4F98-99AB-BD09BB9D1E68}" dt="2026-09-15T03:24:24.552" v="8134" actId="1038"/>
          <ac:spMkLst>
            <pc:docMk/>
            <pc:sldMk cId="635779627" sldId="282"/>
            <ac:spMk id="18" creationId="{5A5FEE07-2619-3B8C-7E71-F4FC28AAD859}"/>
          </ac:spMkLst>
        </pc:spChg>
        <pc:spChg chg="mod">
          <ac:chgData name="Lutz, Ilenia H." userId="02cdb5f8-8dc7-4571-ad76-8a8ffaa93cf9" providerId="ADAL" clId="{E21DF78D-09B1-4F98-99AB-BD09BB9D1E68}" dt="2026-09-15T18:12:50.998" v="9617" actId="1076"/>
          <ac:spMkLst>
            <pc:docMk/>
            <pc:sldMk cId="635779627" sldId="282"/>
            <ac:spMk id="22" creationId="{FE2DCA3C-270A-E4F9-F776-09D2483EA229}"/>
          </ac:spMkLst>
        </pc:spChg>
        <pc:spChg chg="add del mod">
          <ac:chgData name="Lutz, Ilenia H." userId="02cdb5f8-8dc7-4571-ad76-8a8ffaa93cf9" providerId="ADAL" clId="{E21DF78D-09B1-4F98-99AB-BD09BB9D1E68}" dt="2026-09-15T18:15:53.817" v="9722" actId="20577"/>
          <ac:spMkLst>
            <pc:docMk/>
            <pc:sldMk cId="635779627" sldId="282"/>
            <ac:spMk id="33" creationId="{92363C80-ACF3-465D-9BAC-EF463FEF5CC2}"/>
          </ac:spMkLst>
        </pc:spChg>
      </pc:sldChg>
      <pc:sldChg chg="addSp delSp modSp mod">
        <pc:chgData name="Lutz, Ilenia H." userId="02cdb5f8-8dc7-4571-ad76-8a8ffaa93cf9" providerId="ADAL" clId="{E21DF78D-09B1-4F98-99AB-BD09BB9D1E68}" dt="2026-09-15T02:12:42.725" v="6369" actId="21"/>
        <pc:sldMkLst>
          <pc:docMk/>
          <pc:sldMk cId="1029169461" sldId="8598"/>
        </pc:sldMkLst>
        <pc:picChg chg="add mod">
          <ac:chgData name="Lutz, Ilenia H." userId="02cdb5f8-8dc7-4571-ad76-8a8ffaa93cf9" providerId="ADAL" clId="{E21DF78D-09B1-4F98-99AB-BD09BB9D1E68}" dt="2026-09-15T02:12:40.729" v="6368"/>
          <ac:picMkLst>
            <pc:docMk/>
            <pc:sldMk cId="1029169461" sldId="8598"/>
            <ac:picMk id="5" creationId="{709D4F9C-12E4-94DE-EB02-2E4D44279A8B}"/>
          </ac:picMkLst>
        </pc:picChg>
      </pc:sldChg>
      <pc:sldChg chg="addSp delSp modSp mod">
        <pc:chgData name="Lutz, Ilenia H." userId="02cdb5f8-8dc7-4571-ad76-8a8ffaa93cf9" providerId="ADAL" clId="{E21DF78D-09B1-4F98-99AB-BD09BB9D1E68}" dt="2026-09-15T03:45:45.932" v="8892" actId="207"/>
        <pc:sldMkLst>
          <pc:docMk/>
          <pc:sldMk cId="343154803" sldId="8601"/>
        </pc:sldMkLst>
        <pc:spChg chg="mod">
          <ac:chgData name="Lutz, Ilenia H." userId="02cdb5f8-8dc7-4571-ad76-8a8ffaa93cf9" providerId="ADAL" clId="{E21DF78D-09B1-4F98-99AB-BD09BB9D1E68}" dt="2026-09-15T02:32:41.618" v="6538" actId="20577"/>
          <ac:spMkLst>
            <pc:docMk/>
            <pc:sldMk cId="343154803" sldId="8601"/>
            <ac:spMk id="2" creationId="{BAB2F300-1BCE-4791-6A1B-0D60EC28AAC0}"/>
          </ac:spMkLst>
        </pc:spChg>
        <pc:spChg chg="add mod">
          <ac:chgData name="Lutz, Ilenia H." userId="02cdb5f8-8dc7-4571-ad76-8a8ffaa93cf9" providerId="ADAL" clId="{E21DF78D-09B1-4F98-99AB-BD09BB9D1E68}" dt="2026-09-15T02:00:50.880" v="6127" actId="14100"/>
          <ac:spMkLst>
            <pc:docMk/>
            <pc:sldMk cId="343154803" sldId="8601"/>
            <ac:spMk id="19" creationId="{3359EC93-FC7E-7C89-FB39-0C58FFFD659A}"/>
          </ac:spMkLst>
        </pc:spChg>
        <pc:spChg chg="add mod">
          <ac:chgData name="Lutz, Ilenia H." userId="02cdb5f8-8dc7-4571-ad76-8a8ffaa93cf9" providerId="ADAL" clId="{E21DF78D-09B1-4F98-99AB-BD09BB9D1E68}" dt="2026-09-15T03:45:45.932" v="8892" actId="207"/>
          <ac:spMkLst>
            <pc:docMk/>
            <pc:sldMk cId="343154803" sldId="8601"/>
            <ac:spMk id="33" creationId="{A20616F4-8AC4-6AC5-587D-3CE6110D6037}"/>
          </ac:spMkLst>
        </pc:spChg>
        <pc:picChg chg="add mod">
          <ac:chgData name="Lutz, Ilenia H." userId="02cdb5f8-8dc7-4571-ad76-8a8ffaa93cf9" providerId="ADAL" clId="{E21DF78D-09B1-4F98-99AB-BD09BB9D1E68}" dt="2026-09-15T02:22:01.086" v="6406" actId="14100"/>
          <ac:picMkLst>
            <pc:docMk/>
            <pc:sldMk cId="343154803" sldId="8601"/>
            <ac:picMk id="7" creationId="{4E7C4316-80FD-BBA1-CA86-7FAEDE9A0440}"/>
          </ac:picMkLst>
        </pc:picChg>
        <pc:picChg chg="add mod">
          <ac:chgData name="Lutz, Ilenia H." userId="02cdb5f8-8dc7-4571-ad76-8a8ffaa93cf9" providerId="ADAL" clId="{E21DF78D-09B1-4F98-99AB-BD09BB9D1E68}" dt="2026-09-15T02:00:54.832" v="6129" actId="1076"/>
          <ac:picMkLst>
            <pc:docMk/>
            <pc:sldMk cId="343154803" sldId="8601"/>
            <ac:picMk id="21" creationId="{AF82B845-5428-17DB-B24B-06755CAE1610}"/>
          </ac:picMkLst>
        </pc:picChg>
        <pc:picChg chg="add mod">
          <ac:chgData name="Lutz, Ilenia H." userId="02cdb5f8-8dc7-4571-ad76-8a8ffaa93cf9" providerId="ADAL" clId="{E21DF78D-09B1-4F98-99AB-BD09BB9D1E68}" dt="2026-09-15T02:31:21.450" v="6493" actId="14100"/>
          <ac:picMkLst>
            <pc:docMk/>
            <pc:sldMk cId="343154803" sldId="8601"/>
            <ac:picMk id="30" creationId="{BECAF537-3764-F2A9-0B6B-6730EC4D1265}"/>
          </ac:picMkLst>
        </pc:picChg>
      </pc:sldChg>
      <pc:sldChg chg="addSp modSp add mod">
        <pc:chgData name="Lutz, Ilenia H." userId="02cdb5f8-8dc7-4571-ad76-8a8ffaa93cf9" providerId="ADAL" clId="{E21DF78D-09B1-4F98-99AB-BD09BB9D1E68}" dt="2026-09-15T02:39:41.020" v="6772" actId="2711"/>
        <pc:sldMkLst>
          <pc:docMk/>
          <pc:sldMk cId="3815824608" sldId="8642"/>
        </pc:sldMkLst>
        <pc:spChg chg="mod">
          <ac:chgData name="Lutz, Ilenia H." userId="02cdb5f8-8dc7-4571-ad76-8a8ffaa93cf9" providerId="ADAL" clId="{E21DF78D-09B1-4F98-99AB-BD09BB9D1E68}" dt="2026-09-15T02:39:41.020" v="6772" actId="2711"/>
          <ac:spMkLst>
            <pc:docMk/>
            <pc:sldMk cId="3815824608" sldId="8642"/>
            <ac:spMk id="2" creationId="{27BB8F73-C4F0-D4F2-6908-990D8AE29846}"/>
          </ac:spMkLst>
        </pc:spChg>
        <pc:spChg chg="mod">
          <ac:chgData name="Lutz, Ilenia H." userId="02cdb5f8-8dc7-4571-ad76-8a8ffaa93cf9" providerId="ADAL" clId="{E21DF78D-09B1-4F98-99AB-BD09BB9D1E68}" dt="2026-09-14T01:54:46.446" v="5077" actId="1076"/>
          <ac:spMkLst>
            <pc:docMk/>
            <pc:sldMk cId="3815824608" sldId="8642"/>
            <ac:spMk id="3" creationId="{B123766F-0787-8C64-8904-268524A54EA6}"/>
          </ac:spMkLst>
        </pc:spChg>
        <pc:spChg chg="mod">
          <ac:chgData name="Lutz, Ilenia H." userId="02cdb5f8-8dc7-4571-ad76-8a8ffaa93cf9" providerId="ADAL" clId="{E21DF78D-09B1-4F98-99AB-BD09BB9D1E68}" dt="2026-09-14T01:54:55.394" v="5079" actId="404"/>
          <ac:spMkLst>
            <pc:docMk/>
            <pc:sldMk cId="3815824608" sldId="8642"/>
            <ac:spMk id="4" creationId="{D61E2CF3-9DB0-8011-8058-E038FCC9AAC2}"/>
          </ac:spMkLst>
        </pc:spChg>
        <pc:spChg chg="mod">
          <ac:chgData name="Lutz, Ilenia H." userId="02cdb5f8-8dc7-4571-ad76-8a8ffaa93cf9" providerId="ADAL" clId="{E21DF78D-09B1-4F98-99AB-BD09BB9D1E68}" dt="2026-09-14T01:54:55.394" v="5079" actId="404"/>
          <ac:spMkLst>
            <pc:docMk/>
            <pc:sldMk cId="3815824608" sldId="8642"/>
            <ac:spMk id="5" creationId="{3D0026FD-8CBC-7CC3-0614-F3A8C45B78DC}"/>
          </ac:spMkLst>
        </pc:spChg>
        <pc:spChg chg="mod">
          <ac:chgData name="Lutz, Ilenia H." userId="02cdb5f8-8dc7-4571-ad76-8a8ffaa93cf9" providerId="ADAL" clId="{E21DF78D-09B1-4F98-99AB-BD09BB9D1E68}" dt="2026-09-14T02:05:35.674" v="5560" actId="20577"/>
          <ac:spMkLst>
            <pc:docMk/>
            <pc:sldMk cId="3815824608" sldId="8642"/>
            <ac:spMk id="6" creationId="{414528D1-1CEC-7C5D-6521-2C51FFEBA203}"/>
          </ac:spMkLst>
        </pc:spChg>
        <pc:spChg chg="add mod">
          <ac:chgData name="Lutz, Ilenia H." userId="02cdb5f8-8dc7-4571-ad76-8a8ffaa93cf9" providerId="ADAL" clId="{E21DF78D-09B1-4F98-99AB-BD09BB9D1E68}" dt="2026-09-14T02:05:39.358" v="5561" actId="1076"/>
          <ac:spMkLst>
            <pc:docMk/>
            <pc:sldMk cId="3815824608" sldId="8642"/>
            <ac:spMk id="8" creationId="{22051A65-6227-4AA6-7C2B-05EEA6EAF10D}"/>
          </ac:spMkLst>
        </pc:spChg>
        <pc:picChg chg="mod">
          <ac:chgData name="Lutz, Ilenia H." userId="02cdb5f8-8dc7-4571-ad76-8a8ffaa93cf9" providerId="ADAL" clId="{E21DF78D-09B1-4F98-99AB-BD09BB9D1E68}" dt="2026-09-14T01:54:58.556" v="5080" actId="1076"/>
          <ac:picMkLst>
            <pc:docMk/>
            <pc:sldMk cId="3815824608" sldId="8642"/>
            <ac:picMk id="7" creationId="{2876C8B1-EA29-0178-A769-AFACDAE9DFB2}"/>
          </ac:picMkLst>
        </pc:picChg>
      </pc:sldChg>
      <pc:sldChg chg="modSp add mod">
        <pc:chgData name="Lutz, Ilenia H." userId="02cdb5f8-8dc7-4571-ad76-8a8ffaa93cf9" providerId="ADAL" clId="{E21DF78D-09B1-4F98-99AB-BD09BB9D1E68}" dt="2026-09-15T03:45:56.541" v="8902" actId="1036"/>
        <pc:sldMkLst>
          <pc:docMk/>
          <pc:sldMk cId="17932486" sldId="8644"/>
        </pc:sldMkLst>
        <pc:spChg chg="mod">
          <ac:chgData name="Lutz, Ilenia H." userId="02cdb5f8-8dc7-4571-ad76-8a8ffaa93cf9" providerId="ADAL" clId="{E21DF78D-09B1-4F98-99AB-BD09BB9D1E68}" dt="2026-09-15T03:45:56.541" v="8902" actId="1036"/>
          <ac:spMkLst>
            <pc:docMk/>
            <pc:sldMk cId="17932486" sldId="8644"/>
            <ac:spMk id="3" creationId="{A321A4E5-1F75-BAFC-68C4-A43A0EEFB573}"/>
          </ac:spMkLst>
        </pc:spChg>
        <pc:spChg chg="mod">
          <ac:chgData name="Lutz, Ilenia H." userId="02cdb5f8-8dc7-4571-ad76-8a8ffaa93cf9" providerId="ADAL" clId="{E21DF78D-09B1-4F98-99AB-BD09BB9D1E68}" dt="2026-09-14T01:39:13.121" v="4765" actId="948"/>
          <ac:spMkLst>
            <pc:docMk/>
            <pc:sldMk cId="17932486" sldId="8644"/>
            <ac:spMk id="4" creationId="{5E62ADB8-DE34-A021-834D-C319D7021E34}"/>
          </ac:spMkLst>
        </pc:spChg>
        <pc:spChg chg="mod">
          <ac:chgData name="Lutz, Ilenia H." userId="02cdb5f8-8dc7-4571-ad76-8a8ffaa93cf9" providerId="ADAL" clId="{E21DF78D-09B1-4F98-99AB-BD09BB9D1E68}" dt="2026-09-14T01:36:18.033" v="4728" actId="13926"/>
          <ac:spMkLst>
            <pc:docMk/>
            <pc:sldMk cId="17932486" sldId="8644"/>
            <ac:spMk id="5" creationId="{ED72C285-4C71-B072-6A0F-40A18B97CE12}"/>
          </ac:spMkLst>
        </pc:spChg>
      </pc:sldChg>
      <pc:sldChg chg="delSp modSp add mod">
        <pc:chgData name="Lutz, Ilenia H." userId="02cdb5f8-8dc7-4571-ad76-8a8ffaa93cf9" providerId="ADAL" clId="{E21DF78D-09B1-4F98-99AB-BD09BB9D1E68}" dt="2026-09-14T02:08:47.641" v="5573" actId="478"/>
        <pc:sldMkLst>
          <pc:docMk/>
          <pc:sldMk cId="315993894" sldId="8645"/>
        </pc:sldMkLst>
        <pc:spChg chg="mod">
          <ac:chgData name="Lutz, Ilenia H." userId="02cdb5f8-8dc7-4571-ad76-8a8ffaa93cf9" providerId="ADAL" clId="{E21DF78D-09B1-4F98-99AB-BD09BB9D1E68}" dt="2026-09-14T01:38:45.575" v="4761" actId="1076"/>
          <ac:spMkLst>
            <pc:docMk/>
            <pc:sldMk cId="315993894" sldId="8645"/>
            <ac:spMk id="3" creationId="{18AA74C6-B491-9830-6EA1-B4273AC88539}"/>
          </ac:spMkLst>
        </pc:spChg>
        <pc:spChg chg="mod">
          <ac:chgData name="Lutz, Ilenia H." userId="02cdb5f8-8dc7-4571-ad76-8a8ffaa93cf9" providerId="ADAL" clId="{E21DF78D-09B1-4F98-99AB-BD09BB9D1E68}" dt="2026-09-14T02:08:38.378" v="5572" actId="6549"/>
          <ac:spMkLst>
            <pc:docMk/>
            <pc:sldMk cId="315993894" sldId="8645"/>
            <ac:spMk id="4" creationId="{2015305F-E40B-72E2-CFDD-6DB94E6C111B}"/>
          </ac:spMkLst>
        </pc:spChg>
      </pc:sldChg>
      <pc:sldChg chg="modSp add mod">
        <pc:chgData name="Lutz, Ilenia H." userId="02cdb5f8-8dc7-4571-ad76-8a8ffaa93cf9" providerId="ADAL" clId="{E21DF78D-09B1-4F98-99AB-BD09BB9D1E68}" dt="2026-09-15T03:46:08.698" v="8904" actId="113"/>
        <pc:sldMkLst>
          <pc:docMk/>
          <pc:sldMk cId="3952482046" sldId="8648"/>
        </pc:sldMkLst>
        <pc:spChg chg="mod">
          <ac:chgData name="Lutz, Ilenia H." userId="02cdb5f8-8dc7-4571-ad76-8a8ffaa93cf9" providerId="ADAL" clId="{E21DF78D-09B1-4F98-99AB-BD09BB9D1E68}" dt="2026-09-14T01:36:49.509" v="4735" actId="1076"/>
          <ac:spMkLst>
            <pc:docMk/>
            <pc:sldMk cId="3952482046" sldId="8648"/>
            <ac:spMk id="3" creationId="{08968F6D-BFF8-1592-55B2-CA4B437D7F51}"/>
          </ac:spMkLst>
        </pc:spChg>
        <pc:spChg chg="mod">
          <ac:chgData name="Lutz, Ilenia H." userId="02cdb5f8-8dc7-4571-ad76-8a8ffaa93cf9" providerId="ADAL" clId="{E21DF78D-09B1-4F98-99AB-BD09BB9D1E68}" dt="2026-09-15T03:46:08.698" v="8904" actId="113"/>
          <ac:spMkLst>
            <pc:docMk/>
            <pc:sldMk cId="3952482046" sldId="8648"/>
            <ac:spMk id="4" creationId="{6199A6BD-F794-18F8-2809-A274CEBDEA5F}"/>
          </ac:spMkLst>
        </pc:spChg>
      </pc:sldChg>
      <pc:sldChg chg="addSp modSp add mod">
        <pc:chgData name="Lutz, Ilenia H." userId="02cdb5f8-8dc7-4571-ad76-8a8ffaa93cf9" providerId="ADAL" clId="{E21DF78D-09B1-4F98-99AB-BD09BB9D1E68}" dt="2026-09-15T17:36:53.927" v="9266" actId="12"/>
        <pc:sldMkLst>
          <pc:docMk/>
          <pc:sldMk cId="1072673913" sldId="8649"/>
        </pc:sldMkLst>
        <pc:spChg chg="mod">
          <ac:chgData name="Lutz, Ilenia H." userId="02cdb5f8-8dc7-4571-ad76-8a8ffaa93cf9" providerId="ADAL" clId="{E21DF78D-09B1-4F98-99AB-BD09BB9D1E68}" dt="2026-09-15T03:47:44.595" v="8944" actId="1076"/>
          <ac:spMkLst>
            <pc:docMk/>
            <pc:sldMk cId="1072673913" sldId="8649"/>
            <ac:spMk id="3" creationId="{09626DFD-0B9E-3C1E-73CC-678E6B83EADE}"/>
          </ac:spMkLst>
        </pc:spChg>
        <pc:spChg chg="mod">
          <ac:chgData name="Lutz, Ilenia H." userId="02cdb5f8-8dc7-4571-ad76-8a8ffaa93cf9" providerId="ADAL" clId="{E21DF78D-09B1-4F98-99AB-BD09BB9D1E68}" dt="2026-09-15T03:47:37.226" v="8943" actId="27636"/>
          <ac:spMkLst>
            <pc:docMk/>
            <pc:sldMk cId="1072673913" sldId="8649"/>
            <ac:spMk id="4" creationId="{9B1C64A6-82E7-DF87-9266-70A4E8945BDA}"/>
          </ac:spMkLst>
        </pc:spChg>
        <pc:spChg chg="mod">
          <ac:chgData name="Lutz, Ilenia H." userId="02cdb5f8-8dc7-4571-ad76-8a8ffaa93cf9" providerId="ADAL" clId="{E21DF78D-09B1-4F98-99AB-BD09BB9D1E68}" dt="2026-09-15T17:36:53.927" v="9266" actId="12"/>
          <ac:spMkLst>
            <pc:docMk/>
            <pc:sldMk cId="1072673913" sldId="8649"/>
            <ac:spMk id="5" creationId="{5617CC5E-8FC5-36C0-167C-62FAFB43BAF9}"/>
          </ac:spMkLst>
        </pc:spChg>
        <pc:spChg chg="add mod">
          <ac:chgData name="Lutz, Ilenia H." userId="02cdb5f8-8dc7-4571-ad76-8a8ffaa93cf9" providerId="ADAL" clId="{E21DF78D-09B1-4F98-99AB-BD09BB9D1E68}" dt="2026-09-15T03:46:28.535" v="8914" actId="1035"/>
          <ac:spMkLst>
            <pc:docMk/>
            <pc:sldMk cId="1072673913" sldId="8649"/>
            <ac:spMk id="6" creationId="{E6E48704-C63F-A05B-D9C1-FB9404D6A785}"/>
          </ac:spMkLst>
        </pc:spChg>
        <pc:spChg chg="add mod">
          <ac:chgData name="Lutz, Ilenia H." userId="02cdb5f8-8dc7-4571-ad76-8a8ffaa93cf9" providerId="ADAL" clId="{E21DF78D-09B1-4F98-99AB-BD09BB9D1E68}" dt="2026-09-14T02:05:13.151" v="5554" actId="1076"/>
          <ac:spMkLst>
            <pc:docMk/>
            <pc:sldMk cId="1072673913" sldId="8649"/>
            <ac:spMk id="7" creationId="{B8CBC34B-B9B1-DEAA-ADE4-329E3D0A6073}"/>
          </ac:spMkLst>
        </pc:spChg>
      </pc:sldChg>
      <pc:sldChg chg="modSp add mod modNotesTx">
        <pc:chgData name="Lutz, Ilenia H." userId="02cdb5f8-8dc7-4571-ad76-8a8ffaa93cf9" providerId="ADAL" clId="{E21DF78D-09B1-4F98-99AB-BD09BB9D1E68}" dt="2026-09-16T23:13:36.904" v="10278"/>
        <pc:sldMkLst>
          <pc:docMk/>
          <pc:sldMk cId="3014916732" sldId="8650"/>
        </pc:sldMkLst>
        <pc:spChg chg="mod">
          <ac:chgData name="Lutz, Ilenia H." userId="02cdb5f8-8dc7-4571-ad76-8a8ffaa93cf9" providerId="ADAL" clId="{E21DF78D-09B1-4F98-99AB-BD09BB9D1E68}" dt="2026-09-14T01:56:07.122" v="5121" actId="1076"/>
          <ac:spMkLst>
            <pc:docMk/>
            <pc:sldMk cId="3014916732" sldId="8650"/>
            <ac:spMk id="3" creationId="{705C6D33-8ED3-D4DD-9200-359AD1F1888E}"/>
          </ac:spMkLst>
        </pc:spChg>
        <pc:spChg chg="mod">
          <ac:chgData name="Lutz, Ilenia H." userId="02cdb5f8-8dc7-4571-ad76-8a8ffaa93cf9" providerId="ADAL" clId="{E21DF78D-09B1-4F98-99AB-BD09BB9D1E68}" dt="2026-09-14T01:57:23.542" v="5214" actId="6549"/>
          <ac:spMkLst>
            <pc:docMk/>
            <pc:sldMk cId="3014916732" sldId="8650"/>
            <ac:spMk id="4" creationId="{D7D302F9-0038-CD9C-6472-040F3F3E85D4}"/>
          </ac:spMkLst>
        </pc:spChg>
        <pc:spChg chg="mod">
          <ac:chgData name="Lutz, Ilenia H." userId="02cdb5f8-8dc7-4571-ad76-8a8ffaa93cf9" providerId="ADAL" clId="{E21DF78D-09B1-4F98-99AB-BD09BB9D1E68}" dt="2026-09-16T23:13:32.218" v="10277" actId="1076"/>
          <ac:spMkLst>
            <pc:docMk/>
            <pc:sldMk cId="3014916732" sldId="8650"/>
            <ac:spMk id="5" creationId="{63E11516-B9C1-DAF0-0895-CFF5056E5393}"/>
          </ac:spMkLst>
        </pc:spChg>
      </pc:sldChg>
      <pc:sldChg chg="add">
        <pc:chgData name="Lutz, Ilenia H." userId="02cdb5f8-8dc7-4571-ad76-8a8ffaa93cf9" providerId="ADAL" clId="{E21DF78D-09B1-4F98-99AB-BD09BB9D1E68}" dt="2026-08-31T18:57:35.459" v="2028"/>
        <pc:sldMkLst>
          <pc:docMk/>
          <pc:sldMk cId="208940945" sldId="8662"/>
        </pc:sldMkLst>
      </pc:sldChg>
      <pc:sldChg chg="addSp delSp modSp add mod modNotesTx">
        <pc:chgData name="Lutz, Ilenia H." userId="02cdb5f8-8dc7-4571-ad76-8a8ffaa93cf9" providerId="ADAL" clId="{E21DF78D-09B1-4F98-99AB-BD09BB9D1E68}" dt="2026-09-15T03:15:58.036" v="7746" actId="113"/>
        <pc:sldMkLst>
          <pc:docMk/>
          <pc:sldMk cId="2225713434" sldId="8835"/>
        </pc:sldMkLst>
        <pc:spChg chg="mod">
          <ac:chgData name="Lutz, Ilenia H." userId="02cdb5f8-8dc7-4571-ad76-8a8ffaa93cf9" providerId="ADAL" clId="{E21DF78D-09B1-4F98-99AB-BD09BB9D1E68}" dt="2026-09-15T03:15:58.036" v="7746" actId="113"/>
          <ac:spMkLst>
            <pc:docMk/>
            <pc:sldMk cId="2225713434" sldId="8835"/>
            <ac:spMk id="4" creationId="{11E8BC58-1081-083C-D912-41A08A97D11F}"/>
          </ac:spMkLst>
        </pc:spChg>
      </pc:sldChg>
      <pc:sldChg chg="delSp modSp add mod">
        <pc:chgData name="Lutz, Ilenia H." userId="02cdb5f8-8dc7-4571-ad76-8a8ffaa93cf9" providerId="ADAL" clId="{E21DF78D-09B1-4F98-99AB-BD09BB9D1E68}" dt="2026-09-15T02:43:19.011" v="6886" actId="207"/>
        <pc:sldMkLst>
          <pc:docMk/>
          <pc:sldMk cId="1185352208" sldId="8842"/>
        </pc:sldMkLst>
        <pc:spChg chg="mod">
          <ac:chgData name="Lutz, Ilenia H." userId="02cdb5f8-8dc7-4571-ad76-8a8ffaa93cf9" providerId="ADAL" clId="{E21DF78D-09B1-4F98-99AB-BD09BB9D1E68}" dt="2026-09-15T02:43:19.011" v="6886" actId="207"/>
          <ac:spMkLst>
            <pc:docMk/>
            <pc:sldMk cId="1185352208" sldId="8842"/>
            <ac:spMk id="4" creationId="{7B9FD315-28B7-625A-0A22-8103F99A7A84}"/>
          </ac:spMkLst>
        </pc:spChg>
      </pc:sldChg>
      <pc:sldChg chg="addSp delSp modSp mod">
        <pc:chgData name="Lutz, Ilenia H." userId="02cdb5f8-8dc7-4571-ad76-8a8ffaa93cf9" providerId="ADAL" clId="{E21DF78D-09B1-4F98-99AB-BD09BB9D1E68}" dt="2026-09-15T02:38:12.478" v="6676" actId="14100"/>
        <pc:sldMkLst>
          <pc:docMk/>
          <pc:sldMk cId="1330709158" sldId="8855"/>
        </pc:sldMkLst>
        <pc:spChg chg="add mod">
          <ac:chgData name="Lutz, Ilenia H." userId="02cdb5f8-8dc7-4571-ad76-8a8ffaa93cf9" providerId="ADAL" clId="{E21DF78D-09B1-4F98-99AB-BD09BB9D1E68}" dt="2026-09-15T02:31:38.322" v="6496" actId="2711"/>
          <ac:spMkLst>
            <pc:docMk/>
            <pc:sldMk cId="1330709158" sldId="8855"/>
            <ac:spMk id="7" creationId="{3D7B60D3-C150-6C23-6103-7CE3C0319400}"/>
          </ac:spMkLst>
        </pc:spChg>
        <pc:spChg chg="add mod">
          <ac:chgData name="Lutz, Ilenia H." userId="02cdb5f8-8dc7-4571-ad76-8a8ffaa93cf9" providerId="ADAL" clId="{E21DF78D-09B1-4F98-99AB-BD09BB9D1E68}" dt="2026-09-15T02:31:47.779" v="6498" actId="113"/>
          <ac:spMkLst>
            <pc:docMk/>
            <pc:sldMk cId="1330709158" sldId="8855"/>
            <ac:spMk id="14" creationId="{3A318926-936F-E5AB-7E0A-A566F27CAEB6}"/>
          </ac:spMkLst>
        </pc:spChg>
        <pc:spChg chg="add mod">
          <ac:chgData name="Lutz, Ilenia H." userId="02cdb5f8-8dc7-4571-ad76-8a8ffaa93cf9" providerId="ADAL" clId="{E21DF78D-09B1-4F98-99AB-BD09BB9D1E68}" dt="2026-09-15T02:32:02.577" v="6503" actId="14100"/>
          <ac:spMkLst>
            <pc:docMk/>
            <pc:sldMk cId="1330709158" sldId="8855"/>
            <ac:spMk id="16" creationId="{1A27322F-0AAA-3756-1FC3-193AD8937F15}"/>
          </ac:spMkLst>
        </pc:spChg>
        <pc:picChg chg="mod">
          <ac:chgData name="Lutz, Ilenia H." userId="02cdb5f8-8dc7-4571-ad76-8a8ffaa93cf9" providerId="ADAL" clId="{E21DF78D-09B1-4F98-99AB-BD09BB9D1E68}" dt="2026-09-15T02:10:09.951" v="6273" actId="14100"/>
          <ac:picMkLst>
            <pc:docMk/>
            <pc:sldMk cId="1330709158" sldId="8855"/>
            <ac:picMk id="5" creationId="{C1465CAD-7837-488B-B0C3-5F1ADAE348A1}"/>
          </ac:picMkLst>
        </pc:picChg>
        <pc:picChg chg="add mod">
          <ac:chgData name="Lutz, Ilenia H." userId="02cdb5f8-8dc7-4571-ad76-8a8ffaa93cf9" providerId="ADAL" clId="{E21DF78D-09B1-4F98-99AB-BD09BB9D1E68}" dt="2026-09-15T02:38:12.478" v="6676" actId="14100"/>
          <ac:picMkLst>
            <pc:docMk/>
            <pc:sldMk cId="1330709158" sldId="8855"/>
            <ac:picMk id="9" creationId="{C54E160A-79EE-D145-7D4F-EF13CE01BABF}"/>
          </ac:picMkLst>
        </pc:picChg>
        <pc:picChg chg="add mod">
          <ac:chgData name="Lutz, Ilenia H." userId="02cdb5f8-8dc7-4571-ad76-8a8ffaa93cf9" providerId="ADAL" clId="{E21DF78D-09B1-4F98-99AB-BD09BB9D1E68}" dt="2026-09-15T02:11:37.427" v="6307" actId="14100"/>
          <ac:picMkLst>
            <pc:docMk/>
            <pc:sldMk cId="1330709158" sldId="8855"/>
            <ac:picMk id="18" creationId="{E375D3F8-590C-4537-6E3B-11C26301A3A3}"/>
          </ac:picMkLst>
        </pc:picChg>
      </pc:sldChg>
      <pc:sldChg chg="addSp delSp modSp add mod">
        <pc:chgData name="Lutz, Ilenia H." userId="02cdb5f8-8dc7-4571-ad76-8a8ffaa93cf9" providerId="ADAL" clId="{E21DF78D-09B1-4F98-99AB-BD09BB9D1E68}" dt="2026-09-15T03:45:36.569" v="8891" actId="5793"/>
        <pc:sldMkLst>
          <pc:docMk/>
          <pc:sldMk cId="4005493683" sldId="8908"/>
        </pc:sldMkLst>
        <pc:spChg chg="mod">
          <ac:chgData name="Lutz, Ilenia H." userId="02cdb5f8-8dc7-4571-ad76-8a8ffaa93cf9" providerId="ADAL" clId="{E21DF78D-09B1-4F98-99AB-BD09BB9D1E68}" dt="2026-09-15T03:45:36.569" v="8891" actId="5793"/>
          <ac:spMkLst>
            <pc:docMk/>
            <pc:sldMk cId="4005493683" sldId="8908"/>
            <ac:spMk id="5" creationId="{4E603678-6C94-46D5-B350-F5C88FCD231B}"/>
          </ac:spMkLst>
        </pc:spChg>
        <pc:spChg chg="add mod">
          <ac:chgData name="Lutz, Ilenia H." userId="02cdb5f8-8dc7-4571-ad76-8a8ffaa93cf9" providerId="ADAL" clId="{E21DF78D-09B1-4F98-99AB-BD09BB9D1E68}" dt="2026-09-15T03:44:35.463" v="8827" actId="13822"/>
          <ac:spMkLst>
            <pc:docMk/>
            <pc:sldMk cId="4005493683" sldId="8908"/>
            <ac:spMk id="6" creationId="{42399AB4-FF80-B749-4483-DDE9BBD1D4A7}"/>
          </ac:spMkLst>
        </pc:spChg>
        <pc:spChg chg="mod">
          <ac:chgData name="Lutz, Ilenia H." userId="02cdb5f8-8dc7-4571-ad76-8a8ffaa93cf9" providerId="ADAL" clId="{E21DF78D-09B1-4F98-99AB-BD09BB9D1E68}" dt="2026-09-15T03:45:20.394" v="8884" actId="115"/>
          <ac:spMkLst>
            <pc:docMk/>
            <pc:sldMk cId="4005493683" sldId="8908"/>
            <ac:spMk id="11" creationId="{204D8DA9-F027-E6F1-1A00-50567629B991}"/>
          </ac:spMkLst>
        </pc:spChg>
        <pc:picChg chg="mod">
          <ac:chgData name="Lutz, Ilenia H." userId="02cdb5f8-8dc7-4571-ad76-8a8ffaa93cf9" providerId="ADAL" clId="{E21DF78D-09B1-4F98-99AB-BD09BB9D1E68}" dt="2026-09-15T03:45:27.298" v="8886" actId="14100"/>
          <ac:picMkLst>
            <pc:docMk/>
            <pc:sldMk cId="4005493683" sldId="8908"/>
            <ac:picMk id="9" creationId="{02B7A790-C389-E04B-CFC0-8D4EB7D93BD1}"/>
          </ac:picMkLst>
        </pc:picChg>
      </pc:sldChg>
      <pc:sldChg chg="addSp delSp modSp mod ord">
        <pc:chgData name="Lutz, Ilenia H." userId="02cdb5f8-8dc7-4571-ad76-8a8ffaa93cf9" providerId="ADAL" clId="{E21DF78D-09B1-4F98-99AB-BD09BB9D1E68}" dt="2026-09-15T18:22:39.737" v="10085" actId="1076"/>
        <pc:sldMkLst>
          <pc:docMk/>
          <pc:sldMk cId="668590298" sldId="9015"/>
        </pc:sldMkLst>
        <pc:spChg chg="add mod">
          <ac:chgData name="Lutz, Ilenia H." userId="02cdb5f8-8dc7-4571-ad76-8a8ffaa93cf9" providerId="ADAL" clId="{E21DF78D-09B1-4F98-99AB-BD09BB9D1E68}" dt="2026-09-15T18:09:03.720" v="9444" actId="14100"/>
          <ac:spMkLst>
            <pc:docMk/>
            <pc:sldMk cId="668590298" sldId="9015"/>
            <ac:spMk id="3" creationId="{543C37F0-F531-70C0-8932-FD5BF16B1CAC}"/>
          </ac:spMkLst>
        </pc:spChg>
        <pc:spChg chg="add mod">
          <ac:chgData name="Lutz, Ilenia H." userId="02cdb5f8-8dc7-4571-ad76-8a8ffaa93cf9" providerId="ADAL" clId="{E21DF78D-09B1-4F98-99AB-BD09BB9D1E68}" dt="2026-09-15T18:09:49.660" v="9496" actId="20577"/>
          <ac:spMkLst>
            <pc:docMk/>
            <pc:sldMk cId="668590298" sldId="9015"/>
            <ac:spMk id="6" creationId="{67736A12-DFCD-F2FC-3241-145A413A7560}"/>
          </ac:spMkLst>
        </pc:spChg>
        <pc:spChg chg="mod">
          <ac:chgData name="Lutz, Ilenia H." userId="02cdb5f8-8dc7-4571-ad76-8a8ffaa93cf9" providerId="ADAL" clId="{E21DF78D-09B1-4F98-99AB-BD09BB9D1E68}" dt="2026-08-31T18:56:25.300" v="2015" actId="20577"/>
          <ac:spMkLst>
            <pc:docMk/>
            <pc:sldMk cId="668590298" sldId="9015"/>
            <ac:spMk id="8" creationId="{C399F789-C69A-8B18-A014-C5B36BB68025}"/>
          </ac:spMkLst>
        </pc:spChg>
        <pc:picChg chg="add mod">
          <ac:chgData name="Lutz, Ilenia H." userId="02cdb5f8-8dc7-4571-ad76-8a8ffaa93cf9" providerId="ADAL" clId="{E21DF78D-09B1-4F98-99AB-BD09BB9D1E68}" dt="2026-09-15T18:22:39.737" v="10085" actId="1076"/>
          <ac:picMkLst>
            <pc:docMk/>
            <pc:sldMk cId="668590298" sldId="9015"/>
            <ac:picMk id="9" creationId="{12084145-C162-0431-F5A7-A2EFD4FE7A81}"/>
          </ac:picMkLst>
        </pc:picChg>
      </pc:sldChg>
      <pc:sldChg chg="modSp mod">
        <pc:chgData name="Lutz, Ilenia H." userId="02cdb5f8-8dc7-4571-ad76-8a8ffaa93cf9" providerId="ADAL" clId="{E21DF78D-09B1-4F98-99AB-BD09BB9D1E68}" dt="2026-08-31T19:21:45.142" v="2091" actId="20577"/>
        <pc:sldMkLst>
          <pc:docMk/>
          <pc:sldMk cId="1665813731" sldId="9017"/>
        </pc:sldMkLst>
        <pc:spChg chg="mod">
          <ac:chgData name="Lutz, Ilenia H." userId="02cdb5f8-8dc7-4571-ad76-8a8ffaa93cf9" providerId="ADAL" clId="{E21DF78D-09B1-4F98-99AB-BD09BB9D1E68}" dt="2026-08-31T19:21:45.142" v="2091" actId="20577"/>
          <ac:spMkLst>
            <pc:docMk/>
            <pc:sldMk cId="1665813731" sldId="9017"/>
            <ac:spMk id="2" creationId="{0A8B267C-6795-7106-D047-F22C9AABB400}"/>
          </ac:spMkLst>
        </pc:spChg>
      </pc:sldChg>
      <pc:sldChg chg="addSp delSp modSp mod">
        <pc:chgData name="Lutz, Ilenia H." userId="02cdb5f8-8dc7-4571-ad76-8a8ffaa93cf9" providerId="ADAL" clId="{E21DF78D-09B1-4F98-99AB-BD09BB9D1E68}" dt="2026-08-31T18:55:43.789" v="1963" actId="478"/>
        <pc:sldMkLst>
          <pc:docMk/>
          <pc:sldMk cId="942742615" sldId="9018"/>
        </pc:sldMkLst>
      </pc:sldChg>
      <pc:sldChg chg="addSp delSp modSp del mod">
        <pc:chgData name="Lutz, Ilenia H." userId="02cdb5f8-8dc7-4571-ad76-8a8ffaa93cf9" providerId="ADAL" clId="{E21DF78D-09B1-4F98-99AB-BD09BB9D1E68}" dt="2026-09-15T03:15:18.209" v="7745" actId="47"/>
        <pc:sldMkLst>
          <pc:docMk/>
          <pc:sldMk cId="1959915177" sldId="9035"/>
        </pc:sldMkLst>
      </pc:sldChg>
      <pc:sldChg chg="addSp delSp modSp add del mod">
        <pc:chgData name="Lutz, Ilenia H." userId="02cdb5f8-8dc7-4571-ad76-8a8ffaa93cf9" providerId="ADAL" clId="{E21DF78D-09B1-4F98-99AB-BD09BB9D1E68}" dt="2026-09-15T03:41:53.056" v="8759" actId="14100"/>
        <pc:sldMkLst>
          <pc:docMk/>
          <pc:sldMk cId="1939938719" sldId="9036"/>
        </pc:sldMkLst>
        <pc:spChg chg="mod">
          <ac:chgData name="Lutz, Ilenia H." userId="02cdb5f8-8dc7-4571-ad76-8a8ffaa93cf9" providerId="ADAL" clId="{E21DF78D-09B1-4F98-99AB-BD09BB9D1E68}" dt="2026-09-15T03:33:26.938" v="8519" actId="207"/>
          <ac:spMkLst>
            <pc:docMk/>
            <pc:sldMk cId="1939938719" sldId="9036"/>
            <ac:spMk id="2" creationId="{40D24E87-EFA2-01B1-81D3-07FF156B2ABC}"/>
          </ac:spMkLst>
        </pc:spChg>
        <pc:spChg chg="mod">
          <ac:chgData name="Lutz, Ilenia H." userId="02cdb5f8-8dc7-4571-ad76-8a8ffaa93cf9" providerId="ADAL" clId="{E21DF78D-09B1-4F98-99AB-BD09BB9D1E68}" dt="2026-09-15T03:41:47.797" v="8758" actId="6549"/>
          <ac:spMkLst>
            <pc:docMk/>
            <pc:sldMk cId="1939938719" sldId="9036"/>
            <ac:spMk id="3" creationId="{15FBE9D3-92AD-841B-9149-6AC815769151}"/>
          </ac:spMkLst>
        </pc:spChg>
        <pc:spChg chg="mod">
          <ac:chgData name="Lutz, Ilenia H." userId="02cdb5f8-8dc7-4571-ad76-8a8ffaa93cf9" providerId="ADAL" clId="{E21DF78D-09B1-4F98-99AB-BD09BB9D1E68}" dt="2026-09-15T03:39:45.342" v="8694" actId="1076"/>
          <ac:spMkLst>
            <pc:docMk/>
            <pc:sldMk cId="1939938719" sldId="9036"/>
            <ac:spMk id="4" creationId="{38247577-F503-C83A-AA43-AF819AEAF8EB}"/>
          </ac:spMkLst>
        </pc:spChg>
        <pc:spChg chg="add mod">
          <ac:chgData name="Lutz, Ilenia H." userId="02cdb5f8-8dc7-4571-ad76-8a8ffaa93cf9" providerId="ADAL" clId="{E21DF78D-09B1-4F98-99AB-BD09BB9D1E68}" dt="2026-09-15T03:40:47.122" v="8702" actId="1076"/>
          <ac:spMkLst>
            <pc:docMk/>
            <pc:sldMk cId="1939938719" sldId="9036"/>
            <ac:spMk id="7" creationId="{75C89364-AEBE-3AD4-E515-C90B01CDD565}"/>
          </ac:spMkLst>
        </pc:spChg>
        <pc:picChg chg="mod">
          <ac:chgData name="Lutz, Ilenia H." userId="02cdb5f8-8dc7-4571-ad76-8a8ffaa93cf9" providerId="ADAL" clId="{E21DF78D-09B1-4F98-99AB-BD09BB9D1E68}" dt="2026-09-15T03:41:53.056" v="8759" actId="14100"/>
          <ac:picMkLst>
            <pc:docMk/>
            <pc:sldMk cId="1939938719" sldId="9036"/>
            <ac:picMk id="9" creationId="{1691759C-FA0A-767B-8E19-221E8C4608B8}"/>
          </ac:picMkLst>
        </pc:picChg>
      </pc:sldChg>
      <pc:sldChg chg="addSp delSp modSp del mod">
        <pc:chgData name="Lutz, Ilenia H." userId="02cdb5f8-8dc7-4571-ad76-8a8ffaa93cf9" providerId="ADAL" clId="{E21DF78D-09B1-4F98-99AB-BD09BB9D1E68}" dt="2026-09-15T02:12:24.372" v="6365" actId="47"/>
        <pc:sldMkLst>
          <pc:docMk/>
          <pc:sldMk cId="529983531" sldId="9037"/>
        </pc:sldMkLst>
      </pc:sldChg>
      <pc:sldChg chg="addSp delSp modSp del mod">
        <pc:chgData name="Lutz, Ilenia H." userId="02cdb5f8-8dc7-4571-ad76-8a8ffaa93cf9" providerId="ADAL" clId="{E21DF78D-09B1-4F98-99AB-BD09BB9D1E68}" dt="2026-09-15T03:14:10.501" v="7744" actId="47"/>
        <pc:sldMkLst>
          <pc:docMk/>
          <pc:sldMk cId="643640881" sldId="9039"/>
        </pc:sldMkLst>
      </pc:sldChg>
      <pc:sldChg chg="addSp delSp modSp add mod chgLayout">
        <pc:chgData name="Lutz, Ilenia H." userId="02cdb5f8-8dc7-4571-ad76-8a8ffaa93cf9" providerId="ADAL" clId="{E21DF78D-09B1-4F98-99AB-BD09BB9D1E68}" dt="2026-08-28T02:33:18.475" v="1462" actId="14100"/>
        <pc:sldMkLst>
          <pc:docMk/>
          <pc:sldMk cId="1119655626" sldId="9040"/>
        </pc:sldMkLst>
        <pc:spChg chg="mod ord">
          <ac:chgData name="Lutz, Ilenia H." userId="02cdb5f8-8dc7-4571-ad76-8a8ffaa93cf9" providerId="ADAL" clId="{E21DF78D-09B1-4F98-99AB-BD09BB9D1E68}" dt="2026-08-28T02:33:18.475" v="1462" actId="14100"/>
          <ac:spMkLst>
            <pc:docMk/>
            <pc:sldMk cId="1119655626" sldId="9040"/>
            <ac:spMk id="2" creationId="{3923E6E9-DB4E-DC5F-CCD1-AE68FF640760}"/>
          </ac:spMkLst>
        </pc:spChg>
        <pc:picChg chg="add mod">
          <ac:chgData name="Lutz, Ilenia H." userId="02cdb5f8-8dc7-4571-ad76-8a8ffaa93cf9" providerId="ADAL" clId="{E21DF78D-09B1-4F98-99AB-BD09BB9D1E68}" dt="2026-08-28T02:32:57.225" v="1456" actId="1076"/>
          <ac:picMkLst>
            <pc:docMk/>
            <pc:sldMk cId="1119655626" sldId="9040"/>
            <ac:picMk id="5" creationId="{5A81918A-6697-6CE2-2243-6EF85C981B11}"/>
          </ac:picMkLst>
        </pc:picChg>
      </pc:sldChg>
      <pc:sldChg chg="addSp delSp modSp new mod">
        <pc:chgData name="Lutz, Ilenia H." userId="02cdb5f8-8dc7-4571-ad76-8a8ffaa93cf9" providerId="ADAL" clId="{E21DF78D-09B1-4F98-99AB-BD09BB9D1E68}" dt="2026-09-15T02:52:24.731" v="7129" actId="14100"/>
        <pc:sldMkLst>
          <pc:docMk/>
          <pc:sldMk cId="3062901756" sldId="9041"/>
        </pc:sldMkLst>
        <pc:spChg chg="mod">
          <ac:chgData name="Lutz, Ilenia H." userId="02cdb5f8-8dc7-4571-ad76-8a8ffaa93cf9" providerId="ADAL" clId="{E21DF78D-09B1-4F98-99AB-BD09BB9D1E68}" dt="2026-08-31T18:52:34.977" v="1795" actId="14100"/>
          <ac:spMkLst>
            <pc:docMk/>
            <pc:sldMk cId="3062901756" sldId="9041"/>
            <ac:spMk id="2" creationId="{0BD0FE13-94B4-71B7-3E9E-0F90A76EFBCC}"/>
          </ac:spMkLst>
        </pc:spChg>
        <pc:spChg chg="mod">
          <ac:chgData name="Lutz, Ilenia H." userId="02cdb5f8-8dc7-4571-ad76-8a8ffaa93cf9" providerId="ADAL" clId="{E21DF78D-09B1-4F98-99AB-BD09BB9D1E68}" dt="2026-08-28T02:19:27.911" v="1135" actId="1076"/>
          <ac:spMkLst>
            <pc:docMk/>
            <pc:sldMk cId="3062901756" sldId="9041"/>
            <ac:spMk id="3" creationId="{56D3088F-2A7B-DB5A-2A87-262771F72ECE}"/>
          </ac:spMkLst>
        </pc:spChg>
        <pc:spChg chg="mod">
          <ac:chgData name="Lutz, Ilenia H." userId="02cdb5f8-8dc7-4571-ad76-8a8ffaa93cf9" providerId="ADAL" clId="{E21DF78D-09B1-4F98-99AB-BD09BB9D1E68}" dt="2026-09-15T02:52:10.033" v="7128" actId="33524"/>
          <ac:spMkLst>
            <pc:docMk/>
            <pc:sldMk cId="3062901756" sldId="9041"/>
            <ac:spMk id="4" creationId="{ECF52A02-8680-8E9F-F252-13CC33AC96FF}"/>
          </ac:spMkLst>
        </pc:spChg>
        <pc:spChg chg="add mod">
          <ac:chgData name="Lutz, Ilenia H." userId="02cdb5f8-8dc7-4571-ad76-8a8ffaa93cf9" providerId="ADAL" clId="{E21DF78D-09B1-4F98-99AB-BD09BB9D1E68}" dt="2026-09-15T02:52:24.731" v="7129" actId="14100"/>
          <ac:spMkLst>
            <pc:docMk/>
            <pc:sldMk cId="3062901756" sldId="9041"/>
            <ac:spMk id="7" creationId="{F3F31CD6-C4F2-3BEA-3317-B98304657495}"/>
          </ac:spMkLst>
        </pc:spChg>
        <pc:spChg chg="add mod">
          <ac:chgData name="Lutz, Ilenia H." userId="02cdb5f8-8dc7-4571-ad76-8a8ffaa93cf9" providerId="ADAL" clId="{E21DF78D-09B1-4F98-99AB-BD09BB9D1E68}" dt="2026-08-28T02:19:36.759" v="1142" actId="1035"/>
          <ac:spMkLst>
            <pc:docMk/>
            <pc:sldMk cId="3062901756" sldId="9041"/>
            <ac:spMk id="8" creationId="{0220F89F-326A-9346-F37C-ECBB35DEF4B9}"/>
          </ac:spMkLst>
        </pc:spChg>
        <pc:picChg chg="add mod">
          <ac:chgData name="Lutz, Ilenia H." userId="02cdb5f8-8dc7-4571-ad76-8a8ffaa93cf9" providerId="ADAL" clId="{E21DF78D-09B1-4F98-99AB-BD09BB9D1E68}" dt="2026-08-28T02:19:25.033" v="1134" actId="1076"/>
          <ac:picMkLst>
            <pc:docMk/>
            <pc:sldMk cId="3062901756" sldId="9041"/>
            <ac:picMk id="11" creationId="{9A088C94-A272-6260-0388-AFF53EEC20D2}"/>
          </ac:picMkLst>
        </pc:picChg>
        <pc:picChg chg="add mod">
          <ac:chgData name="Lutz, Ilenia H." userId="02cdb5f8-8dc7-4571-ad76-8a8ffaa93cf9" providerId="ADAL" clId="{E21DF78D-09B1-4F98-99AB-BD09BB9D1E68}" dt="2026-08-28T02:20:09.965" v="1154" actId="1038"/>
          <ac:picMkLst>
            <pc:docMk/>
            <pc:sldMk cId="3062901756" sldId="9041"/>
            <ac:picMk id="13" creationId="{E5929904-ABBD-71D3-412C-063A90CCA69C}"/>
          </ac:picMkLst>
        </pc:picChg>
      </pc:sldChg>
      <pc:sldChg chg="addSp modSp add mod">
        <pc:chgData name="Lutz, Ilenia H." userId="02cdb5f8-8dc7-4571-ad76-8a8ffaa93cf9" providerId="ADAL" clId="{E21DF78D-09B1-4F98-99AB-BD09BB9D1E68}" dt="2026-09-15T02:48:43.635" v="7006" actId="2711"/>
        <pc:sldMkLst>
          <pc:docMk/>
          <pc:sldMk cId="2378867275" sldId="9042"/>
        </pc:sldMkLst>
        <pc:spChg chg="mod">
          <ac:chgData name="Lutz, Ilenia H." userId="02cdb5f8-8dc7-4571-ad76-8a8ffaa93cf9" providerId="ADAL" clId="{E21DF78D-09B1-4F98-99AB-BD09BB9D1E68}" dt="2026-09-15T02:48:43.635" v="7006" actId="2711"/>
          <ac:spMkLst>
            <pc:docMk/>
            <pc:sldMk cId="2378867275" sldId="9042"/>
            <ac:spMk id="2" creationId="{862024A5-7940-68B8-13D4-862E3A2FE2CB}"/>
          </ac:spMkLst>
        </pc:spChg>
        <pc:spChg chg="mod">
          <ac:chgData name="Lutz, Ilenia H." userId="02cdb5f8-8dc7-4571-ad76-8a8ffaa93cf9" providerId="ADAL" clId="{E21DF78D-09B1-4F98-99AB-BD09BB9D1E68}" dt="2026-08-28T01:45:47.777" v="199" actId="1076"/>
          <ac:spMkLst>
            <pc:docMk/>
            <pc:sldMk cId="2378867275" sldId="9042"/>
            <ac:spMk id="3" creationId="{449D320F-623A-DAA3-B253-8DA22199F416}"/>
          </ac:spMkLst>
        </pc:spChg>
        <pc:spChg chg="mod">
          <ac:chgData name="Lutz, Ilenia H." userId="02cdb5f8-8dc7-4571-ad76-8a8ffaa93cf9" providerId="ADAL" clId="{E21DF78D-09B1-4F98-99AB-BD09BB9D1E68}" dt="2026-08-31T19:12:53.873" v="2033" actId="2711"/>
          <ac:spMkLst>
            <pc:docMk/>
            <pc:sldMk cId="2378867275" sldId="9042"/>
            <ac:spMk id="4" creationId="{E720B2E5-67F3-935A-6C16-5F1F4BEFC9C4}"/>
          </ac:spMkLst>
        </pc:spChg>
        <pc:spChg chg="add mod">
          <ac:chgData name="Lutz, Ilenia H." userId="02cdb5f8-8dc7-4571-ad76-8a8ffaa93cf9" providerId="ADAL" clId="{E21DF78D-09B1-4F98-99AB-BD09BB9D1E68}" dt="2026-08-28T02:21:59.225" v="1163" actId="1076"/>
          <ac:spMkLst>
            <pc:docMk/>
            <pc:sldMk cId="2378867275" sldId="9042"/>
            <ac:spMk id="5" creationId="{2C034416-A8CF-70C1-A4A0-F0992BA2142F}"/>
          </ac:spMkLst>
        </pc:spChg>
        <pc:spChg chg="mod">
          <ac:chgData name="Lutz, Ilenia H." userId="02cdb5f8-8dc7-4571-ad76-8a8ffaa93cf9" providerId="ADAL" clId="{E21DF78D-09B1-4F98-99AB-BD09BB9D1E68}" dt="2026-08-31T19:12:53.873" v="2033" actId="2711"/>
          <ac:spMkLst>
            <pc:docMk/>
            <pc:sldMk cId="2378867275" sldId="9042"/>
            <ac:spMk id="7" creationId="{62B7832D-358B-EB57-4346-E59E6685A2CC}"/>
          </ac:spMkLst>
        </pc:spChg>
        <pc:spChg chg="mod">
          <ac:chgData name="Lutz, Ilenia H." userId="02cdb5f8-8dc7-4571-ad76-8a8ffaa93cf9" providerId="ADAL" clId="{E21DF78D-09B1-4F98-99AB-BD09BB9D1E68}" dt="2026-08-28T02:22:49.193" v="1181" actId="1038"/>
          <ac:spMkLst>
            <pc:docMk/>
            <pc:sldMk cId="2378867275" sldId="9042"/>
            <ac:spMk id="8" creationId="{44FF9751-978B-BBD4-E305-98AEF1E608AE}"/>
          </ac:spMkLst>
        </pc:spChg>
        <pc:spChg chg="add mod">
          <ac:chgData name="Lutz, Ilenia H." userId="02cdb5f8-8dc7-4571-ad76-8a8ffaa93cf9" providerId="ADAL" clId="{E21DF78D-09B1-4F98-99AB-BD09BB9D1E68}" dt="2026-08-31T19:12:53.873" v="2033" actId="2711"/>
          <ac:spMkLst>
            <pc:docMk/>
            <pc:sldMk cId="2378867275" sldId="9042"/>
            <ac:spMk id="9" creationId="{61466E87-E573-CD21-EAD3-64396C45D4CA}"/>
          </ac:spMkLst>
        </pc:spChg>
        <pc:picChg chg="add mod">
          <ac:chgData name="Lutz, Ilenia H." userId="02cdb5f8-8dc7-4571-ad76-8a8ffaa93cf9" providerId="ADAL" clId="{E21DF78D-09B1-4F98-99AB-BD09BB9D1E68}" dt="2026-08-28T02:21:24.088" v="1159" actId="1076"/>
          <ac:picMkLst>
            <pc:docMk/>
            <pc:sldMk cId="2378867275" sldId="9042"/>
            <ac:picMk id="11" creationId="{04927913-111C-93B9-16BE-C5A753CA76BB}"/>
          </ac:picMkLst>
        </pc:picChg>
        <pc:picChg chg="add mod">
          <ac:chgData name="Lutz, Ilenia H." userId="02cdb5f8-8dc7-4571-ad76-8a8ffaa93cf9" providerId="ADAL" clId="{E21DF78D-09B1-4F98-99AB-BD09BB9D1E68}" dt="2026-08-28T02:21:56.242" v="1162" actId="1076"/>
          <ac:picMkLst>
            <pc:docMk/>
            <pc:sldMk cId="2378867275" sldId="9042"/>
            <ac:picMk id="13" creationId="{C1B58EEA-397D-186D-41A2-21634F82A27D}"/>
          </ac:picMkLst>
        </pc:picChg>
        <pc:picChg chg="add mod">
          <ac:chgData name="Lutz, Ilenia H." userId="02cdb5f8-8dc7-4571-ad76-8a8ffaa93cf9" providerId="ADAL" clId="{E21DF78D-09B1-4F98-99AB-BD09BB9D1E68}" dt="2026-08-28T02:22:45.823" v="1167" actId="1076"/>
          <ac:picMkLst>
            <pc:docMk/>
            <pc:sldMk cId="2378867275" sldId="9042"/>
            <ac:picMk id="15" creationId="{050929E6-6CAF-27C7-E384-4202109DDD8A}"/>
          </ac:picMkLst>
        </pc:picChg>
      </pc:sldChg>
      <pc:sldChg chg="addSp delSp modSp new mod">
        <pc:chgData name="Lutz, Ilenia H." userId="02cdb5f8-8dc7-4571-ad76-8a8ffaa93cf9" providerId="ADAL" clId="{E21DF78D-09B1-4F98-99AB-BD09BB9D1E68}" dt="2026-09-15T02:48:53.985" v="7007" actId="2711"/>
        <pc:sldMkLst>
          <pc:docMk/>
          <pc:sldMk cId="2218136976" sldId="9043"/>
        </pc:sldMkLst>
        <pc:spChg chg="mod">
          <ac:chgData name="Lutz, Ilenia H." userId="02cdb5f8-8dc7-4571-ad76-8a8ffaa93cf9" providerId="ADAL" clId="{E21DF78D-09B1-4F98-99AB-BD09BB9D1E68}" dt="2026-09-15T02:48:53.985" v="7007" actId="2711"/>
          <ac:spMkLst>
            <pc:docMk/>
            <pc:sldMk cId="2218136976" sldId="9043"/>
            <ac:spMk id="2" creationId="{C6CE82A1-B5E6-22D7-5D3E-FC61834BF858}"/>
          </ac:spMkLst>
        </pc:spChg>
        <pc:spChg chg="mod">
          <ac:chgData name="Lutz, Ilenia H." userId="02cdb5f8-8dc7-4571-ad76-8a8ffaa93cf9" providerId="ADAL" clId="{E21DF78D-09B1-4F98-99AB-BD09BB9D1E68}" dt="2026-08-28T02:23:18.018" v="1186" actId="1076"/>
          <ac:spMkLst>
            <pc:docMk/>
            <pc:sldMk cId="2218136976" sldId="9043"/>
            <ac:spMk id="3" creationId="{38CB16C6-FFF9-09CA-8F73-E5473F81F149}"/>
          </ac:spMkLst>
        </pc:spChg>
        <pc:spChg chg="mod">
          <ac:chgData name="Lutz, Ilenia H." userId="02cdb5f8-8dc7-4571-ad76-8a8ffaa93cf9" providerId="ADAL" clId="{E21DF78D-09B1-4F98-99AB-BD09BB9D1E68}" dt="2026-08-28T02:27:02.026" v="1395" actId="2711"/>
          <ac:spMkLst>
            <pc:docMk/>
            <pc:sldMk cId="2218136976" sldId="9043"/>
            <ac:spMk id="4" creationId="{99218E29-9FF5-EF94-FF50-26C3C074ACA8}"/>
          </ac:spMkLst>
        </pc:spChg>
        <pc:spChg chg="add mod">
          <ac:chgData name="Lutz, Ilenia H." userId="02cdb5f8-8dc7-4571-ad76-8a8ffaa93cf9" providerId="ADAL" clId="{E21DF78D-09B1-4F98-99AB-BD09BB9D1E68}" dt="2026-08-28T02:24:08.423" v="1234" actId="1035"/>
          <ac:spMkLst>
            <pc:docMk/>
            <pc:sldMk cId="2218136976" sldId="9043"/>
            <ac:spMk id="6" creationId="{D32B9F96-F083-BD34-4FA5-016689991B28}"/>
          </ac:spMkLst>
        </pc:spChg>
        <pc:spChg chg="add mod">
          <ac:chgData name="Lutz, Ilenia H." userId="02cdb5f8-8dc7-4571-ad76-8a8ffaa93cf9" providerId="ADAL" clId="{E21DF78D-09B1-4F98-99AB-BD09BB9D1E68}" dt="2026-08-28T02:27:02.026" v="1395" actId="2711"/>
          <ac:spMkLst>
            <pc:docMk/>
            <pc:sldMk cId="2218136976" sldId="9043"/>
            <ac:spMk id="8" creationId="{308355AC-38FC-3F05-76AF-F332E9618455}"/>
          </ac:spMkLst>
        </pc:spChg>
        <pc:spChg chg="add mod">
          <ac:chgData name="Lutz, Ilenia H." userId="02cdb5f8-8dc7-4571-ad76-8a8ffaa93cf9" providerId="ADAL" clId="{E21DF78D-09B1-4F98-99AB-BD09BB9D1E68}" dt="2026-08-28T02:24:49.359" v="1337" actId="1037"/>
          <ac:spMkLst>
            <pc:docMk/>
            <pc:sldMk cId="2218136976" sldId="9043"/>
            <ac:spMk id="11" creationId="{5A01C225-CD70-4FFA-4637-B076BF77D0DB}"/>
          </ac:spMkLst>
        </pc:spChg>
        <pc:spChg chg="add mod">
          <ac:chgData name="Lutz, Ilenia H." userId="02cdb5f8-8dc7-4571-ad76-8a8ffaa93cf9" providerId="ADAL" clId="{E21DF78D-09B1-4F98-99AB-BD09BB9D1E68}" dt="2026-08-28T02:27:02.026" v="1395" actId="2711"/>
          <ac:spMkLst>
            <pc:docMk/>
            <pc:sldMk cId="2218136976" sldId="9043"/>
            <ac:spMk id="13" creationId="{9F958184-BEF3-8E2D-56CC-F28F5B25A7C8}"/>
          </ac:spMkLst>
        </pc:spChg>
        <pc:picChg chg="add mod">
          <ac:chgData name="Lutz, Ilenia H." userId="02cdb5f8-8dc7-4571-ad76-8a8ffaa93cf9" providerId="ADAL" clId="{E21DF78D-09B1-4F98-99AB-BD09BB9D1E68}" dt="2026-08-28T02:25:38.604" v="1376" actId="1035"/>
          <ac:picMkLst>
            <pc:docMk/>
            <pc:sldMk cId="2218136976" sldId="9043"/>
            <ac:picMk id="14" creationId="{FED4D867-BF74-5C6D-BC0D-D9738D00764E}"/>
          </ac:picMkLst>
        </pc:picChg>
        <pc:picChg chg="add mod">
          <ac:chgData name="Lutz, Ilenia H." userId="02cdb5f8-8dc7-4571-ad76-8a8ffaa93cf9" providerId="ADAL" clId="{E21DF78D-09B1-4F98-99AB-BD09BB9D1E68}" dt="2026-08-28T02:23:13.522" v="1185" actId="1076"/>
          <ac:picMkLst>
            <pc:docMk/>
            <pc:sldMk cId="2218136976" sldId="9043"/>
            <ac:picMk id="15" creationId="{0D50AD7F-8FF4-C7E8-6CDA-BCECE34DCBEA}"/>
          </ac:picMkLst>
        </pc:picChg>
        <pc:picChg chg="add mod">
          <ac:chgData name="Lutz, Ilenia H." userId="02cdb5f8-8dc7-4571-ad76-8a8ffaa93cf9" providerId="ADAL" clId="{E21DF78D-09B1-4F98-99AB-BD09BB9D1E68}" dt="2026-08-28T02:24:21.363" v="1261" actId="1035"/>
          <ac:picMkLst>
            <pc:docMk/>
            <pc:sldMk cId="2218136976" sldId="9043"/>
            <ac:picMk id="16" creationId="{D2FC8082-F804-A9B4-2940-A4F54849810A}"/>
          </ac:picMkLst>
        </pc:picChg>
        <pc:picChg chg="add mod">
          <ac:chgData name="Lutz, Ilenia H." userId="02cdb5f8-8dc7-4571-ad76-8a8ffaa93cf9" providerId="ADAL" clId="{E21DF78D-09B1-4F98-99AB-BD09BB9D1E68}" dt="2026-08-28T02:24:42.375" v="1327" actId="14100"/>
          <ac:picMkLst>
            <pc:docMk/>
            <pc:sldMk cId="2218136976" sldId="9043"/>
            <ac:picMk id="17" creationId="{0B957F31-345C-E451-706A-545708DE02FE}"/>
          </ac:picMkLst>
        </pc:picChg>
      </pc:sldChg>
      <pc:sldChg chg="addSp modSp add mod">
        <pc:chgData name="Lutz, Ilenia H." userId="02cdb5f8-8dc7-4571-ad76-8a8ffaa93cf9" providerId="ADAL" clId="{E21DF78D-09B1-4F98-99AB-BD09BB9D1E68}" dt="2026-08-28T02:28:21.916" v="1413" actId="1076"/>
        <pc:sldMkLst>
          <pc:docMk/>
          <pc:sldMk cId="1833414522" sldId="9044"/>
        </pc:sldMkLst>
        <pc:spChg chg="mod">
          <ac:chgData name="Lutz, Ilenia H." userId="02cdb5f8-8dc7-4571-ad76-8a8ffaa93cf9" providerId="ADAL" clId="{E21DF78D-09B1-4F98-99AB-BD09BB9D1E68}" dt="2026-08-28T01:48:57.712" v="331" actId="20577"/>
          <ac:spMkLst>
            <pc:docMk/>
            <pc:sldMk cId="1833414522" sldId="9044"/>
            <ac:spMk id="2" creationId="{8DE3A3C4-6847-DCA5-4AF5-68387549EA66}"/>
          </ac:spMkLst>
        </pc:spChg>
        <pc:spChg chg="mod">
          <ac:chgData name="Lutz, Ilenia H." userId="02cdb5f8-8dc7-4571-ad76-8a8ffaa93cf9" providerId="ADAL" clId="{E21DF78D-09B1-4F98-99AB-BD09BB9D1E68}" dt="2026-08-28T02:27:47.142" v="1403" actId="1038"/>
          <ac:spMkLst>
            <pc:docMk/>
            <pc:sldMk cId="1833414522" sldId="9044"/>
            <ac:spMk id="3" creationId="{D2C69524-0B29-A97F-342D-62DAF892751A}"/>
          </ac:spMkLst>
        </pc:spChg>
        <pc:spChg chg="mod">
          <ac:chgData name="Lutz, Ilenia H." userId="02cdb5f8-8dc7-4571-ad76-8a8ffaa93cf9" providerId="ADAL" clId="{E21DF78D-09B1-4F98-99AB-BD09BB9D1E68}" dt="2026-08-28T02:27:33.169" v="1397" actId="2711"/>
          <ac:spMkLst>
            <pc:docMk/>
            <pc:sldMk cId="1833414522" sldId="9044"/>
            <ac:spMk id="4" creationId="{15F77E94-D03E-54AE-77A9-6BF41866B369}"/>
          </ac:spMkLst>
        </pc:spChg>
        <pc:spChg chg="add mod">
          <ac:chgData name="Lutz, Ilenia H." userId="02cdb5f8-8dc7-4571-ad76-8a8ffaa93cf9" providerId="ADAL" clId="{E21DF78D-09B1-4F98-99AB-BD09BB9D1E68}" dt="2026-08-28T02:28:21.916" v="1413" actId="1076"/>
          <ac:spMkLst>
            <pc:docMk/>
            <pc:sldMk cId="1833414522" sldId="9044"/>
            <ac:spMk id="5" creationId="{4313DBDC-4DB4-E09F-CA75-4E7B241F06CB}"/>
          </ac:spMkLst>
        </pc:spChg>
        <pc:spChg chg="mod">
          <ac:chgData name="Lutz, Ilenia H." userId="02cdb5f8-8dc7-4571-ad76-8a8ffaa93cf9" providerId="ADAL" clId="{E21DF78D-09B1-4F98-99AB-BD09BB9D1E68}" dt="2026-08-28T02:27:51.475" v="1404" actId="1076"/>
          <ac:spMkLst>
            <pc:docMk/>
            <pc:sldMk cId="1833414522" sldId="9044"/>
            <ac:spMk id="6" creationId="{20F719A6-B6D8-1373-5AE5-7DAA6216F2AD}"/>
          </ac:spMkLst>
        </pc:spChg>
        <pc:spChg chg="add mod">
          <ac:chgData name="Lutz, Ilenia H." userId="02cdb5f8-8dc7-4571-ad76-8a8ffaa93cf9" providerId="ADAL" clId="{E21DF78D-09B1-4F98-99AB-BD09BB9D1E68}" dt="2026-08-28T02:28:15.729" v="1412" actId="14100"/>
          <ac:spMkLst>
            <pc:docMk/>
            <pc:sldMk cId="1833414522" sldId="9044"/>
            <ac:spMk id="7" creationId="{EE062CB7-C5EE-EECD-779C-565D82039A4D}"/>
          </ac:spMkLst>
        </pc:spChg>
        <pc:spChg chg="mod">
          <ac:chgData name="Lutz, Ilenia H." userId="02cdb5f8-8dc7-4571-ad76-8a8ffaa93cf9" providerId="ADAL" clId="{E21DF78D-09B1-4F98-99AB-BD09BB9D1E68}" dt="2026-08-28T02:27:33.169" v="1397" actId="2711"/>
          <ac:spMkLst>
            <pc:docMk/>
            <pc:sldMk cId="1833414522" sldId="9044"/>
            <ac:spMk id="8" creationId="{919BC636-4063-1096-31FA-6541726ECE2F}"/>
          </ac:spMkLst>
        </pc:spChg>
        <pc:spChg chg="add mod">
          <ac:chgData name="Lutz, Ilenia H." userId="02cdb5f8-8dc7-4571-ad76-8a8ffaa93cf9" providerId="ADAL" clId="{E21DF78D-09B1-4F98-99AB-BD09BB9D1E68}" dt="2026-08-28T02:28:10.967" v="1411" actId="120"/>
          <ac:spMkLst>
            <pc:docMk/>
            <pc:sldMk cId="1833414522" sldId="9044"/>
            <ac:spMk id="10" creationId="{DC2537AA-12F3-3BCB-97AB-23EDABAE6BA5}"/>
          </ac:spMkLst>
        </pc:spChg>
        <pc:spChg chg="mod">
          <ac:chgData name="Lutz, Ilenia H." userId="02cdb5f8-8dc7-4571-ad76-8a8ffaa93cf9" providerId="ADAL" clId="{E21DF78D-09B1-4F98-99AB-BD09BB9D1E68}" dt="2026-08-28T02:27:58.074" v="1409" actId="1036"/>
          <ac:spMkLst>
            <pc:docMk/>
            <pc:sldMk cId="1833414522" sldId="9044"/>
            <ac:spMk id="11" creationId="{CE4D98BD-FC8D-D655-FE64-8B0DF96FED3C}"/>
          </ac:spMkLst>
        </pc:spChg>
        <pc:spChg chg="mod">
          <ac:chgData name="Lutz, Ilenia H." userId="02cdb5f8-8dc7-4571-ad76-8a8ffaa93cf9" providerId="ADAL" clId="{E21DF78D-09B1-4F98-99AB-BD09BB9D1E68}" dt="2026-08-28T02:28:01.518" v="1410" actId="14100"/>
          <ac:spMkLst>
            <pc:docMk/>
            <pc:sldMk cId="1833414522" sldId="9044"/>
            <ac:spMk id="13" creationId="{0BA58C37-0743-44B6-23FF-A2C218831379}"/>
          </ac:spMkLst>
        </pc:spChg>
        <pc:spChg chg="add mod">
          <ac:chgData name="Lutz, Ilenia H." userId="02cdb5f8-8dc7-4571-ad76-8a8ffaa93cf9" providerId="ADAL" clId="{E21DF78D-09B1-4F98-99AB-BD09BB9D1E68}" dt="2026-08-28T02:27:33.169" v="1397" actId="2711"/>
          <ac:spMkLst>
            <pc:docMk/>
            <pc:sldMk cId="1833414522" sldId="9044"/>
            <ac:spMk id="14" creationId="{56B11414-2B98-6984-6824-47A417F70728}"/>
          </ac:spMkLst>
        </pc:spChg>
        <pc:picChg chg="add mod">
          <ac:chgData name="Lutz, Ilenia H." userId="02cdb5f8-8dc7-4571-ad76-8a8ffaa93cf9" providerId="ADAL" clId="{E21DF78D-09B1-4F98-99AB-BD09BB9D1E68}" dt="2026-08-28T02:26:43.281" v="1394" actId="1076"/>
          <ac:picMkLst>
            <pc:docMk/>
            <pc:sldMk cId="1833414522" sldId="9044"/>
            <ac:picMk id="16" creationId="{8FFB9047-2CE8-0E34-ABFE-80B742B877F8}"/>
          </ac:picMkLst>
        </pc:picChg>
      </pc:sldChg>
      <pc:sldChg chg="addSp delSp modSp new mod">
        <pc:chgData name="Lutz, Ilenia H." userId="02cdb5f8-8dc7-4571-ad76-8a8ffaa93cf9" providerId="ADAL" clId="{E21DF78D-09B1-4F98-99AB-BD09BB9D1E68}" dt="2026-08-28T02:29:49.853" v="1423" actId="2711"/>
        <pc:sldMkLst>
          <pc:docMk/>
          <pc:sldMk cId="362624504" sldId="9045"/>
        </pc:sldMkLst>
        <pc:spChg chg="mod">
          <ac:chgData name="Lutz, Ilenia H." userId="02cdb5f8-8dc7-4571-ad76-8a8ffaa93cf9" providerId="ADAL" clId="{E21DF78D-09B1-4F98-99AB-BD09BB9D1E68}" dt="2026-08-28T02:03:08.951" v="831" actId="20577"/>
          <ac:spMkLst>
            <pc:docMk/>
            <pc:sldMk cId="362624504" sldId="9045"/>
            <ac:spMk id="2" creationId="{2F8699E0-17F1-D1FC-3D52-74E044D2B4D6}"/>
          </ac:spMkLst>
        </pc:spChg>
        <pc:spChg chg="mod">
          <ac:chgData name="Lutz, Ilenia H." userId="02cdb5f8-8dc7-4571-ad76-8a8ffaa93cf9" providerId="ADAL" clId="{E21DF78D-09B1-4F98-99AB-BD09BB9D1E68}" dt="2026-08-28T02:29:11.410" v="1417" actId="948"/>
          <ac:spMkLst>
            <pc:docMk/>
            <pc:sldMk cId="362624504" sldId="9045"/>
            <ac:spMk id="4" creationId="{545FDCB2-BD3C-2046-A8B9-F50D82BAA58F}"/>
          </ac:spMkLst>
        </pc:spChg>
        <pc:spChg chg="add mod">
          <ac:chgData name="Lutz, Ilenia H." userId="02cdb5f8-8dc7-4571-ad76-8a8ffaa93cf9" providerId="ADAL" clId="{E21DF78D-09B1-4F98-99AB-BD09BB9D1E68}" dt="2026-08-28T02:29:49.853" v="1423" actId="2711"/>
          <ac:spMkLst>
            <pc:docMk/>
            <pc:sldMk cId="362624504" sldId="9045"/>
            <ac:spMk id="7" creationId="{3E2E986D-8198-5A1F-C65C-01907BC18A2D}"/>
          </ac:spMkLst>
        </pc:spChg>
      </pc:sldChg>
      <pc:sldChg chg="addSp delSp modSp add mod">
        <pc:chgData name="Lutz, Ilenia H." userId="02cdb5f8-8dc7-4571-ad76-8a8ffaa93cf9" providerId="ADAL" clId="{E21DF78D-09B1-4F98-99AB-BD09BB9D1E68}" dt="2026-08-28T02:28:39.796" v="1414" actId="2711"/>
        <pc:sldMkLst>
          <pc:docMk/>
          <pc:sldMk cId="3851444853" sldId="9046"/>
        </pc:sldMkLst>
        <pc:spChg chg="mod">
          <ac:chgData name="Lutz, Ilenia H." userId="02cdb5f8-8dc7-4571-ad76-8a8ffaa93cf9" providerId="ADAL" clId="{E21DF78D-09B1-4F98-99AB-BD09BB9D1E68}" dt="2026-08-28T01:54:15.528" v="489"/>
          <ac:spMkLst>
            <pc:docMk/>
            <pc:sldMk cId="3851444853" sldId="9046"/>
            <ac:spMk id="2" creationId="{09E1DA8B-BBE4-FFB7-9873-EA45E02AF536}"/>
          </ac:spMkLst>
        </pc:spChg>
        <pc:spChg chg="mod">
          <ac:chgData name="Lutz, Ilenia H." userId="02cdb5f8-8dc7-4571-ad76-8a8ffaa93cf9" providerId="ADAL" clId="{E21DF78D-09B1-4F98-99AB-BD09BB9D1E68}" dt="2026-08-28T01:54:19.650" v="490"/>
          <ac:spMkLst>
            <pc:docMk/>
            <pc:sldMk cId="3851444853" sldId="9046"/>
            <ac:spMk id="3" creationId="{1AC3E5F6-3A15-0B39-3284-63C7D9C3A5BD}"/>
          </ac:spMkLst>
        </pc:spChg>
        <pc:spChg chg="mod">
          <ac:chgData name="Lutz, Ilenia H." userId="02cdb5f8-8dc7-4571-ad76-8a8ffaa93cf9" providerId="ADAL" clId="{E21DF78D-09B1-4F98-99AB-BD09BB9D1E68}" dt="2026-08-28T02:28:39.796" v="1414" actId="2711"/>
          <ac:spMkLst>
            <pc:docMk/>
            <pc:sldMk cId="3851444853" sldId="9046"/>
            <ac:spMk id="4" creationId="{F945CD42-2214-3D1A-D369-231FD9530F9F}"/>
          </ac:spMkLst>
        </pc:spChg>
        <pc:spChg chg="mod">
          <ac:chgData name="Lutz, Ilenia H." userId="02cdb5f8-8dc7-4571-ad76-8a8ffaa93cf9" providerId="ADAL" clId="{E21DF78D-09B1-4F98-99AB-BD09BB9D1E68}" dt="2026-08-28T02:17:32.401" v="1111" actId="1076"/>
          <ac:spMkLst>
            <pc:docMk/>
            <pc:sldMk cId="3851444853" sldId="9046"/>
            <ac:spMk id="6" creationId="{6C9B52E5-8A85-0A33-B310-EEED39D63209}"/>
          </ac:spMkLst>
        </pc:spChg>
        <pc:spChg chg="mod">
          <ac:chgData name="Lutz, Ilenia H." userId="02cdb5f8-8dc7-4571-ad76-8a8ffaa93cf9" providerId="ADAL" clId="{E21DF78D-09B1-4F98-99AB-BD09BB9D1E68}" dt="2026-08-28T02:28:39.796" v="1414" actId="2711"/>
          <ac:spMkLst>
            <pc:docMk/>
            <pc:sldMk cId="3851444853" sldId="9046"/>
            <ac:spMk id="8" creationId="{935550FA-E976-3DC7-7C36-F3EDBAAF04CA}"/>
          </ac:spMkLst>
        </pc:spChg>
        <pc:spChg chg="mod">
          <ac:chgData name="Lutz, Ilenia H." userId="02cdb5f8-8dc7-4571-ad76-8a8ffaa93cf9" providerId="ADAL" clId="{E21DF78D-09B1-4F98-99AB-BD09BB9D1E68}" dt="2026-08-28T02:01:51.046" v="794" actId="1038"/>
          <ac:spMkLst>
            <pc:docMk/>
            <pc:sldMk cId="3851444853" sldId="9046"/>
            <ac:spMk id="10" creationId="{816A169B-16F2-6F2F-EFEF-3449FC66A8B3}"/>
          </ac:spMkLst>
        </pc:spChg>
        <pc:spChg chg="mod">
          <ac:chgData name="Lutz, Ilenia H." userId="02cdb5f8-8dc7-4571-ad76-8a8ffaa93cf9" providerId="ADAL" clId="{E21DF78D-09B1-4F98-99AB-BD09BB9D1E68}" dt="2026-08-28T02:01:51.046" v="794" actId="1038"/>
          <ac:spMkLst>
            <pc:docMk/>
            <pc:sldMk cId="3851444853" sldId="9046"/>
            <ac:spMk id="11" creationId="{C083DA53-CD1F-E5ED-ED2F-1DD33A76EAD4}"/>
          </ac:spMkLst>
        </pc:spChg>
        <pc:spChg chg="mod">
          <ac:chgData name="Lutz, Ilenia H." userId="02cdb5f8-8dc7-4571-ad76-8a8ffaa93cf9" providerId="ADAL" clId="{E21DF78D-09B1-4F98-99AB-BD09BB9D1E68}" dt="2026-08-28T02:28:39.796" v="1414" actId="2711"/>
          <ac:spMkLst>
            <pc:docMk/>
            <pc:sldMk cId="3851444853" sldId="9046"/>
            <ac:spMk id="13" creationId="{5A7C5352-042B-CD89-2AB9-4466403722D3}"/>
          </ac:spMkLst>
        </pc:spChg>
        <pc:spChg chg="mod">
          <ac:chgData name="Lutz, Ilenia H." userId="02cdb5f8-8dc7-4571-ad76-8a8ffaa93cf9" providerId="ADAL" clId="{E21DF78D-09B1-4F98-99AB-BD09BB9D1E68}" dt="2026-08-28T02:28:39.796" v="1414" actId="2711"/>
          <ac:spMkLst>
            <pc:docMk/>
            <pc:sldMk cId="3851444853" sldId="9046"/>
            <ac:spMk id="14" creationId="{73555BE0-C768-50C1-2AB0-7E8977ED24E3}"/>
          </ac:spMkLst>
        </pc:spChg>
        <pc:picChg chg="add mod">
          <ac:chgData name="Lutz, Ilenia H." userId="02cdb5f8-8dc7-4571-ad76-8a8ffaa93cf9" providerId="ADAL" clId="{E21DF78D-09B1-4F98-99AB-BD09BB9D1E68}" dt="2026-08-28T02:01:58.958" v="795" actId="1076"/>
          <ac:picMkLst>
            <pc:docMk/>
            <pc:sldMk cId="3851444853" sldId="9046"/>
            <ac:picMk id="16" creationId="{E5C7B15E-5E4D-6A2B-A497-E8122949A52F}"/>
          </ac:picMkLst>
        </pc:picChg>
      </pc:sldChg>
      <pc:sldChg chg="addSp modSp add mod">
        <pc:chgData name="Lutz, Ilenia H." userId="02cdb5f8-8dc7-4571-ad76-8a8ffaa93cf9" providerId="ADAL" clId="{E21DF78D-09B1-4F98-99AB-BD09BB9D1E68}" dt="2026-09-04T18:02:14.738" v="3615" actId="207"/>
        <pc:sldMkLst>
          <pc:docMk/>
          <pc:sldMk cId="3048368381" sldId="9047"/>
        </pc:sldMkLst>
        <pc:spChg chg="mod">
          <ac:chgData name="Lutz, Ilenia H." userId="02cdb5f8-8dc7-4571-ad76-8a8ffaa93cf9" providerId="ADAL" clId="{E21DF78D-09B1-4F98-99AB-BD09BB9D1E68}" dt="2026-08-28T02:07:34.739" v="882" actId="14100"/>
          <ac:spMkLst>
            <pc:docMk/>
            <pc:sldMk cId="3048368381" sldId="9047"/>
            <ac:spMk id="2" creationId="{266AD692-8DA3-387D-8D84-ADC1AEE8B6E6}"/>
          </ac:spMkLst>
        </pc:spChg>
        <pc:spChg chg="mod">
          <ac:chgData name="Lutz, Ilenia H." userId="02cdb5f8-8dc7-4571-ad76-8a8ffaa93cf9" providerId="ADAL" clId="{E21DF78D-09B1-4F98-99AB-BD09BB9D1E68}" dt="2026-08-28T02:30:04.227" v="1424" actId="2711"/>
          <ac:spMkLst>
            <pc:docMk/>
            <pc:sldMk cId="3048368381" sldId="9047"/>
            <ac:spMk id="4" creationId="{1DB4A4A7-9BF7-ADD7-CE82-B33516B628F8}"/>
          </ac:spMkLst>
        </pc:spChg>
        <pc:spChg chg="add mod">
          <ac:chgData name="Lutz, Ilenia H." userId="02cdb5f8-8dc7-4571-ad76-8a8ffaa93cf9" providerId="ADAL" clId="{E21DF78D-09B1-4F98-99AB-BD09BB9D1E68}" dt="2026-08-28T02:30:08.825" v="1425" actId="2711"/>
          <ac:spMkLst>
            <pc:docMk/>
            <pc:sldMk cId="3048368381" sldId="9047"/>
            <ac:spMk id="5" creationId="{6063E519-7774-1F36-CB06-E7972E713928}"/>
          </ac:spMkLst>
        </pc:spChg>
        <pc:spChg chg="add mod">
          <ac:chgData name="Lutz, Ilenia H." userId="02cdb5f8-8dc7-4571-ad76-8a8ffaa93cf9" providerId="ADAL" clId="{E21DF78D-09B1-4F98-99AB-BD09BB9D1E68}" dt="2026-09-04T18:02:14.738" v="3615" actId="207"/>
          <ac:spMkLst>
            <pc:docMk/>
            <pc:sldMk cId="3048368381" sldId="9047"/>
            <ac:spMk id="6" creationId="{BAEC76B9-0403-A66B-3537-05C5223E5C18}"/>
          </ac:spMkLst>
        </pc:spChg>
        <pc:spChg chg="mod">
          <ac:chgData name="Lutz, Ilenia H." userId="02cdb5f8-8dc7-4571-ad76-8a8ffaa93cf9" providerId="ADAL" clId="{E21DF78D-09B1-4F98-99AB-BD09BB9D1E68}" dt="2026-08-28T02:30:21.276" v="1427" actId="2711"/>
          <ac:spMkLst>
            <pc:docMk/>
            <pc:sldMk cId="3048368381" sldId="9047"/>
            <ac:spMk id="7" creationId="{71C75C5C-1D2F-9688-ECC3-A6C936CB171B}"/>
          </ac:spMkLst>
        </pc:spChg>
      </pc:sldChg>
      <pc:sldChg chg="addSp modSp add mod">
        <pc:chgData name="Lutz, Ilenia H." userId="02cdb5f8-8dc7-4571-ad76-8a8ffaa93cf9" providerId="ADAL" clId="{E21DF78D-09B1-4F98-99AB-BD09BB9D1E68}" dt="2026-09-15T02:49:12.926" v="7008" actId="2711"/>
        <pc:sldMkLst>
          <pc:docMk/>
          <pc:sldMk cId="798256788" sldId="9048"/>
        </pc:sldMkLst>
        <pc:spChg chg="mod">
          <ac:chgData name="Lutz, Ilenia H." userId="02cdb5f8-8dc7-4571-ad76-8a8ffaa93cf9" providerId="ADAL" clId="{E21DF78D-09B1-4F98-99AB-BD09BB9D1E68}" dt="2026-09-15T02:49:12.926" v="7008" actId="2711"/>
          <ac:spMkLst>
            <pc:docMk/>
            <pc:sldMk cId="798256788" sldId="9048"/>
            <ac:spMk id="2" creationId="{E7F82DBD-AF77-C16E-E090-572340339625}"/>
          </ac:spMkLst>
        </pc:spChg>
        <pc:spChg chg="mod">
          <ac:chgData name="Lutz, Ilenia H." userId="02cdb5f8-8dc7-4571-ad76-8a8ffaa93cf9" providerId="ADAL" clId="{E21DF78D-09B1-4F98-99AB-BD09BB9D1E68}" dt="2026-08-28T02:30:34.152" v="1428" actId="2711"/>
          <ac:spMkLst>
            <pc:docMk/>
            <pc:sldMk cId="798256788" sldId="9048"/>
            <ac:spMk id="4" creationId="{CC2C9793-937D-0684-9DB3-FEA81A063CD6}"/>
          </ac:spMkLst>
        </pc:spChg>
        <pc:spChg chg="mod">
          <ac:chgData name="Lutz, Ilenia H." userId="02cdb5f8-8dc7-4571-ad76-8a8ffaa93cf9" providerId="ADAL" clId="{E21DF78D-09B1-4F98-99AB-BD09BB9D1E68}" dt="2026-08-28T02:30:38.271" v="1429" actId="2711"/>
          <ac:spMkLst>
            <pc:docMk/>
            <pc:sldMk cId="798256788" sldId="9048"/>
            <ac:spMk id="5" creationId="{26AABF97-341D-71C7-99AB-C0BACE820DF4}"/>
          </ac:spMkLst>
        </pc:spChg>
        <pc:spChg chg="add mod">
          <ac:chgData name="Lutz, Ilenia H." userId="02cdb5f8-8dc7-4571-ad76-8a8ffaa93cf9" providerId="ADAL" clId="{E21DF78D-09B1-4F98-99AB-BD09BB9D1E68}" dt="2026-08-28T02:10:27.960" v="926" actId="1076"/>
          <ac:spMkLst>
            <pc:docMk/>
            <pc:sldMk cId="798256788" sldId="9048"/>
            <ac:spMk id="6" creationId="{81E493D6-6B94-81EA-A448-D838C6CF2270}"/>
          </ac:spMkLst>
        </pc:spChg>
        <pc:spChg chg="mod">
          <ac:chgData name="Lutz, Ilenia H." userId="02cdb5f8-8dc7-4571-ad76-8a8ffaa93cf9" providerId="ADAL" clId="{E21DF78D-09B1-4F98-99AB-BD09BB9D1E68}" dt="2026-08-28T02:31:01.173" v="1432" actId="948"/>
          <ac:spMkLst>
            <pc:docMk/>
            <pc:sldMk cId="798256788" sldId="9048"/>
            <ac:spMk id="7" creationId="{090E8ACE-2B0C-8647-0017-8FA18D5957E0}"/>
          </ac:spMkLst>
        </pc:spChg>
        <pc:spChg chg="add mod">
          <ac:chgData name="Lutz, Ilenia H." userId="02cdb5f8-8dc7-4571-ad76-8a8ffaa93cf9" providerId="ADAL" clId="{E21DF78D-09B1-4F98-99AB-BD09BB9D1E68}" dt="2026-08-28T02:31:07.996" v="1433" actId="2711"/>
          <ac:spMkLst>
            <pc:docMk/>
            <pc:sldMk cId="798256788" sldId="9048"/>
            <ac:spMk id="9" creationId="{004C25AE-034D-B912-4E9C-84FE21E6111A}"/>
          </ac:spMkLst>
        </pc:spChg>
        <pc:spChg chg="add mod">
          <ac:chgData name="Lutz, Ilenia H." userId="02cdb5f8-8dc7-4571-ad76-8a8ffaa93cf9" providerId="ADAL" clId="{E21DF78D-09B1-4F98-99AB-BD09BB9D1E68}" dt="2026-08-28T02:31:16.298" v="1434" actId="2711"/>
          <ac:spMkLst>
            <pc:docMk/>
            <pc:sldMk cId="798256788" sldId="9048"/>
            <ac:spMk id="10" creationId="{3836F2C8-9AC0-A9EC-A4A6-3686E39C5F01}"/>
          </ac:spMkLst>
        </pc:spChg>
      </pc:sldChg>
      <pc:sldChg chg="addSp delSp modSp new del mod">
        <pc:chgData name="Lutz, Ilenia H." userId="02cdb5f8-8dc7-4571-ad76-8a8ffaa93cf9" providerId="ADAL" clId="{E21DF78D-09B1-4F98-99AB-BD09BB9D1E68}" dt="2026-09-15T03:33:15.640" v="8518" actId="47"/>
        <pc:sldMkLst>
          <pc:docMk/>
          <pc:sldMk cId="2753993749" sldId="9049"/>
        </pc:sldMkLst>
      </pc:sldChg>
      <pc:sldChg chg="modSp add del mod ord">
        <pc:chgData name="Lutz, Ilenia H." userId="02cdb5f8-8dc7-4571-ad76-8a8ffaa93cf9" providerId="ADAL" clId="{E21DF78D-09B1-4F98-99AB-BD09BB9D1E68}" dt="2026-09-15T03:27:43.582" v="8319" actId="47"/>
        <pc:sldMkLst>
          <pc:docMk/>
          <pc:sldMk cId="2362819347" sldId="9050"/>
        </pc:sldMkLst>
      </pc:sldChg>
      <pc:sldChg chg="addSp delSp modSp new del mod">
        <pc:chgData name="Lutz, Ilenia H." userId="02cdb5f8-8dc7-4571-ad76-8a8ffaa93cf9" providerId="ADAL" clId="{E21DF78D-09B1-4F98-99AB-BD09BB9D1E68}" dt="2026-09-15T02:38:00.034" v="6675" actId="47"/>
        <pc:sldMkLst>
          <pc:docMk/>
          <pc:sldMk cId="4138365962" sldId="9051"/>
        </pc:sldMkLst>
      </pc:sldChg>
      <pc:sldChg chg="addSp delSp modSp add mod">
        <pc:chgData name="Lutz, Ilenia H." userId="02cdb5f8-8dc7-4571-ad76-8a8ffaa93cf9" providerId="ADAL" clId="{E21DF78D-09B1-4F98-99AB-BD09BB9D1E68}" dt="2026-09-01T20:44:20.357" v="2521"/>
        <pc:sldMkLst>
          <pc:docMk/>
          <pc:sldMk cId="1309474481" sldId="9052"/>
        </pc:sldMkLst>
        <pc:spChg chg="mod">
          <ac:chgData name="Lutz, Ilenia H." userId="02cdb5f8-8dc7-4571-ad76-8a8ffaa93cf9" providerId="ADAL" clId="{E21DF78D-09B1-4F98-99AB-BD09BB9D1E68}" dt="2026-08-31T19:46:14.667" v="2164" actId="20577"/>
          <ac:spMkLst>
            <pc:docMk/>
            <pc:sldMk cId="1309474481" sldId="9052"/>
            <ac:spMk id="2" creationId="{14E83211-2815-959D-FCFD-8B519A144A6C}"/>
          </ac:spMkLst>
        </pc:spChg>
        <pc:spChg chg="mod">
          <ac:chgData name="Lutz, Ilenia H." userId="02cdb5f8-8dc7-4571-ad76-8a8ffaa93cf9" providerId="ADAL" clId="{E21DF78D-09B1-4F98-99AB-BD09BB9D1E68}" dt="2026-08-31T19:46:27.395" v="2172" actId="20577"/>
          <ac:spMkLst>
            <pc:docMk/>
            <pc:sldMk cId="1309474481" sldId="9052"/>
            <ac:spMk id="4" creationId="{F91D4338-A4FA-B981-7BEA-6BCCCDB09BC8}"/>
          </ac:spMkLst>
        </pc:spChg>
      </pc:sldChg>
      <pc:sldChg chg="addSp modSp add del mod">
        <pc:chgData name="Lutz, Ilenia H." userId="02cdb5f8-8dc7-4571-ad76-8a8ffaa93cf9" providerId="ADAL" clId="{E21DF78D-09B1-4F98-99AB-BD09BB9D1E68}" dt="2026-09-14T01:34:56.926" v="4694" actId="47"/>
        <pc:sldMkLst>
          <pc:docMk/>
          <pc:sldMk cId="1078611724" sldId="9053"/>
        </pc:sldMkLst>
      </pc:sldChg>
      <pc:sldChg chg="modSp add del mod">
        <pc:chgData name="Lutz, Ilenia H." userId="02cdb5f8-8dc7-4571-ad76-8a8ffaa93cf9" providerId="ADAL" clId="{E21DF78D-09B1-4F98-99AB-BD09BB9D1E68}" dt="2026-09-15T02:58:07.639" v="7236" actId="47"/>
        <pc:sldMkLst>
          <pc:docMk/>
          <pc:sldMk cId="872326251" sldId="9055"/>
        </pc:sldMkLst>
      </pc:sldChg>
      <pc:sldChg chg="addSp delSp modSp add mod ord">
        <pc:chgData name="Lutz, Ilenia H." userId="02cdb5f8-8dc7-4571-ad76-8a8ffaa93cf9" providerId="ADAL" clId="{E21DF78D-09B1-4F98-99AB-BD09BB9D1E68}" dt="2026-09-15T02:53:56.027" v="7142" actId="2711"/>
        <pc:sldMkLst>
          <pc:docMk/>
          <pc:sldMk cId="2120210575" sldId="9056"/>
        </pc:sldMkLst>
        <pc:spChg chg="mod">
          <ac:chgData name="Lutz, Ilenia H." userId="02cdb5f8-8dc7-4571-ad76-8a8ffaa93cf9" providerId="ADAL" clId="{E21DF78D-09B1-4F98-99AB-BD09BB9D1E68}" dt="2026-09-01T17:28:45.107" v="2359" actId="20577"/>
          <ac:spMkLst>
            <pc:docMk/>
            <pc:sldMk cId="2120210575" sldId="9056"/>
            <ac:spMk id="2" creationId="{8F3B46E8-ED23-D5F5-218E-A4835226400A}"/>
          </ac:spMkLst>
        </pc:spChg>
        <pc:spChg chg="mod">
          <ac:chgData name="Lutz, Ilenia H." userId="02cdb5f8-8dc7-4571-ad76-8a8ffaa93cf9" providerId="ADAL" clId="{E21DF78D-09B1-4F98-99AB-BD09BB9D1E68}" dt="2026-09-15T02:53:56.027" v="7142" actId="2711"/>
          <ac:spMkLst>
            <pc:docMk/>
            <pc:sldMk cId="2120210575" sldId="9056"/>
            <ac:spMk id="4" creationId="{229916F4-B305-F31F-D20E-C987C50A78EB}"/>
          </ac:spMkLst>
        </pc:spChg>
      </pc:sldChg>
      <pc:sldChg chg="addSp delSp modSp new mod">
        <pc:chgData name="Lutz, Ilenia H." userId="02cdb5f8-8dc7-4571-ad76-8a8ffaa93cf9" providerId="ADAL" clId="{E21DF78D-09B1-4F98-99AB-BD09BB9D1E68}" dt="2026-09-15T03:08:35.482" v="7670" actId="403"/>
        <pc:sldMkLst>
          <pc:docMk/>
          <pc:sldMk cId="2409839497" sldId="9057"/>
        </pc:sldMkLst>
        <pc:spChg chg="mod">
          <ac:chgData name="Lutz, Ilenia H." userId="02cdb5f8-8dc7-4571-ad76-8a8ffaa93cf9" providerId="ADAL" clId="{E21DF78D-09B1-4F98-99AB-BD09BB9D1E68}" dt="2026-09-01T20:41:21.397" v="2396" actId="20577"/>
          <ac:spMkLst>
            <pc:docMk/>
            <pc:sldMk cId="2409839497" sldId="9057"/>
            <ac:spMk id="2" creationId="{7A2282B2-7B2B-635C-3943-8FFE4F4108F7}"/>
          </ac:spMkLst>
        </pc:spChg>
        <pc:spChg chg="mod">
          <ac:chgData name="Lutz, Ilenia H." userId="02cdb5f8-8dc7-4571-ad76-8a8ffaa93cf9" providerId="ADAL" clId="{E21DF78D-09B1-4F98-99AB-BD09BB9D1E68}" dt="2026-09-15T03:08:35.482" v="7670" actId="403"/>
          <ac:spMkLst>
            <pc:docMk/>
            <pc:sldMk cId="2409839497" sldId="9057"/>
            <ac:spMk id="7" creationId="{9D4922BD-1768-C027-DE37-FAAC5A48CB2B}"/>
          </ac:spMkLst>
        </pc:spChg>
        <pc:spChg chg="mod">
          <ac:chgData name="Lutz, Ilenia H." userId="02cdb5f8-8dc7-4571-ad76-8a8ffaa93cf9" providerId="ADAL" clId="{E21DF78D-09B1-4F98-99AB-BD09BB9D1E68}" dt="2026-09-15T03:07:55.679" v="7662" actId="2711"/>
          <ac:spMkLst>
            <pc:docMk/>
            <pc:sldMk cId="2409839497" sldId="9057"/>
            <ac:spMk id="10" creationId="{F34D36DC-A1AF-FB7C-D909-265C98386898}"/>
          </ac:spMkLst>
        </pc:spChg>
      </pc:sldChg>
      <pc:sldChg chg="delSp modSp mod">
        <pc:chgData name="Lutz, Ilenia H." userId="02cdb5f8-8dc7-4571-ad76-8a8ffaa93cf9" providerId="ADAL" clId="{E21DF78D-09B1-4F98-99AB-BD09BB9D1E68}" dt="2026-09-15T03:03:03.550" v="7383" actId="20577"/>
        <pc:sldMkLst>
          <pc:docMk/>
          <pc:sldMk cId="902127231" sldId="9058"/>
        </pc:sldMkLst>
        <pc:spChg chg="mod">
          <ac:chgData name="Lutz, Ilenia H." userId="02cdb5f8-8dc7-4571-ad76-8a8ffaa93cf9" providerId="ADAL" clId="{E21DF78D-09B1-4F98-99AB-BD09BB9D1E68}" dt="2026-09-15T03:03:03.550" v="7383" actId="20577"/>
          <ac:spMkLst>
            <pc:docMk/>
            <pc:sldMk cId="902127231" sldId="9058"/>
            <ac:spMk id="2" creationId="{71939E0C-46DE-1832-17FB-D843D9816F38}"/>
          </ac:spMkLst>
        </pc:spChg>
        <pc:spChg chg="mod">
          <ac:chgData name="Lutz, Ilenia H." userId="02cdb5f8-8dc7-4571-ad76-8a8ffaa93cf9" providerId="ADAL" clId="{E21DF78D-09B1-4F98-99AB-BD09BB9D1E68}" dt="2026-09-15T02:42:40.871" v="6868" actId="12"/>
          <ac:spMkLst>
            <pc:docMk/>
            <pc:sldMk cId="902127231" sldId="9058"/>
            <ac:spMk id="4" creationId="{0913157B-A4BB-D1D3-CA58-3D4B1F525CFE}"/>
          </ac:spMkLst>
        </pc:spChg>
        <pc:picChg chg="mod">
          <ac:chgData name="Lutz, Ilenia H." userId="02cdb5f8-8dc7-4571-ad76-8a8ffaa93cf9" providerId="ADAL" clId="{E21DF78D-09B1-4F98-99AB-BD09BB9D1E68}" dt="2026-09-15T02:42:22.041" v="6864" actId="14100"/>
          <ac:picMkLst>
            <pc:docMk/>
            <pc:sldMk cId="902127231" sldId="9058"/>
            <ac:picMk id="3" creationId="{5FD137E7-6CEC-0869-131F-77A54853E9E4}"/>
          </ac:picMkLst>
        </pc:picChg>
      </pc:sldChg>
      <pc:sldChg chg="delSp modSp mod">
        <pc:chgData name="Lutz, Ilenia H." userId="02cdb5f8-8dc7-4571-ad76-8a8ffaa93cf9" providerId="ADAL" clId="{E21DF78D-09B1-4F98-99AB-BD09BB9D1E68}" dt="2026-09-15T17:57:32.880" v="9386" actId="207"/>
        <pc:sldMkLst>
          <pc:docMk/>
          <pc:sldMk cId="4034029520" sldId="9059"/>
        </pc:sldMkLst>
        <pc:spChg chg="mod">
          <ac:chgData name="Lutz, Ilenia H." userId="02cdb5f8-8dc7-4571-ad76-8a8ffaa93cf9" providerId="ADAL" clId="{E21DF78D-09B1-4F98-99AB-BD09BB9D1E68}" dt="2026-09-15T17:57:32.880" v="9386" actId="207"/>
          <ac:spMkLst>
            <pc:docMk/>
            <pc:sldMk cId="4034029520" sldId="9059"/>
            <ac:spMk id="4" creationId="{20ED3078-8C6B-C0A6-1BF0-B783C566B270}"/>
          </ac:spMkLst>
        </pc:spChg>
      </pc:sldChg>
      <pc:sldChg chg="addSp delSp modSp new mod">
        <pc:chgData name="Lutz, Ilenia H." userId="02cdb5f8-8dc7-4571-ad76-8a8ffaa93cf9" providerId="ADAL" clId="{E21DF78D-09B1-4F98-99AB-BD09BB9D1E68}" dt="2026-09-15T18:02:57.350" v="9387" actId="13926"/>
        <pc:sldMkLst>
          <pc:docMk/>
          <pc:sldMk cId="2103031898" sldId="9060"/>
        </pc:sldMkLst>
        <pc:spChg chg="mod">
          <ac:chgData name="Lutz, Ilenia H." userId="02cdb5f8-8dc7-4571-ad76-8a8ffaa93cf9" providerId="ADAL" clId="{E21DF78D-09B1-4F98-99AB-BD09BB9D1E68}" dt="2026-09-02T14:16:39.927" v="2579" actId="20577"/>
          <ac:spMkLst>
            <pc:docMk/>
            <pc:sldMk cId="2103031898" sldId="9060"/>
            <ac:spMk id="2" creationId="{B087089B-EC7F-DCAA-CD85-887FEEB30C1E}"/>
          </ac:spMkLst>
        </pc:spChg>
        <pc:spChg chg="mod">
          <ac:chgData name="Lutz, Ilenia H." userId="02cdb5f8-8dc7-4571-ad76-8a8ffaa93cf9" providerId="ADAL" clId="{E21DF78D-09B1-4F98-99AB-BD09BB9D1E68}" dt="2026-09-15T03:19:33.224" v="7870" actId="14100"/>
          <ac:spMkLst>
            <pc:docMk/>
            <pc:sldMk cId="2103031898" sldId="9060"/>
            <ac:spMk id="4" creationId="{DFA9B00B-E3DE-725B-BD07-06C878E176FF}"/>
          </ac:spMkLst>
        </pc:spChg>
        <pc:spChg chg="add mod">
          <ac:chgData name="Lutz, Ilenia H." userId="02cdb5f8-8dc7-4571-ad76-8a8ffaa93cf9" providerId="ADAL" clId="{E21DF78D-09B1-4F98-99AB-BD09BB9D1E68}" dt="2026-09-15T03:21:54.152" v="7961" actId="1076"/>
          <ac:spMkLst>
            <pc:docMk/>
            <pc:sldMk cId="2103031898" sldId="9060"/>
            <ac:spMk id="7" creationId="{992CF775-285E-0D25-21D7-4966E80CC8E8}"/>
          </ac:spMkLst>
        </pc:spChg>
        <pc:spChg chg="add mod">
          <ac:chgData name="Lutz, Ilenia H." userId="02cdb5f8-8dc7-4571-ad76-8a8ffaa93cf9" providerId="ADAL" clId="{E21DF78D-09B1-4F98-99AB-BD09BB9D1E68}" dt="2026-09-15T16:18:54.240" v="9175" actId="207"/>
          <ac:spMkLst>
            <pc:docMk/>
            <pc:sldMk cId="2103031898" sldId="9060"/>
            <ac:spMk id="8" creationId="{67F57E8F-542E-4B20-677B-DE04157B4E75}"/>
          </ac:spMkLst>
        </pc:spChg>
        <pc:spChg chg="add mod ord">
          <ac:chgData name="Lutz, Ilenia H." userId="02cdb5f8-8dc7-4571-ad76-8a8ffaa93cf9" providerId="ADAL" clId="{E21DF78D-09B1-4F98-99AB-BD09BB9D1E68}" dt="2026-09-15T16:18:28.113" v="9171" actId="167"/>
          <ac:spMkLst>
            <pc:docMk/>
            <pc:sldMk cId="2103031898" sldId="9060"/>
            <ac:spMk id="9" creationId="{BAD98E89-0C1F-15CE-CD29-A5E692E48DAD}"/>
          </ac:spMkLst>
        </pc:spChg>
        <pc:spChg chg="add mod">
          <ac:chgData name="Lutz, Ilenia H." userId="02cdb5f8-8dc7-4571-ad76-8a8ffaa93cf9" providerId="ADAL" clId="{E21DF78D-09B1-4F98-99AB-BD09BB9D1E68}" dt="2026-09-15T18:02:57.350" v="9387" actId="13926"/>
          <ac:spMkLst>
            <pc:docMk/>
            <pc:sldMk cId="2103031898" sldId="9060"/>
            <ac:spMk id="12" creationId="{6C507CA8-518C-F3F9-D736-1CB990328452}"/>
          </ac:spMkLst>
        </pc:spChg>
        <pc:picChg chg="add mod">
          <ac:chgData name="Lutz, Ilenia H." userId="02cdb5f8-8dc7-4571-ad76-8a8ffaa93cf9" providerId="ADAL" clId="{E21DF78D-09B1-4F98-99AB-BD09BB9D1E68}" dt="2026-09-15T16:18:45.812" v="9174" actId="1035"/>
          <ac:picMkLst>
            <pc:docMk/>
            <pc:sldMk cId="2103031898" sldId="9060"/>
            <ac:picMk id="5" creationId="{D01D8F79-F183-232D-B427-31986B255B56}"/>
          </ac:picMkLst>
        </pc:picChg>
      </pc:sldChg>
      <pc:sldChg chg="addSp delSp modSp mod">
        <pc:chgData name="Lutz, Ilenia H." userId="02cdb5f8-8dc7-4571-ad76-8a8ffaa93cf9" providerId="ADAL" clId="{E21DF78D-09B1-4F98-99AB-BD09BB9D1E68}" dt="2026-09-15T02:45:36.083" v="6909" actId="1035"/>
        <pc:sldMkLst>
          <pc:docMk/>
          <pc:sldMk cId="890053660" sldId="9061"/>
        </pc:sldMkLst>
        <pc:spChg chg="mod">
          <ac:chgData name="Lutz, Ilenia H." userId="02cdb5f8-8dc7-4571-ad76-8a8ffaa93cf9" providerId="ADAL" clId="{E21DF78D-09B1-4F98-99AB-BD09BB9D1E68}" dt="2026-09-15T02:43:50.567" v="6893" actId="14100"/>
          <ac:spMkLst>
            <pc:docMk/>
            <pc:sldMk cId="890053660" sldId="9061"/>
            <ac:spMk id="4" creationId="{750265CA-DF68-4E55-89A0-D42B9D32CBEB}"/>
          </ac:spMkLst>
        </pc:spChg>
        <pc:picChg chg="add mod">
          <ac:chgData name="Lutz, Ilenia H." userId="02cdb5f8-8dc7-4571-ad76-8a8ffaa93cf9" providerId="ADAL" clId="{E21DF78D-09B1-4F98-99AB-BD09BB9D1E68}" dt="2026-09-15T02:44:20.804" v="6895" actId="1076"/>
          <ac:picMkLst>
            <pc:docMk/>
            <pc:sldMk cId="890053660" sldId="9061"/>
            <ac:picMk id="6" creationId="{44C309D9-D4FB-4E26-D8E3-A7DAE63C3382}"/>
          </ac:picMkLst>
        </pc:picChg>
        <pc:picChg chg="add mod">
          <ac:chgData name="Lutz, Ilenia H." userId="02cdb5f8-8dc7-4571-ad76-8a8ffaa93cf9" providerId="ADAL" clId="{E21DF78D-09B1-4F98-99AB-BD09BB9D1E68}" dt="2026-09-15T02:45:36.083" v="6909" actId="1035"/>
          <ac:picMkLst>
            <pc:docMk/>
            <pc:sldMk cId="890053660" sldId="9061"/>
            <ac:picMk id="8" creationId="{5A385258-B04D-3A8C-DCF4-8AB83C21AF1A}"/>
          </ac:picMkLst>
        </pc:picChg>
        <pc:picChg chg="add mod">
          <ac:chgData name="Lutz, Ilenia H." userId="02cdb5f8-8dc7-4571-ad76-8a8ffaa93cf9" providerId="ADAL" clId="{E21DF78D-09B1-4F98-99AB-BD09BB9D1E68}" dt="2026-09-15T02:45:31.374" v="6902" actId="1037"/>
          <ac:picMkLst>
            <pc:docMk/>
            <pc:sldMk cId="890053660" sldId="9061"/>
            <ac:picMk id="10" creationId="{3F3F253A-CC41-1E02-D959-7A9704237CA9}"/>
          </ac:picMkLst>
        </pc:picChg>
      </pc:sldChg>
      <pc:sldChg chg="modSp mod ord">
        <pc:chgData name="Lutz, Ilenia H." userId="02cdb5f8-8dc7-4571-ad76-8a8ffaa93cf9" providerId="ADAL" clId="{E21DF78D-09B1-4F98-99AB-BD09BB9D1E68}" dt="2026-09-15T18:03:46.793" v="9389" actId="20577"/>
        <pc:sldMkLst>
          <pc:docMk/>
          <pc:sldMk cId="274136773" sldId="9063"/>
        </pc:sldMkLst>
        <pc:spChg chg="mod">
          <ac:chgData name="Lutz, Ilenia H." userId="02cdb5f8-8dc7-4571-ad76-8a8ffaa93cf9" providerId="ADAL" clId="{E21DF78D-09B1-4F98-99AB-BD09BB9D1E68}" dt="2026-09-15T18:03:46.793" v="9389" actId="20577"/>
          <ac:spMkLst>
            <pc:docMk/>
            <pc:sldMk cId="274136773" sldId="9063"/>
            <ac:spMk id="2" creationId="{AC5F1963-864D-7466-B4FD-4178CEDC9487}"/>
          </ac:spMkLst>
        </pc:spChg>
      </pc:sldChg>
      <pc:sldChg chg="modSp mod">
        <pc:chgData name="Lutz, Ilenia H." userId="02cdb5f8-8dc7-4571-ad76-8a8ffaa93cf9" providerId="ADAL" clId="{E21DF78D-09B1-4F98-99AB-BD09BB9D1E68}" dt="2026-09-15T02:59:43.314" v="7321" actId="207"/>
        <pc:sldMkLst>
          <pc:docMk/>
          <pc:sldMk cId="854569172" sldId="9064"/>
        </pc:sldMkLst>
        <pc:spChg chg="mod">
          <ac:chgData name="Lutz, Ilenia H." userId="02cdb5f8-8dc7-4571-ad76-8a8ffaa93cf9" providerId="ADAL" clId="{E21DF78D-09B1-4F98-99AB-BD09BB9D1E68}" dt="2026-09-15T02:59:43.314" v="7321" actId="207"/>
          <ac:spMkLst>
            <pc:docMk/>
            <pc:sldMk cId="854569172" sldId="9064"/>
            <ac:spMk id="2" creationId="{01123E03-CB48-43F3-D864-6A5EA4AA03BE}"/>
          </ac:spMkLst>
        </pc:spChg>
      </pc:sldChg>
      <pc:sldChg chg="addSp modSp mod">
        <pc:chgData name="Lutz, Ilenia H." userId="02cdb5f8-8dc7-4571-ad76-8a8ffaa93cf9" providerId="ADAL" clId="{E21DF78D-09B1-4F98-99AB-BD09BB9D1E68}" dt="2026-09-15T17:46:25.836" v="9272" actId="33524"/>
        <pc:sldMkLst>
          <pc:docMk/>
          <pc:sldMk cId="3926472215" sldId="9065"/>
        </pc:sldMkLst>
        <pc:spChg chg="add mod">
          <ac:chgData name="Lutz, Ilenia H." userId="02cdb5f8-8dc7-4571-ad76-8a8ffaa93cf9" providerId="ADAL" clId="{E21DF78D-09B1-4F98-99AB-BD09BB9D1E68}" dt="2026-09-15T17:46:25.836" v="9272" actId="33524"/>
          <ac:spMkLst>
            <pc:docMk/>
            <pc:sldMk cId="3926472215" sldId="9065"/>
            <ac:spMk id="4" creationId="{C6E2D377-1B65-3571-F1FD-8115A3E1D8EC}"/>
          </ac:spMkLst>
        </pc:spChg>
        <pc:spChg chg="mod">
          <ac:chgData name="Lutz, Ilenia H." userId="02cdb5f8-8dc7-4571-ad76-8a8ffaa93cf9" providerId="ADAL" clId="{E21DF78D-09B1-4F98-99AB-BD09BB9D1E68}" dt="2026-09-15T03:01:56.905" v="7336" actId="21"/>
          <ac:spMkLst>
            <pc:docMk/>
            <pc:sldMk cId="3926472215" sldId="9065"/>
            <ac:spMk id="9" creationId="{C5B60F0C-F249-C917-4068-C1A58D95C0C2}"/>
          </ac:spMkLst>
        </pc:spChg>
      </pc:sldChg>
      <pc:sldChg chg="addSp modSp mod">
        <pc:chgData name="Lutz, Ilenia H." userId="02cdb5f8-8dc7-4571-ad76-8a8ffaa93cf9" providerId="ADAL" clId="{E21DF78D-09B1-4F98-99AB-BD09BB9D1E68}" dt="2026-09-18T16:38:08.353" v="10361" actId="1076"/>
        <pc:sldMkLst>
          <pc:docMk/>
          <pc:sldMk cId="2704988125" sldId="9066"/>
        </pc:sldMkLst>
        <pc:spChg chg="mod">
          <ac:chgData name="Lutz, Ilenia H." userId="02cdb5f8-8dc7-4571-ad76-8a8ffaa93cf9" providerId="ADAL" clId="{E21DF78D-09B1-4F98-99AB-BD09BB9D1E68}" dt="2026-09-15T03:02:27.329" v="7350" actId="2711"/>
          <ac:spMkLst>
            <pc:docMk/>
            <pc:sldMk cId="2704988125" sldId="9066"/>
            <ac:spMk id="3" creationId="{071282F9-39C3-9805-1291-3AE25536F586}"/>
          </ac:spMkLst>
        </pc:spChg>
        <pc:spChg chg="mod">
          <ac:chgData name="Lutz, Ilenia H." userId="02cdb5f8-8dc7-4571-ad76-8a8ffaa93cf9" providerId="ADAL" clId="{E21DF78D-09B1-4F98-99AB-BD09BB9D1E68}" dt="2026-09-15T03:02:27.329" v="7350" actId="2711"/>
          <ac:spMkLst>
            <pc:docMk/>
            <pc:sldMk cId="2704988125" sldId="9066"/>
            <ac:spMk id="4" creationId="{9D23238B-94A8-F78B-5D0B-E8C1E3D5BE51}"/>
          </ac:spMkLst>
        </pc:spChg>
        <pc:spChg chg="mod">
          <ac:chgData name="Lutz, Ilenia H." userId="02cdb5f8-8dc7-4571-ad76-8a8ffaa93cf9" providerId="ADAL" clId="{E21DF78D-09B1-4F98-99AB-BD09BB9D1E68}" dt="2026-09-15T03:02:27.329" v="7350" actId="2711"/>
          <ac:spMkLst>
            <pc:docMk/>
            <pc:sldMk cId="2704988125" sldId="9066"/>
            <ac:spMk id="9" creationId="{CB39FFDB-23AE-C6A3-5F47-413CD16AA9FC}"/>
          </ac:spMkLst>
        </pc:spChg>
        <pc:picChg chg="add mod">
          <ac:chgData name="Lutz, Ilenia H." userId="02cdb5f8-8dc7-4571-ad76-8a8ffaa93cf9" providerId="ADAL" clId="{E21DF78D-09B1-4F98-99AB-BD09BB9D1E68}" dt="2026-09-18T16:38:08.353" v="10361" actId="1076"/>
          <ac:picMkLst>
            <pc:docMk/>
            <pc:sldMk cId="2704988125" sldId="9066"/>
            <ac:picMk id="6" creationId="{26DFD188-53D4-96FC-8AEA-63C6683A776C}"/>
          </ac:picMkLst>
        </pc:picChg>
      </pc:sldChg>
      <pc:sldChg chg="modSp mod">
        <pc:chgData name="Lutz, Ilenia H." userId="02cdb5f8-8dc7-4571-ad76-8a8ffaa93cf9" providerId="ADAL" clId="{E21DF78D-09B1-4F98-99AB-BD09BB9D1E68}" dt="2026-09-15T03:02:39.621" v="7351" actId="2711"/>
        <pc:sldMkLst>
          <pc:docMk/>
          <pc:sldMk cId="4182687726" sldId="9067"/>
        </pc:sldMkLst>
        <pc:spChg chg="mod">
          <ac:chgData name="Lutz, Ilenia H." userId="02cdb5f8-8dc7-4571-ad76-8a8ffaa93cf9" providerId="ADAL" clId="{E21DF78D-09B1-4F98-99AB-BD09BB9D1E68}" dt="2026-09-15T03:02:39.621" v="7351" actId="2711"/>
          <ac:spMkLst>
            <pc:docMk/>
            <pc:sldMk cId="4182687726" sldId="9067"/>
            <ac:spMk id="2" creationId="{6B7FA042-DAD6-AFFD-19D7-ED7E44D67776}"/>
          </ac:spMkLst>
        </pc:spChg>
        <pc:spChg chg="mod">
          <ac:chgData name="Lutz, Ilenia H." userId="02cdb5f8-8dc7-4571-ad76-8a8ffaa93cf9" providerId="ADAL" clId="{E21DF78D-09B1-4F98-99AB-BD09BB9D1E68}" dt="2026-09-15T03:02:39.621" v="7351" actId="2711"/>
          <ac:spMkLst>
            <pc:docMk/>
            <pc:sldMk cId="4182687726" sldId="9067"/>
            <ac:spMk id="5" creationId="{128A5264-AD4C-3E21-2C9F-C695B6C48B47}"/>
          </ac:spMkLst>
        </pc:spChg>
      </pc:sldChg>
      <pc:sldChg chg="addSp delSp modSp mod">
        <pc:chgData name="Lutz, Ilenia H." userId="02cdb5f8-8dc7-4571-ad76-8a8ffaa93cf9" providerId="ADAL" clId="{E21DF78D-09B1-4F98-99AB-BD09BB9D1E68}" dt="2026-09-15T18:08:00.016" v="9441" actId="478"/>
        <pc:sldMkLst>
          <pc:docMk/>
          <pc:sldMk cId="32573328" sldId="9069"/>
        </pc:sldMkLst>
        <pc:spChg chg="mod">
          <ac:chgData name="Lutz, Ilenia H." userId="02cdb5f8-8dc7-4571-ad76-8a8ffaa93cf9" providerId="ADAL" clId="{E21DF78D-09B1-4F98-99AB-BD09BB9D1E68}" dt="2026-09-15T03:09:40.331" v="7679" actId="20577"/>
          <ac:spMkLst>
            <pc:docMk/>
            <pc:sldMk cId="32573328" sldId="9069"/>
            <ac:spMk id="10" creationId="{E3E43371-4CC3-3F12-19A7-7C5C311AEA25}"/>
          </ac:spMkLst>
        </pc:spChg>
      </pc:sldChg>
      <pc:sldChg chg="addSp modSp mod">
        <pc:chgData name="Lutz, Ilenia H." userId="02cdb5f8-8dc7-4571-ad76-8a8ffaa93cf9" providerId="ADAL" clId="{E21DF78D-09B1-4F98-99AB-BD09BB9D1E68}" dt="2026-09-15T03:11:21.944" v="7701" actId="1076"/>
        <pc:sldMkLst>
          <pc:docMk/>
          <pc:sldMk cId="2432129709" sldId="9070"/>
        </pc:sldMkLst>
        <pc:spChg chg="mod">
          <ac:chgData name="Lutz, Ilenia H." userId="02cdb5f8-8dc7-4571-ad76-8a8ffaa93cf9" providerId="ADAL" clId="{E21DF78D-09B1-4F98-99AB-BD09BB9D1E68}" dt="2026-09-15T03:11:11.791" v="7699" actId="12"/>
          <ac:spMkLst>
            <pc:docMk/>
            <pc:sldMk cId="2432129709" sldId="9070"/>
            <ac:spMk id="5" creationId="{04CAA978-8D53-710E-3708-5FE36F598590}"/>
          </ac:spMkLst>
        </pc:spChg>
        <pc:spChg chg="add mod">
          <ac:chgData name="Lutz, Ilenia H." userId="02cdb5f8-8dc7-4571-ad76-8a8ffaa93cf9" providerId="ADAL" clId="{E21DF78D-09B1-4F98-99AB-BD09BB9D1E68}" dt="2026-09-15T03:11:17.400" v="7700" actId="1076"/>
          <ac:spMkLst>
            <pc:docMk/>
            <pc:sldMk cId="2432129709" sldId="9070"/>
            <ac:spMk id="6" creationId="{686DB1EF-D8D7-634A-480C-BBA37BCF56F4}"/>
          </ac:spMkLst>
        </pc:spChg>
        <pc:picChg chg="mod">
          <ac:chgData name="Lutz, Ilenia H." userId="02cdb5f8-8dc7-4571-ad76-8a8ffaa93cf9" providerId="ADAL" clId="{E21DF78D-09B1-4F98-99AB-BD09BB9D1E68}" dt="2026-09-15T03:11:21.944" v="7701" actId="1076"/>
          <ac:picMkLst>
            <pc:docMk/>
            <pc:sldMk cId="2432129709" sldId="9070"/>
            <ac:picMk id="4" creationId="{ABEB5C70-052A-D77C-1665-6E832B3392FC}"/>
          </ac:picMkLst>
        </pc:picChg>
      </pc:sldChg>
      <pc:sldChg chg="addSp modSp mod">
        <pc:chgData name="Lutz, Ilenia H." userId="02cdb5f8-8dc7-4571-ad76-8a8ffaa93cf9" providerId="ADAL" clId="{E21DF78D-09B1-4F98-99AB-BD09BB9D1E68}" dt="2026-09-15T03:07:41.385" v="7661" actId="1076"/>
        <pc:sldMkLst>
          <pc:docMk/>
          <pc:sldMk cId="4120917347" sldId="9071"/>
        </pc:sldMkLst>
        <pc:spChg chg="add mod">
          <ac:chgData name="Lutz, Ilenia H." userId="02cdb5f8-8dc7-4571-ad76-8a8ffaa93cf9" providerId="ADAL" clId="{E21DF78D-09B1-4F98-99AB-BD09BB9D1E68}" dt="2026-09-15T03:07:41.385" v="7661" actId="1076"/>
          <ac:spMkLst>
            <pc:docMk/>
            <pc:sldMk cId="4120917347" sldId="9071"/>
            <ac:spMk id="2" creationId="{9F6B2C5D-4D2D-1E43-FA56-556C764EBC9C}"/>
          </ac:spMkLst>
        </pc:spChg>
        <pc:spChg chg="mod">
          <ac:chgData name="Lutz, Ilenia H." userId="02cdb5f8-8dc7-4571-ad76-8a8ffaa93cf9" providerId="ADAL" clId="{E21DF78D-09B1-4F98-99AB-BD09BB9D1E68}" dt="2026-09-15T03:07:37.872" v="7660" actId="948"/>
          <ac:spMkLst>
            <pc:docMk/>
            <pc:sldMk cId="4120917347" sldId="9071"/>
            <ac:spMk id="3" creationId="{6576B008-11A9-8027-DF0A-C6754DAECFBF}"/>
          </ac:spMkLst>
        </pc:spChg>
      </pc:sldChg>
      <pc:sldChg chg="addSp modSp mod">
        <pc:chgData name="Lutz, Ilenia H." userId="02cdb5f8-8dc7-4571-ad76-8a8ffaa93cf9" providerId="ADAL" clId="{E21DF78D-09B1-4F98-99AB-BD09BB9D1E68}" dt="2026-09-15T18:23:53.675" v="10094" actId="113"/>
        <pc:sldMkLst>
          <pc:docMk/>
          <pc:sldMk cId="3294949667" sldId="9073"/>
        </pc:sldMkLst>
        <pc:spChg chg="mod">
          <ac:chgData name="Lutz, Ilenia H." userId="02cdb5f8-8dc7-4571-ad76-8a8ffaa93cf9" providerId="ADAL" clId="{E21DF78D-09B1-4F98-99AB-BD09BB9D1E68}" dt="2026-09-15T18:19:49.414" v="9895" actId="20577"/>
          <ac:spMkLst>
            <pc:docMk/>
            <pc:sldMk cId="3294949667" sldId="9073"/>
            <ac:spMk id="2" creationId="{78C6C0DD-3394-B9B1-E5EE-CA9BA4184B2F}"/>
          </ac:spMkLst>
        </pc:spChg>
        <pc:spChg chg="add mod">
          <ac:chgData name="Lutz, Ilenia H." userId="02cdb5f8-8dc7-4571-ad76-8a8ffaa93cf9" providerId="ADAL" clId="{E21DF78D-09B1-4F98-99AB-BD09BB9D1E68}" dt="2026-09-15T18:23:53.675" v="10094" actId="113"/>
          <ac:spMkLst>
            <pc:docMk/>
            <pc:sldMk cId="3294949667" sldId="9073"/>
            <ac:spMk id="3" creationId="{A76F0B96-B106-A6C6-58FC-446855ACAD7A}"/>
          </ac:spMkLst>
        </pc:spChg>
        <pc:spChg chg="mod">
          <ac:chgData name="Lutz, Ilenia H." userId="02cdb5f8-8dc7-4571-ad76-8a8ffaa93cf9" providerId="ADAL" clId="{E21DF78D-09B1-4F98-99AB-BD09BB9D1E68}" dt="2026-09-15T18:23:24.934" v="10090" actId="20577"/>
          <ac:spMkLst>
            <pc:docMk/>
            <pc:sldMk cId="3294949667" sldId="9073"/>
            <ac:spMk id="4" creationId="{CB022A4A-C4AE-0E5C-A210-06AE0B25B618}"/>
          </ac:spMkLst>
        </pc:spChg>
        <pc:spChg chg="add mod">
          <ac:chgData name="Lutz, Ilenia H." userId="02cdb5f8-8dc7-4571-ad76-8a8ffaa93cf9" providerId="ADAL" clId="{E21DF78D-09B1-4F98-99AB-BD09BB9D1E68}" dt="2026-09-15T18:23:40.403" v="10091" actId="164"/>
          <ac:spMkLst>
            <pc:docMk/>
            <pc:sldMk cId="3294949667" sldId="9073"/>
            <ac:spMk id="7" creationId="{EF04B796-59C3-1FD5-B119-EF0D03B36562}"/>
          </ac:spMkLst>
        </pc:spChg>
        <pc:grpChg chg="add mod">
          <ac:chgData name="Lutz, Ilenia H." userId="02cdb5f8-8dc7-4571-ad76-8a8ffaa93cf9" providerId="ADAL" clId="{E21DF78D-09B1-4F98-99AB-BD09BB9D1E68}" dt="2026-09-15T18:23:42.837" v="10092" actId="1076"/>
          <ac:grpSpMkLst>
            <pc:docMk/>
            <pc:sldMk cId="3294949667" sldId="9073"/>
            <ac:grpSpMk id="8" creationId="{2E6C22F0-C77A-8D73-5201-2A1A25B026B1}"/>
          </ac:grpSpMkLst>
        </pc:grpChg>
        <pc:picChg chg="add mod">
          <ac:chgData name="Lutz, Ilenia H." userId="02cdb5f8-8dc7-4571-ad76-8a8ffaa93cf9" providerId="ADAL" clId="{E21DF78D-09B1-4F98-99AB-BD09BB9D1E68}" dt="2026-09-15T18:23:40.403" v="10091" actId="164"/>
          <ac:picMkLst>
            <pc:docMk/>
            <pc:sldMk cId="3294949667" sldId="9073"/>
            <ac:picMk id="6" creationId="{935B5FA5-44AF-DE43-DDA8-11D26B07EBE9}"/>
          </ac:picMkLst>
        </pc:picChg>
      </pc:sldChg>
      <pc:sldChg chg="del">
        <pc:chgData name="Lutz, Ilenia H." userId="02cdb5f8-8dc7-4571-ad76-8a8ffaa93cf9" providerId="ADAL" clId="{E21DF78D-09B1-4F98-99AB-BD09BB9D1E68}" dt="2026-09-15T01:02:04.125" v="5639" actId="47"/>
        <pc:sldMkLst>
          <pc:docMk/>
          <pc:sldMk cId="3967055402" sldId="9074"/>
        </pc:sldMkLst>
      </pc:sldChg>
      <pc:sldChg chg="modSp add mod">
        <pc:chgData name="Lutz, Ilenia H." userId="02cdb5f8-8dc7-4571-ad76-8a8ffaa93cf9" providerId="ADAL" clId="{E21DF78D-09B1-4F98-99AB-BD09BB9D1E68}" dt="2026-09-18T16:11:36.635" v="10360" actId="1076"/>
        <pc:sldMkLst>
          <pc:docMk/>
          <pc:sldMk cId="1427112589" sldId="9075"/>
        </pc:sldMkLst>
        <pc:spChg chg="mod">
          <ac:chgData name="Lutz, Ilenia H." userId="02cdb5f8-8dc7-4571-ad76-8a8ffaa93cf9" providerId="ADAL" clId="{E21DF78D-09B1-4F98-99AB-BD09BB9D1E68}" dt="2026-09-15T02:39:28.969" v="6771" actId="2711"/>
          <ac:spMkLst>
            <pc:docMk/>
            <pc:sldMk cId="1427112589" sldId="9075"/>
            <ac:spMk id="2" creationId="{291144B8-7DDD-7244-BF7C-67FAD2AC1994}"/>
          </ac:spMkLst>
        </pc:spChg>
        <pc:spChg chg="mod">
          <ac:chgData name="Lutz, Ilenia H." userId="02cdb5f8-8dc7-4571-ad76-8a8ffaa93cf9" providerId="ADAL" clId="{E21DF78D-09B1-4F98-99AB-BD09BB9D1E68}" dt="2026-09-18T16:11:36.635" v="10360" actId="1076"/>
          <ac:spMkLst>
            <pc:docMk/>
            <pc:sldMk cId="1427112589" sldId="9075"/>
            <ac:spMk id="3" creationId="{FA1457AC-A963-3585-6091-0F9DCD45FC62}"/>
          </ac:spMkLst>
        </pc:spChg>
      </pc:sldChg>
      <pc:sldChg chg="addSp delSp modSp add del mod ord">
        <pc:chgData name="Lutz, Ilenia H." userId="02cdb5f8-8dc7-4571-ad76-8a8ffaa93cf9" providerId="ADAL" clId="{E21DF78D-09B1-4F98-99AB-BD09BB9D1E68}" dt="2026-09-14T01:54:29.690" v="5074" actId="47"/>
        <pc:sldMkLst>
          <pc:docMk/>
          <pc:sldMk cId="1210557677" sldId="9076"/>
        </pc:sldMkLst>
      </pc:sldChg>
      <pc:sldChg chg="delSp modSp add del mod">
        <pc:chgData name="Lutz, Ilenia H." userId="02cdb5f8-8dc7-4571-ad76-8a8ffaa93cf9" providerId="ADAL" clId="{E21DF78D-09B1-4F98-99AB-BD09BB9D1E68}" dt="2026-09-15T03:27:47.404" v="8320" actId="47"/>
        <pc:sldMkLst>
          <pc:docMk/>
          <pc:sldMk cId="2938256418" sldId="9076"/>
        </pc:sldMkLst>
      </pc:sldChg>
      <pc:sldChg chg="add del">
        <pc:chgData name="Lutz, Ilenia H." userId="02cdb5f8-8dc7-4571-ad76-8a8ffaa93cf9" providerId="ADAL" clId="{E21DF78D-09B1-4F98-99AB-BD09BB9D1E68}" dt="2026-09-15T01:01:40.456" v="5637" actId="2696"/>
        <pc:sldMkLst>
          <pc:docMk/>
          <pc:sldMk cId="0" sldId="9077"/>
        </pc:sldMkLst>
      </pc:sldChg>
      <pc:sldChg chg="addSp modSp add mod">
        <pc:chgData name="Lutz, Ilenia H." userId="02cdb5f8-8dc7-4571-ad76-8a8ffaa93cf9" providerId="ADAL" clId="{E21DF78D-09B1-4F98-99AB-BD09BB9D1E68}" dt="2026-09-15T03:48:09.327" v="8952" actId="1035"/>
        <pc:sldMkLst>
          <pc:docMk/>
          <pc:sldMk cId="1971590499" sldId="9077"/>
        </pc:sldMkLst>
        <pc:spChg chg="mod">
          <ac:chgData name="Lutz, Ilenia H." userId="02cdb5f8-8dc7-4571-ad76-8a8ffaa93cf9" providerId="ADAL" clId="{E21DF78D-09B1-4F98-99AB-BD09BB9D1E68}" dt="2026-09-15T03:48:09.327" v="8952" actId="1035"/>
          <ac:spMkLst>
            <pc:docMk/>
            <pc:sldMk cId="1971590499" sldId="9077"/>
            <ac:spMk id="4" creationId="{00000000-0000-0000-0000-000000000000}"/>
          </ac:spMkLst>
        </pc:spChg>
        <pc:spChg chg="mod">
          <ac:chgData name="Lutz, Ilenia H." userId="02cdb5f8-8dc7-4571-ad76-8a8ffaa93cf9" providerId="ADAL" clId="{E21DF78D-09B1-4F98-99AB-BD09BB9D1E68}" dt="2026-09-15T03:48:03.217" v="8949" actId="113"/>
          <ac:spMkLst>
            <pc:docMk/>
            <pc:sldMk cId="1971590499" sldId="9077"/>
            <ac:spMk id="5" creationId="{00000000-0000-0000-0000-000000000000}"/>
          </ac:spMkLst>
        </pc:spChg>
        <pc:spChg chg="add mod">
          <ac:chgData name="Lutz, Ilenia H." userId="02cdb5f8-8dc7-4571-ad76-8a8ffaa93cf9" providerId="ADAL" clId="{E21DF78D-09B1-4F98-99AB-BD09BB9D1E68}" dt="2026-09-15T01:02:54.544" v="5672" actId="20577"/>
          <ac:spMkLst>
            <pc:docMk/>
            <pc:sldMk cId="1971590499" sldId="9077"/>
            <ac:spMk id="7" creationId="{8D8A178C-0CAF-D5B8-178E-6F7D6531E544}"/>
          </ac:spMkLst>
        </pc:spChg>
      </pc:sldChg>
      <pc:sldChg chg="add del">
        <pc:chgData name="Lutz, Ilenia H." userId="02cdb5f8-8dc7-4571-ad76-8a8ffaa93cf9" providerId="ADAL" clId="{E21DF78D-09B1-4F98-99AB-BD09BB9D1E68}" dt="2026-09-15T01:01:40.456" v="5637" actId="2696"/>
        <pc:sldMkLst>
          <pc:docMk/>
          <pc:sldMk cId="0" sldId="9078"/>
        </pc:sldMkLst>
      </pc:sldChg>
      <pc:sldChg chg="add">
        <pc:chgData name="Lutz, Ilenia H." userId="02cdb5f8-8dc7-4571-ad76-8a8ffaa93cf9" providerId="ADAL" clId="{E21DF78D-09B1-4F98-99AB-BD09BB9D1E68}" dt="2026-09-15T01:01:55.652" v="5638"/>
        <pc:sldMkLst>
          <pc:docMk/>
          <pc:sldMk cId="1584314011" sldId="9078"/>
        </pc:sldMkLst>
      </pc:sldChg>
      <pc:sldChg chg="addSp delSp modSp new mod">
        <pc:chgData name="Lutz, Ilenia H." userId="02cdb5f8-8dc7-4571-ad76-8a8ffaa93cf9" providerId="ADAL" clId="{E21DF78D-09B1-4F98-99AB-BD09BB9D1E68}" dt="2026-09-15T02:51:39.826" v="7127" actId="1076"/>
        <pc:sldMkLst>
          <pc:docMk/>
          <pc:sldMk cId="2619405595" sldId="9079"/>
        </pc:sldMkLst>
        <pc:spChg chg="mod">
          <ac:chgData name="Lutz, Ilenia H." userId="02cdb5f8-8dc7-4571-ad76-8a8ffaa93cf9" providerId="ADAL" clId="{E21DF78D-09B1-4F98-99AB-BD09BB9D1E68}" dt="2026-09-15T01:04:42.121" v="5697" actId="20577"/>
          <ac:spMkLst>
            <pc:docMk/>
            <pc:sldMk cId="2619405595" sldId="9079"/>
            <ac:spMk id="2" creationId="{7925765B-44EB-906A-B392-F680656BDF06}"/>
          </ac:spMkLst>
        </pc:spChg>
        <pc:spChg chg="mod">
          <ac:chgData name="Lutz, Ilenia H." userId="02cdb5f8-8dc7-4571-ad76-8a8ffaa93cf9" providerId="ADAL" clId="{E21DF78D-09B1-4F98-99AB-BD09BB9D1E68}" dt="2026-09-15T02:50:38.427" v="7115" actId="12"/>
          <ac:spMkLst>
            <pc:docMk/>
            <pc:sldMk cId="2619405595" sldId="9079"/>
            <ac:spMk id="4" creationId="{5AE02155-750A-ED32-84F9-CD12ABA09DB2}"/>
          </ac:spMkLst>
        </pc:spChg>
        <pc:spChg chg="add mod">
          <ac:chgData name="Lutz, Ilenia H." userId="02cdb5f8-8dc7-4571-ad76-8a8ffaa93cf9" providerId="ADAL" clId="{E21DF78D-09B1-4F98-99AB-BD09BB9D1E68}" dt="2026-09-15T02:51:39.826" v="7127" actId="1076"/>
          <ac:spMkLst>
            <pc:docMk/>
            <pc:sldMk cId="2619405595" sldId="9079"/>
            <ac:spMk id="7" creationId="{AB9B4709-B56C-640A-5643-6758434B8947}"/>
          </ac:spMkLst>
        </pc:spChg>
      </pc:sldChg>
      <pc:sldChg chg="addSp delSp modSp add mod ord">
        <pc:chgData name="Lutz, Ilenia H." userId="02cdb5f8-8dc7-4571-ad76-8a8ffaa93cf9" providerId="ADAL" clId="{E21DF78D-09B1-4F98-99AB-BD09BB9D1E68}" dt="2026-09-15T03:42:28.187" v="8761" actId="14100"/>
        <pc:sldMkLst>
          <pc:docMk/>
          <pc:sldMk cId="2610594442" sldId="9080"/>
        </pc:sldMkLst>
        <pc:spChg chg="mod">
          <ac:chgData name="Lutz, Ilenia H." userId="02cdb5f8-8dc7-4571-ad76-8a8ffaa93cf9" providerId="ADAL" clId="{E21DF78D-09B1-4F98-99AB-BD09BB9D1E68}" dt="2026-09-15T01:54:04.869" v="5888" actId="20577"/>
          <ac:spMkLst>
            <pc:docMk/>
            <pc:sldMk cId="2610594442" sldId="9080"/>
            <ac:spMk id="2" creationId="{B2B1C027-1854-0DEC-6F63-90B1885B7D3C}"/>
          </ac:spMkLst>
        </pc:spChg>
        <pc:spChg chg="add mod">
          <ac:chgData name="Lutz, Ilenia H." userId="02cdb5f8-8dc7-4571-ad76-8a8ffaa93cf9" providerId="ADAL" clId="{E21DF78D-09B1-4F98-99AB-BD09BB9D1E68}" dt="2026-09-15T01:58:37.398" v="6071" actId="1036"/>
          <ac:spMkLst>
            <pc:docMk/>
            <pc:sldMk cId="2610594442" sldId="9080"/>
            <ac:spMk id="5" creationId="{D93BA8B2-72A0-9493-10E1-97C0B621FD8E}"/>
          </ac:spMkLst>
        </pc:spChg>
        <pc:spChg chg="mod">
          <ac:chgData name="Lutz, Ilenia H." userId="02cdb5f8-8dc7-4571-ad76-8a8ffaa93cf9" providerId="ADAL" clId="{E21DF78D-09B1-4F98-99AB-BD09BB9D1E68}" dt="2026-09-15T01:55:30.455" v="5987" actId="14100"/>
          <ac:spMkLst>
            <pc:docMk/>
            <pc:sldMk cId="2610594442" sldId="9080"/>
            <ac:spMk id="8" creationId="{13903A2C-C902-BFE7-6570-B58A5D5B4419}"/>
          </ac:spMkLst>
        </pc:spChg>
        <pc:spChg chg="mod">
          <ac:chgData name="Lutz, Ilenia H." userId="02cdb5f8-8dc7-4571-ad76-8a8ffaa93cf9" providerId="ADAL" clId="{E21DF78D-09B1-4F98-99AB-BD09BB9D1E68}" dt="2026-09-15T01:54:45.267" v="5925" actId="1036"/>
          <ac:spMkLst>
            <pc:docMk/>
            <pc:sldMk cId="2610594442" sldId="9080"/>
            <ac:spMk id="14" creationId="{39FDAFD9-CA03-5AF3-1D8C-0FB2EC8A8BCE}"/>
          </ac:spMkLst>
        </pc:spChg>
        <pc:spChg chg="mod">
          <ac:chgData name="Lutz, Ilenia H." userId="02cdb5f8-8dc7-4571-ad76-8a8ffaa93cf9" providerId="ADAL" clId="{E21DF78D-09B1-4F98-99AB-BD09BB9D1E68}" dt="2026-09-15T01:56:02.568" v="6012" actId="14100"/>
          <ac:spMkLst>
            <pc:docMk/>
            <pc:sldMk cId="2610594442" sldId="9080"/>
            <ac:spMk id="15" creationId="{880810D8-17FF-7815-B714-74BD5115F69E}"/>
          </ac:spMkLst>
        </pc:spChg>
        <pc:spChg chg="add mod">
          <ac:chgData name="Lutz, Ilenia H." userId="02cdb5f8-8dc7-4571-ad76-8a8ffaa93cf9" providerId="ADAL" clId="{E21DF78D-09B1-4F98-99AB-BD09BB9D1E68}" dt="2026-09-15T03:42:28.187" v="8761" actId="14100"/>
          <ac:spMkLst>
            <pc:docMk/>
            <pc:sldMk cId="2610594442" sldId="9080"/>
            <ac:spMk id="16" creationId="{50A51C9B-592F-32F7-47BE-3E6AB65E7B65}"/>
          </ac:spMkLst>
        </pc:spChg>
        <pc:spChg chg="add mod">
          <ac:chgData name="Lutz, Ilenia H." userId="02cdb5f8-8dc7-4571-ad76-8a8ffaa93cf9" providerId="ADAL" clId="{E21DF78D-09B1-4F98-99AB-BD09BB9D1E68}" dt="2026-09-15T01:58:08.275" v="6051"/>
          <ac:spMkLst>
            <pc:docMk/>
            <pc:sldMk cId="2610594442" sldId="9080"/>
            <ac:spMk id="18" creationId="{D7F66915-66C9-B8F7-D5CC-4C2C8CED5761}"/>
          </ac:spMkLst>
        </pc:spChg>
        <pc:spChg chg="add mod">
          <ac:chgData name="Lutz, Ilenia H." userId="02cdb5f8-8dc7-4571-ad76-8a8ffaa93cf9" providerId="ADAL" clId="{E21DF78D-09B1-4F98-99AB-BD09BB9D1E68}" dt="2026-09-15T01:58:32.305" v="6058" actId="1076"/>
          <ac:spMkLst>
            <pc:docMk/>
            <pc:sldMk cId="2610594442" sldId="9080"/>
            <ac:spMk id="20" creationId="{D47ED734-D361-B306-68C6-2CA8DBCE24AF}"/>
          </ac:spMkLst>
        </pc:spChg>
        <pc:picChg chg="add mod">
          <ac:chgData name="Lutz, Ilenia H." userId="02cdb5f8-8dc7-4571-ad76-8a8ffaa93cf9" providerId="ADAL" clId="{E21DF78D-09B1-4F98-99AB-BD09BB9D1E68}" dt="2026-09-15T01:54:32.448" v="5899" actId="1076"/>
          <ac:picMkLst>
            <pc:docMk/>
            <pc:sldMk cId="2610594442" sldId="9080"/>
            <ac:picMk id="10" creationId="{E574CED4-C098-D156-07B9-B27E026E8FFD}"/>
          </ac:picMkLst>
        </pc:picChg>
        <pc:picChg chg="mod">
          <ac:chgData name="Lutz, Ilenia H." userId="02cdb5f8-8dc7-4571-ad76-8a8ffaa93cf9" providerId="ADAL" clId="{E21DF78D-09B1-4F98-99AB-BD09BB9D1E68}" dt="2026-09-15T01:55:42.468" v="6006" actId="1076"/>
          <ac:picMkLst>
            <pc:docMk/>
            <pc:sldMk cId="2610594442" sldId="9080"/>
            <ac:picMk id="11" creationId="{D5026EEE-E29E-8D88-1142-A946D2933BA1}"/>
          </ac:picMkLst>
        </pc:picChg>
        <pc:picChg chg="add mod">
          <ac:chgData name="Lutz, Ilenia H." userId="02cdb5f8-8dc7-4571-ad76-8a8ffaa93cf9" providerId="ADAL" clId="{E21DF78D-09B1-4F98-99AB-BD09BB9D1E68}" dt="2026-09-15T01:55:04.807" v="5945" actId="1076"/>
          <ac:picMkLst>
            <pc:docMk/>
            <pc:sldMk cId="2610594442" sldId="9080"/>
            <ac:picMk id="13" creationId="{345DFA29-760D-CA73-5A6E-D6554C042B15}"/>
          </ac:picMkLst>
        </pc:picChg>
        <pc:picChg chg="mod">
          <ac:chgData name="Lutz, Ilenia H." userId="02cdb5f8-8dc7-4571-ad76-8a8ffaa93cf9" providerId="ADAL" clId="{E21DF78D-09B1-4F98-99AB-BD09BB9D1E68}" dt="2026-09-15T01:58:37.398" v="6071" actId="1036"/>
          <ac:picMkLst>
            <pc:docMk/>
            <pc:sldMk cId="2610594442" sldId="9080"/>
            <ac:picMk id="17" creationId="{FF047D9B-03CD-4A09-7F58-F0D9D8F71994}"/>
          </ac:picMkLst>
        </pc:picChg>
      </pc:sldChg>
      <pc:sldChg chg="addSp delSp modSp add mod">
        <pc:chgData name="Lutz, Ilenia H." userId="02cdb5f8-8dc7-4571-ad76-8a8ffaa93cf9" providerId="ADAL" clId="{E21DF78D-09B1-4F98-99AB-BD09BB9D1E68}" dt="2026-09-16T21:53:46.241" v="10099" actId="1038"/>
        <pc:sldMkLst>
          <pc:docMk/>
          <pc:sldMk cId="4273469067" sldId="2147472737"/>
        </pc:sldMkLst>
        <pc:spChg chg="mod">
          <ac:chgData name="Lutz, Ilenia H." userId="02cdb5f8-8dc7-4571-ad76-8a8ffaa93cf9" providerId="ADAL" clId="{E21DF78D-09B1-4F98-99AB-BD09BB9D1E68}" dt="2026-09-15T18:10:45.928" v="9528" actId="14100"/>
          <ac:spMkLst>
            <pc:docMk/>
            <pc:sldMk cId="4273469067" sldId="2147472737"/>
            <ac:spMk id="2" creationId="{8215A074-22B7-5B0F-17D0-51AC064F774F}"/>
          </ac:spMkLst>
        </pc:spChg>
        <pc:spChg chg="mod">
          <ac:chgData name="Lutz, Ilenia H." userId="02cdb5f8-8dc7-4571-ad76-8a8ffaa93cf9" providerId="ADAL" clId="{E21DF78D-09B1-4F98-99AB-BD09BB9D1E68}" dt="2026-09-15T03:31:48.382" v="8373" actId="1076"/>
          <ac:spMkLst>
            <pc:docMk/>
            <pc:sldMk cId="4273469067" sldId="2147472737"/>
            <ac:spMk id="4" creationId="{CB36E2DE-E725-3205-C1E9-A76D226A2B02}"/>
          </ac:spMkLst>
        </pc:spChg>
        <pc:spChg chg="mod">
          <ac:chgData name="Lutz, Ilenia H." userId="02cdb5f8-8dc7-4571-ad76-8a8ffaa93cf9" providerId="ADAL" clId="{E21DF78D-09B1-4F98-99AB-BD09BB9D1E68}" dt="2026-09-15T03:31:52.809" v="8374" actId="1076"/>
          <ac:spMkLst>
            <pc:docMk/>
            <pc:sldMk cId="4273469067" sldId="2147472737"/>
            <ac:spMk id="7" creationId="{95D2820B-3E43-ACAE-12FA-23DACEBE8698}"/>
          </ac:spMkLst>
        </pc:spChg>
        <pc:spChg chg="add mod">
          <ac:chgData name="Lutz, Ilenia H." userId="02cdb5f8-8dc7-4571-ad76-8a8ffaa93cf9" providerId="ADAL" clId="{E21DF78D-09B1-4F98-99AB-BD09BB9D1E68}" dt="2026-09-15T03:33:08.160" v="8517" actId="1036"/>
          <ac:spMkLst>
            <pc:docMk/>
            <pc:sldMk cId="4273469067" sldId="2147472737"/>
            <ac:spMk id="10" creationId="{717E9975-06CD-8C1F-3DCA-736E0356C1D7}"/>
          </ac:spMkLst>
        </pc:spChg>
        <pc:spChg chg="add mod">
          <ac:chgData name="Lutz, Ilenia H." userId="02cdb5f8-8dc7-4571-ad76-8a8ffaa93cf9" providerId="ADAL" clId="{E21DF78D-09B1-4F98-99AB-BD09BB9D1E68}" dt="2026-09-15T03:33:08.160" v="8517" actId="1036"/>
          <ac:spMkLst>
            <pc:docMk/>
            <pc:sldMk cId="4273469067" sldId="2147472737"/>
            <ac:spMk id="11" creationId="{337F286D-5652-46D4-2C2C-72F49518B469}"/>
          </ac:spMkLst>
        </pc:spChg>
        <pc:picChg chg="add mod">
          <ac:chgData name="Lutz, Ilenia H." userId="02cdb5f8-8dc7-4571-ad76-8a8ffaa93cf9" providerId="ADAL" clId="{E21DF78D-09B1-4F98-99AB-BD09BB9D1E68}" dt="2026-09-16T21:53:46.241" v="10099" actId="1038"/>
          <ac:picMkLst>
            <pc:docMk/>
            <pc:sldMk cId="4273469067" sldId="2147472737"/>
            <ac:picMk id="5" creationId="{DFE6643F-49CC-DD74-FF79-0BE37D1D0E84}"/>
          </ac:picMkLst>
        </pc:picChg>
        <pc:picChg chg="add mod">
          <ac:chgData name="Lutz, Ilenia H." userId="02cdb5f8-8dc7-4571-ad76-8a8ffaa93cf9" providerId="ADAL" clId="{E21DF78D-09B1-4F98-99AB-BD09BB9D1E68}" dt="2026-09-15T03:33:08.160" v="8517" actId="1036"/>
          <ac:picMkLst>
            <pc:docMk/>
            <pc:sldMk cId="4273469067" sldId="2147472737"/>
            <ac:picMk id="6" creationId="{26E74420-E421-8BD3-FF81-A4DF06628CDB}"/>
          </ac:picMkLst>
        </pc:picChg>
      </pc:sldChg>
      <pc:sldChg chg="modSp mod">
        <pc:chgData name="Lutz, Ilenia H." userId="02cdb5f8-8dc7-4571-ad76-8a8ffaa93cf9" providerId="ADAL" clId="{E21DF78D-09B1-4F98-99AB-BD09BB9D1E68}" dt="2026-09-15T18:06:33.613" v="9394" actId="1076"/>
        <pc:sldMkLst>
          <pc:docMk/>
          <pc:sldMk cId="3828045060" sldId="2147472738"/>
        </pc:sldMkLst>
        <pc:spChg chg="mod">
          <ac:chgData name="Lutz, Ilenia H." userId="02cdb5f8-8dc7-4571-ad76-8a8ffaa93cf9" providerId="ADAL" clId="{E21DF78D-09B1-4F98-99AB-BD09BB9D1E68}" dt="2026-09-15T18:06:33.613" v="9394" actId="1076"/>
          <ac:spMkLst>
            <pc:docMk/>
            <pc:sldMk cId="3828045060" sldId="2147472738"/>
            <ac:spMk id="5" creationId="{9F81D9B0-343A-1D13-2DB6-80D3A4FF3134}"/>
          </ac:spMkLst>
        </pc:spChg>
      </pc:sldChg>
      <pc:sldMasterChg chg="delSldLayout">
        <pc:chgData name="Lutz, Ilenia H." userId="02cdb5f8-8dc7-4571-ad76-8a8ffaa93cf9" providerId="ADAL" clId="{E21DF78D-09B1-4F98-99AB-BD09BB9D1E68}" dt="2026-09-15T01:02:04.125" v="5639" actId="47"/>
        <pc:sldMasterMkLst>
          <pc:docMk/>
          <pc:sldMasterMk cId="3595336832" sldId="2147483708"/>
        </pc:sldMasterMkLst>
        <pc:sldLayoutChg chg="del">
          <pc:chgData name="Lutz, Ilenia H." userId="02cdb5f8-8dc7-4571-ad76-8a8ffaa93cf9" providerId="ADAL" clId="{E21DF78D-09B1-4F98-99AB-BD09BB9D1E68}" dt="2026-09-15T01:02:04.125" v="5639" actId="47"/>
          <pc:sldLayoutMkLst>
            <pc:docMk/>
            <pc:sldMasterMk cId="3595336832" sldId="2147483708"/>
            <pc:sldLayoutMk cId="909663464" sldId="2147483761"/>
          </pc:sldLayoutMkLst>
        </pc:sldLayoutChg>
      </pc:sldMasterChg>
      <pc:sldMasterChg chg="delSldLayout">
        <pc:chgData name="Lutz, Ilenia H." userId="02cdb5f8-8dc7-4571-ad76-8a8ffaa93cf9" providerId="ADAL" clId="{E21DF78D-09B1-4F98-99AB-BD09BB9D1E68}" dt="2026-09-15T01:01:40.456" v="5637" actId="2696"/>
        <pc:sldMasterMkLst>
          <pc:docMk/>
          <pc:sldMasterMk cId="2192603499" sldId="2147483733"/>
        </pc:sldMasterMkLst>
        <pc:sldLayoutChg chg="del">
          <pc:chgData name="Lutz, Ilenia H." userId="02cdb5f8-8dc7-4571-ad76-8a8ffaa93cf9" providerId="ADAL" clId="{E21DF78D-09B1-4F98-99AB-BD09BB9D1E68}" dt="2026-09-15T01:01:40.456" v="5637" actId="2696"/>
          <pc:sldLayoutMkLst>
            <pc:docMk/>
            <pc:sldMasterMk cId="2192603499" sldId="2147483733"/>
            <pc:sldLayoutMk cId="3233508019" sldId="2147483762"/>
          </pc:sldLayoutMkLst>
        </pc:sldLayoutChg>
      </pc:sldMasterChg>
    </pc:docChg>
  </pc:docChgLst>
  <pc:docChgLst>
    <pc:chgData name="Jernagan, Denise R." userId="S::drjernagan@purdueforlife.org::f0cd4137-05c2-430f-a966-ef907e9ca740" providerId="AD" clId="Web-{150B4B4E-67E4-763D-18DC-99F37868360B}"/>
    <pc:docChg chg="addSld delSld modSld sldOrd">
      <pc:chgData name="Jernagan, Denise R." userId="S::drjernagan@purdueforlife.org::f0cd4137-05c2-430f-a966-ef907e9ca740" providerId="AD" clId="Web-{150B4B4E-67E4-763D-18DC-99F37868360B}" dt="2026-09-08T14:07:14.497" v="139" actId="20577"/>
      <pc:docMkLst>
        <pc:docMk/>
      </pc:docMkLst>
      <pc:sldChg chg="modSp ord">
        <pc:chgData name="Jernagan, Denise R." userId="S::drjernagan@purdueforlife.org::f0cd4137-05c2-430f-a966-ef907e9ca740" providerId="AD" clId="Web-{150B4B4E-67E4-763D-18DC-99F37868360B}" dt="2026-09-08T14:00:30.682" v="116" actId="20577"/>
        <pc:sldMkLst>
          <pc:docMk/>
          <pc:sldMk cId="2225713434" sldId="8835"/>
        </pc:sldMkLst>
        <pc:spChg chg="mod">
          <ac:chgData name="Jernagan, Denise R." userId="S::drjernagan@purdueforlife.org::f0cd4137-05c2-430f-a966-ef907e9ca740" providerId="AD" clId="Web-{150B4B4E-67E4-763D-18DC-99F37868360B}" dt="2026-09-08T13:57:43.994" v="48" actId="20577"/>
          <ac:spMkLst>
            <pc:docMk/>
            <pc:sldMk cId="2225713434" sldId="8835"/>
            <ac:spMk id="2" creationId="{6CC4488B-9B5F-8DAB-5325-969FEBDEFA0E}"/>
          </ac:spMkLst>
        </pc:spChg>
        <pc:spChg chg="mod">
          <ac:chgData name="Jernagan, Denise R." userId="S::drjernagan@purdueforlife.org::f0cd4137-05c2-430f-a966-ef907e9ca740" providerId="AD" clId="Web-{150B4B4E-67E4-763D-18DC-99F37868360B}" dt="2026-09-08T14:00:30.682" v="116" actId="20577"/>
          <ac:spMkLst>
            <pc:docMk/>
            <pc:sldMk cId="2225713434" sldId="8835"/>
            <ac:spMk id="4" creationId="{11E8BC58-1081-083C-D912-41A08A97D11F}"/>
          </ac:spMkLst>
        </pc:spChg>
      </pc:sldChg>
      <pc:sldChg chg="addSp modSp ord">
        <pc:chgData name="Jernagan, Denise R." userId="S::drjernagan@purdueforlife.org::f0cd4137-05c2-430f-a966-ef907e9ca740" providerId="AD" clId="Web-{150B4B4E-67E4-763D-18DC-99F37868360B}" dt="2026-09-08T14:07:14.497" v="139" actId="20577"/>
        <pc:sldMkLst>
          <pc:docMk/>
          <pc:sldMk cId="1185352208" sldId="8842"/>
        </pc:sldMkLst>
        <pc:spChg chg="mod">
          <ac:chgData name="Jernagan, Denise R." userId="S::drjernagan@purdueforlife.org::f0cd4137-05c2-430f-a966-ef907e9ca740" providerId="AD" clId="Web-{150B4B4E-67E4-763D-18DC-99F37868360B}" dt="2026-09-08T13:51:37.539" v="11" actId="20577"/>
          <ac:spMkLst>
            <pc:docMk/>
            <pc:sldMk cId="1185352208" sldId="8842"/>
            <ac:spMk id="2" creationId="{58475BC5-2C27-8F69-CCC0-863C4D8D8EE4}"/>
          </ac:spMkLst>
        </pc:spChg>
        <pc:spChg chg="mod">
          <ac:chgData name="Jernagan, Denise R." userId="S::drjernagan@purdueforlife.org::f0cd4137-05c2-430f-a966-ef907e9ca740" providerId="AD" clId="Web-{150B4B4E-67E4-763D-18DC-99F37868360B}" dt="2026-09-08T14:07:14.497" v="139" actId="20577"/>
          <ac:spMkLst>
            <pc:docMk/>
            <pc:sldMk cId="1185352208" sldId="8842"/>
            <ac:spMk id="4" creationId="{7B9FD315-28B7-625A-0A22-8103F99A7A84}"/>
          </ac:spMkLst>
        </pc:spChg>
      </pc:sldChg>
      <pc:sldChg chg="modSp add replId">
        <pc:chgData name="Jernagan, Denise R." userId="S::drjernagan@purdueforlife.org::f0cd4137-05c2-430f-a966-ef907e9ca740" providerId="AD" clId="Web-{150B4B4E-67E4-763D-18DC-99F37868360B}" dt="2026-09-08T14:06:31.200" v="136" actId="20577"/>
        <pc:sldMkLst>
          <pc:docMk/>
          <pc:sldMk cId="890053660" sldId="9061"/>
        </pc:sldMkLst>
        <pc:spChg chg="mod">
          <ac:chgData name="Jernagan, Denise R." userId="S::drjernagan@purdueforlife.org::f0cd4137-05c2-430f-a966-ef907e9ca740" providerId="AD" clId="Web-{150B4B4E-67E4-763D-18DC-99F37868360B}" dt="2026-09-08T14:06:31.200" v="136" actId="20577"/>
          <ac:spMkLst>
            <pc:docMk/>
            <pc:sldMk cId="890053660" sldId="9061"/>
            <ac:spMk id="4" creationId="{750265CA-DF68-4E55-89A0-D42B9D32CBEB}"/>
          </ac:spMkLst>
        </pc:spChg>
      </pc:sldChg>
    </pc:docChg>
  </pc:docChgLst>
  <pc:docChgLst>
    <pc:chgData name="Williams, LeAnne E." userId="S::lewilliams@purdueforlife.org::92bb8d95-6796-4dc8-a152-63fd72917ca7" providerId="AD" clId="Web-{A0DCB911-037B-08DC-68EA-EB9417AC660E}"/>
    <pc:docChg chg="modSld">
      <pc:chgData name="Williams, LeAnne E." userId="S::lewilliams@purdueforlife.org::92bb8d95-6796-4dc8-a152-63fd72917ca7" providerId="AD" clId="Web-{A0DCB911-037B-08DC-68EA-EB9417AC660E}" dt="2026-09-14T15:19:16.884" v="9" actId="20577"/>
      <pc:docMkLst>
        <pc:docMk/>
      </pc:docMkLst>
    </pc:docChg>
  </pc:docChgLst>
  <pc:docChgLst>
    <pc:chgData name="Jernagan, Denise R." userId="S::drjernagan@purdueforlife.org::f0cd4137-05c2-430f-a966-ef907e9ca740" providerId="AD" clId="Web-{754DC9F4-6A86-8A8B-1769-A5428F0811DE}"/>
    <pc:docChg chg="addSld modSld sldOrd">
      <pc:chgData name="Jernagan, Denise R." userId="S::drjernagan@purdueforlife.org::f0cd4137-05c2-430f-a966-ef907e9ca740" providerId="AD" clId="Web-{754DC9F4-6A86-8A8B-1769-A5428F0811DE}" dt="2026-09-02T13:57:33.666" v="2188" actId="20577"/>
      <pc:docMkLst>
        <pc:docMk/>
      </pc:docMkLst>
      <pc:sldChg chg="delSp modSp">
        <pc:chgData name="Jernagan, Denise R." userId="S::drjernagan@purdueforlife.org::f0cd4137-05c2-430f-a966-ef907e9ca740" providerId="AD" clId="Web-{754DC9F4-6A86-8A8B-1769-A5428F0811DE}" dt="2026-09-02T13:57:08.634" v="2183" actId="20577"/>
        <pc:sldMkLst>
          <pc:docMk/>
          <pc:sldMk cId="2120210575" sldId="9056"/>
        </pc:sldMkLst>
        <pc:spChg chg="mod">
          <ac:chgData name="Jernagan, Denise R." userId="S::drjernagan@purdueforlife.org::f0cd4137-05c2-430f-a966-ef907e9ca740" providerId="AD" clId="Web-{754DC9F4-6A86-8A8B-1769-A5428F0811DE}" dt="2026-09-02T13:13:29.916" v="1117" actId="20577"/>
          <ac:spMkLst>
            <pc:docMk/>
            <pc:sldMk cId="2120210575" sldId="9056"/>
            <ac:spMk id="2" creationId="{8F3B46E8-ED23-D5F5-218E-A4835226400A}"/>
          </ac:spMkLst>
        </pc:spChg>
        <pc:spChg chg="mod">
          <ac:chgData name="Jernagan, Denise R." userId="S::drjernagan@purdueforlife.org::f0cd4137-05c2-430f-a966-ef907e9ca740" providerId="AD" clId="Web-{754DC9F4-6A86-8A8B-1769-A5428F0811DE}" dt="2026-09-02T13:57:08.634" v="2183" actId="20577"/>
          <ac:spMkLst>
            <pc:docMk/>
            <pc:sldMk cId="2120210575" sldId="9056"/>
            <ac:spMk id="4" creationId="{229916F4-B305-F31F-D20E-C987C50A78EB}"/>
          </ac:spMkLst>
        </pc:spChg>
      </pc:sldChg>
      <pc:sldChg chg="addSp modSp add ord replId">
        <pc:chgData name="Jernagan, Denise R." userId="S::drjernagan@purdueforlife.org::f0cd4137-05c2-430f-a966-ef907e9ca740" providerId="AD" clId="Web-{754DC9F4-6A86-8A8B-1769-A5428F0811DE}" dt="2026-09-02T13:54:55.191" v="2179" actId="20577"/>
        <pc:sldMkLst>
          <pc:docMk/>
          <pc:sldMk cId="902127231" sldId="9058"/>
        </pc:sldMkLst>
        <pc:spChg chg="mod">
          <ac:chgData name="Jernagan, Denise R." userId="S::drjernagan@purdueforlife.org::f0cd4137-05c2-430f-a966-ef907e9ca740" providerId="AD" clId="Web-{754DC9F4-6A86-8A8B-1769-A5428F0811DE}" dt="2026-09-02T13:26:37.183" v="1720" actId="20577"/>
          <ac:spMkLst>
            <pc:docMk/>
            <pc:sldMk cId="902127231" sldId="9058"/>
            <ac:spMk id="2" creationId="{71939E0C-46DE-1832-17FB-D843D9816F38}"/>
          </ac:spMkLst>
        </pc:spChg>
        <pc:spChg chg="mod">
          <ac:chgData name="Jernagan, Denise R." userId="S::drjernagan@purdueforlife.org::f0cd4137-05c2-430f-a966-ef907e9ca740" providerId="AD" clId="Web-{754DC9F4-6A86-8A8B-1769-A5428F0811DE}" dt="2026-09-02T13:54:55.191" v="2179" actId="20577"/>
          <ac:spMkLst>
            <pc:docMk/>
            <pc:sldMk cId="902127231" sldId="9058"/>
            <ac:spMk id="4" creationId="{0913157B-A4BB-D1D3-CA58-3D4B1F525CFE}"/>
          </ac:spMkLst>
        </pc:spChg>
        <pc:picChg chg="add mod">
          <ac:chgData name="Jernagan, Denise R." userId="S::drjernagan@purdueforlife.org::f0cd4137-05c2-430f-a966-ef907e9ca740" providerId="AD" clId="Web-{754DC9F4-6A86-8A8B-1769-A5428F0811DE}" dt="2026-09-02T13:51:18.947" v="2118" actId="1076"/>
          <ac:picMkLst>
            <pc:docMk/>
            <pc:sldMk cId="902127231" sldId="9058"/>
            <ac:picMk id="3" creationId="{5FD137E7-6CEC-0869-131F-77A54853E9E4}"/>
          </ac:picMkLst>
        </pc:picChg>
      </pc:sldChg>
      <pc:sldChg chg="modSp add replId">
        <pc:chgData name="Jernagan, Denise R." userId="S::drjernagan@purdueforlife.org::f0cd4137-05c2-430f-a966-ef907e9ca740" providerId="AD" clId="Web-{754DC9F4-6A86-8A8B-1769-A5428F0811DE}" dt="2026-09-02T13:57:33.666" v="2188" actId="20577"/>
        <pc:sldMkLst>
          <pc:docMk/>
          <pc:sldMk cId="4034029520" sldId="9059"/>
        </pc:sldMkLst>
        <pc:spChg chg="mod">
          <ac:chgData name="Jernagan, Denise R." userId="S::drjernagan@purdueforlife.org::f0cd4137-05c2-430f-a966-ef907e9ca740" providerId="AD" clId="Web-{754DC9F4-6A86-8A8B-1769-A5428F0811DE}" dt="2026-09-02T13:57:33.666" v="2188" actId="20577"/>
          <ac:spMkLst>
            <pc:docMk/>
            <pc:sldMk cId="4034029520" sldId="9059"/>
            <ac:spMk id="4" creationId="{20ED3078-8C6B-C0A6-1BF0-B783C566B27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F414E82-ADCD-FD47-BF65-1CB77688E54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4" name="Footer Placeholder 3">
            <a:extLst>
              <a:ext uri="{FF2B5EF4-FFF2-40B4-BE49-F238E27FC236}">
                <a16:creationId xmlns:a16="http://schemas.microsoft.com/office/drawing/2014/main" id="{BD77275F-47EE-5D41-9AD1-87DB20B6D6A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9CA56EDA-A6C4-4448-81DB-D569FC06E21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49A5776-8919-4545-841A-B3D7B8C234F7}" type="slidenum">
              <a:rPr lang="en-US" smtClean="0"/>
              <a:t>‹#›</a:t>
            </a:fld>
            <a:endParaRPr lang="en-US"/>
          </a:p>
        </p:txBody>
      </p:sp>
      <p:sp>
        <p:nvSpPr>
          <p:cNvPr id="6" name="Date Placeholder 5">
            <a:extLst>
              <a:ext uri="{FF2B5EF4-FFF2-40B4-BE49-F238E27FC236}">
                <a16:creationId xmlns:a16="http://schemas.microsoft.com/office/drawing/2014/main" id="{0C9F3C12-DCB7-CE45-91CF-EA40F829F75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7D61072-73DA-A04B-8A41-67DE4C728D5B}" type="datetimeFigureOut">
              <a:rPr lang="en-US" smtClean="0"/>
              <a:t>9/18/2026</a:t>
            </a:fld>
            <a:endParaRPr lang="en-US"/>
          </a:p>
        </p:txBody>
      </p:sp>
    </p:spTree>
    <p:extLst>
      <p:ext uri="{BB962C8B-B14F-4D97-AF65-F5344CB8AC3E}">
        <p14:creationId xmlns:p14="http://schemas.microsoft.com/office/powerpoint/2010/main" val="38233834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265683-8446-064B-AD30-47BA72480F7C}" type="datetimeFigureOut">
              <a:rPr lang="en-US" smtClean="0"/>
              <a:t>9/18/2026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C63BD6-9A76-3E42-9DF3-1D28BC75B5C8}" type="slidenum">
              <a:rPr lang="en-US" smtClean="0"/>
              <a:t>‹#›</a:t>
            </a:fld>
            <a:endParaRPr lang="en-US"/>
          </a:p>
        </p:txBody>
      </p:sp>
    </p:spTree>
    <p:extLst>
      <p:ext uri="{BB962C8B-B14F-4D97-AF65-F5344CB8AC3E}">
        <p14:creationId xmlns:p14="http://schemas.microsoft.com/office/powerpoint/2010/main" val="25706715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connect.purdue.edu/s/bidpal-request"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link.us-1.lytho.us/i/178533946533635ff2430-b409-4030-bb8b-1beec4f0eeee#page-c869e67e-96b0-4942-8a79-3c3c884ab829" TargetMode="External"/><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link.us-1.lytho.us/i/178533946533635ff2430-b409-4030-bb8b-1beec4f0eeee#page-c869e67e-96b0-4942-8a79-3c3c884ab829" TargetMode="External"/><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7C63BD6-9A76-3E42-9DF3-1D28BC75B5C8}" type="slidenum">
              <a:rPr lang="en-US" smtClean="0"/>
              <a:t>1</a:t>
            </a:fld>
            <a:endParaRPr lang="en-US"/>
          </a:p>
        </p:txBody>
      </p:sp>
    </p:spTree>
    <p:extLst>
      <p:ext uri="{BB962C8B-B14F-4D97-AF65-F5344CB8AC3E}">
        <p14:creationId xmlns:p14="http://schemas.microsoft.com/office/powerpoint/2010/main" val="24707915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7C63BD6-9A76-3E42-9DF3-1D28BC75B5C8}" type="slidenum">
              <a:rPr lang="en-US" smtClean="0"/>
              <a:t>2</a:t>
            </a:fld>
            <a:endParaRPr lang="en-US"/>
          </a:p>
        </p:txBody>
      </p:sp>
    </p:spTree>
    <p:extLst>
      <p:ext uri="{BB962C8B-B14F-4D97-AF65-F5344CB8AC3E}">
        <p14:creationId xmlns:p14="http://schemas.microsoft.com/office/powerpoint/2010/main" val="16493317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7C63BD6-9A76-3E42-9DF3-1D28BC75B5C8}" type="slidenum">
              <a:rPr lang="en-US" smtClean="0"/>
              <a:t>3</a:t>
            </a:fld>
            <a:endParaRPr lang="en-US"/>
          </a:p>
        </p:txBody>
      </p:sp>
    </p:spTree>
    <p:extLst>
      <p:ext uri="{BB962C8B-B14F-4D97-AF65-F5344CB8AC3E}">
        <p14:creationId xmlns:p14="http://schemas.microsoft.com/office/powerpoint/2010/main" val="9126284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3C21B7-0D3C-CDF8-12E8-C668649880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FDFFE2-9F28-33BE-77B6-38F883E724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E335C6-69C9-DA4C-0510-DC011FA700C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a:solidFill>
                  <a:srgbClr val="424242"/>
                </a:solidFill>
                <a:effectLst/>
                <a:latin typeface="Franklin Gothic Medium" panose="020B0603020102020204" pitchFamily="34" charset="0"/>
              </a:rPr>
              <a:t>Impact: Reinforces Purdue’s strength in career readiness and workforce alignment, enhancing its global competitiveness and reputation.</a:t>
            </a:r>
          </a:p>
          <a:p>
            <a:endParaRPr lang="en-US"/>
          </a:p>
        </p:txBody>
      </p:sp>
      <p:sp>
        <p:nvSpPr>
          <p:cNvPr id="4" name="Slide Number Placeholder 3">
            <a:extLst>
              <a:ext uri="{FF2B5EF4-FFF2-40B4-BE49-F238E27FC236}">
                <a16:creationId xmlns:a16="http://schemas.microsoft.com/office/drawing/2014/main" id="{726EA6A5-4152-E6E9-BADC-11225FDD5746}"/>
              </a:ext>
            </a:extLst>
          </p:cNvPr>
          <p:cNvSpPr>
            <a:spLocks noGrp="1"/>
          </p:cNvSpPr>
          <p:nvPr>
            <p:ph type="sldNum" sz="quarter" idx="5"/>
          </p:nvPr>
        </p:nvSpPr>
        <p:spPr/>
        <p:txBody>
          <a:bodyPr/>
          <a:lstStyle/>
          <a:p>
            <a:fld id="{37C63BD6-9A76-3E42-9DF3-1D28BC75B5C8}" type="slidenum">
              <a:rPr lang="en-US" smtClean="0"/>
              <a:t>4</a:t>
            </a:fld>
            <a:endParaRPr lang="en-US"/>
          </a:p>
        </p:txBody>
      </p:sp>
    </p:spTree>
    <p:extLst>
      <p:ext uri="{BB962C8B-B14F-4D97-AF65-F5344CB8AC3E}">
        <p14:creationId xmlns:p14="http://schemas.microsoft.com/office/powerpoint/2010/main" val="30727351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a:solidFill>
                  <a:srgbClr val="424242"/>
                </a:solidFill>
                <a:effectLst/>
                <a:latin typeface="Franklin Gothic Medium" panose="020B0603020102020204" pitchFamily="34" charset="0"/>
              </a:rPr>
              <a:t>Impact: Reinforces Purdue’s strength in career readiness and workforce alignment, enhancing its global competitiveness and reputation.</a:t>
            </a:r>
          </a:p>
          <a:p>
            <a:endParaRPr lang="en-US"/>
          </a:p>
        </p:txBody>
      </p:sp>
      <p:sp>
        <p:nvSpPr>
          <p:cNvPr id="4" name="Slide Number Placeholder 3"/>
          <p:cNvSpPr>
            <a:spLocks noGrp="1"/>
          </p:cNvSpPr>
          <p:nvPr>
            <p:ph type="sldNum" sz="quarter" idx="5"/>
          </p:nvPr>
        </p:nvSpPr>
        <p:spPr/>
        <p:txBody>
          <a:bodyPr/>
          <a:lstStyle/>
          <a:p>
            <a:fld id="{37C63BD6-9A76-3E42-9DF3-1D28BC75B5C8}" type="slidenum">
              <a:rPr lang="en-US" smtClean="0"/>
              <a:t>5</a:t>
            </a:fld>
            <a:endParaRPr lang="en-US"/>
          </a:p>
        </p:txBody>
      </p:sp>
    </p:spTree>
    <p:extLst>
      <p:ext uri="{BB962C8B-B14F-4D97-AF65-F5344CB8AC3E}">
        <p14:creationId xmlns:p14="http://schemas.microsoft.com/office/powerpoint/2010/main" val="34923616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BC2680-69A5-AE89-3EC6-D071D00D6C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106072-5B91-3634-1502-48C592938B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54BBAD-E430-4A47-FD1D-329068D4C76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1487961-387B-B444-0FCB-2E4793AB2A27}"/>
              </a:ext>
            </a:extLst>
          </p:cNvPr>
          <p:cNvSpPr>
            <a:spLocks noGrp="1"/>
          </p:cNvSpPr>
          <p:nvPr>
            <p:ph type="sldNum" sz="quarter" idx="5"/>
          </p:nvPr>
        </p:nvSpPr>
        <p:spPr/>
        <p:txBody>
          <a:bodyPr/>
          <a:lstStyle/>
          <a:p>
            <a:fld id="{37C63BD6-9A76-3E42-9DF3-1D28BC75B5C8}" type="slidenum">
              <a:rPr lang="en-US" smtClean="0"/>
              <a:t>6</a:t>
            </a:fld>
            <a:endParaRPr lang="en-US"/>
          </a:p>
        </p:txBody>
      </p:sp>
    </p:spTree>
    <p:extLst>
      <p:ext uri="{BB962C8B-B14F-4D97-AF65-F5344CB8AC3E}">
        <p14:creationId xmlns:p14="http://schemas.microsoft.com/office/powerpoint/2010/main" val="40213857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5FE553-CA87-4079-5E53-331FEAC854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2D42D9-4389-E6CE-C274-1A057692F2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2EF1DF-A008-D12D-0F61-4A3F43F505AF}"/>
              </a:ext>
            </a:extLst>
          </p:cNvPr>
          <p:cNvSpPr>
            <a:spLocks noGrp="1"/>
          </p:cNvSpPr>
          <p:nvPr>
            <p:ph type="body" idx="1"/>
          </p:nvPr>
        </p:nvSpPr>
        <p:spPr/>
        <p:txBody>
          <a:bodyPr/>
          <a:lstStyle/>
          <a:p>
            <a:pPr>
              <a:lnSpc>
                <a:spcPct val="150000"/>
              </a:lnSpc>
            </a:pPr>
            <a:r>
              <a:rPr lang="en-US" sz="1200" b="1">
                <a:latin typeface="Franklin Gothic Medium" panose="020B0603020102020204" pitchFamily="34" charset="0"/>
              </a:rPr>
              <a:t>12:00-1:00 PM:</a:t>
            </a:r>
            <a:r>
              <a:rPr lang="en-US" sz="1200">
                <a:latin typeface="Franklin Gothic Medium" panose="020B0603020102020204" pitchFamily="34" charset="0"/>
              </a:rPr>
              <a:t> Lunch, Recognition,  Alumni Club Awards, Group Photo – Props </a:t>
            </a:r>
          </a:p>
          <a:p>
            <a:pPr>
              <a:lnSpc>
                <a:spcPct val="150000"/>
              </a:lnSpc>
            </a:pPr>
            <a:r>
              <a:rPr lang="en-US" sz="1200" b="1">
                <a:latin typeface="Franklin Gothic Medium" panose="020B0603020102020204" pitchFamily="34" charset="0"/>
              </a:rPr>
              <a:t>1:00-1:30 PM:</a:t>
            </a:r>
            <a:r>
              <a:rPr lang="en-US" sz="1200">
                <a:latin typeface="Franklin Gothic Medium" panose="020B0603020102020204" pitchFamily="34" charset="0"/>
              </a:rPr>
              <a:t> Training</a:t>
            </a:r>
          </a:p>
          <a:p>
            <a:pPr>
              <a:lnSpc>
                <a:spcPct val="150000"/>
              </a:lnSpc>
            </a:pPr>
            <a:r>
              <a:rPr lang="en-US" sz="1200" b="1">
                <a:latin typeface="Franklin Gothic Medium" panose="020B0603020102020204" pitchFamily="34" charset="0"/>
              </a:rPr>
              <a:t>1:30-2:30 PM: </a:t>
            </a:r>
            <a:r>
              <a:rPr lang="en-US" sz="1200">
                <a:latin typeface="Franklin Gothic Medium" panose="020B0603020102020204" pitchFamily="34" charset="0"/>
              </a:rPr>
              <a:t>Goals Discussion and Best Practice Sharing</a:t>
            </a:r>
          </a:p>
          <a:p>
            <a:pPr>
              <a:lnSpc>
                <a:spcPct val="150000"/>
              </a:lnSpc>
            </a:pPr>
            <a:r>
              <a:rPr lang="en-US" sz="1200" b="1">
                <a:latin typeface="Franklin Gothic Medium" panose="020B0603020102020204" pitchFamily="34" charset="0"/>
              </a:rPr>
              <a:t>2:30-3:00 PM:</a:t>
            </a:r>
            <a:r>
              <a:rPr lang="en-US" sz="1200">
                <a:latin typeface="Franklin Gothic Medium" panose="020B0603020102020204" pitchFamily="34" charset="0"/>
              </a:rPr>
              <a:t> Debrief </a:t>
            </a:r>
          </a:p>
          <a:p>
            <a:endParaRPr lang="en-US"/>
          </a:p>
        </p:txBody>
      </p:sp>
      <p:sp>
        <p:nvSpPr>
          <p:cNvPr id="4" name="Slide Number Placeholder 3">
            <a:extLst>
              <a:ext uri="{FF2B5EF4-FFF2-40B4-BE49-F238E27FC236}">
                <a16:creationId xmlns:a16="http://schemas.microsoft.com/office/drawing/2014/main" id="{60132DDF-10C9-67EF-16E5-1707A933EB21}"/>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7C63BD6-9A76-3E42-9DF3-1D28BC75B5C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574770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To apply: </a:t>
            </a:r>
            <a:r>
              <a:rPr lang="en-US" sz="1200">
                <a:solidFill>
                  <a:srgbClr val="0070C0"/>
                </a:solidFill>
                <a:latin typeface="Arial"/>
                <a:cs typeface="Arial"/>
                <a:hlinkClick r:id="rId3">
                  <a:extLst>
                    <a:ext uri="{A12FA001-AC4F-418D-AE19-62706E023703}">
                      <ahyp:hlinkClr xmlns:ahyp="http://schemas.microsoft.com/office/drawing/2018/hyperlinkcolor" val="tx"/>
                    </a:ext>
                  </a:extLst>
                </a:hlinkClick>
              </a:rPr>
              <a:t>https://connect.purdue.edu/s/bidpal-request</a:t>
            </a:r>
            <a:r>
              <a:rPr lang="en-US" sz="1200">
                <a:solidFill>
                  <a:srgbClr val="0070C0"/>
                </a:solidFill>
                <a:ea typeface="+mn-lt"/>
                <a:cs typeface="+mn-lt"/>
              </a:rPr>
              <a:t> </a:t>
            </a:r>
            <a:r>
              <a:rPr lang="en-US" sz="1200">
                <a:ea typeface="+mn-lt"/>
                <a:cs typeface="+mn-lt"/>
              </a:rPr>
              <a:t> </a:t>
            </a:r>
            <a:endParaRPr lang="en-US" sz="1200">
              <a:solidFill>
                <a:srgbClr val="0070C0"/>
              </a:solidFill>
              <a:ea typeface="+mn-lt"/>
              <a:cs typeface="+mn-lt"/>
            </a:endParaRPr>
          </a:p>
          <a:p>
            <a:endParaRPr lang="en-US"/>
          </a:p>
        </p:txBody>
      </p:sp>
      <p:sp>
        <p:nvSpPr>
          <p:cNvPr id="4" name="Slide Number Placeholder 3"/>
          <p:cNvSpPr>
            <a:spLocks noGrp="1"/>
          </p:cNvSpPr>
          <p:nvPr>
            <p:ph type="sldNum" sz="quarter" idx="5"/>
          </p:nvPr>
        </p:nvSpPr>
        <p:spPr/>
        <p:txBody>
          <a:bodyPr/>
          <a:lstStyle/>
          <a:p>
            <a:fld id="{37C63BD6-9A76-3E42-9DF3-1D28BC75B5C8}" type="slidenum">
              <a:rPr lang="en-US" smtClean="0"/>
              <a:t>14</a:t>
            </a:fld>
            <a:endParaRPr lang="en-US"/>
          </a:p>
        </p:txBody>
      </p:sp>
    </p:spTree>
    <p:extLst>
      <p:ext uri="{BB962C8B-B14F-4D97-AF65-F5344CB8AC3E}">
        <p14:creationId xmlns:p14="http://schemas.microsoft.com/office/powerpoint/2010/main" val="23908602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D7FEBE-C879-98A1-94F7-B8F3B6FB4D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08A3C1-9110-1BBE-9129-939A05890A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149112-DF9A-6D05-C2A1-70EF21A82D98}"/>
              </a:ext>
            </a:extLst>
          </p:cNvPr>
          <p:cNvSpPr>
            <a:spLocks noGrp="1"/>
          </p:cNvSpPr>
          <p:nvPr>
            <p:ph type="body" idx="1"/>
          </p:nvPr>
        </p:nvSpPr>
        <p:spPr/>
        <p:txBody>
          <a:bodyPr/>
          <a:lstStyle/>
          <a:p>
            <a:endParaRPr lang="en-US">
              <a:ea typeface="Calibri"/>
              <a:cs typeface="Calibri"/>
            </a:endParaRPr>
          </a:p>
        </p:txBody>
      </p:sp>
      <p:sp>
        <p:nvSpPr>
          <p:cNvPr id="4" name="Slide Number Placeholder 3">
            <a:extLst>
              <a:ext uri="{FF2B5EF4-FFF2-40B4-BE49-F238E27FC236}">
                <a16:creationId xmlns:a16="http://schemas.microsoft.com/office/drawing/2014/main" id="{22311CB2-1F64-F1A2-0F55-AF9811D11AC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7BF745-0557-B241-863F-056113C7032A}"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53955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E0069D-C7CA-82FB-5A5D-39BD03F07D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309156-A493-A9D3-3AC8-469C959E2B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5C0965-DCE1-974E-FEB9-86490451A63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848D59F-F701-D517-60C2-BC76BEA2682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7BF745-0557-B241-863F-056113C7032A}"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996710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F6F329-8361-681F-CCFB-593D41172D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495DED-2EE3-002A-53F9-4BAA8A9AAD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B5BA5D-7DD9-2996-55A5-67A5D65BFC4D}"/>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5DB084F8-FD2D-2F0C-B0ED-3C5C95F8435E}"/>
              </a:ext>
            </a:extLst>
          </p:cNvPr>
          <p:cNvSpPr>
            <a:spLocks noGrp="1"/>
          </p:cNvSpPr>
          <p:nvPr>
            <p:ph type="sldNum" sz="quarter" idx="5"/>
          </p:nvPr>
        </p:nvSpPr>
        <p:spPr/>
        <p:txBody>
          <a:bodyPr/>
          <a:lstStyle/>
          <a:p>
            <a:fld id="{76DD9A3A-A92A-4A09-AF06-1A898C828843}" type="slidenum">
              <a:rPr lang="en-US" smtClean="0"/>
              <a:t>31</a:t>
            </a:fld>
            <a:endParaRPr lang="en-US"/>
          </a:p>
        </p:txBody>
      </p:sp>
    </p:spTree>
    <p:extLst>
      <p:ext uri="{BB962C8B-B14F-4D97-AF65-F5344CB8AC3E}">
        <p14:creationId xmlns:p14="http://schemas.microsoft.com/office/powerpoint/2010/main" val="13280823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734FEB-4D8A-BE4D-B45A-4AB7DB8B5C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E5C630-F343-3D8D-53AD-917D9029C0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1B9786-4513-1275-4728-22171DE2928A}"/>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052A33D9-3FDD-2518-3D20-D9B7309209DB}"/>
              </a:ext>
            </a:extLst>
          </p:cNvPr>
          <p:cNvSpPr>
            <a:spLocks noGrp="1"/>
          </p:cNvSpPr>
          <p:nvPr>
            <p:ph type="sldNum" sz="quarter" idx="5"/>
          </p:nvPr>
        </p:nvSpPr>
        <p:spPr/>
        <p:txBody>
          <a:bodyPr/>
          <a:lstStyle/>
          <a:p>
            <a:fld id="{76DD9A3A-A92A-4A09-AF06-1A898C828843}" type="slidenum">
              <a:rPr lang="en-US" smtClean="0"/>
              <a:t>32</a:t>
            </a:fld>
            <a:endParaRPr lang="en-US"/>
          </a:p>
        </p:txBody>
      </p:sp>
    </p:spTree>
    <p:extLst>
      <p:ext uri="{BB962C8B-B14F-4D97-AF65-F5344CB8AC3E}">
        <p14:creationId xmlns:p14="http://schemas.microsoft.com/office/powerpoint/2010/main" val="5126849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79905B-2216-9BD6-4E23-BFDE1341A5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4CA034-8504-D0F6-7AEF-B2B2C243C4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75035E-A947-D441-D03E-C3EC0DFEFD31}"/>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56DD4D02-E159-6E05-C866-E4CA0EF30BBD}"/>
              </a:ext>
            </a:extLst>
          </p:cNvPr>
          <p:cNvSpPr>
            <a:spLocks noGrp="1"/>
          </p:cNvSpPr>
          <p:nvPr>
            <p:ph type="sldNum" sz="quarter" idx="5"/>
          </p:nvPr>
        </p:nvSpPr>
        <p:spPr/>
        <p:txBody>
          <a:bodyPr/>
          <a:lstStyle/>
          <a:p>
            <a:fld id="{76DD9A3A-A92A-4A09-AF06-1A898C828843}" type="slidenum">
              <a:rPr lang="en-US" smtClean="0"/>
              <a:t>33</a:t>
            </a:fld>
            <a:endParaRPr lang="en-US"/>
          </a:p>
        </p:txBody>
      </p:sp>
    </p:spTree>
    <p:extLst>
      <p:ext uri="{BB962C8B-B14F-4D97-AF65-F5344CB8AC3E}">
        <p14:creationId xmlns:p14="http://schemas.microsoft.com/office/powerpoint/2010/main" val="25473731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8E3E65-2508-A25B-A365-8BC7BA4560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DA2413-9ECC-02CE-4816-9585E3FFE5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084FCC-EC4F-0396-5239-C4071FE9310E}"/>
              </a:ext>
            </a:extLst>
          </p:cNvPr>
          <p:cNvSpPr>
            <a:spLocks noGrp="1"/>
          </p:cNvSpPr>
          <p:nvPr>
            <p:ph type="body" idx="1"/>
          </p:nvPr>
        </p:nvSpPr>
        <p:spPr/>
        <p:txBody>
          <a:bodyPr/>
          <a:lstStyle/>
          <a:p>
            <a:r>
              <a:rPr lang="en-US"/>
              <a:t>Leanne </a:t>
            </a:r>
            <a:r>
              <a:rPr lang="en-US" err="1"/>
              <a:t>lastd</a:t>
            </a:r>
            <a:r>
              <a:rPr lang="en-US"/>
              <a:t> section</a:t>
            </a:r>
          </a:p>
        </p:txBody>
      </p:sp>
      <p:sp>
        <p:nvSpPr>
          <p:cNvPr id="4" name="Slide Number Placeholder 3">
            <a:extLst>
              <a:ext uri="{FF2B5EF4-FFF2-40B4-BE49-F238E27FC236}">
                <a16:creationId xmlns:a16="http://schemas.microsoft.com/office/drawing/2014/main" id="{C2906F12-3D56-5258-55C2-A32C3D8F7DE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7BF745-0557-B241-863F-056113C7032A}"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335848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4DC479-F097-911A-812C-B6B9103015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A6AC95-D043-E715-27AA-4DF5FFFF21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DFCB4C-4395-B726-5054-332A180573D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526F8AE-0C8C-BEEC-0EC9-273B62F4147C}"/>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7C63BD6-9A76-3E42-9DF3-1D28BC75B5C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53616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26E48E-1CE7-9C2F-9A2C-BF6364BDD3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4C5196-BA2D-9B64-D7B0-2A55FDBCD7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68B875-6111-2EF2-8241-14948639CA0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AD4545F-C2A1-CADE-6FE8-A0EAB6DD37E9}"/>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7C63BD6-9A76-3E42-9DF3-1D28BC75B5C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65132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125216-7AFA-ECF8-2820-38CE7B48A8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2307C3-4639-E296-97E2-78F4DB10C7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E03F45-AB10-E13B-045B-32ED60992B28}"/>
              </a:ext>
            </a:extLst>
          </p:cNvPr>
          <p:cNvSpPr>
            <a:spLocks noGrp="1"/>
          </p:cNvSpPr>
          <p:nvPr>
            <p:ph type="body" idx="1"/>
          </p:nvPr>
        </p:nvSpPr>
        <p:spPr/>
        <p:txBody>
          <a:bodyPr/>
          <a:lstStyle/>
          <a:p>
            <a:r>
              <a:rPr lang="en-US"/>
              <a:t>Leanne </a:t>
            </a:r>
            <a:r>
              <a:rPr lang="en-US" err="1"/>
              <a:t>lastd</a:t>
            </a:r>
            <a:r>
              <a:rPr lang="en-US"/>
              <a:t> section</a:t>
            </a:r>
          </a:p>
        </p:txBody>
      </p:sp>
      <p:sp>
        <p:nvSpPr>
          <p:cNvPr id="4" name="Slide Number Placeholder 3">
            <a:extLst>
              <a:ext uri="{FF2B5EF4-FFF2-40B4-BE49-F238E27FC236}">
                <a16:creationId xmlns:a16="http://schemas.microsoft.com/office/drawing/2014/main" id="{6CDB277E-9E48-3AB0-EE1B-BE61D933B02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7BF745-0557-B241-863F-056113C7032A}"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84826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C82389-672F-68A9-EA84-DDD7EDAF37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4098DE-EB8F-6A6E-4BB4-DD9FD4DA25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BEF9F7-3E3E-8E8A-23D8-B05E02B86D7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a:effectLst/>
                <a:latin typeface="Segoe UI" panose="020B0502040204020203" pitchFamily="34" charset="0"/>
              </a:rPr>
              <a:t>This allows clubs to offer event packages that include food and a limited number of alcoholic beverages, provided alcohol is not purchased as a separate reimbursable expense.</a:t>
            </a:r>
          </a:p>
          <a:p>
            <a:endParaRPr lang="en-US"/>
          </a:p>
        </p:txBody>
      </p:sp>
      <p:sp>
        <p:nvSpPr>
          <p:cNvPr id="4" name="Slide Number Placeholder 3">
            <a:extLst>
              <a:ext uri="{FF2B5EF4-FFF2-40B4-BE49-F238E27FC236}">
                <a16:creationId xmlns:a16="http://schemas.microsoft.com/office/drawing/2014/main" id="{40042FEA-9CF0-2279-2CD4-7E1D4CB792FD}"/>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7C63BD6-9A76-3E42-9DF3-1D28BC75B5C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59130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189E8F-46CD-9ABC-8CA5-F522810D64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B02300-DB70-AEAA-705B-EED5538AA5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E49202-2FE3-4A3D-2A26-F8DC61300849}"/>
              </a:ext>
            </a:extLst>
          </p:cNvPr>
          <p:cNvSpPr>
            <a:spLocks noGrp="1"/>
          </p:cNvSpPr>
          <p:nvPr>
            <p:ph type="body" idx="1"/>
          </p:nvPr>
        </p:nvSpPr>
        <p:spPr/>
        <p:txBody>
          <a:bodyPr/>
          <a:lstStyle/>
          <a:p>
            <a:r>
              <a:rPr lang="en-US">
                <a:latin typeface="Calibri"/>
                <a:ea typeface="Calibri"/>
                <a:cs typeface="Calibri"/>
              </a:rPr>
              <a:t>Banners: </a:t>
            </a:r>
            <a:r>
              <a:rPr lang="en-US">
                <a:hlinkClick r:id="rId3"/>
              </a:rPr>
              <a:t>https://link.us-1.lytho.us/i/178533946533635ff2430-b409-4030-bb8b-1beec4f0eeee#page-c869e67e-96b0-4942-8a79-3c3c884ab829</a:t>
            </a:r>
            <a:endParaRPr lang="en-US">
              <a:latin typeface="Calibri"/>
              <a:ea typeface="Calibri"/>
              <a:cs typeface="Calibri"/>
            </a:endParaRPr>
          </a:p>
          <a:p>
            <a:r>
              <a:rPr lang="en-US" err="1">
                <a:latin typeface="Aptos"/>
                <a:ea typeface="Calibri"/>
                <a:cs typeface="Calibri"/>
              </a:rPr>
              <a:t>MarComm</a:t>
            </a:r>
            <a:r>
              <a:rPr lang="en-US">
                <a:latin typeface="Aptos"/>
                <a:ea typeface="Calibri"/>
                <a:cs typeface="Calibri"/>
              </a:rPr>
              <a:t> Images: </a:t>
            </a:r>
            <a:r>
              <a:rPr lang="en-US"/>
              <a:t>https://link.us-1.lytho.us/i/1726749883194a66cc55e-764f-4b96-a440-f377f9098b5a#purdue-for-life-foundation-photos</a:t>
            </a:r>
            <a:endParaRPr lang="en-US">
              <a:latin typeface="Aptos"/>
              <a:ea typeface="Calibri"/>
              <a:cs typeface="Calibri"/>
            </a:endParaRPr>
          </a:p>
          <a:p>
            <a:r>
              <a:rPr lang="en-US">
                <a:latin typeface="Aptos"/>
                <a:ea typeface="Calibri"/>
                <a:cs typeface="Calibri"/>
              </a:rPr>
              <a:t>Newsletter Template: Open doc</a:t>
            </a:r>
          </a:p>
          <a:p>
            <a:r>
              <a:rPr lang="en-US">
                <a:latin typeface="Aptos"/>
                <a:ea typeface="Calibri"/>
              </a:rPr>
              <a:t>Newsletter Handbook: Open doc</a:t>
            </a:r>
          </a:p>
        </p:txBody>
      </p:sp>
      <p:sp>
        <p:nvSpPr>
          <p:cNvPr id="4" name="Slide Number Placeholder 3">
            <a:extLst>
              <a:ext uri="{FF2B5EF4-FFF2-40B4-BE49-F238E27FC236}">
                <a16:creationId xmlns:a16="http://schemas.microsoft.com/office/drawing/2014/main" id="{E5B3390E-4FF4-7CAC-C980-C0DC6754323F}"/>
              </a:ext>
            </a:extLst>
          </p:cNvPr>
          <p:cNvSpPr>
            <a:spLocks noGrp="1"/>
          </p:cNvSpPr>
          <p:nvPr>
            <p:ph type="sldNum" sz="quarter" idx="5"/>
          </p:nvPr>
        </p:nvSpPr>
        <p:spPr/>
        <p:txBody>
          <a:bodyPr/>
          <a:lstStyle/>
          <a:p>
            <a:fld id="{76DD9A3A-A92A-4A09-AF06-1A898C828843}" type="slidenum">
              <a:rPr lang="en-US" smtClean="0"/>
              <a:t>43</a:t>
            </a:fld>
            <a:endParaRPr lang="en-US"/>
          </a:p>
        </p:txBody>
      </p:sp>
    </p:spTree>
    <p:extLst>
      <p:ext uri="{BB962C8B-B14F-4D97-AF65-F5344CB8AC3E}">
        <p14:creationId xmlns:p14="http://schemas.microsoft.com/office/powerpoint/2010/main" val="6589300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Banners: </a:t>
            </a:r>
            <a:r>
              <a:rPr lang="en-US">
                <a:hlinkClick r:id="rId3"/>
              </a:rPr>
              <a:t>https://link.us-1.lytho.us/i/178533946533635ff2430-b409-4030-bb8b-1beec4f0eeee#page-c869e67e-96b0-4942-8a79-3c3c884ab829</a:t>
            </a:r>
            <a:endParaRPr lang="en-US">
              <a:latin typeface="Calibri"/>
              <a:ea typeface="Calibri"/>
              <a:cs typeface="Calibri"/>
            </a:endParaRPr>
          </a:p>
          <a:p>
            <a:r>
              <a:rPr lang="en-US">
                <a:latin typeface="Aptos"/>
                <a:ea typeface="Calibri"/>
                <a:cs typeface="Calibri"/>
              </a:rPr>
              <a:t>Newsletter Template: Open doc</a:t>
            </a:r>
          </a:p>
        </p:txBody>
      </p:sp>
      <p:sp>
        <p:nvSpPr>
          <p:cNvPr id="4" name="Slide Number Placeholder 3"/>
          <p:cNvSpPr>
            <a:spLocks noGrp="1"/>
          </p:cNvSpPr>
          <p:nvPr>
            <p:ph type="sldNum" sz="quarter" idx="5"/>
          </p:nvPr>
        </p:nvSpPr>
        <p:spPr/>
        <p:txBody>
          <a:bodyPr/>
          <a:lstStyle/>
          <a:p>
            <a:fld id="{76DD9A3A-A92A-4A09-AF06-1A898C828843}" type="slidenum">
              <a:rPr lang="en-US" smtClean="0"/>
              <a:t>44</a:t>
            </a:fld>
            <a:endParaRPr lang="en-US"/>
          </a:p>
        </p:txBody>
      </p:sp>
    </p:spTree>
    <p:extLst>
      <p:ext uri="{BB962C8B-B14F-4D97-AF65-F5344CB8AC3E}">
        <p14:creationId xmlns:p14="http://schemas.microsoft.com/office/powerpoint/2010/main" val="40724338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736790-E467-E1C1-3CDD-ACD1DA7F0A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BEA4F0-F31D-8677-36D8-07D7ACBC238C}"/>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31E73DD1-BF2E-01A2-3E32-F2DF96F495CC}"/>
              </a:ext>
            </a:extLst>
          </p:cNvPr>
          <p:cNvSpPr>
            <a:spLocks noGrp="1"/>
          </p:cNvSpPr>
          <p:nvPr>
            <p:ph type="body" idx="1"/>
          </p:nvPr>
        </p:nvSpPr>
        <p:spPr/>
        <p:txBody>
          <a:bodyPr/>
          <a:lstStyle/>
          <a:p>
            <a:r>
              <a:rPr lang="en-US"/>
              <a:t>https://purdueuniversity.my.site.com/community/s/eventrequest</a:t>
            </a:r>
          </a:p>
        </p:txBody>
      </p:sp>
      <p:sp>
        <p:nvSpPr>
          <p:cNvPr id="4" name="Slide Number Placeholder 3">
            <a:extLst>
              <a:ext uri="{FF2B5EF4-FFF2-40B4-BE49-F238E27FC236}">
                <a16:creationId xmlns:a16="http://schemas.microsoft.com/office/drawing/2014/main" id="{0A4BB9D5-BCF8-A81F-D62B-3DAE17815411}"/>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CDFC987-3AC7-194B-9B43-6205ECD2E1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36182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A537C7-59A2-89D9-6FE0-72AB7B5395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2CEE51-0C40-F9D8-DF55-9AA421D3C259}"/>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60C1654F-3592-D0A4-AC86-FBC3C09BA256}"/>
              </a:ext>
            </a:extLst>
          </p:cNvPr>
          <p:cNvSpPr>
            <a:spLocks noGrp="1"/>
          </p:cNvSpPr>
          <p:nvPr>
            <p:ph type="body" idx="1"/>
          </p:nvPr>
        </p:nvSpPr>
        <p:spPr/>
        <p:txBody>
          <a:bodyPr/>
          <a:lstStyle/>
          <a:p>
            <a:r>
              <a:rPr lang="en-US"/>
              <a:t>https://purdueuniversity.my.site.com/community/s/eventrequest</a:t>
            </a:r>
          </a:p>
        </p:txBody>
      </p:sp>
      <p:sp>
        <p:nvSpPr>
          <p:cNvPr id="4" name="Slide Number Placeholder 3">
            <a:extLst>
              <a:ext uri="{FF2B5EF4-FFF2-40B4-BE49-F238E27FC236}">
                <a16:creationId xmlns:a16="http://schemas.microsoft.com/office/drawing/2014/main" id="{B693D6AD-189A-90FD-506D-1157B1A29C76}"/>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CDFC987-3AC7-194B-9B43-6205ECD2E1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057738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571C79-478D-9302-6233-F50BA812D0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F3D879-B555-E1B0-30E2-D72EBA9E26D9}"/>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E55F149F-34D3-7DE1-1933-3D348E61C6C7}"/>
              </a:ext>
            </a:extLst>
          </p:cNvPr>
          <p:cNvSpPr>
            <a:spLocks noGrp="1"/>
          </p:cNvSpPr>
          <p:nvPr>
            <p:ph type="body" idx="1"/>
          </p:nvPr>
        </p:nvSpPr>
        <p:spPr/>
        <p:txBody>
          <a:bodyPr/>
          <a:lstStyle/>
          <a:p>
            <a:endParaRPr lang="en-US">
              <a:ea typeface="Calibri"/>
              <a:cs typeface="Calibri"/>
            </a:endParaRPr>
          </a:p>
        </p:txBody>
      </p:sp>
      <p:sp>
        <p:nvSpPr>
          <p:cNvPr id="4" name="Slide Number Placeholder 3">
            <a:extLst>
              <a:ext uri="{FF2B5EF4-FFF2-40B4-BE49-F238E27FC236}">
                <a16:creationId xmlns:a16="http://schemas.microsoft.com/office/drawing/2014/main" id="{A1DCD577-B0CC-9EAB-6B21-4EB7BED9857F}"/>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CDFC987-3AC7-194B-9B43-6205ECD2E1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515472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a:solidFill>
                <a:srgbClr val="000000"/>
              </a:solidFill>
              <a:effectLst/>
              <a:latin typeface="Calibri" panose="020F0502020204030204" pitchFamily="34"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37C63BD6-9A76-3E42-9DF3-1D28BC75B5C8}" type="slidenum">
              <a:rPr lang="en-US" smtClean="0"/>
              <a:t>53</a:t>
            </a:fld>
            <a:endParaRPr lang="en-US"/>
          </a:p>
        </p:txBody>
      </p:sp>
    </p:spTree>
    <p:extLst>
      <p:ext uri="{BB962C8B-B14F-4D97-AF65-F5344CB8AC3E}">
        <p14:creationId xmlns:p14="http://schemas.microsoft.com/office/powerpoint/2010/main" val="39238177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Denise will add dates in Outlook for Team </a:t>
            </a:r>
          </a:p>
          <a:p>
            <a:r>
              <a:rPr lang="en-US"/>
              <a:t>Reminder</a:t>
            </a:r>
          </a:p>
        </p:txBody>
      </p:sp>
      <p:sp>
        <p:nvSpPr>
          <p:cNvPr id="4" name="Slide Number Placeholder 3"/>
          <p:cNvSpPr>
            <a:spLocks noGrp="1"/>
          </p:cNvSpPr>
          <p:nvPr>
            <p:ph type="sldNum" sz="quarter" idx="5"/>
          </p:nvPr>
        </p:nvSpPr>
        <p:spPr/>
        <p:txBody>
          <a:bodyPr/>
          <a:lstStyle/>
          <a:p>
            <a:fld id="{AFEBA86E-499A-4459-8CD4-5196A55C42D7}" type="slidenum">
              <a:rPr lang="en-US" smtClean="0"/>
              <a:t>54</a:t>
            </a:fld>
            <a:endParaRPr lang="en-US"/>
          </a:p>
        </p:txBody>
      </p:sp>
    </p:spTree>
    <p:extLst>
      <p:ext uri="{BB962C8B-B14F-4D97-AF65-F5344CB8AC3E}">
        <p14:creationId xmlns:p14="http://schemas.microsoft.com/office/powerpoint/2010/main" val="29934423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7C63BD6-9A76-3E42-9DF3-1D28BC75B5C8}" type="slidenum">
              <a:rPr lang="en-US" smtClean="0"/>
              <a:t>55</a:t>
            </a:fld>
            <a:endParaRPr lang="en-US"/>
          </a:p>
        </p:txBody>
      </p:sp>
    </p:spTree>
    <p:extLst>
      <p:ext uri="{BB962C8B-B14F-4D97-AF65-F5344CB8AC3E}">
        <p14:creationId xmlns:p14="http://schemas.microsoft.com/office/powerpoint/2010/main" val="99407484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ccessibility Statement">
    <p:spTree>
      <p:nvGrpSpPr>
        <p:cNvPr id="1" name=""/>
        <p:cNvGrpSpPr/>
        <p:nvPr/>
      </p:nvGrpSpPr>
      <p:grpSpPr>
        <a:xfrm>
          <a:off x="0" y="0"/>
          <a:ext cx="0" cy="0"/>
          <a:chOff x="0" y="0"/>
          <a:chExt cx="0" cy="0"/>
        </a:xfrm>
      </p:grpSpPr>
      <p:pic>
        <p:nvPicPr>
          <p:cNvPr id="9" name="Gold Triangle">
            <a:extLst>
              <a:ext uri="{FF2B5EF4-FFF2-40B4-BE49-F238E27FC236}">
                <a16:creationId xmlns:a16="http://schemas.microsoft.com/office/drawing/2014/main" id="{E70078DF-893B-3648-9805-A5BF17734C50}"/>
              </a:ext>
            </a:extLst>
          </p:cNvPr>
          <p:cNvPicPr>
            <a:picLocks noChangeAspect="1"/>
          </p:cNvPicPr>
          <p:nvPr userDrawn="1"/>
        </p:nvPicPr>
        <p:blipFill>
          <a:blip r:embed="rId2"/>
          <a:stretch>
            <a:fillRect/>
          </a:stretch>
        </p:blipFill>
        <p:spPr>
          <a:xfrm>
            <a:off x="10414000" y="0"/>
            <a:ext cx="1778000" cy="6858000"/>
          </a:xfrm>
          <a:prstGeom prst="rect">
            <a:avLst/>
          </a:prstGeom>
        </p:spPr>
      </p:pic>
      <p:sp>
        <p:nvSpPr>
          <p:cNvPr id="11" name="PPT Accessibility">
            <a:extLst>
              <a:ext uri="{FF2B5EF4-FFF2-40B4-BE49-F238E27FC236}">
                <a16:creationId xmlns:a16="http://schemas.microsoft.com/office/drawing/2014/main" id="{7218C6A0-FE47-3C49-9974-F3CABE12FB6E}"/>
              </a:ext>
            </a:extLst>
          </p:cNvPr>
          <p:cNvSpPr txBox="1"/>
          <p:nvPr userDrawn="1"/>
        </p:nvSpPr>
        <p:spPr>
          <a:xfrm>
            <a:off x="1943100" y="1877220"/>
            <a:ext cx="6844439" cy="1661993"/>
          </a:xfrm>
          <a:prstGeom prst="rect">
            <a:avLst/>
          </a:prstGeom>
          <a:noFill/>
        </p:spPr>
        <p:txBody>
          <a:bodyPr wrap="square" lIns="0" tIns="0" rIns="0" bIns="0" rtlCol="0">
            <a:spAutoFit/>
          </a:bodyPr>
          <a:lstStyle/>
          <a:p>
            <a:r>
              <a:rPr lang="en-US" sz="1800">
                <a:solidFill>
                  <a:schemeClr val="bg1"/>
                </a:solidFill>
                <a:effectLst/>
                <a:latin typeface="Acumin Pro" panose="020B0504020202020204" pitchFamily="34" charset="77"/>
              </a:rPr>
              <a:t>Support the Purdue University brand in your presentations by using a brand-friendly template. This template uses an accessible master layout. Please note that some changes to the PowerPoint template could impact accessibility by those with disabilities. Follow the instructions provided by Microsoft Office to ensure that your PowerPoint presentations are accessible to all users:</a:t>
            </a:r>
            <a:endParaRPr lang="en-US" sz="1800">
              <a:solidFill>
                <a:schemeClr val="bg1"/>
              </a:solidFill>
            </a:endParaRPr>
          </a:p>
        </p:txBody>
      </p:sp>
      <p:sp>
        <p:nvSpPr>
          <p:cNvPr id="15" name="PPT Accessibility URL">
            <a:extLst>
              <a:ext uri="{FF2B5EF4-FFF2-40B4-BE49-F238E27FC236}">
                <a16:creationId xmlns:a16="http://schemas.microsoft.com/office/drawing/2014/main" id="{BA1A708E-CC6F-5046-B62E-67EF72C8345F}"/>
              </a:ext>
            </a:extLst>
          </p:cNvPr>
          <p:cNvSpPr>
            <a:spLocks noGrp="1"/>
          </p:cNvSpPr>
          <p:nvPr>
            <p:ph type="ctrTitle" hasCustomPrompt="1"/>
          </p:nvPr>
        </p:nvSpPr>
        <p:spPr bwMode="blackWhite">
          <a:xfrm>
            <a:off x="1943100" y="3846218"/>
            <a:ext cx="7225680" cy="505523"/>
          </a:xfrm>
          <a:prstGeom prst="rect">
            <a:avLst/>
          </a:prstGeom>
          <a:noFill/>
          <a:ln w="38100">
            <a:noFill/>
          </a:ln>
        </p:spPr>
        <p:txBody>
          <a:bodyPr wrap="square" lIns="0" tIns="0" rIns="0" bIns="0" anchor="t" anchorCtr="0">
            <a:spAutoFit/>
          </a:bodyPr>
          <a:lstStyle>
            <a:lvl1pPr algn="l">
              <a:defRPr sz="1800" b="0" i="0" cap="none" spc="0">
                <a:solidFill>
                  <a:schemeClr val="bg1"/>
                </a:solidFill>
                <a:latin typeface="Acumin Pro" panose="020B0504020202020204" pitchFamily="34" charset="77"/>
              </a:defRPr>
            </a:lvl1pPr>
          </a:lstStyle>
          <a:p>
            <a:r>
              <a:rPr lang="en-US">
                <a:solidFill>
                  <a:schemeClr val="accent1"/>
                </a:solidFill>
              </a:rPr>
              <a:t>https://</a:t>
            </a:r>
            <a:r>
              <a:rPr lang="en-US" err="1">
                <a:solidFill>
                  <a:schemeClr val="accent1"/>
                </a:solidFill>
              </a:rPr>
              <a:t>support.office.com</a:t>
            </a:r>
            <a:r>
              <a:rPr lang="en-US">
                <a:solidFill>
                  <a:schemeClr val="accent1"/>
                </a:solidFill>
              </a:rPr>
              <a:t>/</a:t>
            </a:r>
            <a:r>
              <a:rPr lang="en-US" err="1">
                <a:solidFill>
                  <a:schemeClr val="accent1"/>
                </a:solidFill>
              </a:rPr>
              <a:t>en</a:t>
            </a:r>
            <a:r>
              <a:rPr lang="en-US">
                <a:solidFill>
                  <a:schemeClr val="accent1"/>
                </a:solidFill>
              </a:rPr>
              <a:t>-us/article/Make-your-PowerPoint-presentations-accessible-6f7772b2-2f33-4bd2-8ca7-dae3b2b3ef25</a:t>
            </a:r>
          </a:p>
        </p:txBody>
      </p:sp>
      <p:pic>
        <p:nvPicPr>
          <p:cNvPr id="17" name="Purdue Logo" descr="Purdue Logo">
            <a:extLst>
              <a:ext uri="{FF2B5EF4-FFF2-40B4-BE49-F238E27FC236}">
                <a16:creationId xmlns:a16="http://schemas.microsoft.com/office/drawing/2014/main" id="{7A4725A0-D647-994A-977C-93D29415CC27}"/>
              </a:ext>
            </a:extLst>
          </p:cNvPr>
          <p:cNvPicPr>
            <a:picLocks noChangeAspect="1"/>
          </p:cNvPicPr>
          <p:nvPr userDrawn="1"/>
        </p:nvPicPr>
        <p:blipFill>
          <a:blip r:embed="rId3"/>
          <a:stretch>
            <a:fillRect/>
          </a:stretch>
        </p:blipFill>
        <p:spPr>
          <a:xfrm>
            <a:off x="1020306" y="5972250"/>
            <a:ext cx="2463665" cy="440990"/>
          </a:xfrm>
          <a:prstGeom prst="rect">
            <a:avLst/>
          </a:prstGeom>
        </p:spPr>
      </p:pic>
    </p:spTree>
    <p:extLst>
      <p:ext uri="{BB962C8B-B14F-4D97-AF65-F5344CB8AC3E}">
        <p14:creationId xmlns:p14="http://schemas.microsoft.com/office/powerpoint/2010/main" val="57418840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3960" userDrawn="1">
          <p15:clr>
            <a:srgbClr val="FBAE40"/>
          </p15:clr>
        </p15:guide>
        <p15:guide id="4" pos="5952" userDrawn="1">
          <p15:clr>
            <a:srgbClr val="FBAE40"/>
          </p15:clr>
        </p15:guide>
        <p15:guide id="5" pos="6848" userDrawn="1">
          <p15:clr>
            <a:srgbClr val="FBAE40"/>
          </p15:clr>
        </p15:guide>
        <p15:guide id="6" orient="horz" pos="4080" userDrawn="1">
          <p15:clr>
            <a:srgbClr val="FBAE40"/>
          </p15:clr>
        </p15:guide>
        <p15:guide id="7" pos="352" userDrawn="1">
          <p15:clr>
            <a:srgbClr val="FBAE40"/>
          </p15:clr>
        </p15:guide>
        <p15:guide id="8" orient="horz" pos="192" userDrawn="1">
          <p15:clr>
            <a:srgbClr val="FBAE40"/>
          </p15:clr>
        </p15:guide>
        <p15:guide id="9" pos="1224"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0" name="Gold Background">
            <a:extLst>
              <a:ext uri="{FF2B5EF4-FFF2-40B4-BE49-F238E27FC236}">
                <a16:creationId xmlns:a16="http://schemas.microsoft.com/office/drawing/2014/main" id="{EACB2F0C-1C3D-CD48-AD13-7B5AD683F7C7}"/>
              </a:ext>
            </a:extLst>
          </p:cNvPr>
          <p:cNvSpPr/>
          <p:nvPr/>
        </p:nvSpPr>
        <p:spPr>
          <a:xfrm>
            <a:off x="-26817" y="-9525"/>
            <a:ext cx="12192000" cy="685800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cNvSpPr>
            <a:spLocks noGrp="1"/>
          </p:cNvSpPr>
          <p:nvPr>
            <p:ph type="ctrTitle" hasCustomPrompt="1"/>
          </p:nvPr>
        </p:nvSpPr>
        <p:spPr bwMode="blackWhite">
          <a:xfrm>
            <a:off x="1943100" y="1626244"/>
            <a:ext cx="7911945" cy="1523494"/>
          </a:xfrm>
          <a:prstGeom prst="rect">
            <a:avLst/>
          </a:prstGeom>
          <a:noFill/>
          <a:ln w="38100">
            <a:noFill/>
          </a:ln>
        </p:spPr>
        <p:txBody>
          <a:bodyPr wrap="square" lIns="0" tIns="0" rIns="0" bIns="0" anchor="t" anchorCtr="0">
            <a:spAutoFit/>
          </a:bodyPr>
          <a:lstStyle>
            <a:lvl1pPr algn="l">
              <a:lnSpc>
                <a:spcPct val="80000"/>
              </a:lnSpc>
              <a:defRPr sz="6000" b="1" i="1" spc="0">
                <a:solidFill>
                  <a:schemeClr val="bg1"/>
                </a:solidFill>
                <a:latin typeface="Acumin Pro ExtraCondensed" panose="020B0508020202020204" pitchFamily="34" charset="77"/>
              </a:defRPr>
            </a:lvl1pPr>
          </a:lstStyle>
          <a:p>
            <a:r>
              <a:rPr lang="en-US"/>
              <a:t>Title Slide </a:t>
            </a:r>
            <a:r>
              <a:rPr lang="en-US" err="1"/>
              <a:t>Acumin</a:t>
            </a:r>
            <a:r>
              <a:rPr lang="en-US"/>
              <a:t> Pro Extra Cond Bold Italic 60</a:t>
            </a:r>
          </a:p>
        </p:txBody>
      </p:sp>
      <p:sp>
        <p:nvSpPr>
          <p:cNvPr id="3" name="Subtitle"/>
          <p:cNvSpPr>
            <a:spLocks noGrp="1"/>
          </p:cNvSpPr>
          <p:nvPr>
            <p:ph type="subTitle" idx="1" hasCustomPrompt="1"/>
          </p:nvPr>
        </p:nvSpPr>
        <p:spPr>
          <a:xfrm>
            <a:off x="1950624" y="3990085"/>
            <a:ext cx="7096269" cy="336015"/>
          </a:xfrm>
          <a:prstGeom prst="rect">
            <a:avLst/>
          </a:prstGeom>
          <a:noFill/>
        </p:spPr>
        <p:txBody>
          <a:bodyPr wrap="square" lIns="0" tIns="0" rIns="0" bIns="0" anchor="t" anchorCtr="0">
            <a:spAutoFit/>
          </a:bodyPr>
          <a:lstStyle>
            <a:lvl1pPr marL="0" indent="0" algn="l">
              <a:buNone/>
              <a:defRPr sz="2200" b="1" i="0">
                <a:solidFill>
                  <a:schemeClr val="accent2"/>
                </a:solidFill>
                <a:latin typeface="Acumin Pro SemiCondensed" panose="020B0506020202020204" pitchFamily="34" charset="77"/>
              </a:defRPr>
            </a:lvl1pPr>
            <a:lvl2pPr marL="457200" indent="0" algn="ctr">
              <a:buNone/>
              <a:defRPr sz="19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 </a:t>
            </a:r>
            <a:r>
              <a:rPr lang="en-US" err="1"/>
              <a:t>Acumin</a:t>
            </a:r>
            <a:r>
              <a:rPr lang="en-US"/>
              <a:t> Pro Semi Cond Bold 22 </a:t>
            </a:r>
            <a:r>
              <a:rPr lang="en-US" err="1"/>
              <a:t>pt</a:t>
            </a:r>
            <a:endParaRPr lang="en-US"/>
          </a:p>
        </p:txBody>
      </p:sp>
      <p:pic>
        <p:nvPicPr>
          <p:cNvPr id="11" name="Black Triangle">
            <a:extLst>
              <a:ext uri="{FF2B5EF4-FFF2-40B4-BE49-F238E27FC236}">
                <a16:creationId xmlns:a16="http://schemas.microsoft.com/office/drawing/2014/main" id="{89E231D1-E6F4-D744-B354-255815F71933}"/>
              </a:ext>
            </a:extLst>
          </p:cNvPr>
          <p:cNvPicPr>
            <a:picLocks noChangeAspect="1"/>
          </p:cNvPicPr>
          <p:nvPr userDrawn="1"/>
        </p:nvPicPr>
        <p:blipFill>
          <a:blip r:embed="rId2"/>
          <a:stretch>
            <a:fillRect/>
          </a:stretch>
        </p:blipFill>
        <p:spPr>
          <a:xfrm>
            <a:off x="9982200" y="-19050"/>
            <a:ext cx="2241409" cy="6877050"/>
          </a:xfrm>
          <a:prstGeom prst="rect">
            <a:avLst/>
          </a:prstGeom>
        </p:spPr>
      </p:pic>
      <p:sp>
        <p:nvSpPr>
          <p:cNvPr id="7" name="Date"/>
          <p:cNvSpPr>
            <a:spLocks noGrp="1"/>
          </p:cNvSpPr>
          <p:nvPr>
            <p:ph type="dt" sz="half" idx="10"/>
          </p:nvPr>
        </p:nvSpPr>
        <p:spPr>
          <a:xfrm>
            <a:off x="10917521" y="6372048"/>
            <a:ext cx="1020348" cy="323968"/>
          </a:xfrm>
          <a:prstGeom prst="rect">
            <a:avLst/>
          </a:prstGeom>
        </p:spPr>
        <p:txBody>
          <a:bodyPr/>
          <a:lstStyle>
            <a:lvl1pPr algn="r">
              <a:defRPr sz="1400">
                <a:solidFill>
                  <a:schemeClr val="bg2">
                    <a:alpha val="70000"/>
                  </a:schemeClr>
                </a:solidFill>
              </a:defRPr>
            </a:lvl1pPr>
          </a:lstStyle>
          <a:p>
            <a:fld id="{049DC8E1-D369-0F48-9062-BB068AFD07CE}" type="datetime1">
              <a:rPr lang="en-US" smtClean="0"/>
              <a:pPr/>
              <a:t>9/18/2026</a:t>
            </a:fld>
            <a:endParaRPr lang="en-US"/>
          </a:p>
        </p:txBody>
      </p:sp>
      <p:pic>
        <p:nvPicPr>
          <p:cNvPr id="14" name="Picture 13">
            <a:extLst>
              <a:ext uri="{FF2B5EF4-FFF2-40B4-BE49-F238E27FC236}">
                <a16:creationId xmlns:a16="http://schemas.microsoft.com/office/drawing/2014/main" id="{38C43991-629C-3B4D-813A-EBEEECA6C686}"/>
              </a:ext>
            </a:extLst>
          </p:cNvPr>
          <p:cNvPicPr>
            <a:picLocks noChangeAspect="1"/>
          </p:cNvPicPr>
          <p:nvPr userDrawn="1"/>
        </p:nvPicPr>
        <p:blipFill>
          <a:blip r:embed="rId3"/>
          <a:srcRect/>
          <a:stretch/>
        </p:blipFill>
        <p:spPr>
          <a:xfrm>
            <a:off x="574465" y="5697573"/>
            <a:ext cx="1581700" cy="869934"/>
          </a:xfrm>
          <a:prstGeom prst="rect">
            <a:avLst/>
          </a:prstGeom>
        </p:spPr>
      </p:pic>
    </p:spTree>
    <p:extLst>
      <p:ext uri="{BB962C8B-B14F-4D97-AF65-F5344CB8AC3E}">
        <p14:creationId xmlns:p14="http://schemas.microsoft.com/office/powerpoint/2010/main" val="246350217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3960" userDrawn="1">
          <p15:clr>
            <a:srgbClr val="FBAE40"/>
          </p15:clr>
        </p15:guide>
        <p15:guide id="4" pos="5952" userDrawn="1">
          <p15:clr>
            <a:srgbClr val="FBAE40"/>
          </p15:clr>
        </p15:guide>
        <p15:guide id="5" pos="6848" userDrawn="1">
          <p15:clr>
            <a:srgbClr val="FBAE40"/>
          </p15:clr>
        </p15:guide>
        <p15:guide id="6" orient="horz" pos="4080" userDrawn="1">
          <p15:clr>
            <a:srgbClr val="FBAE40"/>
          </p15:clr>
        </p15:guide>
        <p15:guide id="8" pos="1224"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Slide - Copy">
    <p:spTree>
      <p:nvGrpSpPr>
        <p:cNvPr id="1" name=""/>
        <p:cNvGrpSpPr/>
        <p:nvPr/>
      </p:nvGrpSpPr>
      <p:grpSpPr>
        <a:xfrm>
          <a:off x="0" y="0"/>
          <a:ext cx="0" cy="0"/>
          <a:chOff x="0" y="0"/>
          <a:chExt cx="0" cy="0"/>
        </a:xfrm>
      </p:grpSpPr>
      <p:pic>
        <p:nvPicPr>
          <p:cNvPr id="27" name="Black Bar">
            <a:extLst>
              <a:ext uri="{FF2B5EF4-FFF2-40B4-BE49-F238E27FC236}">
                <a16:creationId xmlns:a16="http://schemas.microsoft.com/office/drawing/2014/main" id="{6283C7A5-FA96-634B-82F6-99BF44D20F7C}"/>
              </a:ext>
            </a:extLst>
          </p:cNvPr>
          <p:cNvPicPr>
            <a:picLocks noChangeAspect="1"/>
          </p:cNvPicPr>
          <p:nvPr/>
        </p:nvPicPr>
        <p:blipFill>
          <a:blip r:embed="rId2"/>
          <a:stretch>
            <a:fillRect/>
          </a:stretch>
        </p:blipFill>
        <p:spPr>
          <a:xfrm>
            <a:off x="7009" y="0"/>
            <a:ext cx="11514667" cy="914400"/>
          </a:xfrm>
          <a:prstGeom prst="rect">
            <a:avLst/>
          </a:prstGeom>
        </p:spPr>
      </p:pic>
      <p:sp>
        <p:nvSpPr>
          <p:cNvPr id="2" name="Title"/>
          <p:cNvSpPr>
            <a:spLocks noGrp="1"/>
          </p:cNvSpPr>
          <p:nvPr>
            <p:ph type="ctrTitle" hasCustomPrompt="1"/>
          </p:nvPr>
        </p:nvSpPr>
        <p:spPr bwMode="blackWhite">
          <a:xfrm>
            <a:off x="1043554" y="442674"/>
            <a:ext cx="9234309" cy="512448"/>
          </a:xfrm>
          <a:prstGeom prst="rect">
            <a:avLst/>
          </a:prstGeom>
          <a:noFill/>
          <a:ln w="38100">
            <a:noFill/>
          </a:ln>
        </p:spPr>
        <p:txBody>
          <a:bodyPr wrap="square" lIns="0" tIns="0" rIns="0" bIns="0" anchor="t" anchorCtr="0">
            <a:spAutoFit/>
          </a:bodyPr>
          <a:lstStyle>
            <a:lvl1pPr algn="l">
              <a:defRPr sz="3600" b="1" i="1" cap="none" spc="0">
                <a:solidFill>
                  <a:schemeClr val="tx2"/>
                </a:solidFill>
                <a:latin typeface="Acumin Pro ExtraCondensed" panose="020B0508020202020204" pitchFamily="34" charset="77"/>
              </a:defRPr>
            </a:lvl1pPr>
          </a:lstStyle>
          <a:p>
            <a:r>
              <a:rPr lang="en-US"/>
              <a:t>Title </a:t>
            </a:r>
            <a:r>
              <a:rPr lang="en-US" err="1"/>
              <a:t>Acumin</a:t>
            </a:r>
            <a:r>
              <a:rPr lang="en-US"/>
              <a:t> Pro Extra Cond Bold Italic 36 </a:t>
            </a:r>
            <a:r>
              <a:rPr lang="en-US" err="1"/>
              <a:t>pt</a:t>
            </a:r>
            <a:endParaRPr lang="en-US"/>
          </a:p>
        </p:txBody>
      </p:sp>
      <p:sp>
        <p:nvSpPr>
          <p:cNvPr id="3" name="Subhead"/>
          <p:cNvSpPr>
            <a:spLocks noGrp="1"/>
          </p:cNvSpPr>
          <p:nvPr>
            <p:ph type="subTitle" idx="1" hasCustomPrompt="1"/>
          </p:nvPr>
        </p:nvSpPr>
        <p:spPr>
          <a:xfrm>
            <a:off x="1043553" y="1345167"/>
            <a:ext cx="7321993" cy="341599"/>
          </a:xfrm>
          <a:prstGeom prst="rect">
            <a:avLst/>
          </a:prstGeom>
          <a:noFill/>
        </p:spPr>
        <p:txBody>
          <a:bodyPr wrap="square" lIns="0" tIns="0" rIns="0" bIns="0" anchor="t" anchorCtr="0">
            <a:spAutoFit/>
          </a:bodyPr>
          <a:lstStyle>
            <a:lvl1pPr marL="0" indent="0" algn="l">
              <a:buNone/>
              <a:defRPr sz="2200" b="1" i="0">
                <a:solidFill>
                  <a:schemeClr val="accent2"/>
                </a:solidFill>
                <a:latin typeface="Acumin Pro SemiCondensed" panose="020B0506020202020204" pitchFamily="34" charset="77"/>
              </a:defRPr>
            </a:lvl1pPr>
            <a:lvl2pPr marL="457200" indent="0" algn="ctr">
              <a:buNone/>
              <a:defRPr sz="19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 </a:t>
            </a:r>
            <a:r>
              <a:rPr lang="en-US" err="1"/>
              <a:t>Acumin</a:t>
            </a:r>
            <a:r>
              <a:rPr lang="en-US"/>
              <a:t> Pro Semi Cond Bold 22 </a:t>
            </a:r>
            <a:r>
              <a:rPr lang="en-US" err="1"/>
              <a:t>pt</a:t>
            </a:r>
            <a:endParaRPr lang="en-US"/>
          </a:p>
        </p:txBody>
      </p:sp>
      <p:sp>
        <p:nvSpPr>
          <p:cNvPr id="25" name="Body Text">
            <a:extLst>
              <a:ext uri="{FF2B5EF4-FFF2-40B4-BE49-F238E27FC236}">
                <a16:creationId xmlns:a16="http://schemas.microsoft.com/office/drawing/2014/main" id="{9F798712-4535-8340-942F-27FFD5E3FE9B}"/>
              </a:ext>
            </a:extLst>
          </p:cNvPr>
          <p:cNvSpPr>
            <a:spLocks noGrp="1"/>
          </p:cNvSpPr>
          <p:nvPr>
            <p:ph type="body" sz="quarter" idx="14" hasCustomPrompt="1"/>
          </p:nvPr>
        </p:nvSpPr>
        <p:spPr>
          <a:xfrm>
            <a:off x="1371600" y="1962540"/>
            <a:ext cx="7074729" cy="3411537"/>
          </a:xfrm>
          <a:prstGeom prst="rect">
            <a:avLst/>
          </a:prstGeom>
        </p:spPr>
        <p:txBody>
          <a:bodyPr lIns="0" tIns="0" rIns="0" bIns="0">
            <a:normAutofit/>
          </a:bodyPr>
          <a:lstStyle>
            <a:lvl1pPr marL="274320" marR="0" indent="-274320" algn="l" defTabSz="457200" rtl="0" eaLnBrk="1" fontAlgn="auto" latinLnBrk="0" hangingPunct="1">
              <a:lnSpc>
                <a:spcPct val="100000"/>
              </a:lnSpc>
              <a:spcBef>
                <a:spcPts val="0"/>
              </a:spcBef>
              <a:spcAft>
                <a:spcPts val="0"/>
              </a:spcAft>
              <a:buClrTx/>
              <a:buSzTx/>
              <a:buFont typeface="Wingdings" charset="2"/>
              <a:buChar char="§"/>
              <a:tabLst/>
              <a:defRPr sz="1800" b="0" i="0" normalizeH="0" baseline="0">
                <a:solidFill>
                  <a:schemeClr val="bg1"/>
                </a:solidFill>
                <a:latin typeface="Acumin Pro" panose="020B0504020202020204" pitchFamily="34" charset="77"/>
              </a:defRPr>
            </a:lvl1pPr>
          </a:lstStyle>
          <a:p>
            <a:pPr lvl="0"/>
            <a:r>
              <a:rPr lang="en-US"/>
              <a:t>Bulleted copy. </a:t>
            </a:r>
            <a:r>
              <a:rPr lang="en-US" err="1"/>
              <a:t>Acumin</a:t>
            </a:r>
            <a:r>
              <a:rPr lang="en-US"/>
              <a:t> Pro Reg 18 pt. Keep it short with bite-size chunks of information.</a:t>
            </a:r>
          </a:p>
          <a:p>
            <a:pPr lvl="0"/>
            <a:endParaRPr lang="en-US"/>
          </a:p>
          <a:p>
            <a:pPr lvl="0"/>
            <a:r>
              <a:rPr lang="en-US"/>
              <a:t>Bulleted copy. </a:t>
            </a:r>
            <a:r>
              <a:rPr lang="en-US" err="1"/>
              <a:t>Acumin</a:t>
            </a:r>
            <a:r>
              <a:rPr lang="en-US"/>
              <a:t> Pro Reg 18 pt. Keep it short with bite-size chunks of information.</a:t>
            </a:r>
          </a:p>
          <a:p>
            <a:pPr lvl="0"/>
            <a:endParaRPr lang="en-US"/>
          </a:p>
          <a:p>
            <a:pPr marL="274320" marR="0" lvl="0" indent="-274320" algn="l" defTabSz="457200" rtl="0" eaLnBrk="1" fontAlgn="auto" latinLnBrk="0" hangingPunct="1">
              <a:lnSpc>
                <a:spcPct val="100000"/>
              </a:lnSpc>
              <a:spcBef>
                <a:spcPts val="0"/>
              </a:spcBef>
              <a:spcAft>
                <a:spcPts val="0"/>
              </a:spcAft>
              <a:buClrTx/>
              <a:buSzTx/>
              <a:buFont typeface="Wingdings" charset="2"/>
              <a:buChar char="§"/>
              <a:tabLst/>
              <a:defRPr/>
            </a:pPr>
            <a:r>
              <a:rPr lang="en-US"/>
              <a:t>Bulleted copy. </a:t>
            </a:r>
            <a:r>
              <a:rPr lang="en-US" err="1"/>
              <a:t>Acumin</a:t>
            </a:r>
            <a:r>
              <a:rPr lang="en-US"/>
              <a:t> Pro Reg 18 pt. Keep it short with bite-size chunks of information.</a:t>
            </a:r>
          </a:p>
          <a:p>
            <a:pPr lvl="0"/>
            <a:endParaRPr lang="en-US"/>
          </a:p>
          <a:p>
            <a:pPr marL="274320" marR="0" lvl="0" indent="-274320" algn="l" defTabSz="457200" rtl="0" eaLnBrk="1" fontAlgn="auto" latinLnBrk="0" hangingPunct="1">
              <a:lnSpc>
                <a:spcPct val="100000"/>
              </a:lnSpc>
              <a:spcBef>
                <a:spcPts val="0"/>
              </a:spcBef>
              <a:spcAft>
                <a:spcPts val="0"/>
              </a:spcAft>
              <a:buClrTx/>
              <a:buSzTx/>
              <a:buFont typeface="Wingdings" charset="2"/>
              <a:buChar char="§"/>
              <a:tabLst/>
              <a:defRPr/>
            </a:pPr>
            <a:r>
              <a:rPr lang="en-US"/>
              <a:t>Bulleted copy. </a:t>
            </a:r>
            <a:r>
              <a:rPr lang="en-US" err="1"/>
              <a:t>Acumin</a:t>
            </a:r>
            <a:r>
              <a:rPr lang="en-US"/>
              <a:t> Pro Reg 18 pt. Keep it short with bite-size chunks of information.</a:t>
            </a:r>
          </a:p>
          <a:p>
            <a:pPr lvl="0"/>
            <a:endParaRPr lang="en-US"/>
          </a:p>
        </p:txBody>
      </p:sp>
      <p:sp>
        <p:nvSpPr>
          <p:cNvPr id="14" name="Slide Number Placeholder 2">
            <a:extLst>
              <a:ext uri="{FF2B5EF4-FFF2-40B4-BE49-F238E27FC236}">
                <a16:creationId xmlns:a16="http://schemas.microsoft.com/office/drawing/2014/main" id="{7141A4DC-D783-3D49-89CD-7EDF52A6CEEA}"/>
              </a:ext>
            </a:extLst>
          </p:cNvPr>
          <p:cNvSpPr txBox="1">
            <a:spLocks/>
          </p:cNvSpPr>
          <p:nvPr userDrawn="1"/>
        </p:nvSpPr>
        <p:spPr>
          <a:xfrm>
            <a:off x="11625486" y="6345936"/>
            <a:ext cx="431800" cy="365125"/>
          </a:xfrm>
          <a:prstGeom prst="rect">
            <a:avLst/>
          </a:prstGeom>
        </p:spPr>
        <p:txBody>
          <a:bodyPr vert="horz" lIns="91440" tIns="45720" rIns="91440" bIns="45720" rtlCol="0" anchor="ctr"/>
          <a:lstStyle>
            <a:defPPr>
              <a:defRPr lang="en-US"/>
            </a:defPPr>
            <a:lvl1pPr marL="0" algn="l" defTabSz="457200" rtl="0" eaLnBrk="1" latinLnBrk="0" hangingPunct="1">
              <a:defRPr sz="1000" b="0" i="0" kern="1200">
                <a:solidFill>
                  <a:schemeClr val="tx2"/>
                </a:solidFill>
                <a:latin typeface="Acumin Pro Medium" panose="020B0504020202020204" pitchFamily="34"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63B0091-2382-A34C-B868-EF0443B81E12}" type="slidenum">
              <a:rPr lang="en-US" smtClean="0">
                <a:solidFill>
                  <a:schemeClr val="accent6">
                    <a:alpha val="70000"/>
                  </a:schemeClr>
                </a:solidFill>
              </a:rPr>
              <a:pPr/>
              <a:t>‹#›</a:t>
            </a:fld>
            <a:endParaRPr lang="en-US">
              <a:solidFill>
                <a:schemeClr val="accent6">
                  <a:alpha val="70000"/>
                </a:schemeClr>
              </a:solidFill>
            </a:endParaRPr>
          </a:p>
        </p:txBody>
      </p:sp>
      <p:cxnSp>
        <p:nvCxnSpPr>
          <p:cNvPr id="15" name="Line">
            <a:extLst>
              <a:ext uri="{FF2B5EF4-FFF2-40B4-BE49-F238E27FC236}">
                <a16:creationId xmlns:a16="http://schemas.microsoft.com/office/drawing/2014/main" id="{935A125B-7722-5C47-A421-3A89E11EE7EC}"/>
              </a:ext>
            </a:extLst>
          </p:cNvPr>
          <p:cNvCxnSpPr>
            <a:cxnSpLocks/>
          </p:cNvCxnSpPr>
          <p:nvPr userDrawn="1"/>
        </p:nvCxnSpPr>
        <p:spPr>
          <a:xfrm>
            <a:off x="11631961" y="6446901"/>
            <a:ext cx="0" cy="160020"/>
          </a:xfrm>
          <a:prstGeom prst="line">
            <a:avLst/>
          </a:prstGeom>
          <a:ln>
            <a:solidFill>
              <a:schemeClr val="accent6">
                <a:alpha val="70000"/>
              </a:schemeClr>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6BF3D23F-0621-3A42-A3EE-D8C9352B5DD0}"/>
              </a:ext>
            </a:extLst>
          </p:cNvPr>
          <p:cNvPicPr>
            <a:picLocks noChangeAspect="1"/>
          </p:cNvPicPr>
          <p:nvPr userDrawn="1"/>
        </p:nvPicPr>
        <p:blipFill>
          <a:blip r:embed="rId3"/>
          <a:srcRect/>
          <a:stretch/>
        </p:blipFill>
        <p:spPr>
          <a:xfrm>
            <a:off x="566514" y="5829300"/>
            <a:ext cx="1345002" cy="739751"/>
          </a:xfrm>
          <a:prstGeom prst="rect">
            <a:avLst/>
          </a:prstGeom>
        </p:spPr>
      </p:pic>
    </p:spTree>
    <p:extLst>
      <p:ext uri="{BB962C8B-B14F-4D97-AF65-F5344CB8AC3E}">
        <p14:creationId xmlns:p14="http://schemas.microsoft.com/office/powerpoint/2010/main" val="140675489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3960" userDrawn="1">
          <p15:clr>
            <a:srgbClr val="FBAE40"/>
          </p15:clr>
        </p15:guide>
        <p15:guide id="4" pos="5952" userDrawn="1">
          <p15:clr>
            <a:srgbClr val="FBAE40"/>
          </p15:clr>
        </p15:guide>
        <p15:guide id="5" pos="6848" userDrawn="1">
          <p15:clr>
            <a:srgbClr val="FBAE40"/>
          </p15:clr>
        </p15:guide>
        <p15:guide id="6" orient="horz" pos="4032" userDrawn="1">
          <p15:clr>
            <a:srgbClr val="FBAE40"/>
          </p15:clr>
        </p15:guide>
        <p15:guide id="7" pos="1224" userDrawn="1">
          <p15:clr>
            <a:srgbClr val="FBAE40"/>
          </p15:clr>
        </p15:guide>
        <p15:guide id="8" pos="648" userDrawn="1">
          <p15:clr>
            <a:srgbClr val="FBAE40"/>
          </p15:clr>
        </p15:guide>
        <p15:guide id="9" pos="1536"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Slide - Copy &amp; Pic/Chart">
    <p:spTree>
      <p:nvGrpSpPr>
        <p:cNvPr id="1" name=""/>
        <p:cNvGrpSpPr/>
        <p:nvPr/>
      </p:nvGrpSpPr>
      <p:grpSpPr>
        <a:xfrm>
          <a:off x="0" y="0"/>
          <a:ext cx="0" cy="0"/>
          <a:chOff x="0" y="0"/>
          <a:chExt cx="0" cy="0"/>
        </a:xfrm>
      </p:grpSpPr>
      <p:pic>
        <p:nvPicPr>
          <p:cNvPr id="21" name="Black Bar">
            <a:extLst>
              <a:ext uri="{FF2B5EF4-FFF2-40B4-BE49-F238E27FC236}">
                <a16:creationId xmlns:a16="http://schemas.microsoft.com/office/drawing/2014/main" id="{87C91AFD-CCD5-AA40-82FE-4B69C6151917}"/>
              </a:ext>
            </a:extLst>
          </p:cNvPr>
          <p:cNvPicPr>
            <a:picLocks noChangeAspect="1"/>
          </p:cNvPicPr>
          <p:nvPr/>
        </p:nvPicPr>
        <p:blipFill>
          <a:blip r:embed="rId2"/>
          <a:stretch>
            <a:fillRect/>
          </a:stretch>
        </p:blipFill>
        <p:spPr>
          <a:xfrm>
            <a:off x="7009" y="0"/>
            <a:ext cx="11514667" cy="914400"/>
          </a:xfrm>
          <a:prstGeom prst="rect">
            <a:avLst/>
          </a:prstGeom>
        </p:spPr>
      </p:pic>
      <p:sp>
        <p:nvSpPr>
          <p:cNvPr id="22" name="Title">
            <a:extLst>
              <a:ext uri="{FF2B5EF4-FFF2-40B4-BE49-F238E27FC236}">
                <a16:creationId xmlns:a16="http://schemas.microsoft.com/office/drawing/2014/main" id="{73768DE6-FB80-874D-8DE0-986B46F1FD05}"/>
              </a:ext>
            </a:extLst>
          </p:cNvPr>
          <p:cNvSpPr>
            <a:spLocks noGrp="1"/>
          </p:cNvSpPr>
          <p:nvPr>
            <p:ph type="ctrTitle" hasCustomPrompt="1"/>
          </p:nvPr>
        </p:nvSpPr>
        <p:spPr bwMode="blackWhite">
          <a:xfrm>
            <a:off x="1043553" y="442674"/>
            <a:ext cx="9234309" cy="512448"/>
          </a:xfrm>
          <a:prstGeom prst="rect">
            <a:avLst/>
          </a:prstGeom>
          <a:noFill/>
          <a:ln w="38100">
            <a:noFill/>
          </a:ln>
        </p:spPr>
        <p:txBody>
          <a:bodyPr wrap="square" lIns="0" tIns="0" rIns="0" bIns="0" anchor="t" anchorCtr="0">
            <a:spAutoFit/>
          </a:bodyPr>
          <a:lstStyle>
            <a:lvl1pPr algn="l">
              <a:defRPr sz="3600" b="1" i="1" cap="none" spc="0">
                <a:solidFill>
                  <a:schemeClr val="tx2"/>
                </a:solidFill>
                <a:latin typeface="Acumin Pro ExtraCondensed" panose="020B0508020202020204" pitchFamily="34" charset="77"/>
              </a:defRPr>
            </a:lvl1pPr>
          </a:lstStyle>
          <a:p>
            <a:r>
              <a:rPr lang="en-US"/>
              <a:t>Title </a:t>
            </a:r>
            <a:r>
              <a:rPr lang="en-US" err="1"/>
              <a:t>Acumin</a:t>
            </a:r>
            <a:r>
              <a:rPr lang="en-US"/>
              <a:t> Pro Extra Cond Bold Italic 36 </a:t>
            </a:r>
            <a:r>
              <a:rPr lang="en-US" err="1"/>
              <a:t>pt</a:t>
            </a:r>
            <a:endParaRPr lang="en-US"/>
          </a:p>
        </p:txBody>
      </p:sp>
      <p:sp>
        <p:nvSpPr>
          <p:cNvPr id="3" name="Subhead"/>
          <p:cNvSpPr>
            <a:spLocks noGrp="1"/>
          </p:cNvSpPr>
          <p:nvPr>
            <p:ph type="subTitle" idx="1" hasCustomPrompt="1"/>
          </p:nvPr>
        </p:nvSpPr>
        <p:spPr>
          <a:xfrm>
            <a:off x="1043553" y="1345166"/>
            <a:ext cx="7288495" cy="338554"/>
          </a:xfrm>
          <a:prstGeom prst="rect">
            <a:avLst/>
          </a:prstGeom>
          <a:noFill/>
        </p:spPr>
        <p:txBody>
          <a:bodyPr wrap="square" lIns="0" tIns="0" rIns="0" bIns="0" anchor="t" anchorCtr="0">
            <a:spAutoFit/>
          </a:bodyPr>
          <a:lstStyle>
            <a:lvl1pPr marL="0" indent="0" algn="l">
              <a:buNone/>
              <a:defRPr sz="2200" b="1" i="0">
                <a:solidFill>
                  <a:schemeClr val="accent2"/>
                </a:solidFill>
                <a:latin typeface="Acumin Pro SemiCondensed" panose="020B0506020202020204" pitchFamily="34" charset="77"/>
              </a:defRPr>
            </a:lvl1pPr>
            <a:lvl2pPr marL="457200" indent="0" algn="ctr">
              <a:buNone/>
              <a:defRPr sz="19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 </a:t>
            </a:r>
            <a:r>
              <a:rPr lang="en-US" err="1"/>
              <a:t>Acumin</a:t>
            </a:r>
            <a:r>
              <a:rPr lang="en-US"/>
              <a:t> Pro Semi Cond Bold 22 </a:t>
            </a:r>
            <a:r>
              <a:rPr lang="en-US" err="1"/>
              <a:t>pt</a:t>
            </a:r>
            <a:endParaRPr lang="en-US"/>
          </a:p>
        </p:txBody>
      </p:sp>
      <p:sp>
        <p:nvSpPr>
          <p:cNvPr id="19" name="Body Text">
            <a:extLst>
              <a:ext uri="{FF2B5EF4-FFF2-40B4-BE49-F238E27FC236}">
                <a16:creationId xmlns:a16="http://schemas.microsoft.com/office/drawing/2014/main" id="{4B5CCD19-DE21-294C-8B0B-3103725AE082}"/>
              </a:ext>
            </a:extLst>
          </p:cNvPr>
          <p:cNvSpPr>
            <a:spLocks noGrp="1"/>
          </p:cNvSpPr>
          <p:nvPr>
            <p:ph type="body" sz="quarter" idx="14" hasCustomPrompt="1"/>
          </p:nvPr>
        </p:nvSpPr>
        <p:spPr>
          <a:xfrm>
            <a:off x="1370606" y="1965960"/>
            <a:ext cx="4837904" cy="3411537"/>
          </a:xfrm>
          <a:prstGeom prst="rect">
            <a:avLst/>
          </a:prstGeom>
        </p:spPr>
        <p:txBody>
          <a:bodyPr lIns="0" tIns="0" rIns="0" bIns="0">
            <a:normAutofit/>
          </a:bodyPr>
          <a:lstStyle>
            <a:lvl1pPr marL="274320" marR="0" indent="-274320" algn="l" defTabSz="457200" rtl="0" eaLnBrk="1" fontAlgn="auto" latinLnBrk="0" hangingPunct="1">
              <a:lnSpc>
                <a:spcPct val="100000"/>
              </a:lnSpc>
              <a:spcBef>
                <a:spcPts val="0"/>
              </a:spcBef>
              <a:spcAft>
                <a:spcPts val="0"/>
              </a:spcAft>
              <a:buClrTx/>
              <a:buSzTx/>
              <a:buFont typeface="Wingdings" charset="2"/>
              <a:buChar char="§"/>
              <a:tabLst/>
              <a:defRPr sz="1800" b="0" i="0" normalizeH="0" baseline="0">
                <a:solidFill>
                  <a:schemeClr val="bg1"/>
                </a:solidFill>
                <a:latin typeface="Acumin Pro" panose="020B0504020202020204" pitchFamily="34" charset="77"/>
              </a:defRPr>
            </a:lvl1pPr>
          </a:lstStyle>
          <a:p>
            <a:pPr lvl="0"/>
            <a:r>
              <a:rPr lang="en-US"/>
              <a:t>Bulleted copy. </a:t>
            </a:r>
            <a:r>
              <a:rPr lang="en-US" err="1"/>
              <a:t>Acumin</a:t>
            </a:r>
            <a:r>
              <a:rPr lang="en-US"/>
              <a:t> Pro Reg 18 pt. Keep it short with bite-size chunks of information.</a:t>
            </a:r>
          </a:p>
          <a:p>
            <a:pPr lvl="0"/>
            <a:endParaRPr lang="en-US"/>
          </a:p>
          <a:p>
            <a:pPr lvl="0"/>
            <a:r>
              <a:rPr lang="en-US"/>
              <a:t>Bulleted copy. </a:t>
            </a:r>
            <a:r>
              <a:rPr lang="en-US" err="1"/>
              <a:t>Acumin</a:t>
            </a:r>
            <a:r>
              <a:rPr lang="en-US"/>
              <a:t> Pro Reg 18 pt. Keep it short with bite-size chunks of information.</a:t>
            </a:r>
          </a:p>
          <a:p>
            <a:pPr lvl="0"/>
            <a:endParaRPr lang="en-US"/>
          </a:p>
          <a:p>
            <a:pPr marL="274320" marR="0" lvl="0" indent="-274320" algn="l" defTabSz="457200" rtl="0" eaLnBrk="1" fontAlgn="auto" latinLnBrk="0" hangingPunct="1">
              <a:lnSpc>
                <a:spcPct val="100000"/>
              </a:lnSpc>
              <a:spcBef>
                <a:spcPts val="0"/>
              </a:spcBef>
              <a:spcAft>
                <a:spcPts val="0"/>
              </a:spcAft>
              <a:buClrTx/>
              <a:buSzTx/>
              <a:buFont typeface="Wingdings" charset="2"/>
              <a:buChar char="§"/>
              <a:tabLst/>
              <a:defRPr/>
            </a:pPr>
            <a:r>
              <a:rPr lang="en-US"/>
              <a:t>Bulleted copy. </a:t>
            </a:r>
            <a:r>
              <a:rPr lang="en-US" err="1"/>
              <a:t>Acumin</a:t>
            </a:r>
            <a:r>
              <a:rPr lang="en-US"/>
              <a:t> Pro Reg 18 pt. Keep it short with bite-size chunks of information.</a:t>
            </a:r>
          </a:p>
          <a:p>
            <a:pPr lvl="0"/>
            <a:endParaRPr lang="en-US"/>
          </a:p>
          <a:p>
            <a:pPr lvl="0"/>
            <a:endParaRPr lang="en-US"/>
          </a:p>
        </p:txBody>
      </p:sp>
      <p:sp>
        <p:nvSpPr>
          <p:cNvPr id="10" name="Picture or Chart" descr="Picture or Chart">
            <a:extLst>
              <a:ext uri="{FF2B5EF4-FFF2-40B4-BE49-F238E27FC236}">
                <a16:creationId xmlns:a16="http://schemas.microsoft.com/office/drawing/2014/main" id="{699BD747-48B6-2547-8F7C-25A44594F612}"/>
              </a:ext>
            </a:extLst>
          </p:cNvPr>
          <p:cNvSpPr>
            <a:spLocks noGrp="1"/>
          </p:cNvSpPr>
          <p:nvPr>
            <p:ph sz="quarter" idx="13" hasCustomPrompt="1"/>
          </p:nvPr>
        </p:nvSpPr>
        <p:spPr>
          <a:xfrm>
            <a:off x="6803762" y="1965960"/>
            <a:ext cx="4837905" cy="2982913"/>
          </a:xfrm>
          <a:prstGeom prst="rect">
            <a:avLst/>
          </a:prstGeom>
        </p:spPr>
        <p:txBody>
          <a:bodyPr lIns="0" tIns="0" rIns="0" bIns="0" anchor="ctr" anchorCtr="0"/>
          <a:lstStyle>
            <a:lvl1pPr algn="ctr">
              <a:defRPr b="0" i="0">
                <a:solidFill>
                  <a:schemeClr val="bg1"/>
                </a:solidFill>
                <a:latin typeface="Acumin Pro" panose="020B0504020202020204" pitchFamily="34" charset="77"/>
              </a:defRPr>
            </a:lvl1pPr>
            <a:lvl4pPr marL="685800" indent="0" algn="ctr">
              <a:buNone/>
              <a:defRPr>
                <a:solidFill>
                  <a:schemeClr val="bg1"/>
                </a:solidFill>
              </a:defRPr>
            </a:lvl4pPr>
          </a:lstStyle>
          <a:p>
            <a:pPr lvl="0"/>
            <a:r>
              <a:rPr lang="en-US"/>
              <a:t>Insert picture or chart here</a:t>
            </a:r>
          </a:p>
        </p:txBody>
      </p:sp>
      <p:pic>
        <p:nvPicPr>
          <p:cNvPr id="12" name="Picture 11">
            <a:extLst>
              <a:ext uri="{FF2B5EF4-FFF2-40B4-BE49-F238E27FC236}">
                <a16:creationId xmlns:a16="http://schemas.microsoft.com/office/drawing/2014/main" id="{92B95935-E76D-194A-84B6-5E8417ACB18A}"/>
              </a:ext>
            </a:extLst>
          </p:cNvPr>
          <p:cNvPicPr>
            <a:picLocks noChangeAspect="1"/>
          </p:cNvPicPr>
          <p:nvPr userDrawn="1"/>
        </p:nvPicPr>
        <p:blipFill>
          <a:blip r:embed="rId3"/>
          <a:srcRect/>
          <a:stretch/>
        </p:blipFill>
        <p:spPr>
          <a:xfrm>
            <a:off x="566514" y="5829300"/>
            <a:ext cx="1345002" cy="739751"/>
          </a:xfrm>
          <a:prstGeom prst="rect">
            <a:avLst/>
          </a:prstGeom>
        </p:spPr>
      </p:pic>
      <p:sp>
        <p:nvSpPr>
          <p:cNvPr id="13" name="Slide Number Placeholder 2">
            <a:extLst>
              <a:ext uri="{FF2B5EF4-FFF2-40B4-BE49-F238E27FC236}">
                <a16:creationId xmlns:a16="http://schemas.microsoft.com/office/drawing/2014/main" id="{EA899A71-E1FE-7A45-B038-482EA82CC6AB}"/>
              </a:ext>
            </a:extLst>
          </p:cNvPr>
          <p:cNvSpPr txBox="1">
            <a:spLocks/>
          </p:cNvSpPr>
          <p:nvPr userDrawn="1"/>
        </p:nvSpPr>
        <p:spPr>
          <a:xfrm>
            <a:off x="11625486" y="6345936"/>
            <a:ext cx="431800" cy="365125"/>
          </a:xfrm>
          <a:prstGeom prst="rect">
            <a:avLst/>
          </a:prstGeom>
        </p:spPr>
        <p:txBody>
          <a:bodyPr vert="horz" lIns="91440" tIns="45720" rIns="91440" bIns="45720" rtlCol="0" anchor="ctr"/>
          <a:lstStyle>
            <a:defPPr>
              <a:defRPr lang="en-US"/>
            </a:defPPr>
            <a:lvl1pPr marL="0" algn="l" defTabSz="457200" rtl="0" eaLnBrk="1" latinLnBrk="0" hangingPunct="1">
              <a:defRPr sz="1000" b="0" i="0" kern="1200">
                <a:solidFill>
                  <a:schemeClr val="tx2"/>
                </a:solidFill>
                <a:latin typeface="Acumin Pro Medium" panose="020B0504020202020204" pitchFamily="34"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63B0091-2382-A34C-B868-EF0443B81E12}" type="slidenum">
              <a:rPr lang="en-US" smtClean="0">
                <a:solidFill>
                  <a:schemeClr val="accent6">
                    <a:alpha val="70000"/>
                  </a:schemeClr>
                </a:solidFill>
              </a:rPr>
              <a:pPr/>
              <a:t>‹#›</a:t>
            </a:fld>
            <a:endParaRPr lang="en-US">
              <a:solidFill>
                <a:schemeClr val="accent6">
                  <a:alpha val="70000"/>
                </a:schemeClr>
              </a:solidFill>
            </a:endParaRPr>
          </a:p>
        </p:txBody>
      </p:sp>
      <p:cxnSp>
        <p:nvCxnSpPr>
          <p:cNvPr id="14" name="Line">
            <a:extLst>
              <a:ext uri="{FF2B5EF4-FFF2-40B4-BE49-F238E27FC236}">
                <a16:creationId xmlns:a16="http://schemas.microsoft.com/office/drawing/2014/main" id="{92C4854B-F247-5741-AB23-002A2BB08206}"/>
              </a:ext>
            </a:extLst>
          </p:cNvPr>
          <p:cNvCxnSpPr>
            <a:cxnSpLocks/>
          </p:cNvCxnSpPr>
          <p:nvPr userDrawn="1"/>
        </p:nvCxnSpPr>
        <p:spPr>
          <a:xfrm>
            <a:off x="11631961" y="6446901"/>
            <a:ext cx="0" cy="160020"/>
          </a:xfrm>
          <a:prstGeom prst="line">
            <a:avLst/>
          </a:prstGeom>
          <a:ln>
            <a:solidFill>
              <a:schemeClr val="accent6">
                <a:alpha val="7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546405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3960" userDrawn="1">
          <p15:clr>
            <a:srgbClr val="FBAE40"/>
          </p15:clr>
        </p15:guide>
        <p15:guide id="4" pos="5952" userDrawn="1">
          <p15:clr>
            <a:srgbClr val="FBAE40"/>
          </p15:clr>
        </p15:guide>
        <p15:guide id="5" pos="6848" userDrawn="1">
          <p15:clr>
            <a:srgbClr val="FBAE40"/>
          </p15:clr>
        </p15:guide>
        <p15:guide id="6" orient="horz" pos="4080" userDrawn="1">
          <p15:clr>
            <a:srgbClr val="FBAE40"/>
          </p15:clr>
        </p15:guide>
        <p15:guide id="7" pos="648" userDrawn="1">
          <p15:clr>
            <a:srgbClr val="FBAE40"/>
          </p15:clr>
        </p15:guide>
        <p15:guide id="8" pos="1224"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ntent Slide - Picture">
    <p:spTree>
      <p:nvGrpSpPr>
        <p:cNvPr id="1" name=""/>
        <p:cNvGrpSpPr/>
        <p:nvPr/>
      </p:nvGrpSpPr>
      <p:grpSpPr>
        <a:xfrm>
          <a:off x="0" y="0"/>
          <a:ext cx="0" cy="0"/>
          <a:chOff x="0" y="0"/>
          <a:chExt cx="0" cy="0"/>
        </a:xfrm>
      </p:grpSpPr>
      <p:sp>
        <p:nvSpPr>
          <p:cNvPr id="17" name="Picture" descr="Picture Description">
            <a:extLst>
              <a:ext uri="{FF2B5EF4-FFF2-40B4-BE49-F238E27FC236}">
                <a16:creationId xmlns:a16="http://schemas.microsoft.com/office/drawing/2014/main" id="{B6A7C9B5-3617-0144-A4ED-16186741E8C3}"/>
              </a:ext>
            </a:extLst>
          </p:cNvPr>
          <p:cNvSpPr>
            <a:spLocks noGrp="1"/>
          </p:cNvSpPr>
          <p:nvPr>
            <p:ph type="pic" sz="quarter" idx="13"/>
          </p:nvPr>
        </p:nvSpPr>
        <p:spPr>
          <a:xfrm>
            <a:off x="0" y="0"/>
            <a:ext cx="12192000" cy="6858000"/>
          </a:xfrm>
          <a:prstGeom prst="rect">
            <a:avLst/>
          </a:prstGeom>
        </p:spPr>
        <p:txBody>
          <a:bodyPr anchor="ctr" anchorCtr="1"/>
          <a:lstStyle>
            <a:lvl1pPr marL="0" indent="0" algn="ctr">
              <a:buFontTx/>
              <a:buNone/>
              <a:defRPr baseline="0">
                <a:solidFill>
                  <a:schemeClr val="bg1"/>
                </a:solidFill>
                <a:latin typeface="Acumin Pro" panose="020B0504020202020204" pitchFamily="34" charset="77"/>
              </a:defRPr>
            </a:lvl1pPr>
          </a:lstStyle>
          <a:p>
            <a:r>
              <a:rPr lang="en-US"/>
              <a:t>Click icon to add picture</a:t>
            </a:r>
          </a:p>
        </p:txBody>
      </p:sp>
      <p:sp>
        <p:nvSpPr>
          <p:cNvPr id="14" name="Photo Caption">
            <a:extLst>
              <a:ext uri="{FF2B5EF4-FFF2-40B4-BE49-F238E27FC236}">
                <a16:creationId xmlns:a16="http://schemas.microsoft.com/office/drawing/2014/main" id="{0D6DAF39-EE35-6843-807B-FF770BE21293}"/>
              </a:ext>
            </a:extLst>
          </p:cNvPr>
          <p:cNvSpPr>
            <a:spLocks noGrp="1"/>
          </p:cNvSpPr>
          <p:nvPr>
            <p:ph type="ctrTitle" hasCustomPrompt="1"/>
          </p:nvPr>
        </p:nvSpPr>
        <p:spPr bwMode="blackWhite">
          <a:xfrm>
            <a:off x="1035804" y="304800"/>
            <a:ext cx="4188203" cy="754822"/>
          </a:xfrm>
          <a:prstGeom prst="rect">
            <a:avLst/>
          </a:prstGeom>
          <a:noFill/>
          <a:ln w="38100">
            <a:noFill/>
          </a:ln>
        </p:spPr>
        <p:txBody>
          <a:bodyPr wrap="square" lIns="0" tIns="0" rIns="0" bIns="0" anchor="t" anchorCtr="0">
            <a:spAutoFit/>
          </a:bodyPr>
          <a:lstStyle>
            <a:lvl1pPr algn="l">
              <a:defRPr sz="1800" b="1" i="0" cap="none" spc="0">
                <a:solidFill>
                  <a:schemeClr val="bg1"/>
                </a:solidFill>
                <a:latin typeface="Acumin Pro" panose="020B0504020202020204" pitchFamily="34" charset="77"/>
              </a:defRPr>
            </a:lvl1pPr>
          </a:lstStyle>
          <a:p>
            <a:r>
              <a:rPr lang="en-US"/>
              <a:t>Brief photo caption. Place in top left or right corner. </a:t>
            </a:r>
            <a:r>
              <a:rPr lang="en-US" err="1"/>
              <a:t>Acumin</a:t>
            </a:r>
            <a:r>
              <a:rPr lang="en-US"/>
              <a:t> Pro Bold 18 pt. Make text black or white for legibility.</a:t>
            </a:r>
          </a:p>
        </p:txBody>
      </p:sp>
      <p:pic>
        <p:nvPicPr>
          <p:cNvPr id="10" name="Gold Triangle">
            <a:extLst>
              <a:ext uri="{FF2B5EF4-FFF2-40B4-BE49-F238E27FC236}">
                <a16:creationId xmlns:a16="http://schemas.microsoft.com/office/drawing/2014/main" id="{3EF0B125-032B-B44A-9FE2-88884A0C13D7}"/>
              </a:ext>
            </a:extLst>
          </p:cNvPr>
          <p:cNvPicPr>
            <a:picLocks noChangeAspect="1"/>
          </p:cNvPicPr>
          <p:nvPr userDrawn="1"/>
        </p:nvPicPr>
        <p:blipFill>
          <a:blip r:embed="rId2"/>
          <a:stretch>
            <a:fillRect/>
          </a:stretch>
        </p:blipFill>
        <p:spPr>
          <a:xfrm>
            <a:off x="10427177" y="0"/>
            <a:ext cx="1778000" cy="6858000"/>
          </a:xfrm>
          <a:prstGeom prst="rect">
            <a:avLst/>
          </a:prstGeom>
        </p:spPr>
      </p:pic>
      <p:sp>
        <p:nvSpPr>
          <p:cNvPr id="11" name="Slide Number Placeholder 2">
            <a:extLst>
              <a:ext uri="{FF2B5EF4-FFF2-40B4-BE49-F238E27FC236}">
                <a16:creationId xmlns:a16="http://schemas.microsoft.com/office/drawing/2014/main" id="{0B4B774D-C69E-CB46-8C6A-455BB9653C68}"/>
              </a:ext>
            </a:extLst>
          </p:cNvPr>
          <p:cNvSpPr txBox="1">
            <a:spLocks/>
          </p:cNvSpPr>
          <p:nvPr userDrawn="1"/>
        </p:nvSpPr>
        <p:spPr>
          <a:xfrm>
            <a:off x="11625486" y="6345936"/>
            <a:ext cx="431800" cy="365125"/>
          </a:xfrm>
          <a:prstGeom prst="rect">
            <a:avLst/>
          </a:prstGeom>
        </p:spPr>
        <p:txBody>
          <a:bodyPr vert="horz" lIns="91440" tIns="45720" rIns="91440" bIns="45720" rtlCol="0" anchor="ctr"/>
          <a:lstStyle>
            <a:defPPr>
              <a:defRPr lang="en-US"/>
            </a:defPPr>
            <a:lvl1pPr marL="0" algn="l" defTabSz="457200" rtl="0" eaLnBrk="1" latinLnBrk="0" hangingPunct="1">
              <a:defRPr sz="1000" b="0" i="0" kern="1200">
                <a:solidFill>
                  <a:schemeClr val="tx2"/>
                </a:solidFill>
                <a:latin typeface="Acumin Pro Medium" panose="020B0504020202020204" pitchFamily="34"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63B0091-2382-A34C-B868-EF0443B81E12}" type="slidenum">
              <a:rPr lang="en-US" smtClean="0">
                <a:solidFill>
                  <a:schemeClr val="bg2">
                    <a:alpha val="70000"/>
                  </a:schemeClr>
                </a:solidFill>
              </a:rPr>
              <a:pPr/>
              <a:t>‹#›</a:t>
            </a:fld>
            <a:endParaRPr lang="en-US">
              <a:solidFill>
                <a:schemeClr val="bg2">
                  <a:alpha val="70000"/>
                </a:schemeClr>
              </a:solidFill>
            </a:endParaRPr>
          </a:p>
        </p:txBody>
      </p:sp>
      <p:cxnSp>
        <p:nvCxnSpPr>
          <p:cNvPr id="13" name="Line">
            <a:extLst>
              <a:ext uri="{FF2B5EF4-FFF2-40B4-BE49-F238E27FC236}">
                <a16:creationId xmlns:a16="http://schemas.microsoft.com/office/drawing/2014/main" id="{074D5FC6-7A47-D946-9FEB-ED9CE1085E0A}"/>
              </a:ext>
            </a:extLst>
          </p:cNvPr>
          <p:cNvCxnSpPr>
            <a:cxnSpLocks/>
          </p:cNvCxnSpPr>
          <p:nvPr userDrawn="1"/>
        </p:nvCxnSpPr>
        <p:spPr>
          <a:xfrm>
            <a:off x="11631961" y="6446901"/>
            <a:ext cx="0" cy="160020"/>
          </a:xfrm>
          <a:prstGeom prst="line">
            <a:avLst/>
          </a:prstGeom>
          <a:ln>
            <a:solidFill>
              <a:schemeClr val="bg2">
                <a:alpha val="70000"/>
              </a:schemeClr>
            </a:solidFill>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800EF165-4115-2946-8C38-D819512B8E4D}"/>
              </a:ext>
            </a:extLst>
          </p:cNvPr>
          <p:cNvPicPr>
            <a:picLocks noChangeAspect="1"/>
          </p:cNvPicPr>
          <p:nvPr userDrawn="1"/>
        </p:nvPicPr>
        <p:blipFill>
          <a:blip r:embed="rId3"/>
          <a:srcRect/>
          <a:stretch/>
        </p:blipFill>
        <p:spPr>
          <a:xfrm>
            <a:off x="566514" y="5829300"/>
            <a:ext cx="1345002" cy="739751"/>
          </a:xfrm>
          <a:prstGeom prst="rect">
            <a:avLst/>
          </a:prstGeom>
        </p:spPr>
      </p:pic>
    </p:spTree>
    <p:extLst>
      <p:ext uri="{BB962C8B-B14F-4D97-AF65-F5344CB8AC3E}">
        <p14:creationId xmlns:p14="http://schemas.microsoft.com/office/powerpoint/2010/main" val="418625800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3960" userDrawn="1">
          <p15:clr>
            <a:srgbClr val="FBAE40"/>
          </p15:clr>
        </p15:guide>
        <p15:guide id="4" pos="5952" userDrawn="1">
          <p15:clr>
            <a:srgbClr val="FBAE40"/>
          </p15:clr>
        </p15:guide>
        <p15:guide id="5" pos="6848" userDrawn="1">
          <p15:clr>
            <a:srgbClr val="FBAE40"/>
          </p15:clr>
        </p15:guide>
        <p15:guide id="6" orient="horz" pos="4080" userDrawn="1">
          <p15:clr>
            <a:srgbClr val="FBAE40"/>
          </p15:clr>
        </p15:guide>
        <p15:guide id="7" pos="352" userDrawn="1">
          <p15:clr>
            <a:srgbClr val="FBAE40"/>
          </p15:clr>
        </p15:guide>
        <p15:guide id="8" orient="horz" pos="192" userDrawn="1">
          <p15:clr>
            <a:srgbClr val="FBAE40"/>
          </p15:clr>
        </p15:guide>
        <p15:guide id="9" pos="64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ntent Slide - Fact/Highlight">
    <p:spTree>
      <p:nvGrpSpPr>
        <p:cNvPr id="1" name=""/>
        <p:cNvGrpSpPr/>
        <p:nvPr/>
      </p:nvGrpSpPr>
      <p:grpSpPr>
        <a:xfrm>
          <a:off x="0" y="0"/>
          <a:ext cx="0" cy="0"/>
          <a:chOff x="0" y="0"/>
          <a:chExt cx="0" cy="0"/>
        </a:xfrm>
      </p:grpSpPr>
      <p:sp>
        <p:nvSpPr>
          <p:cNvPr id="6" name="Gold Background">
            <a:extLst>
              <a:ext uri="{FF2B5EF4-FFF2-40B4-BE49-F238E27FC236}">
                <a16:creationId xmlns:a16="http://schemas.microsoft.com/office/drawing/2014/main" id="{5CCAEC11-865D-CB4B-88E8-5AF51FB37FBE}"/>
              </a:ext>
            </a:extLst>
          </p:cNvPr>
          <p:cNvSpPr/>
          <p:nvPr/>
        </p:nvSpPr>
        <p:spPr>
          <a:xfrm>
            <a:off x="1" y="0"/>
            <a:ext cx="12191999" cy="685221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5" name="Heading">
            <a:extLst>
              <a:ext uri="{FF2B5EF4-FFF2-40B4-BE49-F238E27FC236}">
                <a16:creationId xmlns:a16="http://schemas.microsoft.com/office/drawing/2014/main" id="{4D7D7E43-151C-6148-8D70-1135C4C4B705}"/>
              </a:ext>
            </a:extLst>
          </p:cNvPr>
          <p:cNvSpPr>
            <a:spLocks noGrp="1"/>
          </p:cNvSpPr>
          <p:nvPr>
            <p:ph type="ctrTitle" hasCustomPrompt="1"/>
          </p:nvPr>
        </p:nvSpPr>
        <p:spPr bwMode="blackWhite">
          <a:xfrm>
            <a:off x="2893545" y="1466567"/>
            <a:ext cx="6419331" cy="1210973"/>
          </a:xfrm>
          <a:prstGeom prst="rect">
            <a:avLst/>
          </a:prstGeom>
          <a:noFill/>
          <a:ln w="38100">
            <a:noFill/>
          </a:ln>
        </p:spPr>
        <p:txBody>
          <a:bodyPr wrap="square" lIns="0" tIns="0" rIns="0" bIns="0" anchor="t" anchorCtr="0">
            <a:spAutoFit/>
          </a:bodyPr>
          <a:lstStyle>
            <a:lvl1pPr algn="ctr">
              <a:defRPr sz="8600" b="0" i="0" cap="none" spc="300">
                <a:solidFill>
                  <a:schemeClr val="accent2"/>
                </a:solidFill>
                <a:latin typeface="United Sans Cond Medium" pitchFamily="2" charset="77"/>
              </a:defRPr>
            </a:lvl1pPr>
          </a:lstStyle>
          <a:p>
            <a:r>
              <a:rPr lang="en-US" b="1" spc="0">
                <a:latin typeface="United Sans Reg Medium" pitchFamily="2" charset="77"/>
              </a:rPr>
              <a:t>123(CAPS)</a:t>
            </a:r>
            <a:endParaRPr lang="en-US"/>
          </a:p>
        </p:txBody>
      </p:sp>
      <p:sp>
        <p:nvSpPr>
          <p:cNvPr id="20" name="Black Bar">
            <a:extLst>
              <a:ext uri="{FF2B5EF4-FFF2-40B4-BE49-F238E27FC236}">
                <a16:creationId xmlns:a16="http://schemas.microsoft.com/office/drawing/2014/main" id="{EACB2F0C-1C3D-CD48-AD13-7B5AD683F7C7}"/>
              </a:ext>
            </a:extLst>
          </p:cNvPr>
          <p:cNvSpPr/>
          <p:nvPr/>
        </p:nvSpPr>
        <p:spPr>
          <a:xfrm>
            <a:off x="2648277" y="2744421"/>
            <a:ext cx="6905456" cy="44099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6" name="Subhead">
            <a:extLst>
              <a:ext uri="{FF2B5EF4-FFF2-40B4-BE49-F238E27FC236}">
                <a16:creationId xmlns:a16="http://schemas.microsoft.com/office/drawing/2014/main" id="{0B79470A-88E7-9241-9D11-9A69D762338C}"/>
              </a:ext>
            </a:extLst>
          </p:cNvPr>
          <p:cNvSpPr>
            <a:spLocks noGrp="1"/>
          </p:cNvSpPr>
          <p:nvPr>
            <p:ph type="subTitle" idx="1" hasCustomPrompt="1"/>
          </p:nvPr>
        </p:nvSpPr>
        <p:spPr>
          <a:xfrm>
            <a:off x="2648276" y="2706475"/>
            <a:ext cx="6895463" cy="553998"/>
          </a:xfrm>
          <a:prstGeom prst="rect">
            <a:avLst/>
          </a:prstGeom>
          <a:noFill/>
        </p:spPr>
        <p:txBody>
          <a:bodyPr wrap="square" lIns="0" tIns="0" rIns="0" bIns="0" anchor="t" anchorCtr="0">
            <a:spAutoFit/>
          </a:bodyPr>
          <a:lstStyle>
            <a:lvl1pPr marL="0" indent="0" algn="ctr">
              <a:buNone/>
              <a:defRPr sz="3600" b="1" i="0" spc="300">
                <a:solidFill>
                  <a:schemeClr val="accent4"/>
                </a:solidFill>
                <a:latin typeface="United Sans Cd Md" pitchFamily="50" charset="0"/>
              </a:defRPr>
            </a:lvl1pPr>
            <a:lvl2pPr marL="457200" indent="0" algn="ctr">
              <a:buNone/>
              <a:defRPr sz="19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TOPIC OR TITLE (ALL CAPS)</a:t>
            </a:r>
          </a:p>
        </p:txBody>
      </p:sp>
      <p:sp>
        <p:nvSpPr>
          <p:cNvPr id="23" name="Body Text">
            <a:extLst>
              <a:ext uri="{FF2B5EF4-FFF2-40B4-BE49-F238E27FC236}">
                <a16:creationId xmlns:a16="http://schemas.microsoft.com/office/drawing/2014/main" id="{BD416322-CF1A-F143-B2A9-844B608C50DA}"/>
              </a:ext>
            </a:extLst>
          </p:cNvPr>
          <p:cNvSpPr>
            <a:spLocks noGrp="1"/>
          </p:cNvSpPr>
          <p:nvPr>
            <p:ph type="body" sz="quarter" idx="14" hasCustomPrompt="1"/>
          </p:nvPr>
        </p:nvSpPr>
        <p:spPr>
          <a:xfrm>
            <a:off x="2875268" y="3540352"/>
            <a:ext cx="6678467" cy="1122744"/>
          </a:xfrm>
          <a:prstGeom prst="rect">
            <a:avLst/>
          </a:prstGeom>
        </p:spPr>
        <p:txBody>
          <a:bodyPr lIns="0" tIns="0" rIns="0" bIns="0">
            <a:noAutofit/>
          </a:bodyPr>
          <a:lstStyle>
            <a:lvl1pPr marL="0" marR="0" indent="0" algn="l" defTabSz="457200" rtl="0" eaLnBrk="1" fontAlgn="auto" latinLnBrk="0" hangingPunct="1">
              <a:lnSpc>
                <a:spcPct val="100000"/>
              </a:lnSpc>
              <a:spcBef>
                <a:spcPts val="0"/>
              </a:spcBef>
              <a:spcAft>
                <a:spcPts val="0"/>
              </a:spcAft>
              <a:buClrTx/>
              <a:buSzTx/>
              <a:buFontTx/>
              <a:buNone/>
              <a:tabLst/>
              <a:defRPr sz="2400" b="0" i="0" normalizeH="0" baseline="0">
                <a:solidFill>
                  <a:schemeClr val="bg1"/>
                </a:solidFill>
                <a:latin typeface="Acumin Pro Medium" panose="020B0504020202020204" pitchFamily="34" charset="77"/>
              </a:defRPr>
            </a:lvl1pPr>
          </a:lstStyle>
          <a:p>
            <a:pPr lvl="0"/>
            <a:r>
              <a:rPr lang="en-US"/>
              <a:t>Fact or highlight. </a:t>
            </a:r>
            <a:r>
              <a:rPr lang="en-US" err="1"/>
              <a:t>Acumin</a:t>
            </a:r>
            <a:r>
              <a:rPr lang="en-US"/>
              <a:t> Pro Medium 24 pt. Keep it short with bite-size chunks of information.</a:t>
            </a:r>
          </a:p>
        </p:txBody>
      </p:sp>
      <p:pic>
        <p:nvPicPr>
          <p:cNvPr id="14" name="Gold Triangle">
            <a:extLst>
              <a:ext uri="{FF2B5EF4-FFF2-40B4-BE49-F238E27FC236}">
                <a16:creationId xmlns:a16="http://schemas.microsoft.com/office/drawing/2014/main" id="{C3095A73-F97F-3941-B3EF-BEBE9F042466}"/>
              </a:ext>
            </a:extLst>
          </p:cNvPr>
          <p:cNvPicPr>
            <a:picLocks noChangeAspect="1"/>
          </p:cNvPicPr>
          <p:nvPr userDrawn="1"/>
        </p:nvPicPr>
        <p:blipFill>
          <a:blip r:embed="rId2">
            <a:grayscl/>
          </a:blip>
          <a:stretch>
            <a:fillRect/>
          </a:stretch>
        </p:blipFill>
        <p:spPr>
          <a:xfrm>
            <a:off x="10414001" y="0"/>
            <a:ext cx="1778000" cy="6858000"/>
          </a:xfrm>
          <a:prstGeom prst="rect">
            <a:avLst/>
          </a:prstGeom>
        </p:spPr>
      </p:pic>
      <p:pic>
        <p:nvPicPr>
          <p:cNvPr id="17" name="Picture 16">
            <a:extLst>
              <a:ext uri="{FF2B5EF4-FFF2-40B4-BE49-F238E27FC236}">
                <a16:creationId xmlns:a16="http://schemas.microsoft.com/office/drawing/2014/main" id="{1F412C0C-614B-3946-9AC3-D98FE3CBE06D}"/>
              </a:ext>
            </a:extLst>
          </p:cNvPr>
          <p:cNvPicPr>
            <a:picLocks noChangeAspect="1"/>
          </p:cNvPicPr>
          <p:nvPr userDrawn="1"/>
        </p:nvPicPr>
        <p:blipFill>
          <a:blip r:embed="rId3"/>
          <a:srcRect/>
          <a:stretch/>
        </p:blipFill>
        <p:spPr>
          <a:xfrm>
            <a:off x="576072" y="5833872"/>
            <a:ext cx="1344168" cy="739293"/>
          </a:xfrm>
          <a:prstGeom prst="rect">
            <a:avLst/>
          </a:prstGeom>
        </p:spPr>
      </p:pic>
      <p:sp>
        <p:nvSpPr>
          <p:cNvPr id="18" name="Slide Number Placeholder 2">
            <a:extLst>
              <a:ext uri="{FF2B5EF4-FFF2-40B4-BE49-F238E27FC236}">
                <a16:creationId xmlns:a16="http://schemas.microsoft.com/office/drawing/2014/main" id="{C5E3A6DA-6C83-8A4D-8E69-CA7039F2F606}"/>
              </a:ext>
            </a:extLst>
          </p:cNvPr>
          <p:cNvSpPr txBox="1">
            <a:spLocks/>
          </p:cNvSpPr>
          <p:nvPr userDrawn="1"/>
        </p:nvSpPr>
        <p:spPr>
          <a:xfrm>
            <a:off x="11625486" y="6345936"/>
            <a:ext cx="431800" cy="365125"/>
          </a:xfrm>
          <a:prstGeom prst="rect">
            <a:avLst/>
          </a:prstGeom>
        </p:spPr>
        <p:txBody>
          <a:bodyPr vert="horz" lIns="91440" tIns="45720" rIns="91440" bIns="45720" rtlCol="0" anchor="ctr"/>
          <a:lstStyle>
            <a:defPPr>
              <a:defRPr lang="en-US"/>
            </a:defPPr>
            <a:lvl1pPr marL="0" algn="l" defTabSz="457200" rtl="0" eaLnBrk="1" latinLnBrk="0" hangingPunct="1">
              <a:defRPr sz="1000" b="0" i="0" kern="1200">
                <a:solidFill>
                  <a:schemeClr val="tx2"/>
                </a:solidFill>
                <a:latin typeface="Acumin Pro Medium" panose="020B0504020202020204" pitchFamily="34"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63B0091-2382-A34C-B868-EF0443B81E12}" type="slidenum">
              <a:rPr lang="en-US" smtClean="0">
                <a:solidFill>
                  <a:schemeClr val="bg2">
                    <a:alpha val="70000"/>
                  </a:schemeClr>
                </a:solidFill>
              </a:rPr>
              <a:pPr/>
              <a:t>‹#›</a:t>
            </a:fld>
            <a:endParaRPr lang="en-US">
              <a:solidFill>
                <a:schemeClr val="bg2">
                  <a:alpha val="70000"/>
                </a:schemeClr>
              </a:solidFill>
            </a:endParaRPr>
          </a:p>
        </p:txBody>
      </p:sp>
      <p:cxnSp>
        <p:nvCxnSpPr>
          <p:cNvPr id="19" name="Line">
            <a:extLst>
              <a:ext uri="{FF2B5EF4-FFF2-40B4-BE49-F238E27FC236}">
                <a16:creationId xmlns:a16="http://schemas.microsoft.com/office/drawing/2014/main" id="{E084EF09-8FBA-4147-B00C-1068F723F3A3}"/>
              </a:ext>
            </a:extLst>
          </p:cNvPr>
          <p:cNvCxnSpPr>
            <a:cxnSpLocks/>
          </p:cNvCxnSpPr>
          <p:nvPr userDrawn="1"/>
        </p:nvCxnSpPr>
        <p:spPr>
          <a:xfrm>
            <a:off x="11631961" y="6446901"/>
            <a:ext cx="0" cy="160020"/>
          </a:xfrm>
          <a:prstGeom prst="line">
            <a:avLst/>
          </a:prstGeom>
          <a:ln>
            <a:solidFill>
              <a:schemeClr val="bg2">
                <a:alpha val="7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739352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3960" userDrawn="1">
          <p15:clr>
            <a:srgbClr val="FBAE40"/>
          </p15:clr>
        </p15:guide>
        <p15:guide id="4" pos="5952" userDrawn="1">
          <p15:clr>
            <a:srgbClr val="FBAE40"/>
          </p15:clr>
        </p15:guide>
        <p15:guide id="5" pos="6848" userDrawn="1">
          <p15:clr>
            <a:srgbClr val="FBAE40"/>
          </p15:clr>
        </p15:guide>
        <p15:guide id="6" orient="horz" pos="4080" userDrawn="1">
          <p15:clr>
            <a:srgbClr val="FBAE40"/>
          </p15:clr>
        </p15:guide>
        <p15:guide id="7" orient="horz" pos="1008" userDrawn="1">
          <p15:clr>
            <a:srgbClr val="FBAE40"/>
          </p15:clr>
        </p15:guide>
        <p15:guide id="8" orient="horz" pos="1488"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Content Slide - Fact/Highlight">
    <p:spTree>
      <p:nvGrpSpPr>
        <p:cNvPr id="1" name=""/>
        <p:cNvGrpSpPr/>
        <p:nvPr/>
      </p:nvGrpSpPr>
      <p:grpSpPr>
        <a:xfrm>
          <a:off x="0" y="0"/>
          <a:ext cx="0" cy="0"/>
          <a:chOff x="0" y="0"/>
          <a:chExt cx="0" cy="0"/>
        </a:xfrm>
      </p:grpSpPr>
      <p:sp>
        <p:nvSpPr>
          <p:cNvPr id="13" name="Picture" descr="Picture Description">
            <a:extLst>
              <a:ext uri="{FF2B5EF4-FFF2-40B4-BE49-F238E27FC236}">
                <a16:creationId xmlns:a16="http://schemas.microsoft.com/office/drawing/2014/main" id="{28FD842F-2C35-974E-9F89-522A2FA053ED}"/>
              </a:ext>
            </a:extLst>
          </p:cNvPr>
          <p:cNvSpPr>
            <a:spLocks noGrp="1"/>
          </p:cNvSpPr>
          <p:nvPr>
            <p:ph type="pic" sz="quarter" idx="13"/>
          </p:nvPr>
        </p:nvSpPr>
        <p:spPr>
          <a:xfrm>
            <a:off x="-52627" y="-52627"/>
            <a:ext cx="12311302" cy="6979700"/>
          </a:xfrm>
          <a:prstGeom prst="rect">
            <a:avLst/>
          </a:prstGeom>
        </p:spPr>
        <p:txBody>
          <a:bodyPr anchor="ctr" anchorCtr="1"/>
          <a:lstStyle>
            <a:lvl1pPr marL="0" indent="0" algn="ctr">
              <a:buFontTx/>
              <a:buNone/>
              <a:defRPr baseline="0">
                <a:solidFill>
                  <a:schemeClr val="bg1"/>
                </a:solidFill>
                <a:latin typeface="Acumin Pro" panose="020B0504020202020204" pitchFamily="34" charset="77"/>
              </a:defRPr>
            </a:lvl1pPr>
          </a:lstStyle>
          <a:p>
            <a:r>
              <a:rPr lang="en-US"/>
              <a:t>Click icon to add picture</a:t>
            </a:r>
          </a:p>
        </p:txBody>
      </p:sp>
      <p:sp>
        <p:nvSpPr>
          <p:cNvPr id="18" name="Heading">
            <a:extLst>
              <a:ext uri="{FF2B5EF4-FFF2-40B4-BE49-F238E27FC236}">
                <a16:creationId xmlns:a16="http://schemas.microsoft.com/office/drawing/2014/main" id="{5C6AD52E-F9E3-F94D-BCA8-04C6CEB3AAE7}"/>
              </a:ext>
            </a:extLst>
          </p:cNvPr>
          <p:cNvSpPr>
            <a:spLocks noGrp="1"/>
          </p:cNvSpPr>
          <p:nvPr>
            <p:ph type="ctrTitle" hasCustomPrompt="1"/>
          </p:nvPr>
        </p:nvSpPr>
        <p:spPr bwMode="blackWhite">
          <a:xfrm>
            <a:off x="2432302" y="2215473"/>
            <a:ext cx="7140324" cy="2703497"/>
          </a:xfrm>
          <a:prstGeom prst="rect">
            <a:avLst/>
          </a:prstGeom>
          <a:noFill/>
          <a:ln w="38100">
            <a:noFill/>
          </a:ln>
        </p:spPr>
        <p:txBody>
          <a:bodyPr wrap="square" lIns="0" tIns="0" rIns="0" bIns="0" anchor="t" anchorCtr="0">
            <a:spAutoFit/>
          </a:bodyPr>
          <a:lstStyle>
            <a:lvl1pPr algn="ctr">
              <a:lnSpc>
                <a:spcPct val="80000"/>
              </a:lnSpc>
              <a:defRPr sz="7200" b="1" i="0" cap="none" spc="300">
                <a:solidFill>
                  <a:schemeClr val="accent4">
                    <a:lumMod val="95000"/>
                  </a:schemeClr>
                </a:solidFill>
                <a:latin typeface="United Sans Cd Md" pitchFamily="50" charset="0"/>
              </a:defRPr>
            </a:lvl1pPr>
          </a:lstStyle>
          <a:p>
            <a:r>
              <a:rPr lang="en-US" b="1" spc="0">
                <a:latin typeface="United Sans Reg Medium" pitchFamily="2" charset="77"/>
              </a:rPr>
              <a:t>CALL OUT</a:t>
            </a:r>
            <a:br>
              <a:rPr lang="en-US" b="1" spc="0">
                <a:latin typeface="United Sans Reg Medium" pitchFamily="2" charset="77"/>
              </a:rPr>
            </a:br>
            <a:r>
              <a:rPr lang="en-US" b="1" spc="0">
                <a:latin typeface="United Sans Reg Medium" pitchFamily="2" charset="77"/>
              </a:rPr>
              <a:t>SLIDE </a:t>
            </a:r>
            <a:br>
              <a:rPr lang="en-US" b="1" spc="0">
                <a:latin typeface="United Sans Reg Medium" pitchFamily="2" charset="77"/>
              </a:rPr>
            </a:br>
            <a:r>
              <a:rPr lang="en-US" b="1" spc="0">
                <a:latin typeface="United Sans Reg Medium" pitchFamily="2" charset="77"/>
              </a:rPr>
              <a:t>(ALL CAPS)</a:t>
            </a:r>
            <a:endParaRPr lang="en-US"/>
          </a:p>
        </p:txBody>
      </p:sp>
      <p:sp>
        <p:nvSpPr>
          <p:cNvPr id="19" name="Slide Number Placeholder 2">
            <a:extLst>
              <a:ext uri="{FF2B5EF4-FFF2-40B4-BE49-F238E27FC236}">
                <a16:creationId xmlns:a16="http://schemas.microsoft.com/office/drawing/2014/main" id="{BBE6B2E6-66B0-C646-91CF-7C4E7210C494}"/>
              </a:ext>
            </a:extLst>
          </p:cNvPr>
          <p:cNvSpPr txBox="1">
            <a:spLocks/>
          </p:cNvSpPr>
          <p:nvPr userDrawn="1"/>
        </p:nvSpPr>
        <p:spPr>
          <a:xfrm>
            <a:off x="11625486" y="6345936"/>
            <a:ext cx="431800" cy="365125"/>
          </a:xfrm>
          <a:prstGeom prst="rect">
            <a:avLst/>
          </a:prstGeom>
        </p:spPr>
        <p:txBody>
          <a:bodyPr vert="horz" lIns="91440" tIns="45720" rIns="91440" bIns="45720" rtlCol="0" anchor="ctr"/>
          <a:lstStyle>
            <a:defPPr>
              <a:defRPr lang="en-US"/>
            </a:defPPr>
            <a:lvl1pPr marL="0" algn="l" defTabSz="457200" rtl="0" eaLnBrk="1" latinLnBrk="0" hangingPunct="1">
              <a:defRPr sz="1000" b="0" i="0" kern="1200">
                <a:solidFill>
                  <a:schemeClr val="tx2"/>
                </a:solidFill>
                <a:latin typeface="Acumin Pro Medium" panose="020B0504020202020204" pitchFamily="34"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63B0091-2382-A34C-B868-EF0443B81E12}" type="slidenum">
              <a:rPr lang="en-US" smtClean="0">
                <a:solidFill>
                  <a:schemeClr val="accent6">
                    <a:alpha val="70000"/>
                  </a:schemeClr>
                </a:solidFill>
              </a:rPr>
              <a:pPr/>
              <a:t>‹#›</a:t>
            </a:fld>
            <a:endParaRPr lang="en-US">
              <a:solidFill>
                <a:schemeClr val="accent6">
                  <a:alpha val="70000"/>
                </a:schemeClr>
              </a:solidFill>
            </a:endParaRPr>
          </a:p>
        </p:txBody>
      </p:sp>
      <p:cxnSp>
        <p:nvCxnSpPr>
          <p:cNvPr id="21" name="Line">
            <a:extLst>
              <a:ext uri="{FF2B5EF4-FFF2-40B4-BE49-F238E27FC236}">
                <a16:creationId xmlns:a16="http://schemas.microsoft.com/office/drawing/2014/main" id="{122F123D-B568-3143-A12E-2B4D87A8BFC2}"/>
              </a:ext>
            </a:extLst>
          </p:cNvPr>
          <p:cNvCxnSpPr>
            <a:cxnSpLocks/>
          </p:cNvCxnSpPr>
          <p:nvPr userDrawn="1"/>
        </p:nvCxnSpPr>
        <p:spPr>
          <a:xfrm>
            <a:off x="11631961" y="6446901"/>
            <a:ext cx="0" cy="160020"/>
          </a:xfrm>
          <a:prstGeom prst="line">
            <a:avLst/>
          </a:prstGeom>
          <a:ln>
            <a:solidFill>
              <a:schemeClr val="accent6">
                <a:alpha val="7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635629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3960" userDrawn="1">
          <p15:clr>
            <a:srgbClr val="FBAE40"/>
          </p15:clr>
        </p15:guide>
        <p15:guide id="4" pos="5952" userDrawn="1">
          <p15:clr>
            <a:srgbClr val="FBAE40"/>
          </p15:clr>
        </p15:guide>
        <p15:guide id="5" pos="6848" userDrawn="1">
          <p15:clr>
            <a:srgbClr val="FBAE40"/>
          </p15:clr>
        </p15:guide>
        <p15:guide id="6" orient="horz" pos="4080" userDrawn="1">
          <p15:clr>
            <a:srgbClr val="FBAE40"/>
          </p15:clr>
        </p15:guide>
        <p15:guide id="7" orient="horz" pos="1008" userDrawn="1">
          <p15:clr>
            <a:srgbClr val="FBAE40"/>
          </p15:clr>
        </p15:guide>
        <p15:guide id="8" orient="horz" pos="1488"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losing Slide">
    <p:spTree>
      <p:nvGrpSpPr>
        <p:cNvPr id="1" name=""/>
        <p:cNvGrpSpPr/>
        <p:nvPr/>
      </p:nvGrpSpPr>
      <p:grpSpPr>
        <a:xfrm>
          <a:off x="0" y="0"/>
          <a:ext cx="0" cy="0"/>
          <a:chOff x="0" y="0"/>
          <a:chExt cx="0" cy="0"/>
        </a:xfrm>
      </p:grpSpPr>
      <p:sp>
        <p:nvSpPr>
          <p:cNvPr id="17" name="Gold Background">
            <a:extLst>
              <a:ext uri="{FF2B5EF4-FFF2-40B4-BE49-F238E27FC236}">
                <a16:creationId xmlns:a16="http://schemas.microsoft.com/office/drawing/2014/main" id="{F59025A6-822F-2D44-9F31-61A4A63F5CD3}"/>
              </a:ext>
            </a:extLst>
          </p:cNvPr>
          <p:cNvSpPr/>
          <p:nvPr/>
        </p:nvSpPr>
        <p:spPr>
          <a:xfrm>
            <a:off x="0" y="0"/>
            <a:ext cx="12192000" cy="685800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cNvSpPr>
            <a:spLocks noGrp="1"/>
          </p:cNvSpPr>
          <p:nvPr>
            <p:ph type="ctrTitle" hasCustomPrompt="1"/>
          </p:nvPr>
        </p:nvSpPr>
        <p:spPr bwMode="blackWhite">
          <a:xfrm>
            <a:off x="1935351" y="1557666"/>
            <a:ext cx="7334529" cy="854080"/>
          </a:xfrm>
          <a:prstGeom prst="rect">
            <a:avLst/>
          </a:prstGeom>
          <a:noFill/>
          <a:ln w="38100">
            <a:noFill/>
          </a:ln>
        </p:spPr>
        <p:txBody>
          <a:bodyPr wrap="square" lIns="0" tIns="0" rIns="0" bIns="0" anchor="t" anchorCtr="0">
            <a:spAutoFit/>
          </a:bodyPr>
          <a:lstStyle>
            <a:lvl1pPr algn="l">
              <a:defRPr sz="6000" b="1" i="1" spc="0">
                <a:solidFill>
                  <a:schemeClr val="bg1"/>
                </a:solidFill>
                <a:latin typeface="Acumin Pro ExtraCondensed" panose="020B0508020202020204" pitchFamily="34" charset="77"/>
              </a:defRPr>
            </a:lvl1pPr>
          </a:lstStyle>
          <a:p>
            <a:r>
              <a:rPr lang="en-US"/>
              <a:t>Thank You</a:t>
            </a:r>
          </a:p>
        </p:txBody>
      </p:sp>
      <p:sp>
        <p:nvSpPr>
          <p:cNvPr id="16" name="Body Text">
            <a:extLst>
              <a:ext uri="{FF2B5EF4-FFF2-40B4-BE49-F238E27FC236}">
                <a16:creationId xmlns:a16="http://schemas.microsoft.com/office/drawing/2014/main" id="{900775FC-E9E4-FF46-A522-92CC39196093}"/>
              </a:ext>
            </a:extLst>
          </p:cNvPr>
          <p:cNvSpPr>
            <a:spLocks noGrp="1"/>
          </p:cNvSpPr>
          <p:nvPr>
            <p:ph type="body" sz="quarter" idx="14" hasCustomPrompt="1"/>
          </p:nvPr>
        </p:nvSpPr>
        <p:spPr>
          <a:xfrm>
            <a:off x="1959575" y="2578488"/>
            <a:ext cx="6487002" cy="1024867"/>
          </a:xfrm>
          <a:prstGeom prst="rect">
            <a:avLst/>
          </a:prstGeom>
        </p:spPr>
        <p:txBody>
          <a:bodyPr lIns="0" tIns="0" rIns="0" bIns="0">
            <a:noAutofit/>
          </a:bodyPr>
          <a:lstStyle>
            <a:lvl1pPr marL="0" marR="0" indent="0" algn="l" defTabSz="457200" rtl="0" eaLnBrk="1" fontAlgn="auto" latinLnBrk="0" hangingPunct="1">
              <a:lnSpc>
                <a:spcPct val="100000"/>
              </a:lnSpc>
              <a:spcBef>
                <a:spcPts val="0"/>
              </a:spcBef>
              <a:spcAft>
                <a:spcPts val="0"/>
              </a:spcAft>
              <a:buClrTx/>
              <a:buSzTx/>
              <a:buFontTx/>
              <a:buNone/>
              <a:tabLst/>
              <a:defRPr sz="1800" b="0" i="0" normalizeH="0" baseline="0">
                <a:solidFill>
                  <a:schemeClr val="bg1"/>
                </a:solidFill>
                <a:latin typeface="Acumin Pro" panose="020B0504020202020204" pitchFamily="34" charset="77"/>
              </a:defRPr>
            </a:lvl1pPr>
          </a:lstStyle>
          <a:p>
            <a:pPr lvl="0"/>
            <a:r>
              <a:rPr lang="en-US"/>
              <a:t>Conclusion, call to action or contact information. </a:t>
            </a:r>
            <a:r>
              <a:rPr lang="en-US" err="1"/>
              <a:t>Acumin</a:t>
            </a:r>
            <a:r>
              <a:rPr lang="en-US"/>
              <a:t> Pro Reg 18 pt. Keep it short with bite-size chunks of information.</a:t>
            </a:r>
          </a:p>
        </p:txBody>
      </p:sp>
      <p:pic>
        <p:nvPicPr>
          <p:cNvPr id="11" name="Black Triangle">
            <a:extLst>
              <a:ext uri="{FF2B5EF4-FFF2-40B4-BE49-F238E27FC236}">
                <a16:creationId xmlns:a16="http://schemas.microsoft.com/office/drawing/2014/main" id="{904FC13A-FC75-1849-92C4-9C25AD10CCBD}"/>
              </a:ext>
            </a:extLst>
          </p:cNvPr>
          <p:cNvPicPr>
            <a:picLocks noChangeAspect="1"/>
          </p:cNvPicPr>
          <p:nvPr userDrawn="1"/>
        </p:nvPicPr>
        <p:blipFill>
          <a:blip r:embed="rId2"/>
          <a:stretch>
            <a:fillRect/>
          </a:stretch>
        </p:blipFill>
        <p:spPr>
          <a:xfrm>
            <a:off x="9956800" y="0"/>
            <a:ext cx="2235200" cy="6858000"/>
          </a:xfrm>
          <a:prstGeom prst="rect">
            <a:avLst/>
          </a:prstGeom>
        </p:spPr>
      </p:pic>
      <p:pic>
        <p:nvPicPr>
          <p:cNvPr id="18" name="Picture 17">
            <a:extLst>
              <a:ext uri="{FF2B5EF4-FFF2-40B4-BE49-F238E27FC236}">
                <a16:creationId xmlns:a16="http://schemas.microsoft.com/office/drawing/2014/main" id="{B897196A-921D-B94A-8EBC-296AFB0E864E}"/>
              </a:ext>
            </a:extLst>
          </p:cNvPr>
          <p:cNvPicPr>
            <a:picLocks noChangeAspect="1"/>
          </p:cNvPicPr>
          <p:nvPr userDrawn="1"/>
        </p:nvPicPr>
        <p:blipFill>
          <a:blip r:embed="rId3"/>
          <a:srcRect/>
          <a:stretch/>
        </p:blipFill>
        <p:spPr>
          <a:xfrm>
            <a:off x="574465" y="5697573"/>
            <a:ext cx="1581700" cy="869934"/>
          </a:xfrm>
          <a:prstGeom prst="rect">
            <a:avLst/>
          </a:prstGeom>
        </p:spPr>
      </p:pic>
    </p:spTree>
    <p:extLst>
      <p:ext uri="{BB962C8B-B14F-4D97-AF65-F5344CB8AC3E}">
        <p14:creationId xmlns:p14="http://schemas.microsoft.com/office/powerpoint/2010/main" val="6953237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3960" userDrawn="1">
          <p15:clr>
            <a:srgbClr val="FBAE40"/>
          </p15:clr>
        </p15:guide>
        <p15:guide id="4" pos="5952" userDrawn="1">
          <p15:clr>
            <a:srgbClr val="FBAE40"/>
          </p15:clr>
        </p15:guide>
        <p15:guide id="5" pos="6848" userDrawn="1">
          <p15:clr>
            <a:srgbClr val="FBAE40"/>
          </p15:clr>
        </p15:guide>
        <p15:guide id="6" orient="horz" pos="4080" userDrawn="1">
          <p15:clr>
            <a:srgbClr val="FBAE40"/>
          </p15:clr>
        </p15:guide>
        <p15:guide id="7" pos="928" userDrawn="1">
          <p15:clr>
            <a:srgbClr val="FBAE40"/>
          </p15:clr>
        </p15:guide>
        <p15:guide id="8" pos="1224"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9427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 Black">
    <p:spTree>
      <p:nvGrpSpPr>
        <p:cNvPr id="1" name=""/>
        <p:cNvGrpSpPr/>
        <p:nvPr/>
      </p:nvGrpSpPr>
      <p:grpSpPr>
        <a:xfrm>
          <a:off x="0" y="0"/>
          <a:ext cx="0" cy="0"/>
          <a:chOff x="0" y="0"/>
          <a:chExt cx="0" cy="0"/>
        </a:xfrm>
      </p:grpSpPr>
      <p:pic>
        <p:nvPicPr>
          <p:cNvPr id="13" name="Purdue Logo" descr="Purdue Logo">
            <a:extLst>
              <a:ext uri="{FF2B5EF4-FFF2-40B4-BE49-F238E27FC236}">
                <a16:creationId xmlns:a16="http://schemas.microsoft.com/office/drawing/2014/main" id="{121060AA-930A-4F8F-D7F6-9CFE82494609}"/>
              </a:ext>
            </a:extLst>
          </p:cNvPr>
          <p:cNvPicPr>
            <a:picLocks noChangeAspect="1"/>
          </p:cNvPicPr>
          <p:nvPr userDrawn="1"/>
        </p:nvPicPr>
        <p:blipFill>
          <a:blip r:embed="rId2"/>
          <a:stretch>
            <a:fillRect/>
          </a:stretch>
        </p:blipFill>
        <p:spPr>
          <a:xfrm>
            <a:off x="1027077" y="5756157"/>
            <a:ext cx="2709200" cy="484939"/>
          </a:xfrm>
          <a:prstGeom prst="rect">
            <a:avLst/>
          </a:prstGeom>
        </p:spPr>
      </p:pic>
      <p:pic>
        <p:nvPicPr>
          <p:cNvPr id="2" name="Black Triangle">
            <a:extLst>
              <a:ext uri="{FF2B5EF4-FFF2-40B4-BE49-F238E27FC236}">
                <a16:creationId xmlns:a16="http://schemas.microsoft.com/office/drawing/2014/main" id="{E6FF8326-7C7F-B6EE-5081-7AD19B61BF99}"/>
              </a:ext>
            </a:extLst>
          </p:cNvPr>
          <p:cNvPicPr>
            <a:picLocks noChangeAspect="1"/>
          </p:cNvPicPr>
          <p:nvPr userDrawn="1"/>
        </p:nvPicPr>
        <p:blipFill>
          <a:blip r:embed="rId3"/>
          <a:stretch>
            <a:fillRect/>
          </a:stretch>
        </p:blipFill>
        <p:spPr>
          <a:xfrm>
            <a:off x="9956800" y="0"/>
            <a:ext cx="2235200" cy="6858000"/>
          </a:xfrm>
          <a:prstGeom prst="rect">
            <a:avLst/>
          </a:prstGeom>
          <a:noFill/>
        </p:spPr>
      </p:pic>
      <p:sp>
        <p:nvSpPr>
          <p:cNvPr id="6" name="Triangle 5">
            <a:extLst>
              <a:ext uri="{FF2B5EF4-FFF2-40B4-BE49-F238E27FC236}">
                <a16:creationId xmlns:a16="http://schemas.microsoft.com/office/drawing/2014/main" id="{47BD40D6-A6F9-8B8C-560F-0C7A97097E8F}"/>
              </a:ext>
            </a:extLst>
          </p:cNvPr>
          <p:cNvSpPr/>
          <p:nvPr userDrawn="1"/>
        </p:nvSpPr>
        <p:spPr>
          <a:xfrm>
            <a:off x="9954706" y="-9439"/>
            <a:ext cx="2246721" cy="6867440"/>
          </a:xfrm>
          <a:custGeom>
            <a:avLst/>
            <a:gdLst>
              <a:gd name="connsiteX0" fmla="*/ 0 w 2243579"/>
              <a:gd name="connsiteY0" fmla="*/ 0 h 6881568"/>
              <a:gd name="connsiteX1" fmla="*/ 2243579 w 2243579"/>
              <a:gd name="connsiteY1" fmla="*/ 0 h 6881568"/>
              <a:gd name="connsiteX2" fmla="*/ 2243579 w 2243579"/>
              <a:gd name="connsiteY2" fmla="*/ 6881568 h 6881568"/>
              <a:gd name="connsiteX3" fmla="*/ 0 w 2243579"/>
              <a:gd name="connsiteY3" fmla="*/ 6881568 h 6881568"/>
              <a:gd name="connsiteX4" fmla="*/ 0 w 2243579"/>
              <a:gd name="connsiteY4" fmla="*/ 0 h 6881568"/>
              <a:gd name="connsiteX0" fmla="*/ 1300899 w 2243579"/>
              <a:gd name="connsiteY0" fmla="*/ 565608 h 6881568"/>
              <a:gd name="connsiteX1" fmla="*/ 2243579 w 2243579"/>
              <a:gd name="connsiteY1" fmla="*/ 0 h 6881568"/>
              <a:gd name="connsiteX2" fmla="*/ 2243579 w 2243579"/>
              <a:gd name="connsiteY2" fmla="*/ 6881568 h 6881568"/>
              <a:gd name="connsiteX3" fmla="*/ 0 w 2243579"/>
              <a:gd name="connsiteY3" fmla="*/ 6881568 h 6881568"/>
              <a:gd name="connsiteX4" fmla="*/ 1300899 w 2243579"/>
              <a:gd name="connsiteY4" fmla="*/ 565608 h 6881568"/>
              <a:gd name="connsiteX0" fmla="*/ 1602557 w 2243579"/>
              <a:gd name="connsiteY0" fmla="*/ 18854 h 6881568"/>
              <a:gd name="connsiteX1" fmla="*/ 2243579 w 2243579"/>
              <a:gd name="connsiteY1" fmla="*/ 0 h 6881568"/>
              <a:gd name="connsiteX2" fmla="*/ 2243579 w 2243579"/>
              <a:gd name="connsiteY2" fmla="*/ 6881568 h 6881568"/>
              <a:gd name="connsiteX3" fmla="*/ 0 w 2243579"/>
              <a:gd name="connsiteY3" fmla="*/ 6881568 h 6881568"/>
              <a:gd name="connsiteX4" fmla="*/ 1602557 w 2243579"/>
              <a:gd name="connsiteY4" fmla="*/ 18854 h 6881568"/>
              <a:gd name="connsiteX0" fmla="*/ 1319753 w 1960775"/>
              <a:gd name="connsiteY0" fmla="*/ 18854 h 6881568"/>
              <a:gd name="connsiteX1" fmla="*/ 1960775 w 1960775"/>
              <a:gd name="connsiteY1" fmla="*/ 0 h 6881568"/>
              <a:gd name="connsiteX2" fmla="*/ 1960775 w 1960775"/>
              <a:gd name="connsiteY2" fmla="*/ 6881568 h 6881568"/>
              <a:gd name="connsiteX3" fmla="*/ 0 w 1960775"/>
              <a:gd name="connsiteY3" fmla="*/ 6806154 h 6881568"/>
              <a:gd name="connsiteX4" fmla="*/ 1319753 w 1960775"/>
              <a:gd name="connsiteY4" fmla="*/ 18854 h 6881568"/>
              <a:gd name="connsiteX0" fmla="*/ 1593130 w 2234152"/>
              <a:gd name="connsiteY0" fmla="*/ 18854 h 6881569"/>
              <a:gd name="connsiteX1" fmla="*/ 2234152 w 2234152"/>
              <a:gd name="connsiteY1" fmla="*/ 0 h 6881569"/>
              <a:gd name="connsiteX2" fmla="*/ 2234152 w 2234152"/>
              <a:gd name="connsiteY2" fmla="*/ 6881568 h 6881569"/>
              <a:gd name="connsiteX3" fmla="*/ 0 w 2234152"/>
              <a:gd name="connsiteY3" fmla="*/ 6881569 h 6881569"/>
              <a:gd name="connsiteX4" fmla="*/ 1593130 w 2234152"/>
              <a:gd name="connsiteY4" fmla="*/ 18854 h 6881569"/>
              <a:gd name="connsiteX0" fmla="*/ 1583717 w 2234152"/>
              <a:gd name="connsiteY0" fmla="*/ 9420 h 6881569"/>
              <a:gd name="connsiteX1" fmla="*/ 2234152 w 2234152"/>
              <a:gd name="connsiteY1" fmla="*/ 0 h 6881569"/>
              <a:gd name="connsiteX2" fmla="*/ 2234152 w 2234152"/>
              <a:gd name="connsiteY2" fmla="*/ 6881568 h 6881569"/>
              <a:gd name="connsiteX3" fmla="*/ 0 w 2234152"/>
              <a:gd name="connsiteY3" fmla="*/ 6881569 h 6881569"/>
              <a:gd name="connsiteX4" fmla="*/ 1583717 w 2234152"/>
              <a:gd name="connsiteY4" fmla="*/ 9420 h 6881569"/>
              <a:gd name="connsiteX0" fmla="*/ 1583717 w 2243566"/>
              <a:gd name="connsiteY0" fmla="*/ 0 h 6872149"/>
              <a:gd name="connsiteX1" fmla="*/ 2243566 w 2243566"/>
              <a:gd name="connsiteY1" fmla="*/ 12 h 6872149"/>
              <a:gd name="connsiteX2" fmla="*/ 2234152 w 2243566"/>
              <a:gd name="connsiteY2" fmla="*/ 6872148 h 6872149"/>
              <a:gd name="connsiteX3" fmla="*/ 0 w 2243566"/>
              <a:gd name="connsiteY3" fmla="*/ 6872149 h 6872149"/>
              <a:gd name="connsiteX4" fmla="*/ 1583717 w 2243566"/>
              <a:gd name="connsiteY4" fmla="*/ 0 h 68721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3566" h="6872149">
                <a:moveTo>
                  <a:pt x="1583717" y="0"/>
                </a:moveTo>
                <a:lnTo>
                  <a:pt x="2243566" y="12"/>
                </a:lnTo>
                <a:lnTo>
                  <a:pt x="2234152" y="6872148"/>
                </a:lnTo>
                <a:lnTo>
                  <a:pt x="0" y="6872149"/>
                </a:lnTo>
                <a:lnTo>
                  <a:pt x="1583717" y="0"/>
                </a:lnTo>
                <a:close/>
              </a:path>
            </a:pathLst>
          </a:custGeom>
          <a:solidFill>
            <a:srgbClr val="CFB9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11870E27-202E-F717-3FB6-D69451DF1391}"/>
              </a:ext>
            </a:extLst>
          </p:cNvPr>
          <p:cNvSpPr>
            <a:spLocks noGrp="1"/>
          </p:cNvSpPr>
          <p:nvPr>
            <p:ph type="title" hasCustomPrompt="1"/>
          </p:nvPr>
        </p:nvSpPr>
        <p:spPr>
          <a:xfrm>
            <a:off x="1023257" y="2005070"/>
            <a:ext cx="7763458" cy="592834"/>
          </a:xfrm>
        </p:spPr>
        <p:txBody>
          <a:bodyPr>
            <a:noAutofit/>
          </a:bodyPr>
          <a:lstStyle>
            <a:lvl1pPr>
              <a:defRPr sz="5400" cap="none">
                <a:solidFill>
                  <a:schemeClr val="bg1"/>
                </a:solidFill>
              </a:defRPr>
            </a:lvl1pPr>
          </a:lstStyle>
          <a:p>
            <a:r>
              <a:rPr lang="en-US"/>
              <a:t>Presentation Title</a:t>
            </a:r>
          </a:p>
        </p:txBody>
      </p:sp>
      <p:sp>
        <p:nvSpPr>
          <p:cNvPr id="9" name="Text Placeholder 8">
            <a:extLst>
              <a:ext uri="{FF2B5EF4-FFF2-40B4-BE49-F238E27FC236}">
                <a16:creationId xmlns:a16="http://schemas.microsoft.com/office/drawing/2014/main" id="{3F3E966E-ACAB-E285-70D0-66AC08DF1386}"/>
              </a:ext>
            </a:extLst>
          </p:cNvPr>
          <p:cNvSpPr>
            <a:spLocks noGrp="1"/>
          </p:cNvSpPr>
          <p:nvPr>
            <p:ph type="body" sz="quarter" idx="10" hasCustomPrompt="1"/>
          </p:nvPr>
        </p:nvSpPr>
        <p:spPr>
          <a:xfrm>
            <a:off x="1023257" y="2629338"/>
            <a:ext cx="7763458" cy="449263"/>
          </a:xfrm>
        </p:spPr>
        <p:txBody>
          <a:bodyPr>
            <a:noAutofit/>
          </a:bodyPr>
          <a:lstStyle>
            <a:lvl1pPr marL="0" indent="0">
              <a:buFontTx/>
              <a:buNone/>
              <a:defRPr sz="2400" b="1" i="0">
                <a:solidFill>
                  <a:schemeClr val="bg2"/>
                </a:solidFill>
                <a:latin typeface="Acumin Pro Semibold" panose="020B0504020202020204" pitchFamily="34"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Subtitle</a:t>
            </a:r>
          </a:p>
        </p:txBody>
      </p:sp>
      <p:sp>
        <p:nvSpPr>
          <p:cNvPr id="3" name="Text Placeholder 8">
            <a:extLst>
              <a:ext uri="{FF2B5EF4-FFF2-40B4-BE49-F238E27FC236}">
                <a16:creationId xmlns:a16="http://schemas.microsoft.com/office/drawing/2014/main" id="{76FFA1BC-72F9-9048-3E39-D300A3A6A52E}"/>
              </a:ext>
            </a:extLst>
          </p:cNvPr>
          <p:cNvSpPr>
            <a:spLocks noGrp="1"/>
          </p:cNvSpPr>
          <p:nvPr>
            <p:ph type="body" sz="quarter" idx="11" hasCustomPrompt="1"/>
          </p:nvPr>
        </p:nvSpPr>
        <p:spPr>
          <a:xfrm>
            <a:off x="1023257" y="3107129"/>
            <a:ext cx="7763458" cy="449263"/>
          </a:xfrm>
        </p:spPr>
        <p:txBody>
          <a:bodyPr>
            <a:normAutofit/>
          </a:bodyPr>
          <a:lstStyle>
            <a:lvl1pPr marL="0" indent="0">
              <a:buFontTx/>
              <a:buNone/>
              <a:defRPr sz="1600">
                <a:solidFill>
                  <a:schemeClr val="bg2"/>
                </a:solidFill>
                <a:latin typeface="Acumin Pro" panose="020B0504020202020204" pitchFamily="34"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fld id="{C7124C19-F609-8C4C-8116-78E353E3E672}" type="datetime1">
              <a:rPr lang="en-US" smtClean="0"/>
              <a:t>3/29/23</a:t>
            </a:fld>
            <a:endParaRPr lang="en-US"/>
          </a:p>
        </p:txBody>
      </p:sp>
      <p:sp>
        <p:nvSpPr>
          <p:cNvPr id="4" name="Slide Number Placeholder 3">
            <a:extLst>
              <a:ext uri="{FF2B5EF4-FFF2-40B4-BE49-F238E27FC236}">
                <a16:creationId xmlns:a16="http://schemas.microsoft.com/office/drawing/2014/main" id="{58EC3163-7E89-C90A-4497-846BA4987D4E}"/>
              </a:ext>
            </a:extLst>
          </p:cNvPr>
          <p:cNvSpPr>
            <a:spLocks noGrp="1"/>
          </p:cNvSpPr>
          <p:nvPr>
            <p:ph type="sldNum" sz="quarter" idx="12"/>
          </p:nvPr>
        </p:nvSpPr>
        <p:spPr/>
        <p:txBody>
          <a:bodyPr/>
          <a:lstStyle/>
          <a:p>
            <a:fld id="{F994776A-187E-9540-9EA4-8D5781AB769D}" type="slidenum">
              <a:rPr lang="en-US" smtClean="0"/>
              <a:pPr/>
              <a:t>‹#›</a:t>
            </a:fld>
            <a:endParaRPr lang="en-US"/>
          </a:p>
        </p:txBody>
      </p:sp>
    </p:spTree>
    <p:extLst>
      <p:ext uri="{BB962C8B-B14F-4D97-AF65-F5344CB8AC3E}">
        <p14:creationId xmlns:p14="http://schemas.microsoft.com/office/powerpoint/2010/main" val="25948534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 Gold">
    <p:spTree>
      <p:nvGrpSpPr>
        <p:cNvPr id="1" name=""/>
        <p:cNvGrpSpPr/>
        <p:nvPr/>
      </p:nvGrpSpPr>
      <p:grpSpPr>
        <a:xfrm>
          <a:off x="0" y="0"/>
          <a:ext cx="0" cy="0"/>
          <a:chOff x="0" y="0"/>
          <a:chExt cx="0" cy="0"/>
        </a:xfrm>
      </p:grpSpPr>
      <p:pic>
        <p:nvPicPr>
          <p:cNvPr id="2" name="Black Triangle">
            <a:extLst>
              <a:ext uri="{FF2B5EF4-FFF2-40B4-BE49-F238E27FC236}">
                <a16:creationId xmlns:a16="http://schemas.microsoft.com/office/drawing/2014/main" id="{E6FF8326-7C7F-B6EE-5081-7AD19B61BF99}"/>
              </a:ext>
            </a:extLst>
          </p:cNvPr>
          <p:cNvPicPr>
            <a:picLocks noChangeAspect="1"/>
          </p:cNvPicPr>
          <p:nvPr userDrawn="1"/>
        </p:nvPicPr>
        <p:blipFill>
          <a:blip r:embed="rId2"/>
          <a:stretch>
            <a:fillRect/>
          </a:stretch>
        </p:blipFill>
        <p:spPr>
          <a:xfrm>
            <a:off x="9956800" y="0"/>
            <a:ext cx="2235200" cy="6858000"/>
          </a:xfrm>
          <a:prstGeom prst="rect">
            <a:avLst/>
          </a:prstGeom>
          <a:noFill/>
        </p:spPr>
      </p:pic>
      <p:pic>
        <p:nvPicPr>
          <p:cNvPr id="4" name="Purdue Logo" descr="Purdue Logo">
            <a:extLst>
              <a:ext uri="{FF2B5EF4-FFF2-40B4-BE49-F238E27FC236}">
                <a16:creationId xmlns:a16="http://schemas.microsoft.com/office/drawing/2014/main" id="{BA4B2908-555F-78CD-D5EA-D087520FF3FF}"/>
              </a:ext>
            </a:extLst>
          </p:cNvPr>
          <p:cNvPicPr>
            <a:picLocks noChangeAspect="1"/>
          </p:cNvPicPr>
          <p:nvPr userDrawn="1"/>
        </p:nvPicPr>
        <p:blipFill>
          <a:blip r:embed="rId3"/>
          <a:stretch>
            <a:fillRect/>
          </a:stretch>
        </p:blipFill>
        <p:spPr>
          <a:xfrm>
            <a:off x="1034143" y="5756156"/>
            <a:ext cx="2709200" cy="484940"/>
          </a:xfrm>
          <a:prstGeom prst="rect">
            <a:avLst/>
          </a:prstGeom>
        </p:spPr>
      </p:pic>
      <p:sp>
        <p:nvSpPr>
          <p:cNvPr id="6" name="Title 6">
            <a:extLst>
              <a:ext uri="{FF2B5EF4-FFF2-40B4-BE49-F238E27FC236}">
                <a16:creationId xmlns:a16="http://schemas.microsoft.com/office/drawing/2014/main" id="{B1EEEEC0-D7E4-4DE5-4E3D-FAAD9ABA8990}"/>
              </a:ext>
            </a:extLst>
          </p:cNvPr>
          <p:cNvSpPr>
            <a:spLocks noGrp="1"/>
          </p:cNvSpPr>
          <p:nvPr>
            <p:ph type="title" hasCustomPrompt="1"/>
          </p:nvPr>
        </p:nvSpPr>
        <p:spPr>
          <a:xfrm>
            <a:off x="1023257" y="1812045"/>
            <a:ext cx="7763458" cy="719757"/>
          </a:xfrm>
        </p:spPr>
        <p:txBody>
          <a:bodyPr>
            <a:noAutofit/>
          </a:bodyPr>
          <a:lstStyle>
            <a:lvl1pPr>
              <a:defRPr sz="5400" cap="none">
                <a:solidFill>
                  <a:schemeClr val="tx1"/>
                </a:solidFill>
              </a:defRPr>
            </a:lvl1pPr>
          </a:lstStyle>
          <a:p>
            <a:r>
              <a:rPr lang="en-US"/>
              <a:t>Presentation Title</a:t>
            </a:r>
          </a:p>
        </p:txBody>
      </p:sp>
      <p:sp>
        <p:nvSpPr>
          <p:cNvPr id="9" name="Text Placeholder 8">
            <a:extLst>
              <a:ext uri="{FF2B5EF4-FFF2-40B4-BE49-F238E27FC236}">
                <a16:creationId xmlns:a16="http://schemas.microsoft.com/office/drawing/2014/main" id="{D8EDB9B8-C811-84E9-5F58-0130F3A8050C}"/>
              </a:ext>
            </a:extLst>
          </p:cNvPr>
          <p:cNvSpPr>
            <a:spLocks noGrp="1"/>
          </p:cNvSpPr>
          <p:nvPr>
            <p:ph type="body" sz="quarter" idx="10" hasCustomPrompt="1"/>
          </p:nvPr>
        </p:nvSpPr>
        <p:spPr>
          <a:xfrm>
            <a:off x="1023257" y="2617146"/>
            <a:ext cx="7763458" cy="449263"/>
          </a:xfrm>
        </p:spPr>
        <p:txBody>
          <a:bodyPr>
            <a:noAutofit/>
          </a:bodyPr>
          <a:lstStyle>
            <a:lvl1pPr marL="0" indent="0">
              <a:buFontTx/>
              <a:buNone/>
              <a:defRPr sz="2400" b="1" i="0">
                <a:solidFill>
                  <a:schemeClr val="tx1"/>
                </a:solidFill>
                <a:latin typeface="Acumin Pro Semibold" panose="020B0504020202020204" pitchFamily="34"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Subtitle</a:t>
            </a:r>
          </a:p>
        </p:txBody>
      </p:sp>
      <p:sp>
        <p:nvSpPr>
          <p:cNvPr id="10" name="Text Placeholder 8">
            <a:extLst>
              <a:ext uri="{FF2B5EF4-FFF2-40B4-BE49-F238E27FC236}">
                <a16:creationId xmlns:a16="http://schemas.microsoft.com/office/drawing/2014/main" id="{24BF34A7-30DF-7BD2-A5A2-434BBF6672CA}"/>
              </a:ext>
            </a:extLst>
          </p:cNvPr>
          <p:cNvSpPr>
            <a:spLocks noGrp="1"/>
          </p:cNvSpPr>
          <p:nvPr>
            <p:ph type="body" sz="quarter" idx="11" hasCustomPrompt="1"/>
          </p:nvPr>
        </p:nvSpPr>
        <p:spPr>
          <a:xfrm>
            <a:off x="1023257" y="3148847"/>
            <a:ext cx="7763458" cy="449263"/>
          </a:xfrm>
        </p:spPr>
        <p:txBody>
          <a:bodyPr>
            <a:normAutofit/>
          </a:bodyPr>
          <a:lstStyle>
            <a:lvl1pPr marL="0" indent="0">
              <a:buFontTx/>
              <a:buNone/>
              <a:defRPr sz="1600">
                <a:solidFill>
                  <a:schemeClr val="tx1"/>
                </a:solidFill>
                <a:latin typeface="Acumin Pro" panose="020B0504020202020204" pitchFamily="34"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3/31/23</a:t>
            </a:r>
          </a:p>
        </p:txBody>
      </p:sp>
      <p:sp>
        <p:nvSpPr>
          <p:cNvPr id="3" name="Slide Number Placeholder 2">
            <a:extLst>
              <a:ext uri="{FF2B5EF4-FFF2-40B4-BE49-F238E27FC236}">
                <a16:creationId xmlns:a16="http://schemas.microsoft.com/office/drawing/2014/main" id="{BDC8F108-1702-5F20-3D95-B2102374CAB1}"/>
              </a:ext>
            </a:extLst>
          </p:cNvPr>
          <p:cNvSpPr>
            <a:spLocks noGrp="1"/>
          </p:cNvSpPr>
          <p:nvPr>
            <p:ph type="sldNum" sz="quarter" idx="12"/>
          </p:nvPr>
        </p:nvSpPr>
        <p:spPr/>
        <p:txBody>
          <a:bodyPr/>
          <a:lstStyle/>
          <a:p>
            <a:fld id="{F994776A-187E-9540-9EA4-8D5781AB769D}" type="slidenum">
              <a:rPr lang="en-US" smtClean="0"/>
              <a:pPr/>
              <a:t>‹#›</a:t>
            </a:fld>
            <a:endParaRPr lang="en-US"/>
          </a:p>
        </p:txBody>
      </p:sp>
    </p:spTree>
    <p:extLst>
      <p:ext uri="{BB962C8B-B14F-4D97-AF65-F5344CB8AC3E}">
        <p14:creationId xmlns:p14="http://schemas.microsoft.com/office/powerpoint/2010/main" val="1282162688"/>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with Photo">
    <p:spTree>
      <p:nvGrpSpPr>
        <p:cNvPr id="1" name=""/>
        <p:cNvGrpSpPr/>
        <p:nvPr/>
      </p:nvGrpSpPr>
      <p:grpSpPr>
        <a:xfrm>
          <a:off x="0" y="0"/>
          <a:ext cx="0" cy="0"/>
          <a:chOff x="0" y="0"/>
          <a:chExt cx="0" cy="0"/>
        </a:xfrm>
      </p:grpSpPr>
      <p:sp>
        <p:nvSpPr>
          <p:cNvPr id="5" name="Picture Placeholder 2">
            <a:extLst>
              <a:ext uri="{FF2B5EF4-FFF2-40B4-BE49-F238E27FC236}">
                <a16:creationId xmlns:a16="http://schemas.microsoft.com/office/drawing/2014/main" id="{34176D92-8FAB-782E-E607-5D0C5CC9C2A2}"/>
              </a:ext>
            </a:extLst>
          </p:cNvPr>
          <p:cNvSpPr>
            <a:spLocks noGrp="1"/>
          </p:cNvSpPr>
          <p:nvPr>
            <p:ph type="pic" idx="1"/>
          </p:nvPr>
        </p:nvSpPr>
        <p:spPr>
          <a:xfrm>
            <a:off x="0" y="0"/>
            <a:ext cx="12192000" cy="6858000"/>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2" name="Title 1">
            <a:extLst>
              <a:ext uri="{FF2B5EF4-FFF2-40B4-BE49-F238E27FC236}">
                <a16:creationId xmlns:a16="http://schemas.microsoft.com/office/drawing/2014/main" id="{85FDAFB6-8BB6-ADBB-6574-5B0C25E7BDDF}"/>
              </a:ext>
            </a:extLst>
          </p:cNvPr>
          <p:cNvSpPr>
            <a:spLocks noGrp="1"/>
          </p:cNvSpPr>
          <p:nvPr>
            <p:ph type="title"/>
          </p:nvPr>
        </p:nvSpPr>
        <p:spPr>
          <a:xfrm>
            <a:off x="478972" y="4671391"/>
            <a:ext cx="11266714" cy="1401419"/>
          </a:xfrm>
        </p:spPr>
        <p:txBody>
          <a:bodyPr/>
          <a:lstStyle>
            <a:lvl1pPr algn="ctr">
              <a:defRPr/>
            </a:lvl1pPr>
          </a:lstStyle>
          <a:p>
            <a:r>
              <a:rPr lang="en-US"/>
              <a:t>Click to edit Master title style</a:t>
            </a:r>
          </a:p>
        </p:txBody>
      </p:sp>
      <p:sp>
        <p:nvSpPr>
          <p:cNvPr id="6" name="Text Placeholder 8">
            <a:extLst>
              <a:ext uri="{FF2B5EF4-FFF2-40B4-BE49-F238E27FC236}">
                <a16:creationId xmlns:a16="http://schemas.microsoft.com/office/drawing/2014/main" id="{5FF931D0-D7E7-D9E1-3CCC-83299A09228A}"/>
              </a:ext>
            </a:extLst>
          </p:cNvPr>
          <p:cNvSpPr>
            <a:spLocks noGrp="1"/>
          </p:cNvSpPr>
          <p:nvPr>
            <p:ph type="body" sz="quarter" idx="10" hasCustomPrompt="1"/>
          </p:nvPr>
        </p:nvSpPr>
        <p:spPr>
          <a:xfrm>
            <a:off x="478972" y="6085510"/>
            <a:ext cx="11266714" cy="449263"/>
          </a:xfrm>
        </p:spPr>
        <p:txBody>
          <a:bodyPr>
            <a:noAutofit/>
          </a:bodyPr>
          <a:lstStyle>
            <a:lvl1pPr marL="0" indent="0" algn="ctr">
              <a:buFontTx/>
              <a:buNone/>
              <a:defRPr sz="2000" b="1" i="0">
                <a:solidFill>
                  <a:schemeClr val="tx1"/>
                </a:solidFill>
                <a:latin typeface="Acumin Pro Semibold" panose="020B0504020202020204" pitchFamily="34"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Subtitle style</a:t>
            </a:r>
          </a:p>
        </p:txBody>
      </p:sp>
    </p:spTree>
    <p:extLst>
      <p:ext uri="{BB962C8B-B14F-4D97-AF65-F5344CB8AC3E}">
        <p14:creationId xmlns:p14="http://schemas.microsoft.com/office/powerpoint/2010/main" val="1236700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hoto">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DC36684E-7DEE-F47A-FA01-89E8EC8104A0}"/>
              </a:ext>
            </a:extLst>
          </p:cNvPr>
          <p:cNvSpPr>
            <a:spLocks noGrp="1"/>
          </p:cNvSpPr>
          <p:nvPr>
            <p:ph type="pic" sz="quarter" idx="11"/>
          </p:nvPr>
        </p:nvSpPr>
        <p:spPr>
          <a:xfrm>
            <a:off x="0" y="-9525"/>
            <a:ext cx="12192000" cy="6867525"/>
          </a:xfrm>
          <a:ln>
            <a:noFill/>
          </a:ln>
        </p:spPr>
        <p:txBody>
          <a:bodyPr/>
          <a:lstStyle/>
          <a:p>
            <a:r>
              <a:rPr lang="en-US"/>
              <a:t>Click icon to add picture</a:t>
            </a:r>
          </a:p>
        </p:txBody>
      </p:sp>
      <p:sp>
        <p:nvSpPr>
          <p:cNvPr id="3" name="Slide Number Placeholder 2">
            <a:extLst>
              <a:ext uri="{FF2B5EF4-FFF2-40B4-BE49-F238E27FC236}">
                <a16:creationId xmlns:a16="http://schemas.microsoft.com/office/drawing/2014/main" id="{6EFC2CE8-E7A7-5DA8-903C-7C61B21A6F1A}"/>
              </a:ext>
            </a:extLst>
          </p:cNvPr>
          <p:cNvSpPr>
            <a:spLocks noGrp="1"/>
          </p:cNvSpPr>
          <p:nvPr>
            <p:ph type="sldNum" sz="quarter" idx="12"/>
          </p:nvPr>
        </p:nvSpPr>
        <p:spPr/>
        <p:txBody>
          <a:bodyPr/>
          <a:lstStyle/>
          <a:p>
            <a:fld id="{F994776A-187E-9540-9EA4-8D5781AB769D}" type="slidenum">
              <a:rPr lang="en-US" smtClean="0"/>
              <a:pPr/>
              <a:t>‹#›</a:t>
            </a:fld>
            <a:endParaRPr lang="en-US"/>
          </a:p>
        </p:txBody>
      </p:sp>
    </p:spTree>
    <p:extLst>
      <p:ext uri="{BB962C8B-B14F-4D97-AF65-F5344CB8AC3E}">
        <p14:creationId xmlns:p14="http://schemas.microsoft.com/office/powerpoint/2010/main" val="40834145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with Copy">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EEA1DABA-769B-1407-1BFC-75930C1DE70F}"/>
              </a:ext>
            </a:extLst>
          </p:cNvPr>
          <p:cNvSpPr>
            <a:spLocks noGrp="1"/>
          </p:cNvSpPr>
          <p:nvPr>
            <p:ph type="body" sz="quarter" idx="11" hasCustomPrompt="1"/>
          </p:nvPr>
        </p:nvSpPr>
        <p:spPr>
          <a:xfrm>
            <a:off x="457200" y="954291"/>
            <a:ext cx="11277600" cy="365760"/>
          </a:xfrm>
        </p:spPr>
        <p:txBody>
          <a:bodyPr>
            <a:noAutofit/>
          </a:bodyPr>
          <a:lstStyle>
            <a:lvl1pPr marL="0" indent="0" algn="l">
              <a:buNone/>
              <a:defRPr sz="2200" b="1" i="0" baseline="0">
                <a:solidFill>
                  <a:schemeClr val="accent4">
                    <a:lumMod val="65000"/>
                  </a:schemeClr>
                </a:solidFill>
                <a:latin typeface="Acumin Pro Condensed Semibold" panose="020B0506020202020204" pitchFamily="34" charset="77"/>
              </a:defRPr>
            </a:lvl1pPr>
          </a:lstStyle>
          <a:p>
            <a:pPr lvl="0"/>
            <a:r>
              <a:rPr lang="en-US"/>
              <a:t>Click to add subhead</a:t>
            </a:r>
          </a:p>
        </p:txBody>
      </p:sp>
      <p:sp>
        <p:nvSpPr>
          <p:cNvPr id="13" name="Text Placeholder 11">
            <a:extLst>
              <a:ext uri="{FF2B5EF4-FFF2-40B4-BE49-F238E27FC236}">
                <a16:creationId xmlns:a16="http://schemas.microsoft.com/office/drawing/2014/main" id="{6A937CB7-FF71-AF7C-945C-0E285D7B2D54}"/>
              </a:ext>
            </a:extLst>
          </p:cNvPr>
          <p:cNvSpPr>
            <a:spLocks noGrp="1"/>
          </p:cNvSpPr>
          <p:nvPr>
            <p:ph type="body" sz="quarter" idx="10"/>
          </p:nvPr>
        </p:nvSpPr>
        <p:spPr>
          <a:xfrm>
            <a:off x="457199" y="1543324"/>
            <a:ext cx="11266713" cy="4454706"/>
          </a:xfrm>
        </p:spPr>
        <p:txBody>
          <a:bodyPr numCol="1">
            <a:noAutofit/>
          </a:bodyPr>
          <a:lstStyle>
            <a:lvl1pPr marL="0" indent="0" algn="l" fontAlgn="t">
              <a:buFontTx/>
              <a:buNone/>
              <a:defRPr sz="1800" baseline="0">
                <a:latin typeface="Acumin Pro" panose="020B0504020202020204" pitchFamily="34" charset="77"/>
              </a:defRPr>
            </a:lvl1pPr>
            <a:lvl2pPr marL="457200" indent="0" algn="l">
              <a:buFontTx/>
              <a:buNone/>
              <a:defRPr sz="1800"/>
            </a:lvl2pPr>
            <a:lvl3pPr marL="914400" indent="0" algn="l">
              <a:buFontTx/>
              <a:buNone/>
              <a:defRPr sz="1800"/>
            </a:lvl3pPr>
            <a:lvl4pPr marL="1371600" indent="0" algn="l">
              <a:buFontTx/>
              <a:buNone/>
              <a:defRPr sz="1800"/>
            </a:lvl4pPr>
            <a:lvl5pPr marL="1828800" indent="0" algn="l">
              <a:buFontTx/>
              <a:buNone/>
              <a:defRPr sz="1800"/>
            </a:lvl5pPr>
          </a:lstStyle>
          <a:p>
            <a:pPr lvl="0"/>
            <a:r>
              <a:rPr lang="en-US"/>
              <a:t>Click to edit Master text styles</a:t>
            </a:r>
          </a:p>
        </p:txBody>
      </p:sp>
      <p:sp>
        <p:nvSpPr>
          <p:cNvPr id="7" name="Title 6">
            <a:extLst>
              <a:ext uri="{FF2B5EF4-FFF2-40B4-BE49-F238E27FC236}">
                <a16:creationId xmlns:a16="http://schemas.microsoft.com/office/drawing/2014/main" id="{99AF8687-CA4E-66EB-17A8-BE41F3023085}"/>
              </a:ext>
            </a:extLst>
          </p:cNvPr>
          <p:cNvSpPr>
            <a:spLocks noGrp="1"/>
          </p:cNvSpPr>
          <p:nvPr>
            <p:ph type="title"/>
          </p:nvPr>
        </p:nvSpPr>
        <p:spPr/>
        <p:txBody>
          <a:bodyPr/>
          <a:lstStyle/>
          <a:p>
            <a:r>
              <a:rPr lang="en-US"/>
              <a:t>Click to edit Master title style</a:t>
            </a:r>
          </a:p>
        </p:txBody>
      </p:sp>
      <p:pic>
        <p:nvPicPr>
          <p:cNvPr id="4" name="Purdue Logo" descr="Purdue Logo">
            <a:extLst>
              <a:ext uri="{FF2B5EF4-FFF2-40B4-BE49-F238E27FC236}">
                <a16:creationId xmlns:a16="http://schemas.microsoft.com/office/drawing/2014/main" id="{D337403E-4A63-3B42-FC84-47BAEDD7A75E}"/>
              </a:ext>
            </a:extLst>
          </p:cNvPr>
          <p:cNvPicPr>
            <a:picLocks noChangeAspect="1"/>
          </p:cNvPicPr>
          <p:nvPr userDrawn="1"/>
        </p:nvPicPr>
        <p:blipFill>
          <a:blip r:embed="rId2"/>
          <a:stretch>
            <a:fillRect/>
          </a:stretch>
        </p:blipFill>
        <p:spPr>
          <a:xfrm>
            <a:off x="446314" y="6227781"/>
            <a:ext cx="1803190" cy="322767"/>
          </a:xfrm>
          <a:prstGeom prst="rect">
            <a:avLst/>
          </a:prstGeom>
        </p:spPr>
      </p:pic>
      <p:sp>
        <p:nvSpPr>
          <p:cNvPr id="3" name="Slide Number Placeholder 2">
            <a:extLst>
              <a:ext uri="{FF2B5EF4-FFF2-40B4-BE49-F238E27FC236}">
                <a16:creationId xmlns:a16="http://schemas.microsoft.com/office/drawing/2014/main" id="{C4ECEF9E-3A6E-C6FF-42DA-EDF0D1D988C2}"/>
              </a:ext>
            </a:extLst>
          </p:cNvPr>
          <p:cNvSpPr>
            <a:spLocks noGrp="1"/>
          </p:cNvSpPr>
          <p:nvPr>
            <p:ph type="sldNum" sz="quarter" idx="12"/>
          </p:nvPr>
        </p:nvSpPr>
        <p:spPr/>
        <p:txBody>
          <a:bodyPr/>
          <a:lstStyle/>
          <a:p>
            <a:fld id="{F994776A-187E-9540-9EA4-8D5781AB769D}" type="slidenum">
              <a:rPr lang="en-US" smtClean="0"/>
              <a:pPr/>
              <a:t>‹#›</a:t>
            </a:fld>
            <a:endParaRPr lang="en-US"/>
          </a:p>
        </p:txBody>
      </p:sp>
    </p:spTree>
    <p:extLst>
      <p:ext uri="{BB962C8B-B14F-4D97-AF65-F5344CB8AC3E}">
        <p14:creationId xmlns:p14="http://schemas.microsoft.com/office/powerpoint/2010/main" val="27390659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with Copy - 2 Column">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EEA1DABA-769B-1407-1BFC-75930C1DE70F}"/>
              </a:ext>
            </a:extLst>
          </p:cNvPr>
          <p:cNvSpPr>
            <a:spLocks noGrp="1"/>
          </p:cNvSpPr>
          <p:nvPr>
            <p:ph type="body" sz="quarter" idx="11" hasCustomPrompt="1"/>
          </p:nvPr>
        </p:nvSpPr>
        <p:spPr>
          <a:xfrm>
            <a:off x="457200" y="954291"/>
            <a:ext cx="11277600" cy="365760"/>
          </a:xfrm>
        </p:spPr>
        <p:txBody>
          <a:bodyPr>
            <a:noAutofit/>
          </a:bodyPr>
          <a:lstStyle>
            <a:lvl1pPr marL="0" indent="0" algn="l">
              <a:buNone/>
              <a:defRPr sz="2200" b="1" i="0" baseline="0">
                <a:solidFill>
                  <a:schemeClr val="accent4">
                    <a:lumMod val="65000"/>
                  </a:schemeClr>
                </a:solidFill>
                <a:latin typeface="Acumin Pro Condensed Semibold" panose="020B0506020202020204" pitchFamily="34" charset="77"/>
              </a:defRPr>
            </a:lvl1pPr>
          </a:lstStyle>
          <a:p>
            <a:pPr lvl="0"/>
            <a:r>
              <a:rPr lang="en-US"/>
              <a:t>Click to add subhead</a:t>
            </a:r>
          </a:p>
        </p:txBody>
      </p:sp>
      <p:sp>
        <p:nvSpPr>
          <p:cNvPr id="13" name="Text Placeholder 11">
            <a:extLst>
              <a:ext uri="{FF2B5EF4-FFF2-40B4-BE49-F238E27FC236}">
                <a16:creationId xmlns:a16="http://schemas.microsoft.com/office/drawing/2014/main" id="{6A937CB7-FF71-AF7C-945C-0E285D7B2D54}"/>
              </a:ext>
            </a:extLst>
          </p:cNvPr>
          <p:cNvSpPr>
            <a:spLocks noGrp="1"/>
          </p:cNvSpPr>
          <p:nvPr>
            <p:ph type="body" sz="quarter" idx="10"/>
          </p:nvPr>
        </p:nvSpPr>
        <p:spPr>
          <a:xfrm>
            <a:off x="457199" y="1543324"/>
            <a:ext cx="11266713" cy="4454706"/>
          </a:xfrm>
        </p:spPr>
        <p:txBody>
          <a:bodyPr numCol="2">
            <a:noAutofit/>
          </a:bodyPr>
          <a:lstStyle>
            <a:lvl1pPr marL="0" indent="0" algn="l" fontAlgn="t">
              <a:buFontTx/>
              <a:buNone/>
              <a:defRPr sz="1800" baseline="0">
                <a:latin typeface="Acumin Pro" panose="020B0504020202020204" pitchFamily="34" charset="77"/>
              </a:defRPr>
            </a:lvl1pPr>
            <a:lvl2pPr marL="457200" indent="0" algn="l">
              <a:buFontTx/>
              <a:buNone/>
              <a:defRPr sz="1800"/>
            </a:lvl2pPr>
            <a:lvl3pPr marL="914400" indent="0" algn="l">
              <a:buFontTx/>
              <a:buNone/>
              <a:defRPr sz="1800"/>
            </a:lvl3pPr>
            <a:lvl4pPr marL="1371600" indent="0" algn="l">
              <a:buFontTx/>
              <a:buNone/>
              <a:defRPr sz="1800"/>
            </a:lvl4pPr>
            <a:lvl5pPr marL="1828800" indent="0" algn="l">
              <a:buFontTx/>
              <a:buNone/>
              <a:defRPr sz="1800"/>
            </a:lvl5pPr>
          </a:lstStyle>
          <a:p>
            <a:pPr lvl="0"/>
            <a:r>
              <a:rPr lang="en-US"/>
              <a:t>Click to edit Master text styles</a:t>
            </a:r>
          </a:p>
        </p:txBody>
      </p:sp>
      <p:sp>
        <p:nvSpPr>
          <p:cNvPr id="7" name="Title 6">
            <a:extLst>
              <a:ext uri="{FF2B5EF4-FFF2-40B4-BE49-F238E27FC236}">
                <a16:creationId xmlns:a16="http://schemas.microsoft.com/office/drawing/2014/main" id="{99AF8687-CA4E-66EB-17A8-BE41F3023085}"/>
              </a:ext>
            </a:extLst>
          </p:cNvPr>
          <p:cNvSpPr>
            <a:spLocks noGrp="1"/>
          </p:cNvSpPr>
          <p:nvPr>
            <p:ph type="title"/>
          </p:nvPr>
        </p:nvSpPr>
        <p:spPr/>
        <p:txBody>
          <a:bodyPr/>
          <a:lstStyle/>
          <a:p>
            <a:r>
              <a:rPr lang="en-US"/>
              <a:t>Click to edit Master title style</a:t>
            </a:r>
          </a:p>
        </p:txBody>
      </p:sp>
      <p:pic>
        <p:nvPicPr>
          <p:cNvPr id="4" name="Purdue Logo" descr="Purdue Logo">
            <a:extLst>
              <a:ext uri="{FF2B5EF4-FFF2-40B4-BE49-F238E27FC236}">
                <a16:creationId xmlns:a16="http://schemas.microsoft.com/office/drawing/2014/main" id="{D337403E-4A63-3B42-FC84-47BAEDD7A75E}"/>
              </a:ext>
            </a:extLst>
          </p:cNvPr>
          <p:cNvPicPr>
            <a:picLocks noChangeAspect="1"/>
          </p:cNvPicPr>
          <p:nvPr userDrawn="1"/>
        </p:nvPicPr>
        <p:blipFill>
          <a:blip r:embed="rId2"/>
          <a:stretch>
            <a:fillRect/>
          </a:stretch>
        </p:blipFill>
        <p:spPr>
          <a:xfrm>
            <a:off x="446314" y="6227781"/>
            <a:ext cx="1803190" cy="322767"/>
          </a:xfrm>
          <a:prstGeom prst="rect">
            <a:avLst/>
          </a:prstGeom>
        </p:spPr>
      </p:pic>
      <p:sp>
        <p:nvSpPr>
          <p:cNvPr id="3" name="Slide Number Placeholder 2">
            <a:extLst>
              <a:ext uri="{FF2B5EF4-FFF2-40B4-BE49-F238E27FC236}">
                <a16:creationId xmlns:a16="http://schemas.microsoft.com/office/drawing/2014/main" id="{5A85743F-DCAE-A9EE-5293-03DFB306B0F8}"/>
              </a:ext>
            </a:extLst>
          </p:cNvPr>
          <p:cNvSpPr>
            <a:spLocks noGrp="1"/>
          </p:cNvSpPr>
          <p:nvPr>
            <p:ph type="sldNum" sz="quarter" idx="12"/>
          </p:nvPr>
        </p:nvSpPr>
        <p:spPr/>
        <p:txBody>
          <a:bodyPr/>
          <a:lstStyle/>
          <a:p>
            <a:fld id="{F994776A-187E-9540-9EA4-8D5781AB769D}" type="slidenum">
              <a:rPr lang="en-US" smtClean="0"/>
              <a:pPr/>
              <a:t>‹#›</a:t>
            </a:fld>
            <a:endParaRPr lang="en-US"/>
          </a:p>
        </p:txBody>
      </p:sp>
    </p:spTree>
    <p:extLst>
      <p:ext uri="{BB962C8B-B14F-4D97-AF65-F5344CB8AC3E}">
        <p14:creationId xmlns:p14="http://schemas.microsoft.com/office/powerpoint/2010/main" val="32956680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with Content">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6628D381-488B-4C1C-32F0-1D389C1FF7E3}"/>
              </a:ext>
            </a:extLst>
          </p:cNvPr>
          <p:cNvSpPr>
            <a:spLocks noGrp="1"/>
          </p:cNvSpPr>
          <p:nvPr>
            <p:ph idx="14"/>
          </p:nvPr>
        </p:nvSpPr>
        <p:spPr>
          <a:xfrm>
            <a:off x="468086" y="1543324"/>
            <a:ext cx="11266714" cy="4454706"/>
          </a:xfrm>
        </p:spPr>
        <p:txBody>
          <a:bodyPr>
            <a:normAutofit/>
          </a:bodyPr>
          <a:lstStyle>
            <a:lvl1pPr>
              <a:defRPr sz="2000"/>
            </a:lvl1pPr>
            <a:lvl2pPr>
              <a:defRPr sz="1800"/>
            </a:lvl2pPr>
            <a:lvl3pPr>
              <a:defRPr sz="1800"/>
            </a:lvl3pPr>
            <a:lvl4pPr>
              <a:defRPr sz="15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urdue Logo" descr="Purdue Logo">
            <a:extLst>
              <a:ext uri="{FF2B5EF4-FFF2-40B4-BE49-F238E27FC236}">
                <a16:creationId xmlns:a16="http://schemas.microsoft.com/office/drawing/2014/main" id="{57E46A32-0E35-7B3E-4B6F-A7D50B076D9C}"/>
              </a:ext>
            </a:extLst>
          </p:cNvPr>
          <p:cNvPicPr>
            <a:picLocks noChangeAspect="1"/>
          </p:cNvPicPr>
          <p:nvPr userDrawn="1"/>
        </p:nvPicPr>
        <p:blipFill>
          <a:blip r:embed="rId2"/>
          <a:stretch>
            <a:fillRect/>
          </a:stretch>
        </p:blipFill>
        <p:spPr>
          <a:xfrm>
            <a:off x="446314" y="6227781"/>
            <a:ext cx="1803190" cy="322767"/>
          </a:xfrm>
          <a:prstGeom prst="rect">
            <a:avLst/>
          </a:prstGeom>
        </p:spPr>
      </p:pic>
      <p:sp>
        <p:nvSpPr>
          <p:cNvPr id="4" name="Title 3">
            <a:extLst>
              <a:ext uri="{FF2B5EF4-FFF2-40B4-BE49-F238E27FC236}">
                <a16:creationId xmlns:a16="http://schemas.microsoft.com/office/drawing/2014/main" id="{15EE0A7E-143D-2A83-397F-55801DA0663E}"/>
              </a:ext>
            </a:extLst>
          </p:cNvPr>
          <p:cNvSpPr>
            <a:spLocks noGrp="1"/>
          </p:cNvSpPr>
          <p:nvPr>
            <p:ph type="title"/>
          </p:nvPr>
        </p:nvSpPr>
        <p:spPr/>
        <p:txBody>
          <a:bodyPr/>
          <a:lstStyle/>
          <a:p>
            <a:r>
              <a:rPr lang="en-US"/>
              <a:t>Click to edit Master title style</a:t>
            </a:r>
          </a:p>
        </p:txBody>
      </p:sp>
      <p:sp>
        <p:nvSpPr>
          <p:cNvPr id="5" name="Text Placeholder 13">
            <a:extLst>
              <a:ext uri="{FF2B5EF4-FFF2-40B4-BE49-F238E27FC236}">
                <a16:creationId xmlns:a16="http://schemas.microsoft.com/office/drawing/2014/main" id="{65EE62C3-A7DA-7701-DE4B-C1A290C4FAE3}"/>
              </a:ext>
            </a:extLst>
          </p:cNvPr>
          <p:cNvSpPr>
            <a:spLocks noGrp="1"/>
          </p:cNvSpPr>
          <p:nvPr>
            <p:ph type="body" sz="quarter" idx="11" hasCustomPrompt="1"/>
          </p:nvPr>
        </p:nvSpPr>
        <p:spPr>
          <a:xfrm>
            <a:off x="457200" y="954291"/>
            <a:ext cx="11277600" cy="365760"/>
          </a:xfrm>
        </p:spPr>
        <p:txBody>
          <a:bodyPr>
            <a:noAutofit/>
          </a:bodyPr>
          <a:lstStyle>
            <a:lvl1pPr marL="0" indent="0" algn="l">
              <a:buNone/>
              <a:defRPr sz="2200" b="1" i="0" baseline="0">
                <a:solidFill>
                  <a:schemeClr val="accent4">
                    <a:lumMod val="65000"/>
                  </a:schemeClr>
                </a:solidFill>
                <a:latin typeface="Acumin Pro Condensed Semibold" panose="020B0506020202020204" pitchFamily="34" charset="77"/>
              </a:defRPr>
            </a:lvl1pPr>
          </a:lstStyle>
          <a:p>
            <a:pPr lvl="0"/>
            <a:r>
              <a:rPr lang="en-US"/>
              <a:t>Click to add subhead</a:t>
            </a:r>
          </a:p>
        </p:txBody>
      </p:sp>
      <p:sp>
        <p:nvSpPr>
          <p:cNvPr id="7" name="Slide Number Placeholder 6">
            <a:extLst>
              <a:ext uri="{FF2B5EF4-FFF2-40B4-BE49-F238E27FC236}">
                <a16:creationId xmlns:a16="http://schemas.microsoft.com/office/drawing/2014/main" id="{3AC54E73-61A3-FF0B-7F4C-17B1D97376A1}"/>
              </a:ext>
            </a:extLst>
          </p:cNvPr>
          <p:cNvSpPr>
            <a:spLocks noGrp="1"/>
          </p:cNvSpPr>
          <p:nvPr>
            <p:ph type="sldNum" sz="quarter" idx="15"/>
          </p:nvPr>
        </p:nvSpPr>
        <p:spPr/>
        <p:txBody>
          <a:bodyPr/>
          <a:lstStyle/>
          <a:p>
            <a:fld id="{F994776A-187E-9540-9EA4-8D5781AB769D}" type="slidenum">
              <a:rPr lang="en-US" smtClean="0"/>
              <a:pPr/>
              <a:t>‹#›</a:t>
            </a:fld>
            <a:endParaRPr lang="en-US"/>
          </a:p>
        </p:txBody>
      </p:sp>
    </p:spTree>
    <p:extLst>
      <p:ext uri="{BB962C8B-B14F-4D97-AF65-F5344CB8AC3E}">
        <p14:creationId xmlns:p14="http://schemas.microsoft.com/office/powerpoint/2010/main" val="41629007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with Content - 2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9742D-9D8E-3928-8B2A-C7202DA729E8}"/>
              </a:ext>
            </a:extLst>
          </p:cNvPr>
          <p:cNvSpPr>
            <a:spLocks noGrp="1"/>
          </p:cNvSpPr>
          <p:nvPr>
            <p:ph type="title"/>
          </p:nvPr>
        </p:nvSpPr>
        <p:spPr/>
        <p:txBody>
          <a:bodyPr/>
          <a:lstStyle/>
          <a:p>
            <a:r>
              <a:rPr lang="en-US"/>
              <a:t>Click to edit Master title style</a:t>
            </a:r>
          </a:p>
        </p:txBody>
      </p:sp>
      <p:sp>
        <p:nvSpPr>
          <p:cNvPr id="8" name="Content Placeholder 2">
            <a:extLst>
              <a:ext uri="{FF2B5EF4-FFF2-40B4-BE49-F238E27FC236}">
                <a16:creationId xmlns:a16="http://schemas.microsoft.com/office/drawing/2014/main" id="{2D59E3ED-7921-E7F3-A0A2-0467597EF7ED}"/>
              </a:ext>
            </a:extLst>
          </p:cNvPr>
          <p:cNvSpPr>
            <a:spLocks noGrp="1"/>
          </p:cNvSpPr>
          <p:nvPr>
            <p:ph idx="12"/>
          </p:nvPr>
        </p:nvSpPr>
        <p:spPr>
          <a:xfrm>
            <a:off x="468086" y="1543324"/>
            <a:ext cx="5413169" cy="4390338"/>
          </a:xfrm>
        </p:spPr>
        <p:txBody>
          <a:bodyPr>
            <a:normAutofit/>
          </a:bodyPr>
          <a:lstStyle>
            <a:lvl1pPr>
              <a:defRPr sz="2000"/>
            </a:lvl1pPr>
            <a:lvl2pPr>
              <a:defRPr sz="1800"/>
            </a:lvl2pPr>
            <a:lvl3pPr>
              <a:defRPr sz="1800"/>
            </a:lvl3pPr>
            <a:lvl4pPr>
              <a:defRPr sz="15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8F449F3F-4187-E891-E28D-ABAA40118134}"/>
              </a:ext>
            </a:extLst>
          </p:cNvPr>
          <p:cNvSpPr>
            <a:spLocks noGrp="1"/>
          </p:cNvSpPr>
          <p:nvPr>
            <p:ph idx="13"/>
          </p:nvPr>
        </p:nvSpPr>
        <p:spPr>
          <a:xfrm>
            <a:off x="6309157" y="1543324"/>
            <a:ext cx="5425643" cy="4390338"/>
          </a:xfrm>
        </p:spPr>
        <p:txBody>
          <a:bodyPr>
            <a:normAutofit/>
          </a:bodyPr>
          <a:lstStyle>
            <a:lvl1pPr>
              <a:defRPr sz="2000"/>
            </a:lvl1pPr>
            <a:lvl2pPr>
              <a:defRPr sz="1800"/>
            </a:lvl2pPr>
            <a:lvl3pPr>
              <a:defRPr sz="1800"/>
            </a:lvl3pPr>
            <a:lvl4pPr>
              <a:defRPr sz="15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2" name="Purdue Logo" descr="Purdue Logo">
            <a:extLst>
              <a:ext uri="{FF2B5EF4-FFF2-40B4-BE49-F238E27FC236}">
                <a16:creationId xmlns:a16="http://schemas.microsoft.com/office/drawing/2014/main" id="{1187A0AE-82DF-15CC-71EB-814F9338E8D6}"/>
              </a:ext>
            </a:extLst>
          </p:cNvPr>
          <p:cNvPicPr>
            <a:picLocks noChangeAspect="1"/>
          </p:cNvPicPr>
          <p:nvPr userDrawn="1"/>
        </p:nvPicPr>
        <p:blipFill>
          <a:blip r:embed="rId2"/>
          <a:stretch>
            <a:fillRect/>
          </a:stretch>
        </p:blipFill>
        <p:spPr>
          <a:xfrm>
            <a:off x="446314" y="6227781"/>
            <a:ext cx="1803190" cy="322767"/>
          </a:xfrm>
          <a:prstGeom prst="rect">
            <a:avLst/>
          </a:prstGeom>
        </p:spPr>
      </p:pic>
      <p:sp>
        <p:nvSpPr>
          <p:cNvPr id="13" name="Text Placeholder 13">
            <a:extLst>
              <a:ext uri="{FF2B5EF4-FFF2-40B4-BE49-F238E27FC236}">
                <a16:creationId xmlns:a16="http://schemas.microsoft.com/office/drawing/2014/main" id="{5FC4CE19-DA95-2729-993D-BB0D45B6B56B}"/>
              </a:ext>
            </a:extLst>
          </p:cNvPr>
          <p:cNvSpPr>
            <a:spLocks noGrp="1"/>
          </p:cNvSpPr>
          <p:nvPr>
            <p:ph type="body" sz="quarter" idx="11" hasCustomPrompt="1"/>
          </p:nvPr>
        </p:nvSpPr>
        <p:spPr>
          <a:xfrm>
            <a:off x="457200" y="954291"/>
            <a:ext cx="11277600" cy="365760"/>
          </a:xfrm>
        </p:spPr>
        <p:txBody>
          <a:bodyPr>
            <a:noAutofit/>
          </a:bodyPr>
          <a:lstStyle>
            <a:lvl1pPr marL="0" indent="0" algn="l">
              <a:buNone/>
              <a:defRPr sz="2200" b="1" i="0" baseline="0">
                <a:solidFill>
                  <a:schemeClr val="accent4">
                    <a:lumMod val="65000"/>
                  </a:schemeClr>
                </a:solidFill>
                <a:latin typeface="Acumin Pro Condensed Semibold" panose="020B0506020202020204" pitchFamily="34" charset="77"/>
              </a:defRPr>
            </a:lvl1pPr>
          </a:lstStyle>
          <a:p>
            <a:pPr lvl="0"/>
            <a:r>
              <a:rPr lang="en-US"/>
              <a:t>Click to add subhead</a:t>
            </a:r>
          </a:p>
        </p:txBody>
      </p:sp>
      <p:sp>
        <p:nvSpPr>
          <p:cNvPr id="4" name="Slide Number Placeholder 3">
            <a:extLst>
              <a:ext uri="{FF2B5EF4-FFF2-40B4-BE49-F238E27FC236}">
                <a16:creationId xmlns:a16="http://schemas.microsoft.com/office/drawing/2014/main" id="{6659EA93-442C-59A0-2250-A5181989CDD4}"/>
              </a:ext>
            </a:extLst>
          </p:cNvPr>
          <p:cNvSpPr>
            <a:spLocks noGrp="1"/>
          </p:cNvSpPr>
          <p:nvPr>
            <p:ph type="sldNum" sz="quarter" idx="14"/>
          </p:nvPr>
        </p:nvSpPr>
        <p:spPr/>
        <p:txBody>
          <a:bodyPr/>
          <a:lstStyle/>
          <a:p>
            <a:fld id="{F994776A-187E-9540-9EA4-8D5781AB769D}" type="slidenum">
              <a:rPr lang="en-US" smtClean="0"/>
              <a:pPr/>
              <a:t>‹#›</a:t>
            </a:fld>
            <a:endParaRPr lang="en-US"/>
          </a:p>
        </p:txBody>
      </p:sp>
    </p:spTree>
    <p:extLst>
      <p:ext uri="{BB962C8B-B14F-4D97-AF65-F5344CB8AC3E}">
        <p14:creationId xmlns:p14="http://schemas.microsoft.com/office/powerpoint/2010/main" val="30401628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with Content - 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9742D-9D8E-3928-8B2A-C7202DA729E8}"/>
              </a:ext>
            </a:extLst>
          </p:cNvPr>
          <p:cNvSpPr>
            <a:spLocks noGrp="1"/>
          </p:cNvSpPr>
          <p:nvPr>
            <p:ph type="title"/>
          </p:nvPr>
        </p:nvSpPr>
        <p:spPr/>
        <p:txBody>
          <a:bodyPr/>
          <a:lstStyle/>
          <a:p>
            <a:r>
              <a:rPr lang="en-US"/>
              <a:t>Click to edit Master title style</a:t>
            </a:r>
          </a:p>
        </p:txBody>
      </p:sp>
      <p:sp>
        <p:nvSpPr>
          <p:cNvPr id="8" name="Content Placeholder 2">
            <a:extLst>
              <a:ext uri="{FF2B5EF4-FFF2-40B4-BE49-F238E27FC236}">
                <a16:creationId xmlns:a16="http://schemas.microsoft.com/office/drawing/2014/main" id="{2D59E3ED-7921-E7F3-A0A2-0467597EF7ED}"/>
              </a:ext>
            </a:extLst>
          </p:cNvPr>
          <p:cNvSpPr>
            <a:spLocks noGrp="1"/>
          </p:cNvSpPr>
          <p:nvPr>
            <p:ph idx="12"/>
          </p:nvPr>
        </p:nvSpPr>
        <p:spPr>
          <a:xfrm>
            <a:off x="468087" y="1543324"/>
            <a:ext cx="3507565" cy="4390338"/>
          </a:xfrm>
        </p:spPr>
        <p:txBody>
          <a:bodyPr>
            <a:normAutofit/>
          </a:bodyPr>
          <a:lstStyle>
            <a:lvl1pPr>
              <a:defRPr sz="2000"/>
            </a:lvl1pPr>
            <a:lvl2pPr>
              <a:defRPr sz="1800"/>
            </a:lvl2pPr>
            <a:lvl3pPr>
              <a:defRPr sz="1800"/>
            </a:lvl3pPr>
            <a:lvl4pPr>
              <a:defRPr sz="15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urdue Logo" descr="Purdue Logo">
            <a:extLst>
              <a:ext uri="{FF2B5EF4-FFF2-40B4-BE49-F238E27FC236}">
                <a16:creationId xmlns:a16="http://schemas.microsoft.com/office/drawing/2014/main" id="{D9D56DBC-682D-9000-C377-A3E36338D732}"/>
              </a:ext>
            </a:extLst>
          </p:cNvPr>
          <p:cNvPicPr>
            <a:picLocks noChangeAspect="1"/>
          </p:cNvPicPr>
          <p:nvPr userDrawn="1"/>
        </p:nvPicPr>
        <p:blipFill>
          <a:blip r:embed="rId2"/>
          <a:stretch>
            <a:fillRect/>
          </a:stretch>
        </p:blipFill>
        <p:spPr>
          <a:xfrm>
            <a:off x="446314" y="6227781"/>
            <a:ext cx="1803190" cy="322767"/>
          </a:xfrm>
          <a:prstGeom prst="rect">
            <a:avLst/>
          </a:prstGeom>
        </p:spPr>
      </p:pic>
      <p:sp>
        <p:nvSpPr>
          <p:cNvPr id="11" name="Content Placeholder 2">
            <a:extLst>
              <a:ext uri="{FF2B5EF4-FFF2-40B4-BE49-F238E27FC236}">
                <a16:creationId xmlns:a16="http://schemas.microsoft.com/office/drawing/2014/main" id="{66D77F14-E88B-D0A5-6F63-E4DA45A7CD6B}"/>
              </a:ext>
            </a:extLst>
          </p:cNvPr>
          <p:cNvSpPr>
            <a:spLocks noGrp="1"/>
          </p:cNvSpPr>
          <p:nvPr>
            <p:ph idx="17"/>
          </p:nvPr>
        </p:nvSpPr>
        <p:spPr>
          <a:xfrm>
            <a:off x="4342217" y="1543323"/>
            <a:ext cx="3507565" cy="4390337"/>
          </a:xfrm>
        </p:spPr>
        <p:txBody>
          <a:bodyPr>
            <a:normAutofit/>
          </a:bodyPr>
          <a:lstStyle>
            <a:lvl1pPr>
              <a:defRPr sz="2000"/>
            </a:lvl1pPr>
            <a:lvl2pPr>
              <a:defRPr sz="1800"/>
            </a:lvl2pPr>
            <a:lvl3pPr>
              <a:defRPr sz="1800"/>
            </a:lvl3pPr>
            <a:lvl4pPr>
              <a:defRPr sz="15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5A95E987-1BAB-5DE6-3A52-75935C62985E}"/>
              </a:ext>
            </a:extLst>
          </p:cNvPr>
          <p:cNvSpPr>
            <a:spLocks noGrp="1"/>
          </p:cNvSpPr>
          <p:nvPr>
            <p:ph idx="18"/>
          </p:nvPr>
        </p:nvSpPr>
        <p:spPr>
          <a:xfrm>
            <a:off x="8243137" y="1543322"/>
            <a:ext cx="3507565" cy="4390337"/>
          </a:xfrm>
        </p:spPr>
        <p:txBody>
          <a:bodyPr>
            <a:normAutofit/>
          </a:bodyPr>
          <a:lstStyle>
            <a:lvl1pPr>
              <a:defRPr sz="2000"/>
            </a:lvl1pPr>
            <a:lvl2pPr>
              <a:defRPr sz="1800"/>
            </a:lvl2pPr>
            <a:lvl3pPr>
              <a:defRPr sz="1800"/>
            </a:lvl3pPr>
            <a:lvl4pPr>
              <a:defRPr sz="15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13">
            <a:extLst>
              <a:ext uri="{FF2B5EF4-FFF2-40B4-BE49-F238E27FC236}">
                <a16:creationId xmlns:a16="http://schemas.microsoft.com/office/drawing/2014/main" id="{5CA31FF2-2F1A-7D0F-36B0-1773F6A9AB34}"/>
              </a:ext>
            </a:extLst>
          </p:cNvPr>
          <p:cNvSpPr>
            <a:spLocks noGrp="1"/>
          </p:cNvSpPr>
          <p:nvPr>
            <p:ph type="body" sz="quarter" idx="11" hasCustomPrompt="1"/>
          </p:nvPr>
        </p:nvSpPr>
        <p:spPr>
          <a:xfrm>
            <a:off x="457200" y="954291"/>
            <a:ext cx="11277600" cy="365760"/>
          </a:xfrm>
        </p:spPr>
        <p:txBody>
          <a:bodyPr>
            <a:noAutofit/>
          </a:bodyPr>
          <a:lstStyle>
            <a:lvl1pPr marL="0" indent="0" algn="l">
              <a:buNone/>
              <a:defRPr sz="2200" b="1" i="0" baseline="0">
                <a:solidFill>
                  <a:schemeClr val="accent4">
                    <a:lumMod val="65000"/>
                  </a:schemeClr>
                </a:solidFill>
                <a:latin typeface="Acumin Pro Condensed Semibold" panose="020B0506020202020204" pitchFamily="34" charset="77"/>
              </a:defRPr>
            </a:lvl1pPr>
          </a:lstStyle>
          <a:p>
            <a:pPr lvl="0"/>
            <a:r>
              <a:rPr lang="en-US"/>
              <a:t>Click to add subhead</a:t>
            </a:r>
          </a:p>
        </p:txBody>
      </p:sp>
      <p:sp>
        <p:nvSpPr>
          <p:cNvPr id="5" name="Slide Number Placeholder 4">
            <a:extLst>
              <a:ext uri="{FF2B5EF4-FFF2-40B4-BE49-F238E27FC236}">
                <a16:creationId xmlns:a16="http://schemas.microsoft.com/office/drawing/2014/main" id="{E377EB8B-3A4C-F880-133B-94D59A7B36B8}"/>
              </a:ext>
            </a:extLst>
          </p:cNvPr>
          <p:cNvSpPr>
            <a:spLocks noGrp="1"/>
          </p:cNvSpPr>
          <p:nvPr>
            <p:ph type="sldNum" sz="quarter" idx="19"/>
          </p:nvPr>
        </p:nvSpPr>
        <p:spPr/>
        <p:txBody>
          <a:bodyPr/>
          <a:lstStyle/>
          <a:p>
            <a:fld id="{F994776A-187E-9540-9EA4-8D5781AB769D}" type="slidenum">
              <a:rPr lang="en-US" smtClean="0"/>
              <a:pPr/>
              <a:t>‹#›</a:t>
            </a:fld>
            <a:endParaRPr lang="en-US"/>
          </a:p>
        </p:txBody>
      </p:sp>
    </p:spTree>
    <p:extLst>
      <p:ext uri="{BB962C8B-B14F-4D97-AF65-F5344CB8AC3E}">
        <p14:creationId xmlns:p14="http://schemas.microsoft.com/office/powerpoint/2010/main" val="40949468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hoto with Copy - 2 Column">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EEA1DABA-769B-1407-1BFC-75930C1DE70F}"/>
              </a:ext>
            </a:extLst>
          </p:cNvPr>
          <p:cNvSpPr>
            <a:spLocks noGrp="1"/>
          </p:cNvSpPr>
          <p:nvPr>
            <p:ph type="body" sz="quarter" idx="11" hasCustomPrompt="1"/>
          </p:nvPr>
        </p:nvSpPr>
        <p:spPr>
          <a:xfrm>
            <a:off x="457200" y="954291"/>
            <a:ext cx="11277600" cy="365760"/>
          </a:xfrm>
        </p:spPr>
        <p:txBody>
          <a:bodyPr>
            <a:noAutofit/>
          </a:bodyPr>
          <a:lstStyle>
            <a:lvl1pPr marL="0" indent="0" algn="l">
              <a:buNone/>
              <a:defRPr sz="2200" b="1" i="0" baseline="0">
                <a:solidFill>
                  <a:schemeClr val="accent4">
                    <a:lumMod val="65000"/>
                  </a:schemeClr>
                </a:solidFill>
                <a:latin typeface="Acumin Pro Condensed Semibold" panose="020B0506020202020204" pitchFamily="34" charset="77"/>
              </a:defRPr>
            </a:lvl1pPr>
          </a:lstStyle>
          <a:p>
            <a:pPr lvl="0"/>
            <a:r>
              <a:rPr lang="en-US"/>
              <a:t>Click to add subhead</a:t>
            </a:r>
          </a:p>
        </p:txBody>
      </p:sp>
      <p:sp>
        <p:nvSpPr>
          <p:cNvPr id="13" name="Text Placeholder 11">
            <a:extLst>
              <a:ext uri="{FF2B5EF4-FFF2-40B4-BE49-F238E27FC236}">
                <a16:creationId xmlns:a16="http://schemas.microsoft.com/office/drawing/2014/main" id="{6A937CB7-FF71-AF7C-945C-0E285D7B2D54}"/>
              </a:ext>
            </a:extLst>
          </p:cNvPr>
          <p:cNvSpPr>
            <a:spLocks noGrp="1"/>
          </p:cNvSpPr>
          <p:nvPr>
            <p:ph type="body" sz="quarter" idx="10"/>
          </p:nvPr>
        </p:nvSpPr>
        <p:spPr>
          <a:xfrm>
            <a:off x="446313" y="3652272"/>
            <a:ext cx="5469743" cy="2345757"/>
          </a:xfrm>
        </p:spPr>
        <p:txBody>
          <a:bodyPr numCol="1">
            <a:noAutofit/>
          </a:bodyPr>
          <a:lstStyle>
            <a:lvl1pPr marL="285750" indent="-285750" algn="l" fontAlgn="t">
              <a:buFont typeface="Wingdings" pitchFamily="2" charset="2"/>
              <a:buChar char="§"/>
              <a:defRPr sz="1800" baseline="0">
                <a:latin typeface="Acumin Pro" panose="020B0504020202020204" pitchFamily="34" charset="77"/>
              </a:defRPr>
            </a:lvl1pPr>
            <a:lvl2pPr marL="457200" indent="0" algn="l">
              <a:buFontTx/>
              <a:buNone/>
              <a:defRPr sz="1800"/>
            </a:lvl2pPr>
            <a:lvl3pPr marL="914400" indent="0" algn="l">
              <a:buFontTx/>
              <a:buNone/>
              <a:defRPr sz="1800"/>
            </a:lvl3pPr>
            <a:lvl4pPr marL="1371600" indent="0" algn="l">
              <a:buFontTx/>
              <a:buNone/>
              <a:defRPr sz="1800"/>
            </a:lvl4pPr>
            <a:lvl5pPr marL="1828800" indent="0" algn="l">
              <a:buFontTx/>
              <a:buNone/>
              <a:defRPr sz="1800"/>
            </a:lvl5pPr>
          </a:lstStyle>
          <a:p>
            <a:pPr lvl="0"/>
            <a:r>
              <a:rPr lang="en-US"/>
              <a:t>Click to edit Master text styles</a:t>
            </a:r>
          </a:p>
        </p:txBody>
      </p:sp>
      <p:sp>
        <p:nvSpPr>
          <p:cNvPr id="7" name="Title 6">
            <a:extLst>
              <a:ext uri="{FF2B5EF4-FFF2-40B4-BE49-F238E27FC236}">
                <a16:creationId xmlns:a16="http://schemas.microsoft.com/office/drawing/2014/main" id="{99AF8687-CA4E-66EB-17A8-BE41F3023085}"/>
              </a:ext>
            </a:extLst>
          </p:cNvPr>
          <p:cNvSpPr>
            <a:spLocks noGrp="1"/>
          </p:cNvSpPr>
          <p:nvPr>
            <p:ph type="title"/>
          </p:nvPr>
        </p:nvSpPr>
        <p:spPr/>
        <p:txBody>
          <a:bodyPr/>
          <a:lstStyle/>
          <a:p>
            <a:r>
              <a:rPr lang="en-US"/>
              <a:t>Click to edit Master title style</a:t>
            </a:r>
          </a:p>
        </p:txBody>
      </p:sp>
      <p:pic>
        <p:nvPicPr>
          <p:cNvPr id="4" name="Purdue Logo" descr="Purdue Logo">
            <a:extLst>
              <a:ext uri="{FF2B5EF4-FFF2-40B4-BE49-F238E27FC236}">
                <a16:creationId xmlns:a16="http://schemas.microsoft.com/office/drawing/2014/main" id="{D337403E-4A63-3B42-FC84-47BAEDD7A75E}"/>
              </a:ext>
            </a:extLst>
          </p:cNvPr>
          <p:cNvPicPr>
            <a:picLocks noChangeAspect="1"/>
          </p:cNvPicPr>
          <p:nvPr userDrawn="1"/>
        </p:nvPicPr>
        <p:blipFill>
          <a:blip r:embed="rId2"/>
          <a:stretch>
            <a:fillRect/>
          </a:stretch>
        </p:blipFill>
        <p:spPr>
          <a:xfrm>
            <a:off x="446314" y="6227781"/>
            <a:ext cx="1803190" cy="322767"/>
          </a:xfrm>
          <a:prstGeom prst="rect">
            <a:avLst/>
          </a:prstGeom>
        </p:spPr>
      </p:pic>
      <p:sp>
        <p:nvSpPr>
          <p:cNvPr id="2" name="Picture Placeholder 2">
            <a:extLst>
              <a:ext uri="{FF2B5EF4-FFF2-40B4-BE49-F238E27FC236}">
                <a16:creationId xmlns:a16="http://schemas.microsoft.com/office/drawing/2014/main" id="{EC508144-F984-C37C-90F6-AA8C545F3DA9}"/>
              </a:ext>
            </a:extLst>
          </p:cNvPr>
          <p:cNvSpPr>
            <a:spLocks noGrp="1"/>
          </p:cNvSpPr>
          <p:nvPr>
            <p:ph type="pic" idx="1"/>
          </p:nvPr>
        </p:nvSpPr>
        <p:spPr>
          <a:xfrm>
            <a:off x="446311" y="1543323"/>
            <a:ext cx="5469745" cy="1885677"/>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3" name="Picture Placeholder 2">
            <a:extLst>
              <a:ext uri="{FF2B5EF4-FFF2-40B4-BE49-F238E27FC236}">
                <a16:creationId xmlns:a16="http://schemas.microsoft.com/office/drawing/2014/main" id="{35480D7F-9BE0-34B6-0080-2DFC58123F3E}"/>
              </a:ext>
            </a:extLst>
          </p:cNvPr>
          <p:cNvSpPr>
            <a:spLocks noGrp="1"/>
          </p:cNvSpPr>
          <p:nvPr>
            <p:ph type="pic" idx="14"/>
          </p:nvPr>
        </p:nvSpPr>
        <p:spPr>
          <a:xfrm>
            <a:off x="6275945" y="1543323"/>
            <a:ext cx="5458727" cy="1885677"/>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6" name="Text Placeholder 11">
            <a:extLst>
              <a:ext uri="{FF2B5EF4-FFF2-40B4-BE49-F238E27FC236}">
                <a16:creationId xmlns:a16="http://schemas.microsoft.com/office/drawing/2014/main" id="{710C66FF-C32F-9EF8-4FBC-44E08230B658}"/>
              </a:ext>
            </a:extLst>
          </p:cNvPr>
          <p:cNvSpPr>
            <a:spLocks noGrp="1"/>
          </p:cNvSpPr>
          <p:nvPr>
            <p:ph type="body" sz="quarter" idx="15"/>
          </p:nvPr>
        </p:nvSpPr>
        <p:spPr>
          <a:xfrm>
            <a:off x="6264929" y="3652271"/>
            <a:ext cx="5469743" cy="2345757"/>
          </a:xfrm>
        </p:spPr>
        <p:txBody>
          <a:bodyPr numCol="1">
            <a:noAutofit/>
          </a:bodyPr>
          <a:lstStyle>
            <a:lvl1pPr marL="285750" indent="-285750" algn="l" fontAlgn="t">
              <a:buFont typeface="Wingdings" pitchFamily="2" charset="2"/>
              <a:buChar char="§"/>
              <a:defRPr sz="1800" baseline="0">
                <a:latin typeface="Acumin Pro" panose="020B0504020202020204" pitchFamily="34" charset="77"/>
              </a:defRPr>
            </a:lvl1pPr>
            <a:lvl2pPr marL="457200" indent="0" algn="l">
              <a:buFontTx/>
              <a:buNone/>
              <a:defRPr sz="1800"/>
            </a:lvl2pPr>
            <a:lvl3pPr marL="914400" indent="0" algn="l">
              <a:buFontTx/>
              <a:buNone/>
              <a:defRPr sz="1800"/>
            </a:lvl3pPr>
            <a:lvl4pPr marL="1371600" indent="0" algn="l">
              <a:buFontTx/>
              <a:buNone/>
              <a:defRPr sz="1800"/>
            </a:lvl4pPr>
            <a:lvl5pPr marL="1828800" indent="0" algn="l">
              <a:buFontTx/>
              <a:buNone/>
              <a:defRPr sz="1800"/>
            </a:lvl5pPr>
          </a:lstStyle>
          <a:p>
            <a:pPr lvl="0"/>
            <a:r>
              <a:rPr lang="en-US"/>
              <a:t>Click to edit Master text styles</a:t>
            </a:r>
          </a:p>
        </p:txBody>
      </p:sp>
      <p:sp>
        <p:nvSpPr>
          <p:cNvPr id="5" name="Slide Number Placeholder 4">
            <a:extLst>
              <a:ext uri="{FF2B5EF4-FFF2-40B4-BE49-F238E27FC236}">
                <a16:creationId xmlns:a16="http://schemas.microsoft.com/office/drawing/2014/main" id="{E1A7288C-38D9-0159-D0E4-B042D466D179}"/>
              </a:ext>
            </a:extLst>
          </p:cNvPr>
          <p:cNvSpPr>
            <a:spLocks noGrp="1"/>
          </p:cNvSpPr>
          <p:nvPr>
            <p:ph type="sldNum" sz="quarter" idx="16"/>
          </p:nvPr>
        </p:nvSpPr>
        <p:spPr/>
        <p:txBody>
          <a:bodyPr/>
          <a:lstStyle/>
          <a:p>
            <a:fld id="{F994776A-187E-9540-9EA4-8D5781AB769D}" type="slidenum">
              <a:rPr lang="en-US" smtClean="0"/>
              <a:pPr/>
              <a:t>‹#›</a:t>
            </a:fld>
            <a:endParaRPr lang="en-US"/>
          </a:p>
        </p:txBody>
      </p:sp>
    </p:spTree>
    <p:extLst>
      <p:ext uri="{BB962C8B-B14F-4D97-AF65-F5344CB8AC3E}">
        <p14:creationId xmlns:p14="http://schemas.microsoft.com/office/powerpoint/2010/main" val="2423692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hoto with Copy - 3 Column">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EEA1DABA-769B-1407-1BFC-75930C1DE70F}"/>
              </a:ext>
            </a:extLst>
          </p:cNvPr>
          <p:cNvSpPr>
            <a:spLocks noGrp="1"/>
          </p:cNvSpPr>
          <p:nvPr>
            <p:ph type="body" sz="quarter" idx="11" hasCustomPrompt="1"/>
          </p:nvPr>
        </p:nvSpPr>
        <p:spPr>
          <a:xfrm>
            <a:off x="457200" y="954291"/>
            <a:ext cx="11277600" cy="365760"/>
          </a:xfrm>
        </p:spPr>
        <p:txBody>
          <a:bodyPr>
            <a:noAutofit/>
          </a:bodyPr>
          <a:lstStyle>
            <a:lvl1pPr marL="0" indent="0" algn="l">
              <a:buNone/>
              <a:defRPr sz="2200" baseline="0">
                <a:solidFill>
                  <a:schemeClr val="accent4">
                    <a:lumMod val="65000"/>
                  </a:schemeClr>
                </a:solidFill>
                <a:latin typeface="Franklin Gothic Medium Cond" panose="020B0606030402020204" pitchFamily="34" charset="0"/>
              </a:defRPr>
            </a:lvl1pPr>
          </a:lstStyle>
          <a:p>
            <a:pPr lvl="0"/>
            <a:r>
              <a:rPr lang="en-US"/>
              <a:t>Click to add subhead</a:t>
            </a:r>
          </a:p>
        </p:txBody>
      </p:sp>
      <p:sp>
        <p:nvSpPr>
          <p:cNvPr id="13" name="Text Placeholder 11">
            <a:extLst>
              <a:ext uri="{FF2B5EF4-FFF2-40B4-BE49-F238E27FC236}">
                <a16:creationId xmlns:a16="http://schemas.microsoft.com/office/drawing/2014/main" id="{6A937CB7-FF71-AF7C-945C-0E285D7B2D54}"/>
              </a:ext>
            </a:extLst>
          </p:cNvPr>
          <p:cNvSpPr>
            <a:spLocks noGrp="1"/>
          </p:cNvSpPr>
          <p:nvPr>
            <p:ph type="body" sz="quarter" idx="10"/>
          </p:nvPr>
        </p:nvSpPr>
        <p:spPr>
          <a:xfrm>
            <a:off x="446314" y="3652272"/>
            <a:ext cx="3534479" cy="2345757"/>
          </a:xfrm>
        </p:spPr>
        <p:txBody>
          <a:bodyPr numCol="1">
            <a:noAutofit/>
          </a:bodyPr>
          <a:lstStyle>
            <a:lvl1pPr marL="285750" indent="-285750" algn="l" fontAlgn="t">
              <a:buFont typeface="Wingdings" pitchFamily="2" charset="2"/>
              <a:buChar char="§"/>
              <a:defRPr sz="1800" baseline="0">
                <a:latin typeface="Acumin Pro" panose="020B0504020202020204" pitchFamily="34" charset="77"/>
              </a:defRPr>
            </a:lvl1pPr>
            <a:lvl2pPr marL="457200" indent="0" algn="l">
              <a:buFontTx/>
              <a:buNone/>
              <a:defRPr sz="1800"/>
            </a:lvl2pPr>
            <a:lvl3pPr marL="914400" indent="0" algn="l">
              <a:buFontTx/>
              <a:buNone/>
              <a:defRPr sz="1800"/>
            </a:lvl3pPr>
            <a:lvl4pPr marL="1371600" indent="0" algn="l">
              <a:buFontTx/>
              <a:buNone/>
              <a:defRPr sz="1800"/>
            </a:lvl4pPr>
            <a:lvl5pPr marL="1828800" indent="0" algn="l">
              <a:buFontTx/>
              <a:buNone/>
              <a:defRPr sz="1800"/>
            </a:lvl5pPr>
          </a:lstStyle>
          <a:p>
            <a:pPr lvl="0"/>
            <a:r>
              <a:rPr lang="en-US"/>
              <a:t>Click to edit Master text styles</a:t>
            </a:r>
          </a:p>
        </p:txBody>
      </p:sp>
      <p:sp>
        <p:nvSpPr>
          <p:cNvPr id="7" name="Title 6">
            <a:extLst>
              <a:ext uri="{FF2B5EF4-FFF2-40B4-BE49-F238E27FC236}">
                <a16:creationId xmlns:a16="http://schemas.microsoft.com/office/drawing/2014/main" id="{99AF8687-CA4E-66EB-17A8-BE41F3023085}"/>
              </a:ext>
            </a:extLst>
          </p:cNvPr>
          <p:cNvSpPr>
            <a:spLocks noGrp="1"/>
          </p:cNvSpPr>
          <p:nvPr>
            <p:ph type="title"/>
          </p:nvPr>
        </p:nvSpPr>
        <p:spPr/>
        <p:txBody>
          <a:bodyPr/>
          <a:lstStyle/>
          <a:p>
            <a:r>
              <a:rPr lang="en-US"/>
              <a:t>Click to edit Master title style</a:t>
            </a:r>
          </a:p>
        </p:txBody>
      </p:sp>
      <p:pic>
        <p:nvPicPr>
          <p:cNvPr id="4" name="Purdue Logo" descr="Purdue Logo">
            <a:extLst>
              <a:ext uri="{FF2B5EF4-FFF2-40B4-BE49-F238E27FC236}">
                <a16:creationId xmlns:a16="http://schemas.microsoft.com/office/drawing/2014/main" id="{D337403E-4A63-3B42-FC84-47BAEDD7A75E}"/>
              </a:ext>
            </a:extLst>
          </p:cNvPr>
          <p:cNvPicPr>
            <a:picLocks noChangeAspect="1"/>
          </p:cNvPicPr>
          <p:nvPr userDrawn="1"/>
        </p:nvPicPr>
        <p:blipFill>
          <a:blip r:embed="rId2"/>
          <a:stretch>
            <a:fillRect/>
          </a:stretch>
        </p:blipFill>
        <p:spPr>
          <a:xfrm>
            <a:off x="446314" y="6227781"/>
            <a:ext cx="1803190" cy="322767"/>
          </a:xfrm>
          <a:prstGeom prst="rect">
            <a:avLst/>
          </a:prstGeom>
        </p:spPr>
      </p:pic>
      <p:sp>
        <p:nvSpPr>
          <p:cNvPr id="2" name="Picture Placeholder 2">
            <a:extLst>
              <a:ext uri="{FF2B5EF4-FFF2-40B4-BE49-F238E27FC236}">
                <a16:creationId xmlns:a16="http://schemas.microsoft.com/office/drawing/2014/main" id="{EC508144-F984-C37C-90F6-AA8C545F3DA9}"/>
              </a:ext>
            </a:extLst>
          </p:cNvPr>
          <p:cNvSpPr>
            <a:spLocks noGrp="1"/>
          </p:cNvSpPr>
          <p:nvPr>
            <p:ph type="pic" idx="1"/>
          </p:nvPr>
        </p:nvSpPr>
        <p:spPr>
          <a:xfrm>
            <a:off x="446312" y="1543323"/>
            <a:ext cx="3534479" cy="1885677"/>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3" name="Picture Placeholder 2">
            <a:extLst>
              <a:ext uri="{FF2B5EF4-FFF2-40B4-BE49-F238E27FC236}">
                <a16:creationId xmlns:a16="http://schemas.microsoft.com/office/drawing/2014/main" id="{35480D7F-9BE0-34B6-0080-2DFC58123F3E}"/>
              </a:ext>
            </a:extLst>
          </p:cNvPr>
          <p:cNvSpPr>
            <a:spLocks noGrp="1"/>
          </p:cNvSpPr>
          <p:nvPr>
            <p:ph type="pic" idx="14"/>
          </p:nvPr>
        </p:nvSpPr>
        <p:spPr>
          <a:xfrm>
            <a:off x="4336974" y="1543324"/>
            <a:ext cx="3527360" cy="1885677"/>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6" name="Text Placeholder 11">
            <a:extLst>
              <a:ext uri="{FF2B5EF4-FFF2-40B4-BE49-F238E27FC236}">
                <a16:creationId xmlns:a16="http://schemas.microsoft.com/office/drawing/2014/main" id="{710C66FF-C32F-9EF8-4FBC-44E08230B658}"/>
              </a:ext>
            </a:extLst>
          </p:cNvPr>
          <p:cNvSpPr>
            <a:spLocks noGrp="1"/>
          </p:cNvSpPr>
          <p:nvPr>
            <p:ph type="body" sz="quarter" idx="15"/>
          </p:nvPr>
        </p:nvSpPr>
        <p:spPr>
          <a:xfrm>
            <a:off x="4325959" y="3652272"/>
            <a:ext cx="3534479" cy="2345757"/>
          </a:xfrm>
        </p:spPr>
        <p:txBody>
          <a:bodyPr numCol="1">
            <a:noAutofit/>
          </a:bodyPr>
          <a:lstStyle>
            <a:lvl1pPr marL="285750" indent="-285750" algn="l" fontAlgn="t">
              <a:buFont typeface="Wingdings" pitchFamily="2" charset="2"/>
              <a:buChar char="§"/>
              <a:defRPr sz="1800" baseline="0">
                <a:latin typeface="Acumin Pro" panose="020B0504020202020204" pitchFamily="34" charset="77"/>
              </a:defRPr>
            </a:lvl1pPr>
            <a:lvl2pPr marL="457200" indent="0" algn="l">
              <a:buFontTx/>
              <a:buNone/>
              <a:defRPr sz="1800"/>
            </a:lvl2pPr>
            <a:lvl3pPr marL="914400" indent="0" algn="l">
              <a:buFontTx/>
              <a:buNone/>
              <a:defRPr sz="1800"/>
            </a:lvl3pPr>
            <a:lvl4pPr marL="1371600" indent="0" algn="l">
              <a:buFontTx/>
              <a:buNone/>
              <a:defRPr sz="1800"/>
            </a:lvl4pPr>
            <a:lvl5pPr marL="1828800" indent="0" algn="l">
              <a:buFontTx/>
              <a:buNone/>
              <a:defRPr sz="1800"/>
            </a:lvl5pPr>
          </a:lstStyle>
          <a:p>
            <a:pPr lvl="0"/>
            <a:r>
              <a:rPr lang="en-US"/>
              <a:t>Click to edit Master text styles</a:t>
            </a:r>
          </a:p>
        </p:txBody>
      </p:sp>
      <p:sp>
        <p:nvSpPr>
          <p:cNvPr id="9" name="Picture Placeholder 2">
            <a:extLst>
              <a:ext uri="{FF2B5EF4-FFF2-40B4-BE49-F238E27FC236}">
                <a16:creationId xmlns:a16="http://schemas.microsoft.com/office/drawing/2014/main" id="{5D5694FC-6767-0363-8F8C-4C8AEA0C5DCC}"/>
              </a:ext>
            </a:extLst>
          </p:cNvPr>
          <p:cNvSpPr>
            <a:spLocks noGrp="1"/>
          </p:cNvSpPr>
          <p:nvPr>
            <p:ph type="pic" idx="16"/>
          </p:nvPr>
        </p:nvSpPr>
        <p:spPr>
          <a:xfrm>
            <a:off x="8205605" y="1532307"/>
            <a:ext cx="3527360" cy="1885677"/>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0" name="Text Placeholder 11">
            <a:extLst>
              <a:ext uri="{FF2B5EF4-FFF2-40B4-BE49-F238E27FC236}">
                <a16:creationId xmlns:a16="http://schemas.microsoft.com/office/drawing/2014/main" id="{347E27B2-1DE2-3469-81EF-9EBD7DC7AFBA}"/>
              </a:ext>
            </a:extLst>
          </p:cNvPr>
          <p:cNvSpPr>
            <a:spLocks noGrp="1"/>
          </p:cNvSpPr>
          <p:nvPr>
            <p:ph type="body" sz="quarter" idx="17"/>
          </p:nvPr>
        </p:nvSpPr>
        <p:spPr>
          <a:xfrm>
            <a:off x="8194590" y="3641255"/>
            <a:ext cx="3534479" cy="2345757"/>
          </a:xfrm>
        </p:spPr>
        <p:txBody>
          <a:bodyPr numCol="1">
            <a:noAutofit/>
          </a:bodyPr>
          <a:lstStyle>
            <a:lvl1pPr marL="285750" indent="-285750" algn="l" fontAlgn="t">
              <a:buFont typeface="Wingdings" pitchFamily="2" charset="2"/>
              <a:buChar char="§"/>
              <a:defRPr sz="1800" baseline="0">
                <a:latin typeface="Acumin Pro" panose="020B0504020202020204" pitchFamily="34" charset="77"/>
              </a:defRPr>
            </a:lvl1pPr>
            <a:lvl2pPr marL="457200" indent="0" algn="l">
              <a:buFontTx/>
              <a:buNone/>
              <a:defRPr sz="1800"/>
            </a:lvl2pPr>
            <a:lvl3pPr marL="914400" indent="0" algn="l">
              <a:buFontTx/>
              <a:buNone/>
              <a:defRPr sz="1800"/>
            </a:lvl3pPr>
            <a:lvl4pPr marL="1371600" indent="0" algn="l">
              <a:buFontTx/>
              <a:buNone/>
              <a:defRPr sz="1800"/>
            </a:lvl4pPr>
            <a:lvl5pPr marL="1828800" indent="0" algn="l">
              <a:buFontTx/>
              <a:buNone/>
              <a:defRPr sz="1800"/>
            </a:lvl5pPr>
          </a:lstStyle>
          <a:p>
            <a:pPr lvl="0"/>
            <a:r>
              <a:rPr lang="en-US"/>
              <a:t>Click to edit Master text styles</a:t>
            </a:r>
          </a:p>
        </p:txBody>
      </p:sp>
      <p:sp>
        <p:nvSpPr>
          <p:cNvPr id="5" name="Slide Number Placeholder 4">
            <a:extLst>
              <a:ext uri="{FF2B5EF4-FFF2-40B4-BE49-F238E27FC236}">
                <a16:creationId xmlns:a16="http://schemas.microsoft.com/office/drawing/2014/main" id="{4647B2B3-AD22-934B-7901-EF00010BA35F}"/>
              </a:ext>
            </a:extLst>
          </p:cNvPr>
          <p:cNvSpPr>
            <a:spLocks noGrp="1"/>
          </p:cNvSpPr>
          <p:nvPr>
            <p:ph type="sldNum" sz="quarter" idx="18"/>
          </p:nvPr>
        </p:nvSpPr>
        <p:spPr/>
        <p:txBody>
          <a:bodyPr/>
          <a:lstStyle/>
          <a:p>
            <a:fld id="{F994776A-187E-9540-9EA4-8D5781AB769D}" type="slidenum">
              <a:rPr lang="en-US" smtClean="0"/>
              <a:pPr/>
              <a:t>‹#›</a:t>
            </a:fld>
            <a:endParaRPr lang="en-US"/>
          </a:p>
        </p:txBody>
      </p:sp>
    </p:spTree>
    <p:extLst>
      <p:ext uri="{BB962C8B-B14F-4D97-AF65-F5344CB8AC3E}">
        <p14:creationId xmlns:p14="http://schemas.microsoft.com/office/powerpoint/2010/main" val="14433807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27402-16CB-60F1-259A-4E1A16194431}"/>
              </a:ext>
            </a:extLst>
          </p:cNvPr>
          <p:cNvSpPr>
            <a:spLocks noGrp="1"/>
          </p:cNvSpPr>
          <p:nvPr>
            <p:ph type="title"/>
          </p:nvPr>
        </p:nvSpPr>
        <p:spPr>
          <a:xfrm>
            <a:off x="457202" y="457200"/>
            <a:ext cx="4314823" cy="964096"/>
          </a:xfrm>
        </p:spPr>
        <p:txBody>
          <a:bodyPr anchor="b"/>
          <a:lstStyle>
            <a:lvl1pPr>
              <a:defRPr sz="3200"/>
            </a:lvl1pPr>
          </a:lstStyle>
          <a:p>
            <a:r>
              <a:rPr lang="en-US"/>
              <a:t>Click to edit Master title style</a:t>
            </a:r>
          </a:p>
        </p:txBody>
      </p:sp>
      <p:sp>
        <p:nvSpPr>
          <p:cNvPr id="4" name="Text Placeholder 3">
            <a:extLst>
              <a:ext uri="{FF2B5EF4-FFF2-40B4-BE49-F238E27FC236}">
                <a16:creationId xmlns:a16="http://schemas.microsoft.com/office/drawing/2014/main" id="{B9889552-EB9F-6D72-9130-E107C02C22F6}"/>
              </a:ext>
            </a:extLst>
          </p:cNvPr>
          <p:cNvSpPr>
            <a:spLocks noGrp="1"/>
          </p:cNvSpPr>
          <p:nvPr>
            <p:ph type="body" sz="half" idx="2"/>
          </p:nvPr>
        </p:nvSpPr>
        <p:spPr>
          <a:xfrm>
            <a:off x="457202" y="1570383"/>
            <a:ext cx="4314823" cy="429860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0" name="Content Placeholder 2">
            <a:extLst>
              <a:ext uri="{FF2B5EF4-FFF2-40B4-BE49-F238E27FC236}">
                <a16:creationId xmlns:a16="http://schemas.microsoft.com/office/drawing/2014/main" id="{C5F6EAB8-D2BB-0BDE-C7AC-895B69CA533E}"/>
              </a:ext>
            </a:extLst>
          </p:cNvPr>
          <p:cNvSpPr>
            <a:spLocks noGrp="1"/>
          </p:cNvSpPr>
          <p:nvPr>
            <p:ph idx="1"/>
          </p:nvPr>
        </p:nvSpPr>
        <p:spPr>
          <a:xfrm>
            <a:off x="5071871" y="457200"/>
            <a:ext cx="6662927" cy="5411788"/>
          </a:xfrm>
        </p:spPr>
        <p:txBody>
          <a:bodyPr>
            <a:normAutofit/>
          </a:bodyPr>
          <a:lstStyle>
            <a:lvl1pPr>
              <a:defRPr sz="2000"/>
            </a:lvl1pPr>
            <a:lvl2pPr>
              <a:defRPr sz="1800"/>
            </a:lvl2pPr>
            <a:lvl3pPr>
              <a:defRPr sz="1800"/>
            </a:lvl3pPr>
            <a:lvl4pPr>
              <a:defRPr sz="15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urdue Logo" descr="Purdue Logo">
            <a:extLst>
              <a:ext uri="{FF2B5EF4-FFF2-40B4-BE49-F238E27FC236}">
                <a16:creationId xmlns:a16="http://schemas.microsoft.com/office/drawing/2014/main" id="{821C840C-3AA9-6493-3A9D-CE82D8D49211}"/>
              </a:ext>
            </a:extLst>
          </p:cNvPr>
          <p:cNvPicPr>
            <a:picLocks noChangeAspect="1"/>
          </p:cNvPicPr>
          <p:nvPr userDrawn="1"/>
        </p:nvPicPr>
        <p:blipFill>
          <a:blip r:embed="rId2"/>
          <a:stretch>
            <a:fillRect/>
          </a:stretch>
        </p:blipFill>
        <p:spPr>
          <a:xfrm>
            <a:off x="446314" y="6227781"/>
            <a:ext cx="1803190" cy="322767"/>
          </a:xfrm>
          <a:prstGeom prst="rect">
            <a:avLst/>
          </a:prstGeom>
        </p:spPr>
      </p:pic>
      <p:sp>
        <p:nvSpPr>
          <p:cNvPr id="6" name="Slide Number Placeholder 5">
            <a:extLst>
              <a:ext uri="{FF2B5EF4-FFF2-40B4-BE49-F238E27FC236}">
                <a16:creationId xmlns:a16="http://schemas.microsoft.com/office/drawing/2014/main" id="{A8C6DC60-EE89-734D-242E-5043417AC8BC}"/>
              </a:ext>
            </a:extLst>
          </p:cNvPr>
          <p:cNvSpPr>
            <a:spLocks noGrp="1"/>
          </p:cNvSpPr>
          <p:nvPr>
            <p:ph type="sldNum" sz="quarter" idx="10"/>
          </p:nvPr>
        </p:nvSpPr>
        <p:spPr/>
        <p:txBody>
          <a:bodyPr/>
          <a:lstStyle/>
          <a:p>
            <a:fld id="{F994776A-187E-9540-9EA4-8D5781AB769D}" type="slidenum">
              <a:rPr lang="en-US" smtClean="0"/>
              <a:pPr/>
              <a:t>‹#›</a:t>
            </a:fld>
            <a:endParaRPr lang="en-US"/>
          </a:p>
        </p:txBody>
      </p:sp>
    </p:spTree>
    <p:extLst>
      <p:ext uri="{BB962C8B-B14F-4D97-AF65-F5344CB8AC3E}">
        <p14:creationId xmlns:p14="http://schemas.microsoft.com/office/powerpoint/2010/main" val="378838876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hoto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99A83-2C12-9A72-A547-B9374C1072DC}"/>
              </a:ext>
            </a:extLst>
          </p:cNvPr>
          <p:cNvSpPr>
            <a:spLocks noGrp="1"/>
          </p:cNvSpPr>
          <p:nvPr>
            <p:ph type="title"/>
          </p:nvPr>
        </p:nvSpPr>
        <p:spPr>
          <a:xfrm>
            <a:off x="446314" y="470037"/>
            <a:ext cx="4325711" cy="1034775"/>
          </a:xfrm>
        </p:spPr>
        <p:txBody>
          <a:bodyPr anchor="b"/>
          <a:lstStyle>
            <a:lvl1pPr fontAlgn="t">
              <a:defRPr sz="3200"/>
            </a:lvl1pPr>
          </a:lstStyle>
          <a:p>
            <a:r>
              <a:rPr lang="en-US"/>
              <a:t>Click to edit Master title style</a:t>
            </a:r>
          </a:p>
        </p:txBody>
      </p:sp>
      <p:sp>
        <p:nvSpPr>
          <p:cNvPr id="3" name="Picture Placeholder 2">
            <a:extLst>
              <a:ext uri="{FF2B5EF4-FFF2-40B4-BE49-F238E27FC236}">
                <a16:creationId xmlns:a16="http://schemas.microsoft.com/office/drawing/2014/main" id="{5F2E1BF6-9F66-A119-6E10-5D16400A750A}"/>
              </a:ext>
            </a:extLst>
          </p:cNvPr>
          <p:cNvSpPr>
            <a:spLocks noGrp="1"/>
          </p:cNvSpPr>
          <p:nvPr>
            <p:ph type="pic" idx="1"/>
          </p:nvPr>
        </p:nvSpPr>
        <p:spPr>
          <a:xfrm>
            <a:off x="5183188" y="470037"/>
            <a:ext cx="6562498" cy="5391013"/>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69A59AA2-58AF-A659-F919-8BDA04ADA496}"/>
              </a:ext>
            </a:extLst>
          </p:cNvPr>
          <p:cNvSpPr>
            <a:spLocks noGrp="1"/>
          </p:cNvSpPr>
          <p:nvPr>
            <p:ph type="body" sz="half" idx="2"/>
          </p:nvPr>
        </p:nvSpPr>
        <p:spPr>
          <a:xfrm>
            <a:off x="446314" y="1759226"/>
            <a:ext cx="4325711" cy="4086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9" name="Purdue Logo" descr="Purdue Logo">
            <a:extLst>
              <a:ext uri="{FF2B5EF4-FFF2-40B4-BE49-F238E27FC236}">
                <a16:creationId xmlns:a16="http://schemas.microsoft.com/office/drawing/2014/main" id="{0369561B-6E0A-309C-13AF-C89F6E6E2397}"/>
              </a:ext>
            </a:extLst>
          </p:cNvPr>
          <p:cNvPicPr>
            <a:picLocks noChangeAspect="1"/>
          </p:cNvPicPr>
          <p:nvPr userDrawn="1"/>
        </p:nvPicPr>
        <p:blipFill>
          <a:blip r:embed="rId2"/>
          <a:stretch>
            <a:fillRect/>
          </a:stretch>
        </p:blipFill>
        <p:spPr>
          <a:xfrm>
            <a:off x="446314" y="6227781"/>
            <a:ext cx="1803190" cy="322767"/>
          </a:xfrm>
          <a:prstGeom prst="rect">
            <a:avLst/>
          </a:prstGeom>
        </p:spPr>
      </p:pic>
      <p:sp>
        <p:nvSpPr>
          <p:cNvPr id="6" name="Slide Number Placeholder 5">
            <a:extLst>
              <a:ext uri="{FF2B5EF4-FFF2-40B4-BE49-F238E27FC236}">
                <a16:creationId xmlns:a16="http://schemas.microsoft.com/office/drawing/2014/main" id="{61DDC806-6E08-B58A-6B09-ECD209B759DB}"/>
              </a:ext>
            </a:extLst>
          </p:cNvPr>
          <p:cNvSpPr>
            <a:spLocks noGrp="1"/>
          </p:cNvSpPr>
          <p:nvPr>
            <p:ph type="sldNum" sz="quarter" idx="10"/>
          </p:nvPr>
        </p:nvSpPr>
        <p:spPr/>
        <p:txBody>
          <a:bodyPr/>
          <a:lstStyle/>
          <a:p>
            <a:fld id="{F994776A-187E-9540-9EA4-8D5781AB769D}" type="slidenum">
              <a:rPr lang="en-US" smtClean="0"/>
              <a:pPr/>
              <a:t>‹#›</a:t>
            </a:fld>
            <a:endParaRPr lang="en-US"/>
          </a:p>
        </p:txBody>
      </p:sp>
    </p:spTree>
    <p:extLst>
      <p:ext uri="{BB962C8B-B14F-4D97-AF65-F5344CB8AC3E}">
        <p14:creationId xmlns:p14="http://schemas.microsoft.com/office/powerpoint/2010/main" val="96276760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hotos">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F2E1BF6-9F66-A119-6E10-5D16400A750A}"/>
              </a:ext>
            </a:extLst>
          </p:cNvPr>
          <p:cNvSpPr>
            <a:spLocks noGrp="1"/>
          </p:cNvSpPr>
          <p:nvPr>
            <p:ph type="pic" idx="1"/>
          </p:nvPr>
        </p:nvSpPr>
        <p:spPr>
          <a:xfrm>
            <a:off x="446313" y="1543323"/>
            <a:ext cx="5458727" cy="4317728"/>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pic>
        <p:nvPicPr>
          <p:cNvPr id="9" name="Purdue Logo" descr="Purdue Logo">
            <a:extLst>
              <a:ext uri="{FF2B5EF4-FFF2-40B4-BE49-F238E27FC236}">
                <a16:creationId xmlns:a16="http://schemas.microsoft.com/office/drawing/2014/main" id="{0369561B-6E0A-309C-13AF-C89F6E6E2397}"/>
              </a:ext>
            </a:extLst>
          </p:cNvPr>
          <p:cNvPicPr>
            <a:picLocks noChangeAspect="1"/>
          </p:cNvPicPr>
          <p:nvPr userDrawn="1"/>
        </p:nvPicPr>
        <p:blipFill>
          <a:blip r:embed="rId2"/>
          <a:stretch>
            <a:fillRect/>
          </a:stretch>
        </p:blipFill>
        <p:spPr>
          <a:xfrm>
            <a:off x="446314" y="6227781"/>
            <a:ext cx="1803190" cy="322767"/>
          </a:xfrm>
          <a:prstGeom prst="rect">
            <a:avLst/>
          </a:prstGeom>
        </p:spPr>
      </p:pic>
      <p:sp>
        <p:nvSpPr>
          <p:cNvPr id="5" name="Title 4">
            <a:extLst>
              <a:ext uri="{FF2B5EF4-FFF2-40B4-BE49-F238E27FC236}">
                <a16:creationId xmlns:a16="http://schemas.microsoft.com/office/drawing/2014/main" id="{B7832766-AA56-63AE-E2AA-9A2947343D87}"/>
              </a:ext>
            </a:extLst>
          </p:cNvPr>
          <p:cNvSpPr>
            <a:spLocks noGrp="1"/>
          </p:cNvSpPr>
          <p:nvPr>
            <p:ph type="title"/>
          </p:nvPr>
        </p:nvSpPr>
        <p:spPr/>
        <p:txBody>
          <a:bodyPr/>
          <a:lstStyle/>
          <a:p>
            <a:r>
              <a:rPr lang="en-US"/>
              <a:t>Click to edit Master title style</a:t>
            </a:r>
          </a:p>
        </p:txBody>
      </p:sp>
      <p:sp>
        <p:nvSpPr>
          <p:cNvPr id="10" name="Picture Placeholder 2">
            <a:extLst>
              <a:ext uri="{FF2B5EF4-FFF2-40B4-BE49-F238E27FC236}">
                <a16:creationId xmlns:a16="http://schemas.microsoft.com/office/drawing/2014/main" id="{CF92D672-5C11-B647-ADA7-722837BA86C0}"/>
              </a:ext>
            </a:extLst>
          </p:cNvPr>
          <p:cNvSpPr>
            <a:spLocks noGrp="1"/>
          </p:cNvSpPr>
          <p:nvPr>
            <p:ph type="pic" idx="12"/>
          </p:nvPr>
        </p:nvSpPr>
        <p:spPr>
          <a:xfrm>
            <a:off x="6286962" y="1543323"/>
            <a:ext cx="5458727" cy="4317728"/>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1" name="Text Placeholder 13">
            <a:extLst>
              <a:ext uri="{FF2B5EF4-FFF2-40B4-BE49-F238E27FC236}">
                <a16:creationId xmlns:a16="http://schemas.microsoft.com/office/drawing/2014/main" id="{6AFB8997-E903-BD34-CBB7-A70F3BD090A1}"/>
              </a:ext>
            </a:extLst>
          </p:cNvPr>
          <p:cNvSpPr>
            <a:spLocks noGrp="1"/>
          </p:cNvSpPr>
          <p:nvPr>
            <p:ph type="body" sz="quarter" idx="13" hasCustomPrompt="1"/>
          </p:nvPr>
        </p:nvSpPr>
        <p:spPr>
          <a:xfrm>
            <a:off x="457200" y="954291"/>
            <a:ext cx="11277600" cy="365760"/>
          </a:xfrm>
        </p:spPr>
        <p:txBody>
          <a:bodyPr>
            <a:noAutofit/>
          </a:bodyPr>
          <a:lstStyle>
            <a:lvl1pPr marL="0" indent="0" algn="l">
              <a:buNone/>
              <a:defRPr sz="2200" b="1" i="0" baseline="0">
                <a:solidFill>
                  <a:schemeClr val="accent4">
                    <a:lumMod val="65000"/>
                  </a:schemeClr>
                </a:solidFill>
                <a:latin typeface="Acumin Pro Condensed Semibold" panose="020B0506020202020204" pitchFamily="34" charset="77"/>
              </a:defRPr>
            </a:lvl1pPr>
          </a:lstStyle>
          <a:p>
            <a:pPr lvl="0"/>
            <a:r>
              <a:rPr lang="en-US"/>
              <a:t>Click to add subhead</a:t>
            </a:r>
          </a:p>
        </p:txBody>
      </p:sp>
      <p:sp>
        <p:nvSpPr>
          <p:cNvPr id="4" name="Slide Number Placeholder 3">
            <a:extLst>
              <a:ext uri="{FF2B5EF4-FFF2-40B4-BE49-F238E27FC236}">
                <a16:creationId xmlns:a16="http://schemas.microsoft.com/office/drawing/2014/main" id="{70480C45-204B-0517-4FC2-236945E741BF}"/>
              </a:ext>
            </a:extLst>
          </p:cNvPr>
          <p:cNvSpPr>
            <a:spLocks noGrp="1"/>
          </p:cNvSpPr>
          <p:nvPr>
            <p:ph type="sldNum" sz="quarter" idx="14"/>
          </p:nvPr>
        </p:nvSpPr>
        <p:spPr/>
        <p:txBody>
          <a:bodyPr/>
          <a:lstStyle/>
          <a:p>
            <a:fld id="{F994776A-187E-9540-9EA4-8D5781AB769D}" type="slidenum">
              <a:rPr lang="en-US" smtClean="0"/>
              <a:pPr/>
              <a:t>‹#›</a:t>
            </a:fld>
            <a:endParaRPr lang="en-US"/>
          </a:p>
        </p:txBody>
      </p:sp>
    </p:spTree>
    <p:extLst>
      <p:ext uri="{BB962C8B-B14F-4D97-AF65-F5344CB8AC3E}">
        <p14:creationId xmlns:p14="http://schemas.microsoft.com/office/powerpoint/2010/main" val="324772137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py with Photos">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F2E1BF6-9F66-A119-6E10-5D16400A750A}"/>
              </a:ext>
            </a:extLst>
          </p:cNvPr>
          <p:cNvSpPr>
            <a:spLocks noGrp="1"/>
          </p:cNvSpPr>
          <p:nvPr>
            <p:ph type="pic" idx="1"/>
          </p:nvPr>
        </p:nvSpPr>
        <p:spPr>
          <a:xfrm>
            <a:off x="468086" y="1543323"/>
            <a:ext cx="5862679" cy="2055591"/>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69A59AA2-58AF-A659-F919-8BDA04ADA496}"/>
              </a:ext>
            </a:extLst>
          </p:cNvPr>
          <p:cNvSpPr>
            <a:spLocks noGrp="1"/>
          </p:cNvSpPr>
          <p:nvPr>
            <p:ph type="body" sz="half" idx="2"/>
          </p:nvPr>
        </p:nvSpPr>
        <p:spPr>
          <a:xfrm>
            <a:off x="6615759" y="1543322"/>
            <a:ext cx="5129927" cy="430757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9" name="Purdue Logo" descr="Purdue Logo">
            <a:extLst>
              <a:ext uri="{FF2B5EF4-FFF2-40B4-BE49-F238E27FC236}">
                <a16:creationId xmlns:a16="http://schemas.microsoft.com/office/drawing/2014/main" id="{0369561B-6E0A-309C-13AF-C89F6E6E2397}"/>
              </a:ext>
            </a:extLst>
          </p:cNvPr>
          <p:cNvPicPr>
            <a:picLocks noChangeAspect="1"/>
          </p:cNvPicPr>
          <p:nvPr userDrawn="1"/>
        </p:nvPicPr>
        <p:blipFill>
          <a:blip r:embed="rId2"/>
          <a:stretch>
            <a:fillRect/>
          </a:stretch>
        </p:blipFill>
        <p:spPr>
          <a:xfrm>
            <a:off x="446314" y="6227781"/>
            <a:ext cx="1803190" cy="322767"/>
          </a:xfrm>
          <a:prstGeom prst="rect">
            <a:avLst/>
          </a:prstGeom>
        </p:spPr>
      </p:pic>
      <p:sp>
        <p:nvSpPr>
          <p:cNvPr id="5" name="Title 4">
            <a:extLst>
              <a:ext uri="{FF2B5EF4-FFF2-40B4-BE49-F238E27FC236}">
                <a16:creationId xmlns:a16="http://schemas.microsoft.com/office/drawing/2014/main" id="{B3D45392-3CD8-B80C-F2B3-4B45BA45F3B0}"/>
              </a:ext>
            </a:extLst>
          </p:cNvPr>
          <p:cNvSpPr>
            <a:spLocks noGrp="1"/>
          </p:cNvSpPr>
          <p:nvPr>
            <p:ph type="title"/>
          </p:nvPr>
        </p:nvSpPr>
        <p:spPr/>
        <p:txBody>
          <a:bodyPr/>
          <a:lstStyle/>
          <a:p>
            <a:r>
              <a:rPr lang="en-US"/>
              <a:t>Click to edit Master title style</a:t>
            </a:r>
          </a:p>
        </p:txBody>
      </p:sp>
      <p:sp>
        <p:nvSpPr>
          <p:cNvPr id="10" name="Picture Placeholder 2">
            <a:extLst>
              <a:ext uri="{FF2B5EF4-FFF2-40B4-BE49-F238E27FC236}">
                <a16:creationId xmlns:a16="http://schemas.microsoft.com/office/drawing/2014/main" id="{0492B2E6-F25A-DAD4-50C4-028EE4F9F201}"/>
              </a:ext>
            </a:extLst>
          </p:cNvPr>
          <p:cNvSpPr>
            <a:spLocks noGrp="1"/>
          </p:cNvSpPr>
          <p:nvPr>
            <p:ph type="pic" idx="13"/>
          </p:nvPr>
        </p:nvSpPr>
        <p:spPr>
          <a:xfrm>
            <a:off x="3486577" y="3795304"/>
            <a:ext cx="2844188" cy="2055591"/>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1" name="Picture Placeholder 2">
            <a:extLst>
              <a:ext uri="{FF2B5EF4-FFF2-40B4-BE49-F238E27FC236}">
                <a16:creationId xmlns:a16="http://schemas.microsoft.com/office/drawing/2014/main" id="{E4F1D849-D57F-29CA-A61A-410807726101}"/>
              </a:ext>
            </a:extLst>
          </p:cNvPr>
          <p:cNvSpPr>
            <a:spLocks noGrp="1"/>
          </p:cNvSpPr>
          <p:nvPr>
            <p:ph type="pic" idx="14"/>
          </p:nvPr>
        </p:nvSpPr>
        <p:spPr>
          <a:xfrm>
            <a:off x="468086" y="3795304"/>
            <a:ext cx="2844188" cy="2055592"/>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2" name="Text Placeholder 13">
            <a:extLst>
              <a:ext uri="{FF2B5EF4-FFF2-40B4-BE49-F238E27FC236}">
                <a16:creationId xmlns:a16="http://schemas.microsoft.com/office/drawing/2014/main" id="{6AB35901-94D3-C7C4-1CE7-B31E29C657CD}"/>
              </a:ext>
            </a:extLst>
          </p:cNvPr>
          <p:cNvSpPr>
            <a:spLocks noGrp="1"/>
          </p:cNvSpPr>
          <p:nvPr>
            <p:ph type="body" sz="quarter" idx="15" hasCustomPrompt="1"/>
          </p:nvPr>
        </p:nvSpPr>
        <p:spPr>
          <a:xfrm>
            <a:off x="457200" y="954291"/>
            <a:ext cx="11277600" cy="365760"/>
          </a:xfrm>
        </p:spPr>
        <p:txBody>
          <a:bodyPr>
            <a:noAutofit/>
          </a:bodyPr>
          <a:lstStyle>
            <a:lvl1pPr marL="0" indent="0" algn="l">
              <a:buNone/>
              <a:defRPr sz="2200" b="1" i="0" baseline="0">
                <a:solidFill>
                  <a:schemeClr val="accent4">
                    <a:lumMod val="65000"/>
                  </a:schemeClr>
                </a:solidFill>
                <a:latin typeface="Acumin Pro Condensed Semibold" panose="020B0506020202020204" pitchFamily="34" charset="77"/>
              </a:defRPr>
            </a:lvl1pPr>
          </a:lstStyle>
          <a:p>
            <a:pPr lvl="0"/>
            <a:r>
              <a:rPr lang="en-US"/>
              <a:t>Click to add subhead</a:t>
            </a:r>
          </a:p>
        </p:txBody>
      </p:sp>
      <p:sp>
        <p:nvSpPr>
          <p:cNvPr id="6" name="Slide Number Placeholder 5">
            <a:extLst>
              <a:ext uri="{FF2B5EF4-FFF2-40B4-BE49-F238E27FC236}">
                <a16:creationId xmlns:a16="http://schemas.microsoft.com/office/drawing/2014/main" id="{ADA3C43D-3312-15BB-B055-F99C088EB6F8}"/>
              </a:ext>
            </a:extLst>
          </p:cNvPr>
          <p:cNvSpPr>
            <a:spLocks noGrp="1"/>
          </p:cNvSpPr>
          <p:nvPr>
            <p:ph type="sldNum" sz="quarter" idx="16"/>
          </p:nvPr>
        </p:nvSpPr>
        <p:spPr/>
        <p:txBody>
          <a:bodyPr/>
          <a:lstStyle/>
          <a:p>
            <a:fld id="{F994776A-187E-9540-9EA4-8D5781AB769D}" type="slidenum">
              <a:rPr lang="en-US" smtClean="0"/>
              <a:pPr/>
              <a:t>‹#›</a:t>
            </a:fld>
            <a:endParaRPr lang="en-US"/>
          </a:p>
        </p:txBody>
      </p:sp>
    </p:spTree>
    <p:extLst>
      <p:ext uri="{BB962C8B-B14F-4D97-AF65-F5344CB8AC3E}">
        <p14:creationId xmlns:p14="http://schemas.microsoft.com/office/powerpoint/2010/main" val="329221090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Photos with Captions">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9A59AA2-58AF-A659-F919-8BDA04ADA496}"/>
              </a:ext>
            </a:extLst>
          </p:cNvPr>
          <p:cNvSpPr>
            <a:spLocks noGrp="1"/>
          </p:cNvSpPr>
          <p:nvPr>
            <p:ph type="body" sz="half" idx="2"/>
          </p:nvPr>
        </p:nvSpPr>
        <p:spPr>
          <a:xfrm>
            <a:off x="435428" y="3253121"/>
            <a:ext cx="3541792" cy="36576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9" name="Purdue Logo" descr="Purdue Logo">
            <a:extLst>
              <a:ext uri="{FF2B5EF4-FFF2-40B4-BE49-F238E27FC236}">
                <a16:creationId xmlns:a16="http://schemas.microsoft.com/office/drawing/2014/main" id="{0369561B-6E0A-309C-13AF-C89F6E6E2397}"/>
              </a:ext>
            </a:extLst>
          </p:cNvPr>
          <p:cNvPicPr>
            <a:picLocks noChangeAspect="1"/>
          </p:cNvPicPr>
          <p:nvPr userDrawn="1"/>
        </p:nvPicPr>
        <p:blipFill>
          <a:blip r:embed="rId2"/>
          <a:stretch>
            <a:fillRect/>
          </a:stretch>
        </p:blipFill>
        <p:spPr>
          <a:xfrm>
            <a:off x="446314" y="6227781"/>
            <a:ext cx="1803190" cy="322767"/>
          </a:xfrm>
          <a:prstGeom prst="rect">
            <a:avLst/>
          </a:prstGeom>
        </p:spPr>
      </p:pic>
      <p:sp>
        <p:nvSpPr>
          <p:cNvPr id="5" name="Title 4">
            <a:extLst>
              <a:ext uri="{FF2B5EF4-FFF2-40B4-BE49-F238E27FC236}">
                <a16:creationId xmlns:a16="http://schemas.microsoft.com/office/drawing/2014/main" id="{B3D45392-3CD8-B80C-F2B3-4B45BA45F3B0}"/>
              </a:ext>
            </a:extLst>
          </p:cNvPr>
          <p:cNvSpPr>
            <a:spLocks noGrp="1"/>
          </p:cNvSpPr>
          <p:nvPr>
            <p:ph type="title"/>
          </p:nvPr>
        </p:nvSpPr>
        <p:spPr/>
        <p:txBody>
          <a:bodyPr/>
          <a:lstStyle/>
          <a:p>
            <a:r>
              <a:rPr lang="en-US"/>
              <a:t>Click to edit Master title style</a:t>
            </a:r>
          </a:p>
        </p:txBody>
      </p:sp>
      <p:sp>
        <p:nvSpPr>
          <p:cNvPr id="11" name="Picture Placeholder 2">
            <a:extLst>
              <a:ext uri="{FF2B5EF4-FFF2-40B4-BE49-F238E27FC236}">
                <a16:creationId xmlns:a16="http://schemas.microsoft.com/office/drawing/2014/main" id="{E4F1D849-D57F-29CA-A61A-410807726101}"/>
              </a:ext>
            </a:extLst>
          </p:cNvPr>
          <p:cNvSpPr>
            <a:spLocks noGrp="1"/>
          </p:cNvSpPr>
          <p:nvPr>
            <p:ph type="pic" idx="14"/>
          </p:nvPr>
        </p:nvSpPr>
        <p:spPr>
          <a:xfrm>
            <a:off x="457200" y="1367317"/>
            <a:ext cx="3520020" cy="1750458"/>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6" name="Picture Placeholder 2">
            <a:extLst>
              <a:ext uri="{FF2B5EF4-FFF2-40B4-BE49-F238E27FC236}">
                <a16:creationId xmlns:a16="http://schemas.microsoft.com/office/drawing/2014/main" id="{60A3B0E8-AC0D-A169-37E3-2D123D6EBF24}"/>
              </a:ext>
            </a:extLst>
          </p:cNvPr>
          <p:cNvSpPr>
            <a:spLocks noGrp="1"/>
          </p:cNvSpPr>
          <p:nvPr>
            <p:ph type="pic" idx="16"/>
          </p:nvPr>
        </p:nvSpPr>
        <p:spPr>
          <a:xfrm>
            <a:off x="4325104" y="1367317"/>
            <a:ext cx="3520020" cy="1750458"/>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3" name="Picture Placeholder 2">
            <a:extLst>
              <a:ext uri="{FF2B5EF4-FFF2-40B4-BE49-F238E27FC236}">
                <a16:creationId xmlns:a16="http://schemas.microsoft.com/office/drawing/2014/main" id="{640970D8-E511-89A8-FC5C-6DB37485ADE3}"/>
              </a:ext>
            </a:extLst>
          </p:cNvPr>
          <p:cNvSpPr>
            <a:spLocks noGrp="1"/>
          </p:cNvSpPr>
          <p:nvPr>
            <p:ph type="pic" idx="17"/>
          </p:nvPr>
        </p:nvSpPr>
        <p:spPr>
          <a:xfrm>
            <a:off x="8181729" y="1367317"/>
            <a:ext cx="3520020" cy="1750458"/>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4" name="Text Placeholder 3">
            <a:extLst>
              <a:ext uri="{FF2B5EF4-FFF2-40B4-BE49-F238E27FC236}">
                <a16:creationId xmlns:a16="http://schemas.microsoft.com/office/drawing/2014/main" id="{6B04B79A-B4BD-0306-3D46-D570E1F51CA6}"/>
              </a:ext>
            </a:extLst>
          </p:cNvPr>
          <p:cNvSpPr>
            <a:spLocks noGrp="1"/>
          </p:cNvSpPr>
          <p:nvPr>
            <p:ph type="body" sz="half" idx="18"/>
          </p:nvPr>
        </p:nvSpPr>
        <p:spPr>
          <a:xfrm>
            <a:off x="4303332" y="3253121"/>
            <a:ext cx="3541792" cy="36576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5" name="Text Placeholder 3">
            <a:extLst>
              <a:ext uri="{FF2B5EF4-FFF2-40B4-BE49-F238E27FC236}">
                <a16:creationId xmlns:a16="http://schemas.microsoft.com/office/drawing/2014/main" id="{450B4796-C4B7-C272-5ADD-7D6C896B703E}"/>
              </a:ext>
            </a:extLst>
          </p:cNvPr>
          <p:cNvSpPr>
            <a:spLocks noGrp="1"/>
          </p:cNvSpPr>
          <p:nvPr>
            <p:ph type="body" sz="half" idx="19"/>
          </p:nvPr>
        </p:nvSpPr>
        <p:spPr>
          <a:xfrm>
            <a:off x="8181729" y="3253121"/>
            <a:ext cx="3541792" cy="36576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22" name="Text Placeholder 3">
            <a:extLst>
              <a:ext uri="{FF2B5EF4-FFF2-40B4-BE49-F238E27FC236}">
                <a16:creationId xmlns:a16="http://schemas.microsoft.com/office/drawing/2014/main" id="{4633AE4D-056F-FC97-1F10-877F247AB319}"/>
              </a:ext>
            </a:extLst>
          </p:cNvPr>
          <p:cNvSpPr>
            <a:spLocks noGrp="1"/>
          </p:cNvSpPr>
          <p:nvPr>
            <p:ph type="body" sz="half" idx="20"/>
          </p:nvPr>
        </p:nvSpPr>
        <p:spPr>
          <a:xfrm>
            <a:off x="413656" y="5656648"/>
            <a:ext cx="3541792" cy="36576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23" name="Picture Placeholder 2">
            <a:extLst>
              <a:ext uri="{FF2B5EF4-FFF2-40B4-BE49-F238E27FC236}">
                <a16:creationId xmlns:a16="http://schemas.microsoft.com/office/drawing/2014/main" id="{19716662-3C77-F831-E45C-F9EA49810F58}"/>
              </a:ext>
            </a:extLst>
          </p:cNvPr>
          <p:cNvSpPr>
            <a:spLocks noGrp="1"/>
          </p:cNvSpPr>
          <p:nvPr>
            <p:ph type="pic" idx="21"/>
          </p:nvPr>
        </p:nvSpPr>
        <p:spPr>
          <a:xfrm>
            <a:off x="435428" y="3770844"/>
            <a:ext cx="3520020" cy="1750458"/>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24" name="Picture Placeholder 2">
            <a:extLst>
              <a:ext uri="{FF2B5EF4-FFF2-40B4-BE49-F238E27FC236}">
                <a16:creationId xmlns:a16="http://schemas.microsoft.com/office/drawing/2014/main" id="{1ED1A14F-5E0D-476E-9C60-BD987EFC4940}"/>
              </a:ext>
            </a:extLst>
          </p:cNvPr>
          <p:cNvSpPr>
            <a:spLocks noGrp="1"/>
          </p:cNvSpPr>
          <p:nvPr>
            <p:ph type="pic" idx="22"/>
          </p:nvPr>
        </p:nvSpPr>
        <p:spPr>
          <a:xfrm>
            <a:off x="4303332" y="3770844"/>
            <a:ext cx="3520020" cy="1750458"/>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25" name="Picture Placeholder 2">
            <a:extLst>
              <a:ext uri="{FF2B5EF4-FFF2-40B4-BE49-F238E27FC236}">
                <a16:creationId xmlns:a16="http://schemas.microsoft.com/office/drawing/2014/main" id="{A0003A4C-26CB-DD7F-0B22-024AFB58DC67}"/>
              </a:ext>
            </a:extLst>
          </p:cNvPr>
          <p:cNvSpPr>
            <a:spLocks noGrp="1"/>
          </p:cNvSpPr>
          <p:nvPr>
            <p:ph type="pic" idx="23"/>
          </p:nvPr>
        </p:nvSpPr>
        <p:spPr>
          <a:xfrm>
            <a:off x="8193008" y="3770844"/>
            <a:ext cx="3520020" cy="1750458"/>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26" name="Text Placeholder 3">
            <a:extLst>
              <a:ext uri="{FF2B5EF4-FFF2-40B4-BE49-F238E27FC236}">
                <a16:creationId xmlns:a16="http://schemas.microsoft.com/office/drawing/2014/main" id="{08CE8D58-56A2-6AE5-AB18-C53F4134DD88}"/>
              </a:ext>
            </a:extLst>
          </p:cNvPr>
          <p:cNvSpPr>
            <a:spLocks noGrp="1"/>
          </p:cNvSpPr>
          <p:nvPr>
            <p:ph type="body" sz="half" idx="24"/>
          </p:nvPr>
        </p:nvSpPr>
        <p:spPr>
          <a:xfrm>
            <a:off x="4281560" y="5656648"/>
            <a:ext cx="3541792" cy="36576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27" name="Text Placeholder 3">
            <a:extLst>
              <a:ext uri="{FF2B5EF4-FFF2-40B4-BE49-F238E27FC236}">
                <a16:creationId xmlns:a16="http://schemas.microsoft.com/office/drawing/2014/main" id="{7A4C2D1F-1A58-AC60-F606-B816E5F23FFF}"/>
              </a:ext>
            </a:extLst>
          </p:cNvPr>
          <p:cNvSpPr>
            <a:spLocks noGrp="1"/>
          </p:cNvSpPr>
          <p:nvPr>
            <p:ph type="body" sz="half" idx="25"/>
          </p:nvPr>
        </p:nvSpPr>
        <p:spPr>
          <a:xfrm>
            <a:off x="8193008" y="5656648"/>
            <a:ext cx="3541792" cy="36576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Text Placeholder 13">
            <a:extLst>
              <a:ext uri="{FF2B5EF4-FFF2-40B4-BE49-F238E27FC236}">
                <a16:creationId xmlns:a16="http://schemas.microsoft.com/office/drawing/2014/main" id="{924D92CB-DB6C-EEE8-BDA7-E3D7B0643641}"/>
              </a:ext>
            </a:extLst>
          </p:cNvPr>
          <p:cNvSpPr>
            <a:spLocks noGrp="1"/>
          </p:cNvSpPr>
          <p:nvPr>
            <p:ph type="body" sz="quarter" idx="15" hasCustomPrompt="1"/>
          </p:nvPr>
        </p:nvSpPr>
        <p:spPr>
          <a:xfrm>
            <a:off x="457200" y="954291"/>
            <a:ext cx="11277600" cy="365760"/>
          </a:xfrm>
        </p:spPr>
        <p:txBody>
          <a:bodyPr>
            <a:noAutofit/>
          </a:bodyPr>
          <a:lstStyle>
            <a:lvl1pPr marL="0" indent="0" algn="l">
              <a:buNone/>
              <a:defRPr sz="2200" b="1" i="0" baseline="0">
                <a:solidFill>
                  <a:schemeClr val="accent4">
                    <a:lumMod val="65000"/>
                  </a:schemeClr>
                </a:solidFill>
                <a:latin typeface="Acumin Pro Condensed Semibold" panose="020B0506020202020204" pitchFamily="34" charset="77"/>
              </a:defRPr>
            </a:lvl1pPr>
          </a:lstStyle>
          <a:p>
            <a:pPr lvl="0"/>
            <a:r>
              <a:rPr lang="en-US"/>
              <a:t>Click to add subhead</a:t>
            </a:r>
          </a:p>
        </p:txBody>
      </p:sp>
      <p:sp>
        <p:nvSpPr>
          <p:cNvPr id="7" name="Slide Number Placeholder 6">
            <a:extLst>
              <a:ext uri="{FF2B5EF4-FFF2-40B4-BE49-F238E27FC236}">
                <a16:creationId xmlns:a16="http://schemas.microsoft.com/office/drawing/2014/main" id="{720A2560-8530-94AA-9E7F-F5A56AB4E3D7}"/>
              </a:ext>
            </a:extLst>
          </p:cNvPr>
          <p:cNvSpPr>
            <a:spLocks noGrp="1"/>
          </p:cNvSpPr>
          <p:nvPr>
            <p:ph type="sldNum" sz="quarter" idx="26"/>
          </p:nvPr>
        </p:nvSpPr>
        <p:spPr/>
        <p:txBody>
          <a:bodyPr/>
          <a:lstStyle/>
          <a:p>
            <a:fld id="{F994776A-187E-9540-9EA4-8D5781AB769D}" type="slidenum">
              <a:rPr lang="en-US" smtClean="0"/>
              <a:pPr/>
              <a:t>‹#›</a:t>
            </a:fld>
            <a:endParaRPr lang="en-US"/>
          </a:p>
        </p:txBody>
      </p:sp>
    </p:spTree>
    <p:extLst>
      <p:ext uri="{BB962C8B-B14F-4D97-AF65-F5344CB8AC3E}">
        <p14:creationId xmlns:p14="http://schemas.microsoft.com/office/powerpoint/2010/main" val="30506438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Photo Collage">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EEA1DABA-769B-1407-1BFC-75930C1DE70F}"/>
              </a:ext>
            </a:extLst>
          </p:cNvPr>
          <p:cNvSpPr>
            <a:spLocks noGrp="1"/>
          </p:cNvSpPr>
          <p:nvPr>
            <p:ph type="body" sz="quarter" idx="11" hasCustomPrompt="1"/>
          </p:nvPr>
        </p:nvSpPr>
        <p:spPr>
          <a:xfrm>
            <a:off x="457200" y="954291"/>
            <a:ext cx="11277600" cy="365760"/>
          </a:xfrm>
        </p:spPr>
        <p:txBody>
          <a:bodyPr>
            <a:noAutofit/>
          </a:bodyPr>
          <a:lstStyle>
            <a:lvl1pPr marL="0" indent="0" algn="l">
              <a:buNone/>
              <a:defRPr sz="2200" b="1" i="0" baseline="0">
                <a:solidFill>
                  <a:schemeClr val="accent4">
                    <a:lumMod val="65000"/>
                  </a:schemeClr>
                </a:solidFill>
                <a:latin typeface="Acumin Pro Condensed Semibold" panose="020B0506020202020204" pitchFamily="34" charset="77"/>
              </a:defRPr>
            </a:lvl1pPr>
          </a:lstStyle>
          <a:p>
            <a:pPr lvl="0"/>
            <a:r>
              <a:rPr lang="en-US"/>
              <a:t>Click to add subhead</a:t>
            </a:r>
          </a:p>
        </p:txBody>
      </p:sp>
      <p:sp>
        <p:nvSpPr>
          <p:cNvPr id="7" name="Title 6">
            <a:extLst>
              <a:ext uri="{FF2B5EF4-FFF2-40B4-BE49-F238E27FC236}">
                <a16:creationId xmlns:a16="http://schemas.microsoft.com/office/drawing/2014/main" id="{99AF8687-CA4E-66EB-17A8-BE41F3023085}"/>
              </a:ext>
            </a:extLst>
          </p:cNvPr>
          <p:cNvSpPr>
            <a:spLocks noGrp="1"/>
          </p:cNvSpPr>
          <p:nvPr>
            <p:ph type="title"/>
          </p:nvPr>
        </p:nvSpPr>
        <p:spPr/>
        <p:txBody>
          <a:bodyPr/>
          <a:lstStyle/>
          <a:p>
            <a:r>
              <a:rPr lang="en-US"/>
              <a:t>Click to edit Master title style</a:t>
            </a:r>
          </a:p>
        </p:txBody>
      </p:sp>
      <p:pic>
        <p:nvPicPr>
          <p:cNvPr id="4" name="Purdue Logo" descr="Purdue Logo">
            <a:extLst>
              <a:ext uri="{FF2B5EF4-FFF2-40B4-BE49-F238E27FC236}">
                <a16:creationId xmlns:a16="http://schemas.microsoft.com/office/drawing/2014/main" id="{D337403E-4A63-3B42-FC84-47BAEDD7A75E}"/>
              </a:ext>
            </a:extLst>
          </p:cNvPr>
          <p:cNvPicPr>
            <a:picLocks noChangeAspect="1"/>
          </p:cNvPicPr>
          <p:nvPr userDrawn="1"/>
        </p:nvPicPr>
        <p:blipFill>
          <a:blip r:embed="rId2"/>
          <a:stretch>
            <a:fillRect/>
          </a:stretch>
        </p:blipFill>
        <p:spPr>
          <a:xfrm>
            <a:off x="446314" y="6227781"/>
            <a:ext cx="1803190" cy="322767"/>
          </a:xfrm>
          <a:prstGeom prst="rect">
            <a:avLst/>
          </a:prstGeom>
        </p:spPr>
      </p:pic>
      <p:sp>
        <p:nvSpPr>
          <p:cNvPr id="2" name="Picture Placeholder 2">
            <a:extLst>
              <a:ext uri="{FF2B5EF4-FFF2-40B4-BE49-F238E27FC236}">
                <a16:creationId xmlns:a16="http://schemas.microsoft.com/office/drawing/2014/main" id="{EC508144-F984-C37C-90F6-AA8C545F3DA9}"/>
              </a:ext>
            </a:extLst>
          </p:cNvPr>
          <p:cNvSpPr>
            <a:spLocks noGrp="1"/>
          </p:cNvSpPr>
          <p:nvPr>
            <p:ph type="pic" idx="1"/>
          </p:nvPr>
        </p:nvSpPr>
        <p:spPr>
          <a:xfrm>
            <a:off x="446314" y="1542762"/>
            <a:ext cx="2611015" cy="1885677"/>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3" name="Picture Placeholder 2">
            <a:extLst>
              <a:ext uri="{FF2B5EF4-FFF2-40B4-BE49-F238E27FC236}">
                <a16:creationId xmlns:a16="http://schemas.microsoft.com/office/drawing/2014/main" id="{35480D7F-9BE0-34B6-0080-2DFC58123F3E}"/>
              </a:ext>
            </a:extLst>
          </p:cNvPr>
          <p:cNvSpPr>
            <a:spLocks noGrp="1"/>
          </p:cNvSpPr>
          <p:nvPr>
            <p:ph type="pic" idx="14"/>
          </p:nvPr>
        </p:nvSpPr>
        <p:spPr>
          <a:xfrm>
            <a:off x="3344063" y="1542762"/>
            <a:ext cx="2605756" cy="1885677"/>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9" name="Picture Placeholder 2">
            <a:extLst>
              <a:ext uri="{FF2B5EF4-FFF2-40B4-BE49-F238E27FC236}">
                <a16:creationId xmlns:a16="http://schemas.microsoft.com/office/drawing/2014/main" id="{5D5694FC-6767-0363-8F8C-4C8AEA0C5DCC}"/>
              </a:ext>
            </a:extLst>
          </p:cNvPr>
          <p:cNvSpPr>
            <a:spLocks noGrp="1"/>
          </p:cNvSpPr>
          <p:nvPr>
            <p:ph type="pic" idx="16"/>
          </p:nvPr>
        </p:nvSpPr>
        <p:spPr>
          <a:xfrm>
            <a:off x="6236553" y="1542762"/>
            <a:ext cx="2605756" cy="1885677"/>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1" name="Picture Placeholder 2">
            <a:extLst>
              <a:ext uri="{FF2B5EF4-FFF2-40B4-BE49-F238E27FC236}">
                <a16:creationId xmlns:a16="http://schemas.microsoft.com/office/drawing/2014/main" id="{6223A017-A902-92C1-8A99-7D45B08D860D}"/>
              </a:ext>
            </a:extLst>
          </p:cNvPr>
          <p:cNvSpPr>
            <a:spLocks noGrp="1"/>
          </p:cNvSpPr>
          <p:nvPr>
            <p:ph type="pic" idx="17"/>
          </p:nvPr>
        </p:nvSpPr>
        <p:spPr>
          <a:xfrm>
            <a:off x="9129043" y="1542762"/>
            <a:ext cx="2605756" cy="1885677"/>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5" name="Picture Placeholder 2">
            <a:extLst>
              <a:ext uri="{FF2B5EF4-FFF2-40B4-BE49-F238E27FC236}">
                <a16:creationId xmlns:a16="http://schemas.microsoft.com/office/drawing/2014/main" id="{FE352EAA-3DC6-450E-518D-B55638975ECE}"/>
              </a:ext>
            </a:extLst>
          </p:cNvPr>
          <p:cNvSpPr>
            <a:spLocks noGrp="1"/>
          </p:cNvSpPr>
          <p:nvPr>
            <p:ph type="pic" idx="18"/>
          </p:nvPr>
        </p:nvSpPr>
        <p:spPr>
          <a:xfrm>
            <a:off x="1843620" y="3651150"/>
            <a:ext cx="2611015" cy="1885677"/>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6" name="Picture Placeholder 2">
            <a:extLst>
              <a:ext uri="{FF2B5EF4-FFF2-40B4-BE49-F238E27FC236}">
                <a16:creationId xmlns:a16="http://schemas.microsoft.com/office/drawing/2014/main" id="{1E5E3807-051E-4D4B-1143-A6B4BDDBB5D8}"/>
              </a:ext>
            </a:extLst>
          </p:cNvPr>
          <p:cNvSpPr>
            <a:spLocks noGrp="1"/>
          </p:cNvSpPr>
          <p:nvPr>
            <p:ph type="pic" idx="19"/>
          </p:nvPr>
        </p:nvSpPr>
        <p:spPr>
          <a:xfrm>
            <a:off x="4741369" y="3651150"/>
            <a:ext cx="2605756" cy="1885677"/>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7" name="Picture Placeholder 2">
            <a:extLst>
              <a:ext uri="{FF2B5EF4-FFF2-40B4-BE49-F238E27FC236}">
                <a16:creationId xmlns:a16="http://schemas.microsoft.com/office/drawing/2014/main" id="{9659EF4B-6B57-DE2A-B33A-D60A659CFE6D}"/>
              </a:ext>
            </a:extLst>
          </p:cNvPr>
          <p:cNvSpPr>
            <a:spLocks noGrp="1"/>
          </p:cNvSpPr>
          <p:nvPr>
            <p:ph type="pic" idx="20"/>
          </p:nvPr>
        </p:nvSpPr>
        <p:spPr>
          <a:xfrm>
            <a:off x="7633859" y="3651150"/>
            <a:ext cx="2605756" cy="1885677"/>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5" name="Slide Number Placeholder 4">
            <a:extLst>
              <a:ext uri="{FF2B5EF4-FFF2-40B4-BE49-F238E27FC236}">
                <a16:creationId xmlns:a16="http://schemas.microsoft.com/office/drawing/2014/main" id="{91B72767-6954-6B12-1677-BE947CE88EB8}"/>
              </a:ext>
            </a:extLst>
          </p:cNvPr>
          <p:cNvSpPr>
            <a:spLocks noGrp="1"/>
          </p:cNvSpPr>
          <p:nvPr>
            <p:ph type="sldNum" sz="quarter" idx="21"/>
          </p:nvPr>
        </p:nvSpPr>
        <p:spPr/>
        <p:txBody>
          <a:bodyPr/>
          <a:lstStyle/>
          <a:p>
            <a:fld id="{F994776A-187E-9540-9EA4-8D5781AB769D}" type="slidenum">
              <a:rPr lang="en-US" smtClean="0"/>
              <a:pPr/>
              <a:t>‹#›</a:t>
            </a:fld>
            <a:endParaRPr lang="en-US"/>
          </a:p>
        </p:txBody>
      </p:sp>
    </p:spTree>
    <p:extLst>
      <p:ext uri="{BB962C8B-B14F-4D97-AF65-F5344CB8AC3E}">
        <p14:creationId xmlns:p14="http://schemas.microsoft.com/office/powerpoint/2010/main" val="407492505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hart with 2 Photos">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F2E1BF6-9F66-A119-6E10-5D16400A750A}"/>
              </a:ext>
            </a:extLst>
          </p:cNvPr>
          <p:cNvSpPr>
            <a:spLocks noGrp="1"/>
          </p:cNvSpPr>
          <p:nvPr>
            <p:ph type="pic" idx="1"/>
          </p:nvPr>
        </p:nvSpPr>
        <p:spPr>
          <a:xfrm>
            <a:off x="6521986" y="1643073"/>
            <a:ext cx="5212813" cy="2055591"/>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pic>
        <p:nvPicPr>
          <p:cNvPr id="9" name="Purdue Logo" descr="Purdue Logo">
            <a:extLst>
              <a:ext uri="{FF2B5EF4-FFF2-40B4-BE49-F238E27FC236}">
                <a16:creationId xmlns:a16="http://schemas.microsoft.com/office/drawing/2014/main" id="{0369561B-6E0A-309C-13AF-C89F6E6E2397}"/>
              </a:ext>
            </a:extLst>
          </p:cNvPr>
          <p:cNvPicPr>
            <a:picLocks noChangeAspect="1"/>
          </p:cNvPicPr>
          <p:nvPr userDrawn="1"/>
        </p:nvPicPr>
        <p:blipFill>
          <a:blip r:embed="rId2"/>
          <a:stretch>
            <a:fillRect/>
          </a:stretch>
        </p:blipFill>
        <p:spPr>
          <a:xfrm>
            <a:off x="446314" y="6227781"/>
            <a:ext cx="1803190" cy="322767"/>
          </a:xfrm>
          <a:prstGeom prst="rect">
            <a:avLst/>
          </a:prstGeom>
        </p:spPr>
      </p:pic>
      <p:sp>
        <p:nvSpPr>
          <p:cNvPr id="5" name="Title 4">
            <a:extLst>
              <a:ext uri="{FF2B5EF4-FFF2-40B4-BE49-F238E27FC236}">
                <a16:creationId xmlns:a16="http://schemas.microsoft.com/office/drawing/2014/main" id="{B3D45392-3CD8-B80C-F2B3-4B45BA45F3B0}"/>
              </a:ext>
            </a:extLst>
          </p:cNvPr>
          <p:cNvSpPr>
            <a:spLocks noGrp="1"/>
          </p:cNvSpPr>
          <p:nvPr>
            <p:ph type="title"/>
          </p:nvPr>
        </p:nvSpPr>
        <p:spPr/>
        <p:txBody>
          <a:bodyPr/>
          <a:lstStyle/>
          <a:p>
            <a:r>
              <a:rPr lang="en-US"/>
              <a:t>Click to edit Master title style</a:t>
            </a:r>
          </a:p>
        </p:txBody>
      </p:sp>
      <p:sp>
        <p:nvSpPr>
          <p:cNvPr id="10" name="Picture Placeholder 2">
            <a:extLst>
              <a:ext uri="{FF2B5EF4-FFF2-40B4-BE49-F238E27FC236}">
                <a16:creationId xmlns:a16="http://schemas.microsoft.com/office/drawing/2014/main" id="{0492B2E6-F25A-DAD4-50C4-028EE4F9F201}"/>
              </a:ext>
            </a:extLst>
          </p:cNvPr>
          <p:cNvSpPr>
            <a:spLocks noGrp="1"/>
          </p:cNvSpPr>
          <p:nvPr>
            <p:ph type="pic" idx="13"/>
          </p:nvPr>
        </p:nvSpPr>
        <p:spPr>
          <a:xfrm>
            <a:off x="6521986" y="3884037"/>
            <a:ext cx="5212813" cy="2055591"/>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2" name="Text Placeholder 13">
            <a:extLst>
              <a:ext uri="{FF2B5EF4-FFF2-40B4-BE49-F238E27FC236}">
                <a16:creationId xmlns:a16="http://schemas.microsoft.com/office/drawing/2014/main" id="{6AB35901-94D3-C7C4-1CE7-B31E29C657CD}"/>
              </a:ext>
            </a:extLst>
          </p:cNvPr>
          <p:cNvSpPr>
            <a:spLocks noGrp="1"/>
          </p:cNvSpPr>
          <p:nvPr>
            <p:ph type="body" sz="quarter" idx="15" hasCustomPrompt="1"/>
          </p:nvPr>
        </p:nvSpPr>
        <p:spPr>
          <a:xfrm>
            <a:off x="457200" y="954291"/>
            <a:ext cx="11277600" cy="365760"/>
          </a:xfrm>
        </p:spPr>
        <p:txBody>
          <a:bodyPr>
            <a:noAutofit/>
          </a:bodyPr>
          <a:lstStyle>
            <a:lvl1pPr marL="0" indent="0" algn="l">
              <a:buNone/>
              <a:defRPr sz="2200" b="1" i="0" baseline="0">
                <a:solidFill>
                  <a:schemeClr val="accent4">
                    <a:lumMod val="65000"/>
                  </a:schemeClr>
                </a:solidFill>
                <a:latin typeface="Acumin Pro Condensed Semibold" panose="020B0506020202020204" pitchFamily="34" charset="77"/>
              </a:defRPr>
            </a:lvl1pPr>
          </a:lstStyle>
          <a:p>
            <a:pPr lvl="0"/>
            <a:r>
              <a:rPr lang="en-US"/>
              <a:t>Click to add subhead</a:t>
            </a:r>
          </a:p>
        </p:txBody>
      </p:sp>
      <p:sp>
        <p:nvSpPr>
          <p:cNvPr id="2" name="Content Placeholder 2">
            <a:extLst>
              <a:ext uri="{FF2B5EF4-FFF2-40B4-BE49-F238E27FC236}">
                <a16:creationId xmlns:a16="http://schemas.microsoft.com/office/drawing/2014/main" id="{DC2C5294-0EFC-A3EC-D994-11DDCFE70D67}"/>
              </a:ext>
            </a:extLst>
          </p:cNvPr>
          <p:cNvSpPr>
            <a:spLocks noGrp="1"/>
          </p:cNvSpPr>
          <p:nvPr>
            <p:ph idx="18"/>
          </p:nvPr>
        </p:nvSpPr>
        <p:spPr>
          <a:xfrm>
            <a:off x="446315" y="1643073"/>
            <a:ext cx="5745165" cy="4307571"/>
          </a:xfrm>
        </p:spPr>
        <p:txBody>
          <a:bodyPr>
            <a:normAutofit/>
          </a:bodyPr>
          <a:lstStyle>
            <a:lvl1pPr>
              <a:defRPr sz="2000"/>
            </a:lvl1pPr>
            <a:lvl2pPr>
              <a:defRPr sz="1800"/>
            </a:lvl2pPr>
            <a:lvl3pPr>
              <a:defRPr sz="1800"/>
            </a:lvl3pPr>
            <a:lvl4pPr>
              <a:defRPr sz="15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5">
            <a:extLst>
              <a:ext uri="{FF2B5EF4-FFF2-40B4-BE49-F238E27FC236}">
                <a16:creationId xmlns:a16="http://schemas.microsoft.com/office/drawing/2014/main" id="{467A134D-7A3A-AD4B-91DF-57347E308706}"/>
              </a:ext>
            </a:extLst>
          </p:cNvPr>
          <p:cNvSpPr/>
          <p:nvPr userDrawn="1"/>
        </p:nvSpPr>
        <p:spPr>
          <a:xfrm>
            <a:off x="6521986" y="3395949"/>
            <a:ext cx="5212813" cy="302715"/>
          </a:xfrm>
          <a:prstGeom prst="rect">
            <a:avLst/>
          </a:pr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8" name="Text Placeholder 3">
            <a:extLst>
              <a:ext uri="{FF2B5EF4-FFF2-40B4-BE49-F238E27FC236}">
                <a16:creationId xmlns:a16="http://schemas.microsoft.com/office/drawing/2014/main" id="{4581B053-21C8-C0AD-58C7-637A6315D1B2}"/>
              </a:ext>
            </a:extLst>
          </p:cNvPr>
          <p:cNvSpPr>
            <a:spLocks noGrp="1"/>
          </p:cNvSpPr>
          <p:nvPr>
            <p:ph type="body" sz="half" idx="2"/>
          </p:nvPr>
        </p:nvSpPr>
        <p:spPr>
          <a:xfrm>
            <a:off x="6521726" y="3395949"/>
            <a:ext cx="5212943" cy="302715"/>
          </a:xfrm>
        </p:spPr>
        <p:txBody>
          <a:bodyPr>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7" name="Rectangle 16">
            <a:extLst>
              <a:ext uri="{FF2B5EF4-FFF2-40B4-BE49-F238E27FC236}">
                <a16:creationId xmlns:a16="http://schemas.microsoft.com/office/drawing/2014/main" id="{D8B2033E-9DB9-9A2B-D4C5-6D8960838D22}"/>
              </a:ext>
            </a:extLst>
          </p:cNvPr>
          <p:cNvSpPr/>
          <p:nvPr userDrawn="1"/>
        </p:nvSpPr>
        <p:spPr>
          <a:xfrm>
            <a:off x="6521856" y="5636913"/>
            <a:ext cx="5212813" cy="302715"/>
          </a:xfrm>
          <a:prstGeom prst="rect">
            <a:avLst/>
          </a:pr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8" name="Text Placeholder 3">
            <a:extLst>
              <a:ext uri="{FF2B5EF4-FFF2-40B4-BE49-F238E27FC236}">
                <a16:creationId xmlns:a16="http://schemas.microsoft.com/office/drawing/2014/main" id="{F02FFCFA-A84F-7535-4A5F-29A5FC646063}"/>
              </a:ext>
            </a:extLst>
          </p:cNvPr>
          <p:cNvSpPr>
            <a:spLocks noGrp="1"/>
          </p:cNvSpPr>
          <p:nvPr>
            <p:ph type="body" sz="half" idx="19"/>
          </p:nvPr>
        </p:nvSpPr>
        <p:spPr>
          <a:xfrm>
            <a:off x="6521726" y="5636913"/>
            <a:ext cx="5212813" cy="302715"/>
          </a:xfrm>
        </p:spPr>
        <p:txBody>
          <a:bodyPr>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Slide Number Placeholder 3">
            <a:extLst>
              <a:ext uri="{FF2B5EF4-FFF2-40B4-BE49-F238E27FC236}">
                <a16:creationId xmlns:a16="http://schemas.microsoft.com/office/drawing/2014/main" id="{E5C45827-5CB3-E873-7680-6D8C2AAB95D6}"/>
              </a:ext>
            </a:extLst>
          </p:cNvPr>
          <p:cNvSpPr>
            <a:spLocks noGrp="1"/>
          </p:cNvSpPr>
          <p:nvPr>
            <p:ph type="sldNum" sz="quarter" idx="20"/>
          </p:nvPr>
        </p:nvSpPr>
        <p:spPr/>
        <p:txBody>
          <a:bodyPr/>
          <a:lstStyle/>
          <a:p>
            <a:fld id="{F994776A-187E-9540-9EA4-8D5781AB769D}" type="slidenum">
              <a:rPr lang="en-US" smtClean="0"/>
              <a:pPr/>
              <a:t>‹#›</a:t>
            </a:fld>
            <a:endParaRPr lang="en-US"/>
          </a:p>
        </p:txBody>
      </p:sp>
    </p:spTree>
    <p:extLst>
      <p:ext uri="{BB962C8B-B14F-4D97-AF65-F5344CB8AC3E}">
        <p14:creationId xmlns:p14="http://schemas.microsoft.com/office/powerpoint/2010/main" val="41421099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hart with 3 Photos">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F2E1BF6-9F66-A119-6E10-5D16400A750A}"/>
              </a:ext>
            </a:extLst>
          </p:cNvPr>
          <p:cNvSpPr>
            <a:spLocks noGrp="1"/>
          </p:cNvSpPr>
          <p:nvPr>
            <p:ph type="pic" idx="1"/>
          </p:nvPr>
        </p:nvSpPr>
        <p:spPr>
          <a:xfrm>
            <a:off x="6521986" y="1643073"/>
            <a:ext cx="5212813" cy="2055591"/>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pic>
        <p:nvPicPr>
          <p:cNvPr id="9" name="Purdue Logo" descr="Purdue Logo">
            <a:extLst>
              <a:ext uri="{FF2B5EF4-FFF2-40B4-BE49-F238E27FC236}">
                <a16:creationId xmlns:a16="http://schemas.microsoft.com/office/drawing/2014/main" id="{0369561B-6E0A-309C-13AF-C89F6E6E2397}"/>
              </a:ext>
            </a:extLst>
          </p:cNvPr>
          <p:cNvPicPr>
            <a:picLocks noChangeAspect="1"/>
          </p:cNvPicPr>
          <p:nvPr userDrawn="1"/>
        </p:nvPicPr>
        <p:blipFill>
          <a:blip r:embed="rId2"/>
          <a:stretch>
            <a:fillRect/>
          </a:stretch>
        </p:blipFill>
        <p:spPr>
          <a:xfrm>
            <a:off x="446314" y="6227781"/>
            <a:ext cx="1803190" cy="322767"/>
          </a:xfrm>
          <a:prstGeom prst="rect">
            <a:avLst/>
          </a:prstGeom>
        </p:spPr>
      </p:pic>
      <p:sp>
        <p:nvSpPr>
          <p:cNvPr id="5" name="Title 4">
            <a:extLst>
              <a:ext uri="{FF2B5EF4-FFF2-40B4-BE49-F238E27FC236}">
                <a16:creationId xmlns:a16="http://schemas.microsoft.com/office/drawing/2014/main" id="{B3D45392-3CD8-B80C-F2B3-4B45BA45F3B0}"/>
              </a:ext>
            </a:extLst>
          </p:cNvPr>
          <p:cNvSpPr>
            <a:spLocks noGrp="1"/>
          </p:cNvSpPr>
          <p:nvPr>
            <p:ph type="title"/>
          </p:nvPr>
        </p:nvSpPr>
        <p:spPr/>
        <p:txBody>
          <a:bodyPr/>
          <a:lstStyle/>
          <a:p>
            <a:r>
              <a:rPr lang="en-US"/>
              <a:t>Click to edit Master title style</a:t>
            </a:r>
          </a:p>
        </p:txBody>
      </p:sp>
      <p:sp>
        <p:nvSpPr>
          <p:cNvPr id="10" name="Picture Placeholder 2">
            <a:extLst>
              <a:ext uri="{FF2B5EF4-FFF2-40B4-BE49-F238E27FC236}">
                <a16:creationId xmlns:a16="http://schemas.microsoft.com/office/drawing/2014/main" id="{0492B2E6-F25A-DAD4-50C4-028EE4F9F201}"/>
              </a:ext>
            </a:extLst>
          </p:cNvPr>
          <p:cNvSpPr>
            <a:spLocks noGrp="1"/>
          </p:cNvSpPr>
          <p:nvPr>
            <p:ph type="pic" idx="13"/>
          </p:nvPr>
        </p:nvSpPr>
        <p:spPr>
          <a:xfrm>
            <a:off x="9287219" y="3884037"/>
            <a:ext cx="2447580" cy="2055591"/>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1" name="Picture Placeholder 2">
            <a:extLst>
              <a:ext uri="{FF2B5EF4-FFF2-40B4-BE49-F238E27FC236}">
                <a16:creationId xmlns:a16="http://schemas.microsoft.com/office/drawing/2014/main" id="{E4F1D849-D57F-29CA-A61A-410807726101}"/>
              </a:ext>
            </a:extLst>
          </p:cNvPr>
          <p:cNvSpPr>
            <a:spLocks noGrp="1"/>
          </p:cNvSpPr>
          <p:nvPr>
            <p:ph type="pic" idx="14"/>
          </p:nvPr>
        </p:nvSpPr>
        <p:spPr>
          <a:xfrm>
            <a:off x="6521986" y="3879120"/>
            <a:ext cx="2528916" cy="2055592"/>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2" name="Text Placeholder 13">
            <a:extLst>
              <a:ext uri="{FF2B5EF4-FFF2-40B4-BE49-F238E27FC236}">
                <a16:creationId xmlns:a16="http://schemas.microsoft.com/office/drawing/2014/main" id="{6AB35901-94D3-C7C4-1CE7-B31E29C657CD}"/>
              </a:ext>
            </a:extLst>
          </p:cNvPr>
          <p:cNvSpPr>
            <a:spLocks noGrp="1"/>
          </p:cNvSpPr>
          <p:nvPr>
            <p:ph type="body" sz="quarter" idx="15" hasCustomPrompt="1"/>
          </p:nvPr>
        </p:nvSpPr>
        <p:spPr>
          <a:xfrm>
            <a:off x="457200" y="954291"/>
            <a:ext cx="11277600" cy="365760"/>
          </a:xfrm>
        </p:spPr>
        <p:txBody>
          <a:bodyPr>
            <a:noAutofit/>
          </a:bodyPr>
          <a:lstStyle>
            <a:lvl1pPr marL="0" indent="0" algn="l">
              <a:buNone/>
              <a:defRPr sz="2200" b="1" i="0" baseline="0">
                <a:solidFill>
                  <a:schemeClr val="accent4">
                    <a:lumMod val="65000"/>
                  </a:schemeClr>
                </a:solidFill>
                <a:latin typeface="Acumin Pro Condensed Semibold" panose="020B0506020202020204" pitchFamily="34" charset="77"/>
              </a:defRPr>
            </a:lvl1pPr>
          </a:lstStyle>
          <a:p>
            <a:pPr lvl="0"/>
            <a:r>
              <a:rPr lang="en-US"/>
              <a:t>Click to add subhead</a:t>
            </a:r>
          </a:p>
        </p:txBody>
      </p:sp>
      <p:sp>
        <p:nvSpPr>
          <p:cNvPr id="2" name="Content Placeholder 2">
            <a:extLst>
              <a:ext uri="{FF2B5EF4-FFF2-40B4-BE49-F238E27FC236}">
                <a16:creationId xmlns:a16="http://schemas.microsoft.com/office/drawing/2014/main" id="{DC2C5294-0EFC-A3EC-D994-11DDCFE70D67}"/>
              </a:ext>
            </a:extLst>
          </p:cNvPr>
          <p:cNvSpPr>
            <a:spLocks noGrp="1"/>
          </p:cNvSpPr>
          <p:nvPr>
            <p:ph idx="18"/>
          </p:nvPr>
        </p:nvSpPr>
        <p:spPr>
          <a:xfrm>
            <a:off x="446315" y="1643073"/>
            <a:ext cx="5745165" cy="4307571"/>
          </a:xfrm>
        </p:spPr>
        <p:txBody>
          <a:bodyPr>
            <a:normAutofit/>
          </a:bodyPr>
          <a:lstStyle>
            <a:lvl1pPr>
              <a:defRPr sz="2000"/>
            </a:lvl1pPr>
            <a:lvl2pPr>
              <a:defRPr sz="1800"/>
            </a:lvl2pPr>
            <a:lvl3pPr>
              <a:defRPr sz="1800"/>
            </a:lvl3pPr>
            <a:lvl4pPr>
              <a:defRPr sz="15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ECAC4E08-5A51-BF4F-655E-4E54DD771548}"/>
              </a:ext>
            </a:extLst>
          </p:cNvPr>
          <p:cNvSpPr/>
          <p:nvPr userDrawn="1"/>
        </p:nvSpPr>
        <p:spPr>
          <a:xfrm>
            <a:off x="6521986" y="3395949"/>
            <a:ext cx="5212813" cy="302715"/>
          </a:xfrm>
          <a:prstGeom prst="rect">
            <a:avLst/>
          </a:pr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6" name="Text Placeholder 3">
            <a:extLst>
              <a:ext uri="{FF2B5EF4-FFF2-40B4-BE49-F238E27FC236}">
                <a16:creationId xmlns:a16="http://schemas.microsoft.com/office/drawing/2014/main" id="{27D80C23-74F3-F853-02BF-83C743039F6E}"/>
              </a:ext>
            </a:extLst>
          </p:cNvPr>
          <p:cNvSpPr>
            <a:spLocks noGrp="1"/>
          </p:cNvSpPr>
          <p:nvPr>
            <p:ph type="body" sz="half" idx="2"/>
          </p:nvPr>
        </p:nvSpPr>
        <p:spPr>
          <a:xfrm>
            <a:off x="6571823" y="3395949"/>
            <a:ext cx="5162846" cy="302715"/>
          </a:xfrm>
        </p:spPr>
        <p:txBody>
          <a:bodyPr>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Rectangle 6">
            <a:extLst>
              <a:ext uri="{FF2B5EF4-FFF2-40B4-BE49-F238E27FC236}">
                <a16:creationId xmlns:a16="http://schemas.microsoft.com/office/drawing/2014/main" id="{F8F22EB8-4EFD-86A4-8EB8-8A4F1A1AA2DF}"/>
              </a:ext>
            </a:extLst>
          </p:cNvPr>
          <p:cNvSpPr/>
          <p:nvPr userDrawn="1"/>
        </p:nvSpPr>
        <p:spPr>
          <a:xfrm>
            <a:off x="6512818" y="5631997"/>
            <a:ext cx="2512330" cy="302715"/>
          </a:xfrm>
          <a:prstGeom prst="rect">
            <a:avLst/>
          </a:pr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8" name="Text Placeholder 3">
            <a:extLst>
              <a:ext uri="{FF2B5EF4-FFF2-40B4-BE49-F238E27FC236}">
                <a16:creationId xmlns:a16="http://schemas.microsoft.com/office/drawing/2014/main" id="{66A4B2AA-E0AE-18DD-BAA3-AF2A9CA6987A}"/>
              </a:ext>
            </a:extLst>
          </p:cNvPr>
          <p:cNvSpPr>
            <a:spLocks noGrp="1"/>
          </p:cNvSpPr>
          <p:nvPr>
            <p:ph type="body" sz="half" idx="19"/>
          </p:nvPr>
        </p:nvSpPr>
        <p:spPr>
          <a:xfrm>
            <a:off x="6562654" y="5631997"/>
            <a:ext cx="2488248" cy="302715"/>
          </a:xfrm>
        </p:spPr>
        <p:txBody>
          <a:bodyPr>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5" name="Rectangle 14">
            <a:extLst>
              <a:ext uri="{FF2B5EF4-FFF2-40B4-BE49-F238E27FC236}">
                <a16:creationId xmlns:a16="http://schemas.microsoft.com/office/drawing/2014/main" id="{E18B5CD1-FF93-2C9C-1BFF-73A3CE39E65D}"/>
              </a:ext>
            </a:extLst>
          </p:cNvPr>
          <p:cNvSpPr/>
          <p:nvPr userDrawn="1"/>
        </p:nvSpPr>
        <p:spPr>
          <a:xfrm>
            <a:off x="9287218" y="5641703"/>
            <a:ext cx="2431941" cy="302715"/>
          </a:xfrm>
          <a:prstGeom prst="rect">
            <a:avLst/>
          </a:pr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6" name="Text Placeholder 3">
            <a:extLst>
              <a:ext uri="{FF2B5EF4-FFF2-40B4-BE49-F238E27FC236}">
                <a16:creationId xmlns:a16="http://schemas.microsoft.com/office/drawing/2014/main" id="{C52272AC-9734-6D60-9441-B5E7B9E4E372}"/>
              </a:ext>
            </a:extLst>
          </p:cNvPr>
          <p:cNvSpPr>
            <a:spLocks noGrp="1"/>
          </p:cNvSpPr>
          <p:nvPr>
            <p:ph type="body" sz="half" idx="20"/>
          </p:nvPr>
        </p:nvSpPr>
        <p:spPr>
          <a:xfrm>
            <a:off x="9337055" y="5641703"/>
            <a:ext cx="2408630" cy="302715"/>
          </a:xfrm>
        </p:spPr>
        <p:txBody>
          <a:bodyPr>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3" name="Slide Number Placeholder 12">
            <a:extLst>
              <a:ext uri="{FF2B5EF4-FFF2-40B4-BE49-F238E27FC236}">
                <a16:creationId xmlns:a16="http://schemas.microsoft.com/office/drawing/2014/main" id="{01CBD603-B977-E0E5-7C2E-C0061CD0B72C}"/>
              </a:ext>
            </a:extLst>
          </p:cNvPr>
          <p:cNvSpPr>
            <a:spLocks noGrp="1"/>
          </p:cNvSpPr>
          <p:nvPr>
            <p:ph type="sldNum" sz="quarter" idx="21"/>
          </p:nvPr>
        </p:nvSpPr>
        <p:spPr/>
        <p:txBody>
          <a:bodyPr/>
          <a:lstStyle/>
          <a:p>
            <a:fld id="{F994776A-187E-9540-9EA4-8D5781AB769D}" type="slidenum">
              <a:rPr lang="en-US" smtClean="0"/>
              <a:pPr/>
              <a:t>‹#›</a:t>
            </a:fld>
            <a:endParaRPr lang="en-US"/>
          </a:p>
        </p:txBody>
      </p:sp>
    </p:spTree>
    <p:extLst>
      <p:ext uri="{BB962C8B-B14F-4D97-AF65-F5344CB8AC3E}">
        <p14:creationId xmlns:p14="http://schemas.microsoft.com/office/powerpoint/2010/main" val="406959856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mparison - 3 Blocks - Blac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4CFF414-FA47-F7EC-7EFB-7073E26BB831}"/>
              </a:ext>
            </a:extLst>
          </p:cNvPr>
          <p:cNvSpPr/>
          <p:nvPr userDrawn="1"/>
        </p:nvSpPr>
        <p:spPr>
          <a:xfrm>
            <a:off x="7938475" y="1315894"/>
            <a:ext cx="3319531" cy="4513267"/>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713C0F4F-1E76-E3A4-E5AA-8FA79C7C69FB}"/>
              </a:ext>
            </a:extLst>
          </p:cNvPr>
          <p:cNvSpPr/>
          <p:nvPr userDrawn="1"/>
        </p:nvSpPr>
        <p:spPr>
          <a:xfrm>
            <a:off x="4420956" y="1315895"/>
            <a:ext cx="3319531" cy="4513267"/>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067105CB-DECE-0616-2A57-776784CFC1CB}"/>
              </a:ext>
            </a:extLst>
          </p:cNvPr>
          <p:cNvSpPr/>
          <p:nvPr userDrawn="1"/>
        </p:nvSpPr>
        <p:spPr>
          <a:xfrm>
            <a:off x="903437" y="1315896"/>
            <a:ext cx="3319531" cy="4513267"/>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7" name="Text Placeholder 6">
            <a:extLst>
              <a:ext uri="{FF2B5EF4-FFF2-40B4-BE49-F238E27FC236}">
                <a16:creationId xmlns:a16="http://schemas.microsoft.com/office/drawing/2014/main" id="{1813FE17-B697-FB87-4ED6-D832D798E901}"/>
              </a:ext>
            </a:extLst>
          </p:cNvPr>
          <p:cNvSpPr>
            <a:spLocks noGrp="1"/>
          </p:cNvSpPr>
          <p:nvPr>
            <p:ph type="body" sz="quarter" idx="10" hasCustomPrompt="1"/>
          </p:nvPr>
        </p:nvSpPr>
        <p:spPr>
          <a:xfrm>
            <a:off x="903506" y="1436468"/>
            <a:ext cx="3319462" cy="339561"/>
          </a:xfrm>
        </p:spPr>
        <p:txBody>
          <a:bodyPr>
            <a:noAutofit/>
          </a:bodyPr>
          <a:lstStyle>
            <a:lvl1pPr marL="0" indent="0" algn="ctr" fontAlgn="ctr">
              <a:spcBef>
                <a:spcPts val="0"/>
              </a:spcBef>
              <a:buFontTx/>
              <a:buNone/>
              <a:defRPr sz="1800" b="1" i="0" baseline="0">
                <a:solidFill>
                  <a:schemeClr val="bg1"/>
                </a:solidFill>
                <a:latin typeface="Acumin Pro Condensed Semibold" panose="020B0506020202020204" pitchFamily="34" charset="77"/>
              </a:defRPr>
            </a:lvl1pPr>
          </a:lstStyle>
          <a:p>
            <a:pPr lvl="0"/>
            <a:r>
              <a:rPr lang="en-US"/>
              <a:t>Click to edit Subhead</a:t>
            </a:r>
          </a:p>
        </p:txBody>
      </p:sp>
      <p:sp>
        <p:nvSpPr>
          <p:cNvPr id="11" name="Picture Placeholder 10">
            <a:extLst>
              <a:ext uri="{FF2B5EF4-FFF2-40B4-BE49-F238E27FC236}">
                <a16:creationId xmlns:a16="http://schemas.microsoft.com/office/drawing/2014/main" id="{8B65CB9D-AA49-05C2-2100-C63D32C82B85}"/>
              </a:ext>
            </a:extLst>
          </p:cNvPr>
          <p:cNvSpPr>
            <a:spLocks noGrp="1"/>
          </p:cNvSpPr>
          <p:nvPr>
            <p:ph type="pic" sz="quarter" idx="12"/>
          </p:nvPr>
        </p:nvSpPr>
        <p:spPr>
          <a:xfrm>
            <a:off x="1101943" y="4045824"/>
            <a:ext cx="2951163" cy="1555750"/>
          </a:xfrm>
        </p:spPr>
        <p:txBody>
          <a:bodyPr/>
          <a:lstStyle>
            <a:lvl1pPr marL="0" indent="0">
              <a:buNone/>
              <a:defRPr/>
            </a:lvl1pPr>
          </a:lstStyle>
          <a:p>
            <a:r>
              <a:rPr lang="en-US"/>
              <a:t>Click icon to add picture</a:t>
            </a:r>
          </a:p>
        </p:txBody>
      </p:sp>
      <p:sp>
        <p:nvSpPr>
          <p:cNvPr id="17" name="Text Placeholder 6">
            <a:extLst>
              <a:ext uri="{FF2B5EF4-FFF2-40B4-BE49-F238E27FC236}">
                <a16:creationId xmlns:a16="http://schemas.microsoft.com/office/drawing/2014/main" id="{43204028-135E-83A2-B94A-693154F531B4}"/>
              </a:ext>
            </a:extLst>
          </p:cNvPr>
          <p:cNvSpPr>
            <a:spLocks noGrp="1"/>
          </p:cNvSpPr>
          <p:nvPr>
            <p:ph type="body" sz="quarter" idx="13" hasCustomPrompt="1"/>
          </p:nvPr>
        </p:nvSpPr>
        <p:spPr>
          <a:xfrm>
            <a:off x="4421284" y="1436468"/>
            <a:ext cx="3319462" cy="339561"/>
          </a:xfrm>
        </p:spPr>
        <p:txBody>
          <a:bodyPr>
            <a:noAutofit/>
          </a:bodyPr>
          <a:lstStyle>
            <a:lvl1pPr marL="0" indent="0" algn="ctr" fontAlgn="ctr">
              <a:spcBef>
                <a:spcPts val="0"/>
              </a:spcBef>
              <a:buFontTx/>
              <a:buNone/>
              <a:defRPr sz="1800" b="1" i="0" baseline="0">
                <a:solidFill>
                  <a:schemeClr val="bg1"/>
                </a:solidFill>
                <a:latin typeface="Acumin Pro Condensed Semibold" panose="020B0506020202020204" pitchFamily="34" charset="77"/>
              </a:defRPr>
            </a:lvl1pPr>
          </a:lstStyle>
          <a:p>
            <a:pPr lvl="0"/>
            <a:r>
              <a:rPr lang="en-US"/>
              <a:t>Click to edit Subhead</a:t>
            </a:r>
          </a:p>
        </p:txBody>
      </p:sp>
      <p:sp>
        <p:nvSpPr>
          <p:cNvPr id="19" name="Picture Placeholder 10">
            <a:extLst>
              <a:ext uri="{FF2B5EF4-FFF2-40B4-BE49-F238E27FC236}">
                <a16:creationId xmlns:a16="http://schemas.microsoft.com/office/drawing/2014/main" id="{D4E810FD-2D00-764A-B144-B235C21E32F6}"/>
              </a:ext>
            </a:extLst>
          </p:cNvPr>
          <p:cNvSpPr>
            <a:spLocks noGrp="1"/>
          </p:cNvSpPr>
          <p:nvPr>
            <p:ph type="pic" sz="quarter" idx="15"/>
          </p:nvPr>
        </p:nvSpPr>
        <p:spPr>
          <a:xfrm>
            <a:off x="4619721" y="4045824"/>
            <a:ext cx="2951163" cy="1555750"/>
          </a:xfrm>
        </p:spPr>
        <p:txBody>
          <a:bodyPr/>
          <a:lstStyle>
            <a:lvl1pPr marL="0" indent="0">
              <a:buNone/>
              <a:defRPr/>
            </a:lvl1pPr>
          </a:lstStyle>
          <a:p>
            <a:r>
              <a:rPr lang="en-US"/>
              <a:t>Click icon to add picture</a:t>
            </a:r>
          </a:p>
        </p:txBody>
      </p:sp>
      <p:sp>
        <p:nvSpPr>
          <p:cNvPr id="21" name="Text Placeholder 6">
            <a:extLst>
              <a:ext uri="{FF2B5EF4-FFF2-40B4-BE49-F238E27FC236}">
                <a16:creationId xmlns:a16="http://schemas.microsoft.com/office/drawing/2014/main" id="{0A71EF50-386A-A3B9-93FB-6EF179A4EE47}"/>
              </a:ext>
            </a:extLst>
          </p:cNvPr>
          <p:cNvSpPr>
            <a:spLocks noGrp="1"/>
          </p:cNvSpPr>
          <p:nvPr>
            <p:ph type="body" sz="quarter" idx="16" hasCustomPrompt="1"/>
          </p:nvPr>
        </p:nvSpPr>
        <p:spPr>
          <a:xfrm>
            <a:off x="7938803" y="1433918"/>
            <a:ext cx="3319462" cy="339561"/>
          </a:xfrm>
        </p:spPr>
        <p:txBody>
          <a:bodyPr>
            <a:noAutofit/>
          </a:bodyPr>
          <a:lstStyle>
            <a:lvl1pPr marL="0" indent="0" algn="ctr" fontAlgn="ctr">
              <a:spcBef>
                <a:spcPts val="0"/>
              </a:spcBef>
              <a:buFontTx/>
              <a:buNone/>
              <a:defRPr sz="1800" b="1" i="0" baseline="0">
                <a:solidFill>
                  <a:schemeClr val="bg1"/>
                </a:solidFill>
                <a:latin typeface="Acumin Pro Condensed Semibold" panose="020B0506020202020204" pitchFamily="34" charset="77"/>
              </a:defRPr>
            </a:lvl1pPr>
          </a:lstStyle>
          <a:p>
            <a:pPr lvl="0"/>
            <a:r>
              <a:rPr lang="en-US"/>
              <a:t>Click to edit Subhead</a:t>
            </a:r>
          </a:p>
        </p:txBody>
      </p:sp>
      <p:sp>
        <p:nvSpPr>
          <p:cNvPr id="23" name="Picture Placeholder 10">
            <a:extLst>
              <a:ext uri="{FF2B5EF4-FFF2-40B4-BE49-F238E27FC236}">
                <a16:creationId xmlns:a16="http://schemas.microsoft.com/office/drawing/2014/main" id="{6AE17ED9-FDD9-34C3-1F7D-9A8EA4C4B40E}"/>
              </a:ext>
            </a:extLst>
          </p:cNvPr>
          <p:cNvSpPr>
            <a:spLocks noGrp="1"/>
          </p:cNvSpPr>
          <p:nvPr>
            <p:ph type="pic" sz="quarter" idx="18"/>
          </p:nvPr>
        </p:nvSpPr>
        <p:spPr>
          <a:xfrm>
            <a:off x="8137240" y="4043274"/>
            <a:ext cx="2951163" cy="1555750"/>
          </a:xfrm>
        </p:spPr>
        <p:txBody>
          <a:bodyPr/>
          <a:lstStyle>
            <a:lvl1pPr marL="0" indent="0">
              <a:buNone/>
              <a:defRPr b="1"/>
            </a:lvl1pPr>
          </a:lstStyle>
          <a:p>
            <a:r>
              <a:rPr lang="en-US"/>
              <a:t>Click icon to add picture</a:t>
            </a:r>
          </a:p>
        </p:txBody>
      </p:sp>
      <p:pic>
        <p:nvPicPr>
          <p:cNvPr id="15" name="Purdue Logo" descr="Purdue Logo">
            <a:extLst>
              <a:ext uri="{FF2B5EF4-FFF2-40B4-BE49-F238E27FC236}">
                <a16:creationId xmlns:a16="http://schemas.microsoft.com/office/drawing/2014/main" id="{F444D1CF-9A99-D079-5D89-6DE824A89344}"/>
              </a:ext>
            </a:extLst>
          </p:cNvPr>
          <p:cNvPicPr>
            <a:picLocks noChangeAspect="1"/>
          </p:cNvPicPr>
          <p:nvPr userDrawn="1"/>
        </p:nvPicPr>
        <p:blipFill>
          <a:blip r:embed="rId2"/>
          <a:stretch>
            <a:fillRect/>
          </a:stretch>
        </p:blipFill>
        <p:spPr>
          <a:xfrm>
            <a:off x="446314" y="6227781"/>
            <a:ext cx="1803190" cy="322767"/>
          </a:xfrm>
          <a:prstGeom prst="rect">
            <a:avLst/>
          </a:prstGeom>
        </p:spPr>
      </p:pic>
      <p:sp>
        <p:nvSpPr>
          <p:cNvPr id="16" name="Title 15">
            <a:extLst>
              <a:ext uri="{FF2B5EF4-FFF2-40B4-BE49-F238E27FC236}">
                <a16:creationId xmlns:a16="http://schemas.microsoft.com/office/drawing/2014/main" id="{77D3ED32-45F9-B948-371F-67E8465B2438}"/>
              </a:ext>
            </a:extLst>
          </p:cNvPr>
          <p:cNvSpPr>
            <a:spLocks noGrp="1"/>
          </p:cNvSpPr>
          <p:nvPr>
            <p:ph type="title"/>
          </p:nvPr>
        </p:nvSpPr>
        <p:spPr/>
        <p:txBody>
          <a:bodyPr/>
          <a:lstStyle/>
          <a:p>
            <a:r>
              <a:rPr lang="en-US"/>
              <a:t>Click to edit Master title style</a:t>
            </a:r>
          </a:p>
        </p:txBody>
      </p:sp>
      <p:sp>
        <p:nvSpPr>
          <p:cNvPr id="2" name="Text Placeholder 3">
            <a:extLst>
              <a:ext uri="{FF2B5EF4-FFF2-40B4-BE49-F238E27FC236}">
                <a16:creationId xmlns:a16="http://schemas.microsoft.com/office/drawing/2014/main" id="{140B5B1B-89D1-9945-6AB1-0D9B2E27009A}"/>
              </a:ext>
            </a:extLst>
          </p:cNvPr>
          <p:cNvSpPr>
            <a:spLocks noGrp="1"/>
          </p:cNvSpPr>
          <p:nvPr>
            <p:ph type="body" sz="half" idx="2" hasCustomPrompt="1"/>
          </p:nvPr>
        </p:nvSpPr>
        <p:spPr>
          <a:xfrm>
            <a:off x="1087907" y="2065260"/>
            <a:ext cx="2950589" cy="1691333"/>
          </a:xfrm>
        </p:spPr>
        <p:txBody>
          <a:bodyPr>
            <a:normAutofit/>
          </a:bodyPr>
          <a:lstStyle>
            <a:lvl1pPr marL="0" indent="0">
              <a:buNone/>
              <a:defRPr sz="14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body copy.</a:t>
            </a:r>
          </a:p>
        </p:txBody>
      </p:sp>
      <p:sp>
        <p:nvSpPr>
          <p:cNvPr id="8" name="Text Placeholder 3">
            <a:extLst>
              <a:ext uri="{FF2B5EF4-FFF2-40B4-BE49-F238E27FC236}">
                <a16:creationId xmlns:a16="http://schemas.microsoft.com/office/drawing/2014/main" id="{CCAB75A6-8C36-AD93-09A1-D377BF55C686}"/>
              </a:ext>
            </a:extLst>
          </p:cNvPr>
          <p:cNvSpPr>
            <a:spLocks noGrp="1"/>
          </p:cNvSpPr>
          <p:nvPr>
            <p:ph type="body" sz="half" idx="20" hasCustomPrompt="1"/>
          </p:nvPr>
        </p:nvSpPr>
        <p:spPr>
          <a:xfrm>
            <a:off x="4605427" y="2065259"/>
            <a:ext cx="2950589" cy="1691333"/>
          </a:xfrm>
        </p:spPr>
        <p:txBody>
          <a:bodyPr>
            <a:normAutofit/>
          </a:bodyPr>
          <a:lstStyle>
            <a:lvl1pPr marL="0" indent="0">
              <a:buNone/>
              <a:defRPr sz="14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body copy.</a:t>
            </a:r>
          </a:p>
        </p:txBody>
      </p:sp>
      <p:sp>
        <p:nvSpPr>
          <p:cNvPr id="10" name="Text Placeholder 3">
            <a:extLst>
              <a:ext uri="{FF2B5EF4-FFF2-40B4-BE49-F238E27FC236}">
                <a16:creationId xmlns:a16="http://schemas.microsoft.com/office/drawing/2014/main" id="{9BFCE088-E342-EDAD-213D-39C8B8D85057}"/>
              </a:ext>
            </a:extLst>
          </p:cNvPr>
          <p:cNvSpPr>
            <a:spLocks noGrp="1"/>
          </p:cNvSpPr>
          <p:nvPr>
            <p:ph type="body" sz="half" idx="21" hasCustomPrompt="1"/>
          </p:nvPr>
        </p:nvSpPr>
        <p:spPr>
          <a:xfrm>
            <a:off x="8122945" y="2065259"/>
            <a:ext cx="2950589" cy="1691333"/>
          </a:xfrm>
        </p:spPr>
        <p:txBody>
          <a:bodyPr>
            <a:normAutofit/>
          </a:bodyPr>
          <a:lstStyle>
            <a:lvl1pPr marL="0" indent="0">
              <a:buNone/>
              <a:defRPr sz="14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body copy.</a:t>
            </a:r>
          </a:p>
        </p:txBody>
      </p:sp>
      <p:sp>
        <p:nvSpPr>
          <p:cNvPr id="9" name="Slide Number Placeholder 8">
            <a:extLst>
              <a:ext uri="{FF2B5EF4-FFF2-40B4-BE49-F238E27FC236}">
                <a16:creationId xmlns:a16="http://schemas.microsoft.com/office/drawing/2014/main" id="{3752A11A-CEFD-01B7-2324-466BE85E97BA}"/>
              </a:ext>
            </a:extLst>
          </p:cNvPr>
          <p:cNvSpPr>
            <a:spLocks noGrp="1"/>
          </p:cNvSpPr>
          <p:nvPr>
            <p:ph type="sldNum" sz="quarter" idx="22"/>
          </p:nvPr>
        </p:nvSpPr>
        <p:spPr/>
        <p:txBody>
          <a:bodyPr/>
          <a:lstStyle/>
          <a:p>
            <a:fld id="{F994776A-187E-9540-9EA4-8D5781AB769D}" type="slidenum">
              <a:rPr lang="en-US" smtClean="0"/>
              <a:pPr/>
              <a:t>‹#›</a:t>
            </a:fld>
            <a:endParaRPr lang="en-US"/>
          </a:p>
        </p:txBody>
      </p:sp>
    </p:spTree>
    <p:extLst>
      <p:ext uri="{BB962C8B-B14F-4D97-AF65-F5344CB8AC3E}">
        <p14:creationId xmlns:p14="http://schemas.microsoft.com/office/powerpoint/2010/main" val="25372911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mparison - 3 Blocks - Go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C98D576-4759-5408-883D-2E56D9D0F603}"/>
              </a:ext>
            </a:extLst>
          </p:cNvPr>
          <p:cNvSpPr/>
          <p:nvPr userDrawn="1"/>
        </p:nvSpPr>
        <p:spPr>
          <a:xfrm>
            <a:off x="7938216" y="1315892"/>
            <a:ext cx="3319531" cy="4513267"/>
          </a:xfrm>
          <a:prstGeom prst="rect">
            <a:avLst/>
          </a:pr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2C44A1A-1D1D-F2D9-8EC1-EFF25EBA1FB0}"/>
              </a:ext>
            </a:extLst>
          </p:cNvPr>
          <p:cNvSpPr/>
          <p:nvPr userDrawn="1"/>
        </p:nvSpPr>
        <p:spPr>
          <a:xfrm>
            <a:off x="4420697" y="1315893"/>
            <a:ext cx="3319531" cy="4513267"/>
          </a:xfrm>
          <a:prstGeom prst="rect">
            <a:avLst/>
          </a:pr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38D75A-DD50-6C6E-0A9D-7F77E72C780A}"/>
              </a:ext>
            </a:extLst>
          </p:cNvPr>
          <p:cNvSpPr/>
          <p:nvPr userDrawn="1"/>
        </p:nvSpPr>
        <p:spPr>
          <a:xfrm>
            <a:off x="903178" y="1315894"/>
            <a:ext cx="3319531" cy="4513267"/>
          </a:xfrm>
          <a:prstGeom prst="rect">
            <a:avLst/>
          </a:pr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6" name="Text Placeholder 6">
            <a:extLst>
              <a:ext uri="{FF2B5EF4-FFF2-40B4-BE49-F238E27FC236}">
                <a16:creationId xmlns:a16="http://schemas.microsoft.com/office/drawing/2014/main" id="{876A1563-09E6-06B6-EC4A-8E309CC57B11}"/>
              </a:ext>
            </a:extLst>
          </p:cNvPr>
          <p:cNvSpPr>
            <a:spLocks noGrp="1"/>
          </p:cNvSpPr>
          <p:nvPr>
            <p:ph type="body" sz="quarter" idx="10" hasCustomPrompt="1"/>
          </p:nvPr>
        </p:nvSpPr>
        <p:spPr>
          <a:xfrm>
            <a:off x="903247" y="1436466"/>
            <a:ext cx="3319462" cy="339561"/>
          </a:xfrm>
        </p:spPr>
        <p:txBody>
          <a:bodyPr>
            <a:noAutofit/>
          </a:bodyPr>
          <a:lstStyle>
            <a:lvl1pPr marL="0" indent="0" algn="ctr" fontAlgn="t">
              <a:spcBef>
                <a:spcPts val="0"/>
              </a:spcBef>
              <a:buFontTx/>
              <a:buNone/>
              <a:defRPr sz="1800" b="1" i="0" baseline="0">
                <a:solidFill>
                  <a:schemeClr val="tx1"/>
                </a:solidFill>
                <a:latin typeface="Acumin Pro Condensed Semibold" panose="020B0506020202020204" pitchFamily="34" charset="77"/>
              </a:defRPr>
            </a:lvl1pPr>
          </a:lstStyle>
          <a:p>
            <a:pPr lvl="0"/>
            <a:r>
              <a:rPr lang="en-US"/>
              <a:t>Click to edit Subhead</a:t>
            </a:r>
          </a:p>
        </p:txBody>
      </p:sp>
      <p:sp>
        <p:nvSpPr>
          <p:cNvPr id="22" name="Text Placeholder 6">
            <a:extLst>
              <a:ext uri="{FF2B5EF4-FFF2-40B4-BE49-F238E27FC236}">
                <a16:creationId xmlns:a16="http://schemas.microsoft.com/office/drawing/2014/main" id="{AF401EC8-7352-A985-133C-726A718A9E9A}"/>
              </a:ext>
            </a:extLst>
          </p:cNvPr>
          <p:cNvSpPr>
            <a:spLocks noGrp="1"/>
          </p:cNvSpPr>
          <p:nvPr>
            <p:ph type="body" sz="quarter" idx="13" hasCustomPrompt="1"/>
          </p:nvPr>
        </p:nvSpPr>
        <p:spPr>
          <a:xfrm>
            <a:off x="4421025" y="1436466"/>
            <a:ext cx="3319462" cy="339561"/>
          </a:xfrm>
        </p:spPr>
        <p:txBody>
          <a:bodyPr>
            <a:noAutofit/>
          </a:bodyPr>
          <a:lstStyle>
            <a:lvl1pPr marL="0" indent="0" algn="ctr" fontAlgn="t">
              <a:spcBef>
                <a:spcPts val="0"/>
              </a:spcBef>
              <a:buFontTx/>
              <a:buNone/>
              <a:defRPr sz="1800" b="1" i="0" baseline="0">
                <a:solidFill>
                  <a:schemeClr val="tx1"/>
                </a:solidFill>
                <a:latin typeface="Acumin Pro Condensed Semibold" panose="020B0506020202020204" pitchFamily="34" charset="77"/>
              </a:defRPr>
            </a:lvl1pPr>
          </a:lstStyle>
          <a:p>
            <a:pPr lvl="0"/>
            <a:r>
              <a:rPr lang="en-US"/>
              <a:t>Click to edit Subhead</a:t>
            </a:r>
          </a:p>
        </p:txBody>
      </p:sp>
      <p:sp>
        <p:nvSpPr>
          <p:cNvPr id="26" name="Text Placeholder 6">
            <a:extLst>
              <a:ext uri="{FF2B5EF4-FFF2-40B4-BE49-F238E27FC236}">
                <a16:creationId xmlns:a16="http://schemas.microsoft.com/office/drawing/2014/main" id="{71A04C69-EC92-81B2-FCD5-39464C669BEB}"/>
              </a:ext>
            </a:extLst>
          </p:cNvPr>
          <p:cNvSpPr>
            <a:spLocks noGrp="1"/>
          </p:cNvSpPr>
          <p:nvPr>
            <p:ph type="body" sz="quarter" idx="16" hasCustomPrompt="1"/>
          </p:nvPr>
        </p:nvSpPr>
        <p:spPr>
          <a:xfrm>
            <a:off x="7938544" y="1433916"/>
            <a:ext cx="3319462" cy="339561"/>
          </a:xfrm>
        </p:spPr>
        <p:txBody>
          <a:bodyPr>
            <a:noAutofit/>
          </a:bodyPr>
          <a:lstStyle>
            <a:lvl1pPr marL="0" indent="0" algn="ctr" fontAlgn="t">
              <a:spcBef>
                <a:spcPts val="0"/>
              </a:spcBef>
              <a:buFontTx/>
              <a:buNone/>
              <a:defRPr sz="1800" b="1" i="0" baseline="0">
                <a:solidFill>
                  <a:schemeClr val="tx1"/>
                </a:solidFill>
                <a:latin typeface="Acumin Pro Condensed Semibold" panose="020B0506020202020204" pitchFamily="34" charset="77"/>
              </a:defRPr>
            </a:lvl1pPr>
          </a:lstStyle>
          <a:p>
            <a:pPr lvl="0"/>
            <a:r>
              <a:rPr lang="en-US"/>
              <a:t>Click to edit Subhead</a:t>
            </a:r>
          </a:p>
        </p:txBody>
      </p:sp>
      <p:sp>
        <p:nvSpPr>
          <p:cNvPr id="30" name="Text Placeholder 3">
            <a:extLst>
              <a:ext uri="{FF2B5EF4-FFF2-40B4-BE49-F238E27FC236}">
                <a16:creationId xmlns:a16="http://schemas.microsoft.com/office/drawing/2014/main" id="{AE5BF8CB-9477-F598-75C4-6F35D608B35B}"/>
              </a:ext>
            </a:extLst>
          </p:cNvPr>
          <p:cNvSpPr>
            <a:spLocks noGrp="1"/>
          </p:cNvSpPr>
          <p:nvPr>
            <p:ph type="body" sz="half" idx="2" hasCustomPrompt="1"/>
          </p:nvPr>
        </p:nvSpPr>
        <p:spPr>
          <a:xfrm>
            <a:off x="1101684" y="2040670"/>
            <a:ext cx="2951163" cy="1691333"/>
          </a:xfrm>
        </p:spPr>
        <p:txBody>
          <a:bodyPr>
            <a:normAutofit/>
          </a:bodyPr>
          <a:lstStyle>
            <a:lvl1pPr marL="0" indent="0">
              <a:buNone/>
              <a:defRPr sz="14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body copy.</a:t>
            </a:r>
          </a:p>
        </p:txBody>
      </p:sp>
      <p:sp>
        <p:nvSpPr>
          <p:cNvPr id="31" name="Text Placeholder 3">
            <a:extLst>
              <a:ext uri="{FF2B5EF4-FFF2-40B4-BE49-F238E27FC236}">
                <a16:creationId xmlns:a16="http://schemas.microsoft.com/office/drawing/2014/main" id="{AE6CE746-1703-63A8-BBD4-546AD104E27E}"/>
              </a:ext>
            </a:extLst>
          </p:cNvPr>
          <p:cNvSpPr>
            <a:spLocks noGrp="1"/>
          </p:cNvSpPr>
          <p:nvPr>
            <p:ph type="body" sz="half" idx="24" hasCustomPrompt="1"/>
          </p:nvPr>
        </p:nvSpPr>
        <p:spPr>
          <a:xfrm>
            <a:off x="4604880" y="2065258"/>
            <a:ext cx="2951163" cy="1691333"/>
          </a:xfrm>
        </p:spPr>
        <p:txBody>
          <a:bodyPr>
            <a:normAutofit/>
          </a:bodyPr>
          <a:lstStyle>
            <a:lvl1pPr marL="0" indent="0">
              <a:buNone/>
              <a:defRPr sz="14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body copy.</a:t>
            </a:r>
          </a:p>
        </p:txBody>
      </p:sp>
      <p:sp>
        <p:nvSpPr>
          <p:cNvPr id="33" name="Picture Placeholder 10">
            <a:extLst>
              <a:ext uri="{FF2B5EF4-FFF2-40B4-BE49-F238E27FC236}">
                <a16:creationId xmlns:a16="http://schemas.microsoft.com/office/drawing/2014/main" id="{53952BA5-2190-5106-0EBD-DA1D15EFBB9D}"/>
              </a:ext>
            </a:extLst>
          </p:cNvPr>
          <p:cNvSpPr>
            <a:spLocks noGrp="1"/>
          </p:cNvSpPr>
          <p:nvPr>
            <p:ph type="pic" sz="quarter" idx="12"/>
          </p:nvPr>
        </p:nvSpPr>
        <p:spPr>
          <a:xfrm>
            <a:off x="1101684" y="4045822"/>
            <a:ext cx="2951163" cy="1555750"/>
          </a:xfrm>
        </p:spPr>
        <p:txBody>
          <a:bodyPr/>
          <a:lstStyle>
            <a:lvl1pPr marL="0" indent="0">
              <a:buNone/>
              <a:defRPr/>
            </a:lvl1pPr>
          </a:lstStyle>
          <a:p>
            <a:r>
              <a:rPr lang="en-US"/>
              <a:t>Click icon to add picture</a:t>
            </a:r>
          </a:p>
        </p:txBody>
      </p:sp>
      <p:sp>
        <p:nvSpPr>
          <p:cNvPr id="34" name="Picture Placeholder 10">
            <a:extLst>
              <a:ext uri="{FF2B5EF4-FFF2-40B4-BE49-F238E27FC236}">
                <a16:creationId xmlns:a16="http://schemas.microsoft.com/office/drawing/2014/main" id="{835FE666-CADC-4DB4-80A4-BFD9823DE051}"/>
              </a:ext>
            </a:extLst>
          </p:cNvPr>
          <p:cNvSpPr>
            <a:spLocks noGrp="1"/>
          </p:cNvSpPr>
          <p:nvPr>
            <p:ph type="pic" sz="quarter" idx="15"/>
          </p:nvPr>
        </p:nvSpPr>
        <p:spPr>
          <a:xfrm>
            <a:off x="4619462" y="4045822"/>
            <a:ext cx="2951163" cy="1555750"/>
          </a:xfrm>
        </p:spPr>
        <p:txBody>
          <a:bodyPr/>
          <a:lstStyle>
            <a:lvl1pPr marL="0" indent="0">
              <a:buNone/>
              <a:defRPr/>
            </a:lvl1pPr>
          </a:lstStyle>
          <a:p>
            <a:r>
              <a:rPr lang="en-US"/>
              <a:t>Click icon to add picture</a:t>
            </a:r>
          </a:p>
        </p:txBody>
      </p:sp>
      <p:sp>
        <p:nvSpPr>
          <p:cNvPr id="35" name="Picture Placeholder 10">
            <a:extLst>
              <a:ext uri="{FF2B5EF4-FFF2-40B4-BE49-F238E27FC236}">
                <a16:creationId xmlns:a16="http://schemas.microsoft.com/office/drawing/2014/main" id="{AECA5017-0E7C-4957-02B2-65FA6C1F6E5F}"/>
              </a:ext>
            </a:extLst>
          </p:cNvPr>
          <p:cNvSpPr>
            <a:spLocks noGrp="1"/>
          </p:cNvSpPr>
          <p:nvPr>
            <p:ph type="pic" sz="quarter" idx="18"/>
          </p:nvPr>
        </p:nvSpPr>
        <p:spPr>
          <a:xfrm>
            <a:off x="8136981" y="4043272"/>
            <a:ext cx="2951163" cy="1555750"/>
          </a:xfrm>
        </p:spPr>
        <p:txBody>
          <a:bodyPr/>
          <a:lstStyle>
            <a:lvl1pPr marL="0" indent="0">
              <a:buNone/>
              <a:defRPr b="1"/>
            </a:lvl1pPr>
          </a:lstStyle>
          <a:p>
            <a:r>
              <a:rPr lang="en-US"/>
              <a:t>Click icon to add picture</a:t>
            </a:r>
          </a:p>
        </p:txBody>
      </p:sp>
      <p:sp>
        <p:nvSpPr>
          <p:cNvPr id="36" name="Text Placeholder 3">
            <a:extLst>
              <a:ext uri="{FF2B5EF4-FFF2-40B4-BE49-F238E27FC236}">
                <a16:creationId xmlns:a16="http://schemas.microsoft.com/office/drawing/2014/main" id="{9F4CE92C-83FA-CA44-69CB-E6229E144199}"/>
              </a:ext>
            </a:extLst>
          </p:cNvPr>
          <p:cNvSpPr>
            <a:spLocks noGrp="1"/>
          </p:cNvSpPr>
          <p:nvPr>
            <p:ph type="body" sz="half" idx="25" hasCustomPrompt="1"/>
          </p:nvPr>
        </p:nvSpPr>
        <p:spPr>
          <a:xfrm>
            <a:off x="8129414" y="2071424"/>
            <a:ext cx="2951163" cy="1691333"/>
          </a:xfrm>
        </p:spPr>
        <p:txBody>
          <a:bodyPr>
            <a:normAutofit/>
          </a:bodyPr>
          <a:lstStyle>
            <a:lvl1pPr marL="0" indent="0">
              <a:buNone/>
              <a:defRPr sz="14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body copy.</a:t>
            </a:r>
          </a:p>
        </p:txBody>
      </p:sp>
      <p:pic>
        <p:nvPicPr>
          <p:cNvPr id="39" name="Purdue Logo" descr="Purdue Logo">
            <a:extLst>
              <a:ext uri="{FF2B5EF4-FFF2-40B4-BE49-F238E27FC236}">
                <a16:creationId xmlns:a16="http://schemas.microsoft.com/office/drawing/2014/main" id="{28B0C093-6F71-44D4-5731-9A086B7811BD}"/>
              </a:ext>
            </a:extLst>
          </p:cNvPr>
          <p:cNvPicPr>
            <a:picLocks noChangeAspect="1"/>
          </p:cNvPicPr>
          <p:nvPr userDrawn="1"/>
        </p:nvPicPr>
        <p:blipFill>
          <a:blip r:embed="rId2"/>
          <a:stretch>
            <a:fillRect/>
          </a:stretch>
        </p:blipFill>
        <p:spPr>
          <a:xfrm>
            <a:off x="446314" y="6227781"/>
            <a:ext cx="1803190" cy="322767"/>
          </a:xfrm>
          <a:prstGeom prst="rect">
            <a:avLst/>
          </a:prstGeom>
        </p:spPr>
      </p:pic>
      <p:sp>
        <p:nvSpPr>
          <p:cNvPr id="40" name="Title 39">
            <a:extLst>
              <a:ext uri="{FF2B5EF4-FFF2-40B4-BE49-F238E27FC236}">
                <a16:creationId xmlns:a16="http://schemas.microsoft.com/office/drawing/2014/main" id="{2CAB310C-9DF2-C217-7A37-81705800EBE5}"/>
              </a:ext>
            </a:extLst>
          </p:cNvPr>
          <p:cNvSpPr>
            <a:spLocks noGrp="1"/>
          </p:cNvSpPr>
          <p:nvPr>
            <p:ph type="title"/>
          </p:nvPr>
        </p:nvSpPr>
        <p:spPr/>
        <p:txBody>
          <a:bodyPr/>
          <a:lstStyle/>
          <a:p>
            <a:r>
              <a:rPr lang="en-US"/>
              <a:t>Click to edit Master title style</a:t>
            </a:r>
          </a:p>
        </p:txBody>
      </p:sp>
      <p:sp>
        <p:nvSpPr>
          <p:cNvPr id="2" name="Slide Number Placeholder 1">
            <a:extLst>
              <a:ext uri="{FF2B5EF4-FFF2-40B4-BE49-F238E27FC236}">
                <a16:creationId xmlns:a16="http://schemas.microsoft.com/office/drawing/2014/main" id="{4C556C0F-0FF4-1816-A9DC-60D03FBFCE53}"/>
              </a:ext>
            </a:extLst>
          </p:cNvPr>
          <p:cNvSpPr>
            <a:spLocks noGrp="1"/>
          </p:cNvSpPr>
          <p:nvPr>
            <p:ph type="sldNum" sz="quarter" idx="26"/>
          </p:nvPr>
        </p:nvSpPr>
        <p:spPr/>
        <p:txBody>
          <a:bodyPr/>
          <a:lstStyle/>
          <a:p>
            <a:fld id="{F994776A-187E-9540-9EA4-8D5781AB769D}" type="slidenum">
              <a:rPr lang="en-US" smtClean="0"/>
              <a:pPr/>
              <a:t>‹#›</a:t>
            </a:fld>
            <a:endParaRPr lang="en-US"/>
          </a:p>
        </p:txBody>
      </p:sp>
    </p:spTree>
    <p:extLst>
      <p:ext uri="{BB962C8B-B14F-4D97-AF65-F5344CB8AC3E}">
        <p14:creationId xmlns:p14="http://schemas.microsoft.com/office/powerpoint/2010/main" val="206435348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mparison - 5 Color Blocks">
    <p:spTree>
      <p:nvGrpSpPr>
        <p:cNvPr id="1" name=""/>
        <p:cNvGrpSpPr/>
        <p:nvPr/>
      </p:nvGrpSpPr>
      <p:grpSpPr>
        <a:xfrm>
          <a:off x="0" y="0"/>
          <a:ext cx="0" cy="0"/>
          <a:chOff x="0" y="0"/>
          <a:chExt cx="0" cy="0"/>
        </a:xfrm>
      </p:grpSpPr>
      <p:pic>
        <p:nvPicPr>
          <p:cNvPr id="39" name="Purdue Logo" descr="Purdue Logo">
            <a:extLst>
              <a:ext uri="{FF2B5EF4-FFF2-40B4-BE49-F238E27FC236}">
                <a16:creationId xmlns:a16="http://schemas.microsoft.com/office/drawing/2014/main" id="{28B0C093-6F71-44D4-5731-9A086B7811BD}"/>
              </a:ext>
            </a:extLst>
          </p:cNvPr>
          <p:cNvPicPr>
            <a:picLocks noChangeAspect="1"/>
          </p:cNvPicPr>
          <p:nvPr userDrawn="1"/>
        </p:nvPicPr>
        <p:blipFill>
          <a:blip r:embed="rId2"/>
          <a:stretch>
            <a:fillRect/>
          </a:stretch>
        </p:blipFill>
        <p:spPr>
          <a:xfrm>
            <a:off x="446314" y="6227781"/>
            <a:ext cx="1803190" cy="322767"/>
          </a:xfrm>
          <a:prstGeom prst="rect">
            <a:avLst/>
          </a:prstGeom>
        </p:spPr>
      </p:pic>
      <p:sp>
        <p:nvSpPr>
          <p:cNvPr id="40" name="Title 39">
            <a:extLst>
              <a:ext uri="{FF2B5EF4-FFF2-40B4-BE49-F238E27FC236}">
                <a16:creationId xmlns:a16="http://schemas.microsoft.com/office/drawing/2014/main" id="{2CAB310C-9DF2-C217-7A37-81705800EBE5}"/>
              </a:ext>
            </a:extLst>
          </p:cNvPr>
          <p:cNvSpPr>
            <a:spLocks noGrp="1"/>
          </p:cNvSpPr>
          <p:nvPr>
            <p:ph type="title"/>
          </p:nvPr>
        </p:nvSpPr>
        <p:spPr/>
        <p:txBody>
          <a:bodyPr/>
          <a:lstStyle/>
          <a:p>
            <a:r>
              <a:rPr lang="en-US"/>
              <a:t>Click to edit Master title style</a:t>
            </a:r>
          </a:p>
        </p:txBody>
      </p:sp>
      <p:sp>
        <p:nvSpPr>
          <p:cNvPr id="2" name="Rectangle 1">
            <a:extLst>
              <a:ext uri="{FF2B5EF4-FFF2-40B4-BE49-F238E27FC236}">
                <a16:creationId xmlns:a16="http://schemas.microsoft.com/office/drawing/2014/main" id="{C979A34A-6A6B-FC98-1EC8-8347FAB1A48F}"/>
              </a:ext>
            </a:extLst>
          </p:cNvPr>
          <p:cNvSpPr/>
          <p:nvPr userDrawn="1"/>
        </p:nvSpPr>
        <p:spPr>
          <a:xfrm>
            <a:off x="1008584" y="1660596"/>
            <a:ext cx="1918020" cy="436418"/>
          </a:xfrm>
          <a:prstGeom prst="rect">
            <a:avLst/>
          </a:prstGeom>
          <a:solidFill>
            <a:schemeClr val="tx2"/>
          </a:solidFill>
          <a:ln>
            <a:noFill/>
          </a:ln>
        </p:spPr>
        <p:style>
          <a:lnRef idx="0">
            <a:schemeClr val="accent1"/>
          </a:lnRef>
          <a:fillRef idx="1">
            <a:schemeClr val="accent1"/>
          </a:fillRef>
          <a:effectRef idx="0">
            <a:srgbClr val="000000"/>
          </a:effectRef>
          <a:fontRef idx="minor">
            <a:schemeClr val="lt1"/>
          </a:fontRef>
        </p:style>
        <p:txBody>
          <a:bodyPr rtlCol="0" anchor="ctr"/>
          <a:lstStyle/>
          <a:p>
            <a:pPr algn="ctr"/>
            <a:endParaRPr lang="de-DE" sz="1100">
              <a:solidFill>
                <a:schemeClr val="bg1"/>
              </a:solidFill>
              <a:latin typeface="Franklin Gothic Medium" panose="020B0603020102020204" pitchFamily="34" charset="0"/>
            </a:endParaRPr>
          </a:p>
        </p:txBody>
      </p:sp>
      <p:sp>
        <p:nvSpPr>
          <p:cNvPr id="7" name="Rectangle 6">
            <a:extLst>
              <a:ext uri="{FF2B5EF4-FFF2-40B4-BE49-F238E27FC236}">
                <a16:creationId xmlns:a16="http://schemas.microsoft.com/office/drawing/2014/main" id="{3C3F2A76-73C1-7478-1C52-F70D9B50BC0A}"/>
              </a:ext>
            </a:extLst>
          </p:cNvPr>
          <p:cNvSpPr/>
          <p:nvPr userDrawn="1"/>
        </p:nvSpPr>
        <p:spPr>
          <a:xfrm>
            <a:off x="1011339" y="2160555"/>
            <a:ext cx="1915265" cy="3233502"/>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1000"/>
              </a:spcAft>
              <a:buClr>
                <a:schemeClr val="tx1">
                  <a:lumMod val="50000"/>
                  <a:lumOff val="50000"/>
                </a:schemeClr>
              </a:buClr>
              <a:buSzTx/>
              <a:buFontTx/>
              <a:buNone/>
              <a:tabLst/>
              <a:defRPr/>
            </a:pPr>
            <a:endParaRPr lang="en-GB" sz="1200" kern="0">
              <a:solidFill>
                <a:sysClr val="windowText" lastClr="000000"/>
              </a:solidFill>
              <a:latin typeface="Franklin Gothic Book" panose="020B0503020102020204" pitchFamily="34" charset="0"/>
              <a:cs typeface="Calibri Light" panose="020F0302020204030204" pitchFamily="34" charset="0"/>
            </a:endParaRPr>
          </a:p>
        </p:txBody>
      </p:sp>
      <p:sp>
        <p:nvSpPr>
          <p:cNvPr id="19" name="Rectangle 18">
            <a:extLst>
              <a:ext uri="{FF2B5EF4-FFF2-40B4-BE49-F238E27FC236}">
                <a16:creationId xmlns:a16="http://schemas.microsoft.com/office/drawing/2014/main" id="{3B6525D0-8078-E003-46A7-FFCB83C221E0}"/>
              </a:ext>
            </a:extLst>
          </p:cNvPr>
          <p:cNvSpPr/>
          <p:nvPr userDrawn="1"/>
        </p:nvSpPr>
        <p:spPr>
          <a:xfrm>
            <a:off x="3045437" y="1660596"/>
            <a:ext cx="1918020" cy="436418"/>
          </a:xfrm>
          <a:prstGeom prst="rect">
            <a:avLst/>
          </a:prstGeom>
          <a:solidFill>
            <a:schemeClr val="accent1">
              <a:lumMod val="75000"/>
            </a:schemeClr>
          </a:solidFill>
          <a:ln>
            <a:noFill/>
          </a:ln>
        </p:spPr>
        <p:style>
          <a:lnRef idx="0">
            <a:schemeClr val="accent1"/>
          </a:lnRef>
          <a:fillRef idx="1">
            <a:schemeClr val="accent1"/>
          </a:fillRef>
          <a:effectRef idx="0">
            <a:srgbClr val="000000"/>
          </a:effectRef>
          <a:fontRef idx="minor">
            <a:schemeClr val="lt1"/>
          </a:fontRef>
        </p:style>
        <p:txBody>
          <a:bodyPr rtlCol="0" anchor="ctr"/>
          <a:lstStyle/>
          <a:p>
            <a:pPr algn="ctr"/>
            <a:endParaRPr lang="de-DE" sz="1100">
              <a:solidFill>
                <a:schemeClr val="bg1"/>
              </a:solidFill>
              <a:latin typeface="Franklin Gothic Medium" panose="020B0603020102020204" pitchFamily="34" charset="0"/>
            </a:endParaRPr>
          </a:p>
        </p:txBody>
      </p:sp>
      <p:sp>
        <p:nvSpPr>
          <p:cNvPr id="20" name="Rectangle 19">
            <a:extLst>
              <a:ext uri="{FF2B5EF4-FFF2-40B4-BE49-F238E27FC236}">
                <a16:creationId xmlns:a16="http://schemas.microsoft.com/office/drawing/2014/main" id="{AE6AD059-9160-4AE4-0F86-92FB0AAD082C}"/>
              </a:ext>
            </a:extLst>
          </p:cNvPr>
          <p:cNvSpPr/>
          <p:nvPr userDrawn="1"/>
        </p:nvSpPr>
        <p:spPr>
          <a:xfrm>
            <a:off x="3048192" y="2160555"/>
            <a:ext cx="1915265" cy="3233502"/>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1000"/>
              </a:spcAft>
              <a:buClr>
                <a:schemeClr val="tx1">
                  <a:lumMod val="50000"/>
                  <a:lumOff val="50000"/>
                </a:schemeClr>
              </a:buClr>
              <a:buSzTx/>
              <a:buFontTx/>
              <a:buNone/>
              <a:tabLst/>
              <a:defRPr/>
            </a:pPr>
            <a:endParaRPr lang="en-GB" sz="1200" kern="0">
              <a:solidFill>
                <a:sysClr val="windowText" lastClr="000000"/>
              </a:solidFill>
              <a:latin typeface="Franklin Gothic Book" panose="020B0503020102020204" pitchFamily="34" charset="0"/>
              <a:cs typeface="Calibri Light" panose="020F0302020204030204" pitchFamily="34" charset="0"/>
            </a:endParaRPr>
          </a:p>
        </p:txBody>
      </p:sp>
      <p:sp>
        <p:nvSpPr>
          <p:cNvPr id="21" name="Rectangle 20">
            <a:extLst>
              <a:ext uri="{FF2B5EF4-FFF2-40B4-BE49-F238E27FC236}">
                <a16:creationId xmlns:a16="http://schemas.microsoft.com/office/drawing/2014/main" id="{E0F701C0-7A2F-0B95-E95C-07302A14CA56}"/>
              </a:ext>
            </a:extLst>
          </p:cNvPr>
          <p:cNvSpPr/>
          <p:nvPr userDrawn="1"/>
        </p:nvSpPr>
        <p:spPr>
          <a:xfrm>
            <a:off x="5082290" y="1660596"/>
            <a:ext cx="1918020" cy="436418"/>
          </a:xfrm>
          <a:prstGeom prst="rect">
            <a:avLst/>
          </a:prstGeom>
          <a:solidFill>
            <a:schemeClr val="bg2">
              <a:lumMod val="75000"/>
            </a:schemeClr>
          </a:solidFill>
          <a:ln>
            <a:noFill/>
          </a:ln>
        </p:spPr>
        <p:style>
          <a:lnRef idx="0">
            <a:schemeClr val="accent1"/>
          </a:lnRef>
          <a:fillRef idx="1">
            <a:schemeClr val="accent1"/>
          </a:fillRef>
          <a:effectRef idx="0">
            <a:srgbClr val="000000"/>
          </a:effectRef>
          <a:fontRef idx="minor">
            <a:schemeClr val="lt1"/>
          </a:fontRef>
        </p:style>
        <p:txBody>
          <a:bodyPr rtlCol="0" anchor="ctr"/>
          <a:lstStyle/>
          <a:p>
            <a:pPr algn="ctr"/>
            <a:endParaRPr lang="de-DE" sz="1100">
              <a:solidFill>
                <a:schemeClr val="bg1"/>
              </a:solidFill>
              <a:latin typeface="Franklin Gothic Medium" panose="020B0603020102020204" pitchFamily="34" charset="0"/>
            </a:endParaRPr>
          </a:p>
        </p:txBody>
      </p:sp>
      <p:sp>
        <p:nvSpPr>
          <p:cNvPr id="23" name="Rectangle 22">
            <a:extLst>
              <a:ext uri="{FF2B5EF4-FFF2-40B4-BE49-F238E27FC236}">
                <a16:creationId xmlns:a16="http://schemas.microsoft.com/office/drawing/2014/main" id="{AD786ED8-9187-C7FB-F774-CE52A2971FFD}"/>
              </a:ext>
            </a:extLst>
          </p:cNvPr>
          <p:cNvSpPr/>
          <p:nvPr userDrawn="1"/>
        </p:nvSpPr>
        <p:spPr>
          <a:xfrm>
            <a:off x="5085045" y="2160555"/>
            <a:ext cx="1915265" cy="3233502"/>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1000"/>
              </a:spcAft>
              <a:buClr>
                <a:schemeClr val="tx1">
                  <a:lumMod val="50000"/>
                  <a:lumOff val="50000"/>
                </a:schemeClr>
              </a:buClr>
              <a:buSzTx/>
              <a:buFontTx/>
              <a:buNone/>
              <a:tabLst/>
              <a:defRPr/>
            </a:pPr>
            <a:endParaRPr lang="en-GB" sz="1200" kern="0">
              <a:solidFill>
                <a:sysClr val="windowText" lastClr="000000"/>
              </a:solidFill>
              <a:latin typeface="Franklin Gothic Book" panose="020B0503020102020204" pitchFamily="34" charset="0"/>
              <a:cs typeface="Calibri Light" panose="020F0302020204030204" pitchFamily="34" charset="0"/>
            </a:endParaRPr>
          </a:p>
        </p:txBody>
      </p:sp>
      <p:sp>
        <p:nvSpPr>
          <p:cNvPr id="24" name="Rectangle 23">
            <a:extLst>
              <a:ext uri="{FF2B5EF4-FFF2-40B4-BE49-F238E27FC236}">
                <a16:creationId xmlns:a16="http://schemas.microsoft.com/office/drawing/2014/main" id="{9A6F5635-02F3-829F-B778-4A766D8D4A2D}"/>
              </a:ext>
            </a:extLst>
          </p:cNvPr>
          <p:cNvSpPr/>
          <p:nvPr userDrawn="1"/>
        </p:nvSpPr>
        <p:spPr>
          <a:xfrm>
            <a:off x="7119143" y="1660596"/>
            <a:ext cx="1918020" cy="436418"/>
          </a:xfrm>
          <a:prstGeom prst="rect">
            <a:avLst/>
          </a:prstGeom>
          <a:solidFill>
            <a:schemeClr val="accent6"/>
          </a:solidFill>
          <a:ln>
            <a:noFill/>
          </a:ln>
        </p:spPr>
        <p:style>
          <a:lnRef idx="0">
            <a:schemeClr val="accent1"/>
          </a:lnRef>
          <a:fillRef idx="1">
            <a:schemeClr val="accent1"/>
          </a:fillRef>
          <a:effectRef idx="0">
            <a:srgbClr val="000000"/>
          </a:effectRef>
          <a:fontRef idx="minor">
            <a:schemeClr val="lt1"/>
          </a:fontRef>
        </p:style>
        <p:txBody>
          <a:bodyPr rtlCol="0" anchor="ctr"/>
          <a:lstStyle/>
          <a:p>
            <a:pPr algn="ctr"/>
            <a:endParaRPr lang="de-DE" sz="1100">
              <a:solidFill>
                <a:schemeClr val="bg1"/>
              </a:solidFill>
              <a:latin typeface="Franklin Gothic Medium" panose="020B0603020102020204" pitchFamily="34" charset="0"/>
            </a:endParaRPr>
          </a:p>
        </p:txBody>
      </p:sp>
      <p:sp>
        <p:nvSpPr>
          <p:cNvPr id="25" name="Rectangle 24">
            <a:extLst>
              <a:ext uri="{FF2B5EF4-FFF2-40B4-BE49-F238E27FC236}">
                <a16:creationId xmlns:a16="http://schemas.microsoft.com/office/drawing/2014/main" id="{3CBD6A50-2E1C-FDDB-2F9B-D9101B8535C5}"/>
              </a:ext>
            </a:extLst>
          </p:cNvPr>
          <p:cNvSpPr/>
          <p:nvPr userDrawn="1"/>
        </p:nvSpPr>
        <p:spPr>
          <a:xfrm>
            <a:off x="7121898" y="2160555"/>
            <a:ext cx="1915265" cy="3233502"/>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1000"/>
              </a:spcAft>
              <a:buClr>
                <a:schemeClr val="tx1">
                  <a:lumMod val="50000"/>
                  <a:lumOff val="50000"/>
                </a:schemeClr>
              </a:buClr>
              <a:buSzTx/>
              <a:buFontTx/>
              <a:buNone/>
              <a:tabLst/>
              <a:defRPr/>
            </a:pPr>
            <a:endParaRPr lang="en-GB" sz="1200" kern="0">
              <a:solidFill>
                <a:sysClr val="windowText" lastClr="000000"/>
              </a:solidFill>
              <a:latin typeface="Franklin Gothic Book" panose="020B0503020102020204" pitchFamily="34" charset="0"/>
              <a:cs typeface="Calibri Light" panose="020F0302020204030204" pitchFamily="34" charset="0"/>
            </a:endParaRPr>
          </a:p>
        </p:txBody>
      </p:sp>
      <p:sp>
        <p:nvSpPr>
          <p:cNvPr id="27" name="Rectangle 26">
            <a:extLst>
              <a:ext uri="{FF2B5EF4-FFF2-40B4-BE49-F238E27FC236}">
                <a16:creationId xmlns:a16="http://schemas.microsoft.com/office/drawing/2014/main" id="{B239B4FF-413F-3DBC-C6E4-087C951C5464}"/>
              </a:ext>
            </a:extLst>
          </p:cNvPr>
          <p:cNvSpPr/>
          <p:nvPr userDrawn="1"/>
        </p:nvSpPr>
        <p:spPr>
          <a:xfrm>
            <a:off x="9155998" y="1660596"/>
            <a:ext cx="1918020" cy="436418"/>
          </a:xfrm>
          <a:prstGeom prst="rect">
            <a:avLst/>
          </a:prstGeom>
          <a:solidFill>
            <a:schemeClr val="tx2">
              <a:lumMod val="60000"/>
              <a:lumOff val="40000"/>
            </a:schemeClr>
          </a:solidFill>
          <a:ln>
            <a:noFill/>
          </a:ln>
        </p:spPr>
        <p:style>
          <a:lnRef idx="0">
            <a:schemeClr val="accent1"/>
          </a:lnRef>
          <a:fillRef idx="1">
            <a:schemeClr val="accent1"/>
          </a:fillRef>
          <a:effectRef idx="0">
            <a:srgbClr val="000000"/>
          </a:effectRef>
          <a:fontRef idx="minor">
            <a:schemeClr val="lt1"/>
          </a:fontRef>
        </p:style>
        <p:txBody>
          <a:bodyPr rtlCol="0" anchor="ctr"/>
          <a:lstStyle/>
          <a:p>
            <a:pPr algn="ctr"/>
            <a:endParaRPr lang="de-DE" sz="1100">
              <a:solidFill>
                <a:schemeClr val="bg1"/>
              </a:solidFill>
              <a:latin typeface="Franklin Gothic Medium" panose="020B0603020102020204" pitchFamily="34" charset="0"/>
            </a:endParaRPr>
          </a:p>
        </p:txBody>
      </p:sp>
      <p:sp>
        <p:nvSpPr>
          <p:cNvPr id="28" name="Rectangle 27">
            <a:extLst>
              <a:ext uri="{FF2B5EF4-FFF2-40B4-BE49-F238E27FC236}">
                <a16:creationId xmlns:a16="http://schemas.microsoft.com/office/drawing/2014/main" id="{8CB8434E-9F38-4592-327E-51A570C73E09}"/>
              </a:ext>
            </a:extLst>
          </p:cNvPr>
          <p:cNvSpPr/>
          <p:nvPr userDrawn="1"/>
        </p:nvSpPr>
        <p:spPr>
          <a:xfrm>
            <a:off x="9158753" y="2160555"/>
            <a:ext cx="1915265" cy="3233502"/>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1000"/>
              </a:spcAft>
              <a:buClr>
                <a:schemeClr val="tx1">
                  <a:lumMod val="50000"/>
                  <a:lumOff val="50000"/>
                </a:schemeClr>
              </a:buClr>
              <a:buSzTx/>
              <a:buFontTx/>
              <a:buNone/>
              <a:tabLst/>
              <a:defRPr/>
            </a:pPr>
            <a:endParaRPr lang="en-GB" sz="1200" kern="0">
              <a:solidFill>
                <a:sysClr val="windowText" lastClr="000000"/>
              </a:solidFill>
              <a:latin typeface="Franklin Gothic Book" panose="020B0503020102020204" pitchFamily="34" charset="0"/>
              <a:cs typeface="Calibri Light" panose="020F0302020204030204" pitchFamily="34" charset="0"/>
            </a:endParaRPr>
          </a:p>
        </p:txBody>
      </p:sp>
      <p:sp>
        <p:nvSpPr>
          <p:cNvPr id="44" name="Text Placeholder 6">
            <a:extLst>
              <a:ext uri="{FF2B5EF4-FFF2-40B4-BE49-F238E27FC236}">
                <a16:creationId xmlns:a16="http://schemas.microsoft.com/office/drawing/2014/main" id="{1BA8130D-B7F2-9815-5056-6F334D4BBAEF}"/>
              </a:ext>
            </a:extLst>
          </p:cNvPr>
          <p:cNvSpPr>
            <a:spLocks noGrp="1"/>
          </p:cNvSpPr>
          <p:nvPr>
            <p:ph type="body" sz="quarter" idx="10" hasCustomPrompt="1"/>
          </p:nvPr>
        </p:nvSpPr>
        <p:spPr>
          <a:xfrm>
            <a:off x="1008584" y="1783909"/>
            <a:ext cx="1918018" cy="220506"/>
          </a:xfrm>
        </p:spPr>
        <p:txBody>
          <a:bodyPr>
            <a:noAutofit/>
          </a:bodyPr>
          <a:lstStyle>
            <a:lvl1pPr marL="0" indent="0" algn="ctr" fontAlgn="ctr">
              <a:spcBef>
                <a:spcPts val="0"/>
              </a:spcBef>
              <a:buFontTx/>
              <a:buNone/>
              <a:defRPr sz="1200" b="1" i="0" baseline="0">
                <a:solidFill>
                  <a:schemeClr val="bg1"/>
                </a:solidFill>
                <a:latin typeface="Acumin Pro Condensed Semibold" panose="020B0506020202020204" pitchFamily="34" charset="77"/>
              </a:defRPr>
            </a:lvl1pPr>
          </a:lstStyle>
          <a:p>
            <a:pPr lvl="0"/>
            <a:r>
              <a:rPr lang="en-US"/>
              <a:t>Click to edit Subhead</a:t>
            </a:r>
          </a:p>
        </p:txBody>
      </p:sp>
      <p:sp>
        <p:nvSpPr>
          <p:cNvPr id="45" name="Text Placeholder 6">
            <a:extLst>
              <a:ext uri="{FF2B5EF4-FFF2-40B4-BE49-F238E27FC236}">
                <a16:creationId xmlns:a16="http://schemas.microsoft.com/office/drawing/2014/main" id="{A41A66E4-0B84-E1FB-88CD-3E0E6E80C49D}"/>
              </a:ext>
            </a:extLst>
          </p:cNvPr>
          <p:cNvSpPr>
            <a:spLocks noGrp="1"/>
          </p:cNvSpPr>
          <p:nvPr>
            <p:ph type="body" sz="quarter" idx="28" hasCustomPrompt="1"/>
          </p:nvPr>
        </p:nvSpPr>
        <p:spPr>
          <a:xfrm>
            <a:off x="3045438" y="1768552"/>
            <a:ext cx="1918018" cy="220506"/>
          </a:xfrm>
        </p:spPr>
        <p:txBody>
          <a:bodyPr>
            <a:noAutofit/>
          </a:bodyPr>
          <a:lstStyle>
            <a:lvl1pPr marL="0" indent="0" algn="ctr" fontAlgn="ctr">
              <a:spcBef>
                <a:spcPts val="0"/>
              </a:spcBef>
              <a:buFontTx/>
              <a:buNone/>
              <a:defRPr sz="1200" b="1" i="0" baseline="0">
                <a:solidFill>
                  <a:schemeClr val="bg1"/>
                </a:solidFill>
                <a:latin typeface="Acumin Pro Condensed Semibold" panose="020B0506020202020204" pitchFamily="34" charset="77"/>
              </a:defRPr>
            </a:lvl1pPr>
          </a:lstStyle>
          <a:p>
            <a:pPr lvl="0"/>
            <a:r>
              <a:rPr lang="en-US"/>
              <a:t>Click to edit Subhead</a:t>
            </a:r>
          </a:p>
        </p:txBody>
      </p:sp>
      <p:sp>
        <p:nvSpPr>
          <p:cNvPr id="46" name="Text Placeholder 6">
            <a:extLst>
              <a:ext uri="{FF2B5EF4-FFF2-40B4-BE49-F238E27FC236}">
                <a16:creationId xmlns:a16="http://schemas.microsoft.com/office/drawing/2014/main" id="{235E5CE7-3D80-1BB5-DACD-8A63CA927E9A}"/>
              </a:ext>
            </a:extLst>
          </p:cNvPr>
          <p:cNvSpPr>
            <a:spLocks noGrp="1"/>
          </p:cNvSpPr>
          <p:nvPr>
            <p:ph type="body" sz="quarter" idx="29" hasCustomPrompt="1"/>
          </p:nvPr>
        </p:nvSpPr>
        <p:spPr>
          <a:xfrm>
            <a:off x="5082291" y="1768552"/>
            <a:ext cx="1918018" cy="220506"/>
          </a:xfrm>
        </p:spPr>
        <p:txBody>
          <a:bodyPr>
            <a:noAutofit/>
          </a:bodyPr>
          <a:lstStyle>
            <a:lvl1pPr marL="0" indent="0" algn="ctr" fontAlgn="ctr">
              <a:spcBef>
                <a:spcPts val="0"/>
              </a:spcBef>
              <a:buFontTx/>
              <a:buNone/>
              <a:defRPr sz="1200" b="1" i="0" baseline="0">
                <a:solidFill>
                  <a:schemeClr val="bg1"/>
                </a:solidFill>
                <a:latin typeface="Acumin Pro Condensed Semibold" panose="020B0506020202020204" pitchFamily="34" charset="77"/>
              </a:defRPr>
            </a:lvl1pPr>
          </a:lstStyle>
          <a:p>
            <a:pPr lvl="0"/>
            <a:r>
              <a:rPr lang="en-US"/>
              <a:t>Click to edit Subhead</a:t>
            </a:r>
          </a:p>
        </p:txBody>
      </p:sp>
      <p:sp>
        <p:nvSpPr>
          <p:cNvPr id="47" name="Text Placeholder 6">
            <a:extLst>
              <a:ext uri="{FF2B5EF4-FFF2-40B4-BE49-F238E27FC236}">
                <a16:creationId xmlns:a16="http://schemas.microsoft.com/office/drawing/2014/main" id="{685C02D4-EA4F-4962-D397-F6439EC5C6E9}"/>
              </a:ext>
            </a:extLst>
          </p:cNvPr>
          <p:cNvSpPr>
            <a:spLocks noGrp="1"/>
          </p:cNvSpPr>
          <p:nvPr>
            <p:ph type="body" sz="quarter" idx="30" hasCustomPrompt="1"/>
          </p:nvPr>
        </p:nvSpPr>
        <p:spPr>
          <a:xfrm>
            <a:off x="7119145" y="1768552"/>
            <a:ext cx="1918018" cy="220506"/>
          </a:xfrm>
        </p:spPr>
        <p:txBody>
          <a:bodyPr>
            <a:noAutofit/>
          </a:bodyPr>
          <a:lstStyle>
            <a:lvl1pPr marL="0" indent="0" algn="ctr" fontAlgn="ctr">
              <a:spcBef>
                <a:spcPts val="0"/>
              </a:spcBef>
              <a:buFontTx/>
              <a:buNone/>
              <a:defRPr sz="1200" b="1" i="0" baseline="0">
                <a:solidFill>
                  <a:schemeClr val="bg1"/>
                </a:solidFill>
                <a:latin typeface="Acumin Pro Condensed Semibold" panose="020B0506020202020204" pitchFamily="34" charset="77"/>
              </a:defRPr>
            </a:lvl1pPr>
          </a:lstStyle>
          <a:p>
            <a:pPr lvl="0"/>
            <a:r>
              <a:rPr lang="en-US"/>
              <a:t>Click to edit Subhead</a:t>
            </a:r>
          </a:p>
        </p:txBody>
      </p:sp>
      <p:sp>
        <p:nvSpPr>
          <p:cNvPr id="48" name="Text Placeholder 6">
            <a:extLst>
              <a:ext uri="{FF2B5EF4-FFF2-40B4-BE49-F238E27FC236}">
                <a16:creationId xmlns:a16="http://schemas.microsoft.com/office/drawing/2014/main" id="{1F46F0A7-55C4-6BAE-BCB0-157A86C91997}"/>
              </a:ext>
            </a:extLst>
          </p:cNvPr>
          <p:cNvSpPr>
            <a:spLocks noGrp="1"/>
          </p:cNvSpPr>
          <p:nvPr>
            <p:ph type="body" sz="quarter" idx="31" hasCustomPrompt="1"/>
          </p:nvPr>
        </p:nvSpPr>
        <p:spPr>
          <a:xfrm>
            <a:off x="9156000" y="1770870"/>
            <a:ext cx="1918018" cy="220506"/>
          </a:xfrm>
        </p:spPr>
        <p:txBody>
          <a:bodyPr>
            <a:noAutofit/>
          </a:bodyPr>
          <a:lstStyle>
            <a:lvl1pPr marL="0" indent="0" algn="ctr" fontAlgn="ctr">
              <a:spcBef>
                <a:spcPts val="0"/>
              </a:spcBef>
              <a:buFontTx/>
              <a:buNone/>
              <a:defRPr sz="1200" b="1" i="0" baseline="0">
                <a:solidFill>
                  <a:schemeClr val="bg1"/>
                </a:solidFill>
                <a:latin typeface="Acumin Pro Condensed Semibold" panose="020B0506020202020204" pitchFamily="34" charset="77"/>
              </a:defRPr>
            </a:lvl1pPr>
          </a:lstStyle>
          <a:p>
            <a:pPr lvl="0"/>
            <a:r>
              <a:rPr lang="en-US"/>
              <a:t>Click to edit Subhead</a:t>
            </a:r>
          </a:p>
        </p:txBody>
      </p:sp>
      <p:sp>
        <p:nvSpPr>
          <p:cNvPr id="49" name="Text Placeholder 3">
            <a:extLst>
              <a:ext uri="{FF2B5EF4-FFF2-40B4-BE49-F238E27FC236}">
                <a16:creationId xmlns:a16="http://schemas.microsoft.com/office/drawing/2014/main" id="{9E69C3F7-0A3A-FAC2-6540-8BB750E9AA4C}"/>
              </a:ext>
            </a:extLst>
          </p:cNvPr>
          <p:cNvSpPr>
            <a:spLocks noGrp="1"/>
          </p:cNvSpPr>
          <p:nvPr>
            <p:ph type="body" sz="half" idx="2"/>
          </p:nvPr>
        </p:nvSpPr>
        <p:spPr>
          <a:xfrm>
            <a:off x="1117982" y="2312717"/>
            <a:ext cx="1658269" cy="2958028"/>
          </a:xfrm>
        </p:spPr>
        <p:txBody>
          <a:bodyPr>
            <a:normAutofit/>
          </a:bodyPr>
          <a:lstStyle>
            <a:lvl1pPr marL="0" indent="0">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0" name="Text Placeholder 3">
            <a:extLst>
              <a:ext uri="{FF2B5EF4-FFF2-40B4-BE49-F238E27FC236}">
                <a16:creationId xmlns:a16="http://schemas.microsoft.com/office/drawing/2014/main" id="{040CB427-2320-1A81-037C-6D83BCA5B36F}"/>
              </a:ext>
            </a:extLst>
          </p:cNvPr>
          <p:cNvSpPr>
            <a:spLocks noGrp="1"/>
          </p:cNvSpPr>
          <p:nvPr>
            <p:ph type="body" sz="half" idx="32"/>
          </p:nvPr>
        </p:nvSpPr>
        <p:spPr>
          <a:xfrm>
            <a:off x="3175312" y="2299864"/>
            <a:ext cx="1658269" cy="2958028"/>
          </a:xfrm>
        </p:spPr>
        <p:txBody>
          <a:bodyPr>
            <a:normAutofit/>
          </a:bodyPr>
          <a:lstStyle>
            <a:lvl1pPr marL="0" indent="0">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1" name="Text Placeholder 3">
            <a:extLst>
              <a:ext uri="{FF2B5EF4-FFF2-40B4-BE49-F238E27FC236}">
                <a16:creationId xmlns:a16="http://schemas.microsoft.com/office/drawing/2014/main" id="{3144BCA8-7BD5-8323-CDAB-E5362D78AA68}"/>
              </a:ext>
            </a:extLst>
          </p:cNvPr>
          <p:cNvSpPr>
            <a:spLocks noGrp="1"/>
          </p:cNvSpPr>
          <p:nvPr>
            <p:ph type="body" sz="half" idx="33"/>
          </p:nvPr>
        </p:nvSpPr>
        <p:spPr>
          <a:xfrm>
            <a:off x="5212165" y="2298292"/>
            <a:ext cx="1658269" cy="2958028"/>
          </a:xfrm>
        </p:spPr>
        <p:txBody>
          <a:bodyPr>
            <a:normAutofit/>
          </a:bodyPr>
          <a:lstStyle>
            <a:lvl1pPr marL="0" indent="0">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2" name="Text Placeholder 3">
            <a:extLst>
              <a:ext uri="{FF2B5EF4-FFF2-40B4-BE49-F238E27FC236}">
                <a16:creationId xmlns:a16="http://schemas.microsoft.com/office/drawing/2014/main" id="{82EC0719-39BA-B2AB-F29D-3C947DC78925}"/>
              </a:ext>
            </a:extLst>
          </p:cNvPr>
          <p:cNvSpPr>
            <a:spLocks noGrp="1"/>
          </p:cNvSpPr>
          <p:nvPr>
            <p:ph type="body" sz="half" idx="34"/>
          </p:nvPr>
        </p:nvSpPr>
        <p:spPr>
          <a:xfrm>
            <a:off x="7249018" y="2298292"/>
            <a:ext cx="1658269" cy="2958028"/>
          </a:xfrm>
        </p:spPr>
        <p:txBody>
          <a:bodyPr>
            <a:normAutofit/>
          </a:bodyPr>
          <a:lstStyle>
            <a:lvl1pPr marL="0" indent="0">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3" name="Text Placeholder 3">
            <a:extLst>
              <a:ext uri="{FF2B5EF4-FFF2-40B4-BE49-F238E27FC236}">
                <a16:creationId xmlns:a16="http://schemas.microsoft.com/office/drawing/2014/main" id="{B939ED29-1A95-3771-8E52-C1F99F848ABD}"/>
              </a:ext>
            </a:extLst>
          </p:cNvPr>
          <p:cNvSpPr>
            <a:spLocks noGrp="1"/>
          </p:cNvSpPr>
          <p:nvPr>
            <p:ph type="body" sz="half" idx="35"/>
          </p:nvPr>
        </p:nvSpPr>
        <p:spPr>
          <a:xfrm>
            <a:off x="9285873" y="2312717"/>
            <a:ext cx="1658269" cy="2958028"/>
          </a:xfrm>
        </p:spPr>
        <p:txBody>
          <a:bodyPr>
            <a:normAutofit/>
          </a:bodyPr>
          <a:lstStyle>
            <a:lvl1pPr marL="0" indent="0">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4" name="Text Placeholder 13">
            <a:extLst>
              <a:ext uri="{FF2B5EF4-FFF2-40B4-BE49-F238E27FC236}">
                <a16:creationId xmlns:a16="http://schemas.microsoft.com/office/drawing/2014/main" id="{F45DEB53-8B0A-80C6-DDED-B72344235087}"/>
              </a:ext>
            </a:extLst>
          </p:cNvPr>
          <p:cNvSpPr>
            <a:spLocks noGrp="1"/>
          </p:cNvSpPr>
          <p:nvPr>
            <p:ph type="body" sz="quarter" idx="15" hasCustomPrompt="1"/>
          </p:nvPr>
        </p:nvSpPr>
        <p:spPr>
          <a:xfrm>
            <a:off x="457200" y="954291"/>
            <a:ext cx="11277600" cy="365760"/>
          </a:xfrm>
        </p:spPr>
        <p:txBody>
          <a:bodyPr>
            <a:noAutofit/>
          </a:bodyPr>
          <a:lstStyle>
            <a:lvl1pPr marL="0" indent="0" algn="l">
              <a:buNone/>
              <a:defRPr sz="2200" b="1" i="0" baseline="0">
                <a:solidFill>
                  <a:schemeClr val="accent4">
                    <a:lumMod val="65000"/>
                  </a:schemeClr>
                </a:solidFill>
                <a:latin typeface="Acumin Pro Condensed Semibold" panose="020B0506020202020204" pitchFamily="34" charset="77"/>
              </a:defRPr>
            </a:lvl1pPr>
          </a:lstStyle>
          <a:p>
            <a:pPr lvl="0"/>
            <a:r>
              <a:rPr lang="en-US"/>
              <a:t>Click to add subhead</a:t>
            </a:r>
          </a:p>
        </p:txBody>
      </p:sp>
      <p:sp>
        <p:nvSpPr>
          <p:cNvPr id="3" name="Slide Number Placeholder 2">
            <a:extLst>
              <a:ext uri="{FF2B5EF4-FFF2-40B4-BE49-F238E27FC236}">
                <a16:creationId xmlns:a16="http://schemas.microsoft.com/office/drawing/2014/main" id="{35728143-5B5E-2F91-1A50-ECF61312F188}"/>
              </a:ext>
            </a:extLst>
          </p:cNvPr>
          <p:cNvSpPr>
            <a:spLocks noGrp="1"/>
          </p:cNvSpPr>
          <p:nvPr>
            <p:ph type="sldNum" sz="quarter" idx="36"/>
          </p:nvPr>
        </p:nvSpPr>
        <p:spPr/>
        <p:txBody>
          <a:bodyPr/>
          <a:lstStyle/>
          <a:p>
            <a:fld id="{F994776A-187E-9540-9EA4-8D5781AB769D}" type="slidenum">
              <a:rPr lang="en-US" smtClean="0"/>
              <a:pPr/>
              <a:t>‹#›</a:t>
            </a:fld>
            <a:endParaRPr lang="en-US"/>
          </a:p>
        </p:txBody>
      </p:sp>
    </p:spTree>
    <p:extLst>
      <p:ext uri="{BB962C8B-B14F-4D97-AF65-F5344CB8AC3E}">
        <p14:creationId xmlns:p14="http://schemas.microsoft.com/office/powerpoint/2010/main" val="325496615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hoto with Caption - Black Diagonal">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DC36684E-7DEE-F47A-FA01-89E8EC8104A0}"/>
              </a:ext>
            </a:extLst>
          </p:cNvPr>
          <p:cNvSpPr>
            <a:spLocks noGrp="1"/>
          </p:cNvSpPr>
          <p:nvPr>
            <p:ph type="pic" sz="quarter" idx="11"/>
          </p:nvPr>
        </p:nvSpPr>
        <p:spPr>
          <a:xfrm>
            <a:off x="5610386" y="-9524"/>
            <a:ext cx="6581614" cy="6882938"/>
          </a:xfrm>
          <a:ln>
            <a:noFill/>
          </a:ln>
        </p:spPr>
        <p:txBody>
          <a:bodyPr/>
          <a:lstStyle/>
          <a:p>
            <a:r>
              <a:rPr lang="en-US"/>
              <a:t>Click icon to add picture</a:t>
            </a:r>
          </a:p>
        </p:txBody>
      </p:sp>
      <p:sp>
        <p:nvSpPr>
          <p:cNvPr id="5" name="Rectangle 4">
            <a:extLst>
              <a:ext uri="{FF2B5EF4-FFF2-40B4-BE49-F238E27FC236}">
                <a16:creationId xmlns:a16="http://schemas.microsoft.com/office/drawing/2014/main" id="{3500C207-AC1E-087B-DE95-A55BC82CAF9A}"/>
              </a:ext>
            </a:extLst>
          </p:cNvPr>
          <p:cNvSpPr/>
          <p:nvPr userDrawn="1"/>
        </p:nvSpPr>
        <p:spPr>
          <a:xfrm>
            <a:off x="0" y="-9440"/>
            <a:ext cx="7284203" cy="6882938"/>
          </a:xfrm>
          <a:custGeom>
            <a:avLst/>
            <a:gdLst>
              <a:gd name="connsiteX0" fmla="*/ 0 w 7284203"/>
              <a:gd name="connsiteY0" fmla="*/ 0 h 6867440"/>
              <a:gd name="connsiteX1" fmla="*/ 7284203 w 7284203"/>
              <a:gd name="connsiteY1" fmla="*/ 0 h 6867440"/>
              <a:gd name="connsiteX2" fmla="*/ 7284203 w 7284203"/>
              <a:gd name="connsiteY2" fmla="*/ 6867440 h 6867440"/>
              <a:gd name="connsiteX3" fmla="*/ 0 w 7284203"/>
              <a:gd name="connsiteY3" fmla="*/ 6867440 h 6867440"/>
              <a:gd name="connsiteX4" fmla="*/ 0 w 7284203"/>
              <a:gd name="connsiteY4" fmla="*/ 0 h 6867440"/>
              <a:gd name="connsiteX0" fmla="*/ 0 w 7284203"/>
              <a:gd name="connsiteY0" fmla="*/ 0 h 6867440"/>
              <a:gd name="connsiteX1" fmla="*/ 7284203 w 7284203"/>
              <a:gd name="connsiteY1" fmla="*/ 0 h 6867440"/>
              <a:gd name="connsiteX2" fmla="*/ 5114441 w 7284203"/>
              <a:gd name="connsiteY2" fmla="*/ 6867440 h 6867440"/>
              <a:gd name="connsiteX3" fmla="*/ 0 w 7284203"/>
              <a:gd name="connsiteY3" fmla="*/ 6867440 h 6867440"/>
              <a:gd name="connsiteX4" fmla="*/ 0 w 7284203"/>
              <a:gd name="connsiteY4" fmla="*/ 0 h 6867440"/>
              <a:gd name="connsiteX0" fmla="*/ 0 w 7284203"/>
              <a:gd name="connsiteY0" fmla="*/ 0 h 6882938"/>
              <a:gd name="connsiteX1" fmla="*/ 7284203 w 7284203"/>
              <a:gd name="connsiteY1" fmla="*/ 0 h 6882938"/>
              <a:gd name="connsiteX2" fmla="*/ 5610386 w 7284203"/>
              <a:gd name="connsiteY2" fmla="*/ 6882938 h 6882938"/>
              <a:gd name="connsiteX3" fmla="*/ 0 w 7284203"/>
              <a:gd name="connsiteY3" fmla="*/ 6867440 h 6882938"/>
              <a:gd name="connsiteX4" fmla="*/ 0 w 7284203"/>
              <a:gd name="connsiteY4" fmla="*/ 0 h 68829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84203" h="6882938">
                <a:moveTo>
                  <a:pt x="0" y="0"/>
                </a:moveTo>
                <a:lnTo>
                  <a:pt x="7284203" y="0"/>
                </a:lnTo>
                <a:lnTo>
                  <a:pt x="5610386" y="6882938"/>
                </a:lnTo>
                <a:lnTo>
                  <a:pt x="0" y="6867440"/>
                </a:lnTo>
                <a:lnTo>
                  <a:pt x="0" y="0"/>
                </a:lnTo>
                <a:close/>
              </a:path>
            </a:pathLst>
          </a:cu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B2696218-EA6F-DE53-DF14-6383AEA46217}"/>
              </a:ext>
            </a:extLst>
          </p:cNvPr>
          <p:cNvSpPr>
            <a:spLocks noGrp="1"/>
          </p:cNvSpPr>
          <p:nvPr>
            <p:ph type="title"/>
          </p:nvPr>
        </p:nvSpPr>
        <p:spPr>
          <a:xfrm>
            <a:off x="1142005" y="891153"/>
            <a:ext cx="3932237" cy="1600200"/>
          </a:xfrm>
        </p:spPr>
        <p:txBody>
          <a:bodyPr anchor="b"/>
          <a:lstStyle>
            <a:lvl1pPr>
              <a:defRPr sz="3200">
                <a:solidFill>
                  <a:schemeClr val="bg1"/>
                </a:solidFill>
              </a:defRPr>
            </a:lvl1pPr>
          </a:lstStyle>
          <a:p>
            <a:r>
              <a:rPr lang="en-US"/>
              <a:t>Click to edit Master title style</a:t>
            </a:r>
          </a:p>
        </p:txBody>
      </p:sp>
      <p:sp>
        <p:nvSpPr>
          <p:cNvPr id="12" name="Text Placeholder 3">
            <a:extLst>
              <a:ext uri="{FF2B5EF4-FFF2-40B4-BE49-F238E27FC236}">
                <a16:creationId xmlns:a16="http://schemas.microsoft.com/office/drawing/2014/main" id="{4B620EBE-30BB-D534-67D3-D8578AA6839B}"/>
              </a:ext>
            </a:extLst>
          </p:cNvPr>
          <p:cNvSpPr>
            <a:spLocks noGrp="1"/>
          </p:cNvSpPr>
          <p:nvPr>
            <p:ph type="body" sz="half" idx="2"/>
          </p:nvPr>
        </p:nvSpPr>
        <p:spPr>
          <a:xfrm>
            <a:off x="1142005" y="2491353"/>
            <a:ext cx="3932237" cy="381158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Slide Number Placeholder 2">
            <a:extLst>
              <a:ext uri="{FF2B5EF4-FFF2-40B4-BE49-F238E27FC236}">
                <a16:creationId xmlns:a16="http://schemas.microsoft.com/office/drawing/2014/main" id="{2E3836B8-46F8-6347-6A27-7BDA1D77E945}"/>
              </a:ext>
            </a:extLst>
          </p:cNvPr>
          <p:cNvSpPr>
            <a:spLocks noGrp="1"/>
          </p:cNvSpPr>
          <p:nvPr>
            <p:ph type="sldNum" sz="quarter" idx="12"/>
          </p:nvPr>
        </p:nvSpPr>
        <p:spPr/>
        <p:txBody>
          <a:bodyPr/>
          <a:lstStyle/>
          <a:p>
            <a:fld id="{F994776A-187E-9540-9EA4-8D5781AB769D}" type="slidenum">
              <a:rPr lang="en-US" smtClean="0"/>
              <a:pPr/>
              <a:t>‹#›</a:t>
            </a:fld>
            <a:endParaRPr lang="en-US"/>
          </a:p>
        </p:txBody>
      </p:sp>
    </p:spTree>
    <p:extLst>
      <p:ext uri="{BB962C8B-B14F-4D97-AF65-F5344CB8AC3E}">
        <p14:creationId xmlns:p14="http://schemas.microsoft.com/office/powerpoint/2010/main" val="77730917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Photo with Caption - White Diagonal">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DC36684E-7DEE-F47A-FA01-89E8EC8104A0}"/>
              </a:ext>
            </a:extLst>
          </p:cNvPr>
          <p:cNvSpPr>
            <a:spLocks noGrp="1"/>
          </p:cNvSpPr>
          <p:nvPr>
            <p:ph type="pic" sz="quarter" idx="11"/>
          </p:nvPr>
        </p:nvSpPr>
        <p:spPr>
          <a:xfrm>
            <a:off x="5610386" y="-9525"/>
            <a:ext cx="6581614" cy="6882938"/>
          </a:xfrm>
          <a:ln>
            <a:noFill/>
          </a:ln>
        </p:spPr>
        <p:txBody>
          <a:bodyPr/>
          <a:lstStyle/>
          <a:p>
            <a:r>
              <a:rPr lang="en-US"/>
              <a:t>Click icon to add picture</a:t>
            </a:r>
          </a:p>
        </p:txBody>
      </p:sp>
      <p:sp>
        <p:nvSpPr>
          <p:cNvPr id="5" name="Rectangle 4">
            <a:extLst>
              <a:ext uri="{FF2B5EF4-FFF2-40B4-BE49-F238E27FC236}">
                <a16:creationId xmlns:a16="http://schemas.microsoft.com/office/drawing/2014/main" id="{3500C207-AC1E-087B-DE95-A55BC82CAF9A}"/>
              </a:ext>
            </a:extLst>
          </p:cNvPr>
          <p:cNvSpPr/>
          <p:nvPr userDrawn="1"/>
        </p:nvSpPr>
        <p:spPr>
          <a:xfrm>
            <a:off x="0" y="0"/>
            <a:ext cx="7284203" cy="6882938"/>
          </a:xfrm>
          <a:custGeom>
            <a:avLst/>
            <a:gdLst>
              <a:gd name="connsiteX0" fmla="*/ 0 w 7284203"/>
              <a:gd name="connsiteY0" fmla="*/ 0 h 6867440"/>
              <a:gd name="connsiteX1" fmla="*/ 7284203 w 7284203"/>
              <a:gd name="connsiteY1" fmla="*/ 0 h 6867440"/>
              <a:gd name="connsiteX2" fmla="*/ 7284203 w 7284203"/>
              <a:gd name="connsiteY2" fmla="*/ 6867440 h 6867440"/>
              <a:gd name="connsiteX3" fmla="*/ 0 w 7284203"/>
              <a:gd name="connsiteY3" fmla="*/ 6867440 h 6867440"/>
              <a:gd name="connsiteX4" fmla="*/ 0 w 7284203"/>
              <a:gd name="connsiteY4" fmla="*/ 0 h 6867440"/>
              <a:gd name="connsiteX0" fmla="*/ 0 w 7284203"/>
              <a:gd name="connsiteY0" fmla="*/ 0 h 6867440"/>
              <a:gd name="connsiteX1" fmla="*/ 7284203 w 7284203"/>
              <a:gd name="connsiteY1" fmla="*/ 0 h 6867440"/>
              <a:gd name="connsiteX2" fmla="*/ 5114441 w 7284203"/>
              <a:gd name="connsiteY2" fmla="*/ 6867440 h 6867440"/>
              <a:gd name="connsiteX3" fmla="*/ 0 w 7284203"/>
              <a:gd name="connsiteY3" fmla="*/ 6867440 h 6867440"/>
              <a:gd name="connsiteX4" fmla="*/ 0 w 7284203"/>
              <a:gd name="connsiteY4" fmla="*/ 0 h 6867440"/>
              <a:gd name="connsiteX0" fmla="*/ 0 w 7284203"/>
              <a:gd name="connsiteY0" fmla="*/ 0 h 6882938"/>
              <a:gd name="connsiteX1" fmla="*/ 7284203 w 7284203"/>
              <a:gd name="connsiteY1" fmla="*/ 0 h 6882938"/>
              <a:gd name="connsiteX2" fmla="*/ 5610386 w 7284203"/>
              <a:gd name="connsiteY2" fmla="*/ 6882938 h 6882938"/>
              <a:gd name="connsiteX3" fmla="*/ 0 w 7284203"/>
              <a:gd name="connsiteY3" fmla="*/ 6867440 h 6882938"/>
              <a:gd name="connsiteX4" fmla="*/ 0 w 7284203"/>
              <a:gd name="connsiteY4" fmla="*/ 0 h 68829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84203" h="6882938">
                <a:moveTo>
                  <a:pt x="0" y="0"/>
                </a:moveTo>
                <a:lnTo>
                  <a:pt x="7284203" y="0"/>
                </a:lnTo>
                <a:lnTo>
                  <a:pt x="5610386" y="6882938"/>
                </a:lnTo>
                <a:lnTo>
                  <a:pt x="0" y="6867440"/>
                </a:lnTo>
                <a:lnTo>
                  <a:pt x="0" y="0"/>
                </a:lnTo>
                <a:close/>
              </a:path>
            </a:pathLst>
          </a:cu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B2696218-EA6F-DE53-DF14-6383AEA46217}"/>
              </a:ext>
            </a:extLst>
          </p:cNvPr>
          <p:cNvSpPr>
            <a:spLocks noGrp="1"/>
          </p:cNvSpPr>
          <p:nvPr>
            <p:ph type="title" hasCustomPrompt="1"/>
          </p:nvPr>
        </p:nvSpPr>
        <p:spPr>
          <a:xfrm>
            <a:off x="1142005" y="891153"/>
            <a:ext cx="3932237" cy="1600200"/>
          </a:xfrm>
        </p:spPr>
        <p:txBody>
          <a:bodyPr anchor="b"/>
          <a:lstStyle>
            <a:lvl1pPr>
              <a:defRPr sz="3200">
                <a:solidFill>
                  <a:schemeClr val="tx1"/>
                </a:solidFill>
              </a:defRPr>
            </a:lvl1pPr>
          </a:lstStyle>
          <a:p>
            <a:r>
              <a:rPr lang="en-US"/>
              <a:t>Click to add title</a:t>
            </a:r>
          </a:p>
        </p:txBody>
      </p:sp>
      <p:sp>
        <p:nvSpPr>
          <p:cNvPr id="12" name="Text Placeholder 3">
            <a:extLst>
              <a:ext uri="{FF2B5EF4-FFF2-40B4-BE49-F238E27FC236}">
                <a16:creationId xmlns:a16="http://schemas.microsoft.com/office/drawing/2014/main" id="{4B620EBE-30BB-D534-67D3-D8578AA6839B}"/>
              </a:ext>
            </a:extLst>
          </p:cNvPr>
          <p:cNvSpPr>
            <a:spLocks noGrp="1"/>
          </p:cNvSpPr>
          <p:nvPr>
            <p:ph type="body" sz="half" idx="2"/>
          </p:nvPr>
        </p:nvSpPr>
        <p:spPr>
          <a:xfrm>
            <a:off x="1142005" y="2491353"/>
            <a:ext cx="3932237" cy="3811588"/>
          </a:xfrm>
        </p:spPr>
        <p:txBody>
          <a:bodyPr/>
          <a:lstStyle>
            <a:lvl1pPr marL="0" indent="0">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Slide Number Placeholder 2">
            <a:extLst>
              <a:ext uri="{FF2B5EF4-FFF2-40B4-BE49-F238E27FC236}">
                <a16:creationId xmlns:a16="http://schemas.microsoft.com/office/drawing/2014/main" id="{3223C719-BBA8-8B6C-9920-142BDE7BBF5C}"/>
              </a:ext>
            </a:extLst>
          </p:cNvPr>
          <p:cNvSpPr>
            <a:spLocks noGrp="1"/>
          </p:cNvSpPr>
          <p:nvPr>
            <p:ph type="sldNum" sz="quarter" idx="12"/>
          </p:nvPr>
        </p:nvSpPr>
        <p:spPr/>
        <p:txBody>
          <a:bodyPr/>
          <a:lstStyle/>
          <a:p>
            <a:fld id="{F994776A-187E-9540-9EA4-8D5781AB769D}" type="slidenum">
              <a:rPr lang="en-US" smtClean="0"/>
              <a:pPr/>
              <a:t>‹#›</a:t>
            </a:fld>
            <a:endParaRPr lang="en-US"/>
          </a:p>
        </p:txBody>
      </p:sp>
    </p:spTree>
    <p:extLst>
      <p:ext uri="{BB962C8B-B14F-4D97-AF65-F5344CB8AC3E}">
        <p14:creationId xmlns:p14="http://schemas.microsoft.com/office/powerpoint/2010/main" val="185395454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End Slide - Black">
    <p:spTree>
      <p:nvGrpSpPr>
        <p:cNvPr id="1" name=""/>
        <p:cNvGrpSpPr/>
        <p:nvPr/>
      </p:nvGrpSpPr>
      <p:grpSpPr>
        <a:xfrm>
          <a:off x="0" y="0"/>
          <a:ext cx="0" cy="0"/>
          <a:chOff x="0" y="0"/>
          <a:chExt cx="0" cy="0"/>
        </a:xfrm>
      </p:grpSpPr>
      <p:pic>
        <p:nvPicPr>
          <p:cNvPr id="2" name="Black Triangle">
            <a:extLst>
              <a:ext uri="{FF2B5EF4-FFF2-40B4-BE49-F238E27FC236}">
                <a16:creationId xmlns:a16="http://schemas.microsoft.com/office/drawing/2014/main" id="{E6FF8326-7C7F-B6EE-5081-7AD19B61BF99}"/>
              </a:ext>
            </a:extLst>
          </p:cNvPr>
          <p:cNvPicPr>
            <a:picLocks noChangeAspect="1"/>
          </p:cNvPicPr>
          <p:nvPr userDrawn="1"/>
        </p:nvPicPr>
        <p:blipFill>
          <a:blip r:embed="rId2"/>
          <a:stretch>
            <a:fillRect/>
          </a:stretch>
        </p:blipFill>
        <p:spPr>
          <a:xfrm>
            <a:off x="9956800" y="0"/>
            <a:ext cx="2235200" cy="6858000"/>
          </a:xfrm>
          <a:prstGeom prst="rect">
            <a:avLst/>
          </a:prstGeom>
          <a:noFill/>
        </p:spPr>
      </p:pic>
      <p:sp>
        <p:nvSpPr>
          <p:cNvPr id="6" name="Triangle 5">
            <a:extLst>
              <a:ext uri="{FF2B5EF4-FFF2-40B4-BE49-F238E27FC236}">
                <a16:creationId xmlns:a16="http://schemas.microsoft.com/office/drawing/2014/main" id="{47BD40D6-A6F9-8B8C-560F-0C7A97097E8F}"/>
              </a:ext>
            </a:extLst>
          </p:cNvPr>
          <p:cNvSpPr/>
          <p:nvPr userDrawn="1"/>
        </p:nvSpPr>
        <p:spPr>
          <a:xfrm>
            <a:off x="9954706" y="-9439"/>
            <a:ext cx="2246721" cy="6867440"/>
          </a:xfrm>
          <a:custGeom>
            <a:avLst/>
            <a:gdLst>
              <a:gd name="connsiteX0" fmla="*/ 0 w 2243579"/>
              <a:gd name="connsiteY0" fmla="*/ 0 h 6881568"/>
              <a:gd name="connsiteX1" fmla="*/ 2243579 w 2243579"/>
              <a:gd name="connsiteY1" fmla="*/ 0 h 6881568"/>
              <a:gd name="connsiteX2" fmla="*/ 2243579 w 2243579"/>
              <a:gd name="connsiteY2" fmla="*/ 6881568 h 6881568"/>
              <a:gd name="connsiteX3" fmla="*/ 0 w 2243579"/>
              <a:gd name="connsiteY3" fmla="*/ 6881568 h 6881568"/>
              <a:gd name="connsiteX4" fmla="*/ 0 w 2243579"/>
              <a:gd name="connsiteY4" fmla="*/ 0 h 6881568"/>
              <a:gd name="connsiteX0" fmla="*/ 1300899 w 2243579"/>
              <a:gd name="connsiteY0" fmla="*/ 565608 h 6881568"/>
              <a:gd name="connsiteX1" fmla="*/ 2243579 w 2243579"/>
              <a:gd name="connsiteY1" fmla="*/ 0 h 6881568"/>
              <a:gd name="connsiteX2" fmla="*/ 2243579 w 2243579"/>
              <a:gd name="connsiteY2" fmla="*/ 6881568 h 6881568"/>
              <a:gd name="connsiteX3" fmla="*/ 0 w 2243579"/>
              <a:gd name="connsiteY3" fmla="*/ 6881568 h 6881568"/>
              <a:gd name="connsiteX4" fmla="*/ 1300899 w 2243579"/>
              <a:gd name="connsiteY4" fmla="*/ 565608 h 6881568"/>
              <a:gd name="connsiteX0" fmla="*/ 1602557 w 2243579"/>
              <a:gd name="connsiteY0" fmla="*/ 18854 h 6881568"/>
              <a:gd name="connsiteX1" fmla="*/ 2243579 w 2243579"/>
              <a:gd name="connsiteY1" fmla="*/ 0 h 6881568"/>
              <a:gd name="connsiteX2" fmla="*/ 2243579 w 2243579"/>
              <a:gd name="connsiteY2" fmla="*/ 6881568 h 6881568"/>
              <a:gd name="connsiteX3" fmla="*/ 0 w 2243579"/>
              <a:gd name="connsiteY3" fmla="*/ 6881568 h 6881568"/>
              <a:gd name="connsiteX4" fmla="*/ 1602557 w 2243579"/>
              <a:gd name="connsiteY4" fmla="*/ 18854 h 6881568"/>
              <a:gd name="connsiteX0" fmla="*/ 1319753 w 1960775"/>
              <a:gd name="connsiteY0" fmla="*/ 18854 h 6881568"/>
              <a:gd name="connsiteX1" fmla="*/ 1960775 w 1960775"/>
              <a:gd name="connsiteY1" fmla="*/ 0 h 6881568"/>
              <a:gd name="connsiteX2" fmla="*/ 1960775 w 1960775"/>
              <a:gd name="connsiteY2" fmla="*/ 6881568 h 6881568"/>
              <a:gd name="connsiteX3" fmla="*/ 0 w 1960775"/>
              <a:gd name="connsiteY3" fmla="*/ 6806154 h 6881568"/>
              <a:gd name="connsiteX4" fmla="*/ 1319753 w 1960775"/>
              <a:gd name="connsiteY4" fmla="*/ 18854 h 6881568"/>
              <a:gd name="connsiteX0" fmla="*/ 1593130 w 2234152"/>
              <a:gd name="connsiteY0" fmla="*/ 18854 h 6881569"/>
              <a:gd name="connsiteX1" fmla="*/ 2234152 w 2234152"/>
              <a:gd name="connsiteY1" fmla="*/ 0 h 6881569"/>
              <a:gd name="connsiteX2" fmla="*/ 2234152 w 2234152"/>
              <a:gd name="connsiteY2" fmla="*/ 6881568 h 6881569"/>
              <a:gd name="connsiteX3" fmla="*/ 0 w 2234152"/>
              <a:gd name="connsiteY3" fmla="*/ 6881569 h 6881569"/>
              <a:gd name="connsiteX4" fmla="*/ 1593130 w 2234152"/>
              <a:gd name="connsiteY4" fmla="*/ 18854 h 6881569"/>
              <a:gd name="connsiteX0" fmla="*/ 1583717 w 2234152"/>
              <a:gd name="connsiteY0" fmla="*/ 9420 h 6881569"/>
              <a:gd name="connsiteX1" fmla="*/ 2234152 w 2234152"/>
              <a:gd name="connsiteY1" fmla="*/ 0 h 6881569"/>
              <a:gd name="connsiteX2" fmla="*/ 2234152 w 2234152"/>
              <a:gd name="connsiteY2" fmla="*/ 6881568 h 6881569"/>
              <a:gd name="connsiteX3" fmla="*/ 0 w 2234152"/>
              <a:gd name="connsiteY3" fmla="*/ 6881569 h 6881569"/>
              <a:gd name="connsiteX4" fmla="*/ 1583717 w 2234152"/>
              <a:gd name="connsiteY4" fmla="*/ 9420 h 6881569"/>
              <a:gd name="connsiteX0" fmla="*/ 1583717 w 2243566"/>
              <a:gd name="connsiteY0" fmla="*/ 0 h 6872149"/>
              <a:gd name="connsiteX1" fmla="*/ 2243566 w 2243566"/>
              <a:gd name="connsiteY1" fmla="*/ 12 h 6872149"/>
              <a:gd name="connsiteX2" fmla="*/ 2234152 w 2243566"/>
              <a:gd name="connsiteY2" fmla="*/ 6872148 h 6872149"/>
              <a:gd name="connsiteX3" fmla="*/ 0 w 2243566"/>
              <a:gd name="connsiteY3" fmla="*/ 6872149 h 6872149"/>
              <a:gd name="connsiteX4" fmla="*/ 1583717 w 2243566"/>
              <a:gd name="connsiteY4" fmla="*/ 0 h 68721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3566" h="6872149">
                <a:moveTo>
                  <a:pt x="1583717" y="0"/>
                </a:moveTo>
                <a:lnTo>
                  <a:pt x="2243566" y="12"/>
                </a:lnTo>
                <a:lnTo>
                  <a:pt x="2234152" y="6872148"/>
                </a:lnTo>
                <a:lnTo>
                  <a:pt x="0" y="6872149"/>
                </a:lnTo>
                <a:lnTo>
                  <a:pt x="1583717" y="0"/>
                </a:lnTo>
                <a:close/>
              </a:path>
            </a:pathLst>
          </a:custGeom>
          <a:solidFill>
            <a:srgbClr val="CFB9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11870E27-202E-F717-3FB6-D69451DF1391}"/>
              </a:ext>
            </a:extLst>
          </p:cNvPr>
          <p:cNvSpPr>
            <a:spLocks noGrp="1"/>
          </p:cNvSpPr>
          <p:nvPr>
            <p:ph type="title" hasCustomPrompt="1"/>
          </p:nvPr>
        </p:nvSpPr>
        <p:spPr>
          <a:xfrm>
            <a:off x="805070" y="2466280"/>
            <a:ext cx="7981645" cy="719757"/>
          </a:xfrm>
        </p:spPr>
        <p:txBody>
          <a:bodyPr>
            <a:noAutofit/>
          </a:bodyPr>
          <a:lstStyle>
            <a:lvl1pPr>
              <a:defRPr sz="9600" cap="none">
                <a:solidFill>
                  <a:schemeClr val="bg1"/>
                </a:solidFill>
              </a:defRPr>
            </a:lvl1pPr>
          </a:lstStyle>
          <a:p>
            <a:r>
              <a:rPr lang="en-US"/>
              <a:t>THANK YOU</a:t>
            </a:r>
          </a:p>
        </p:txBody>
      </p:sp>
      <p:sp>
        <p:nvSpPr>
          <p:cNvPr id="9" name="Text Placeholder 8">
            <a:extLst>
              <a:ext uri="{FF2B5EF4-FFF2-40B4-BE49-F238E27FC236}">
                <a16:creationId xmlns:a16="http://schemas.microsoft.com/office/drawing/2014/main" id="{3F3E966E-ACAB-E285-70D0-66AC08DF1386}"/>
              </a:ext>
            </a:extLst>
          </p:cNvPr>
          <p:cNvSpPr>
            <a:spLocks noGrp="1"/>
          </p:cNvSpPr>
          <p:nvPr>
            <p:ph type="body" sz="quarter" idx="10" hasCustomPrompt="1"/>
          </p:nvPr>
        </p:nvSpPr>
        <p:spPr>
          <a:xfrm>
            <a:off x="924339" y="3434010"/>
            <a:ext cx="7874567" cy="449263"/>
          </a:xfrm>
        </p:spPr>
        <p:txBody>
          <a:bodyPr>
            <a:normAutofit/>
          </a:bodyPr>
          <a:lstStyle>
            <a:lvl1pPr marL="0" indent="0">
              <a:buFontTx/>
              <a:buNone/>
              <a:defRPr sz="1800" b="0" i="0">
                <a:solidFill>
                  <a:schemeClr val="bg2"/>
                </a:solidFill>
                <a:latin typeface="Acumin Pro Medium" panose="020B0504020202020204" pitchFamily="34"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add contact info</a:t>
            </a:r>
          </a:p>
        </p:txBody>
      </p:sp>
      <p:pic>
        <p:nvPicPr>
          <p:cNvPr id="8" name="Purdue Logo" descr="Purdue Logo">
            <a:extLst>
              <a:ext uri="{FF2B5EF4-FFF2-40B4-BE49-F238E27FC236}">
                <a16:creationId xmlns:a16="http://schemas.microsoft.com/office/drawing/2014/main" id="{D1A65555-63A8-D3C1-AA71-F25B3071BDC0}"/>
              </a:ext>
            </a:extLst>
          </p:cNvPr>
          <p:cNvPicPr>
            <a:picLocks noChangeAspect="1"/>
          </p:cNvPicPr>
          <p:nvPr userDrawn="1"/>
        </p:nvPicPr>
        <p:blipFill>
          <a:blip r:embed="rId3"/>
          <a:stretch>
            <a:fillRect/>
          </a:stretch>
        </p:blipFill>
        <p:spPr>
          <a:xfrm>
            <a:off x="805070" y="5739119"/>
            <a:ext cx="2709200" cy="484939"/>
          </a:xfrm>
          <a:prstGeom prst="rect">
            <a:avLst/>
          </a:prstGeom>
        </p:spPr>
      </p:pic>
    </p:spTree>
    <p:extLst>
      <p:ext uri="{BB962C8B-B14F-4D97-AF65-F5344CB8AC3E}">
        <p14:creationId xmlns:p14="http://schemas.microsoft.com/office/powerpoint/2010/main" val="115725078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End Slide - Gold">
    <p:spTree>
      <p:nvGrpSpPr>
        <p:cNvPr id="1" name=""/>
        <p:cNvGrpSpPr/>
        <p:nvPr/>
      </p:nvGrpSpPr>
      <p:grpSpPr>
        <a:xfrm>
          <a:off x="0" y="0"/>
          <a:ext cx="0" cy="0"/>
          <a:chOff x="0" y="0"/>
          <a:chExt cx="0" cy="0"/>
        </a:xfrm>
      </p:grpSpPr>
      <p:pic>
        <p:nvPicPr>
          <p:cNvPr id="2" name="Black Triangle">
            <a:extLst>
              <a:ext uri="{FF2B5EF4-FFF2-40B4-BE49-F238E27FC236}">
                <a16:creationId xmlns:a16="http://schemas.microsoft.com/office/drawing/2014/main" id="{E6FF8326-7C7F-B6EE-5081-7AD19B61BF99}"/>
              </a:ext>
            </a:extLst>
          </p:cNvPr>
          <p:cNvPicPr>
            <a:picLocks noChangeAspect="1"/>
          </p:cNvPicPr>
          <p:nvPr userDrawn="1"/>
        </p:nvPicPr>
        <p:blipFill>
          <a:blip r:embed="rId2"/>
          <a:stretch>
            <a:fillRect/>
          </a:stretch>
        </p:blipFill>
        <p:spPr>
          <a:xfrm>
            <a:off x="9956800" y="0"/>
            <a:ext cx="2235200" cy="6858000"/>
          </a:xfrm>
          <a:prstGeom prst="rect">
            <a:avLst/>
          </a:prstGeom>
          <a:noFill/>
        </p:spPr>
      </p:pic>
      <p:pic>
        <p:nvPicPr>
          <p:cNvPr id="4" name="Purdue Logo" descr="Purdue Logo">
            <a:extLst>
              <a:ext uri="{FF2B5EF4-FFF2-40B4-BE49-F238E27FC236}">
                <a16:creationId xmlns:a16="http://schemas.microsoft.com/office/drawing/2014/main" id="{BA4B2908-555F-78CD-D5EA-D087520FF3FF}"/>
              </a:ext>
            </a:extLst>
          </p:cNvPr>
          <p:cNvPicPr>
            <a:picLocks noChangeAspect="1"/>
          </p:cNvPicPr>
          <p:nvPr userDrawn="1"/>
        </p:nvPicPr>
        <p:blipFill>
          <a:blip r:embed="rId3"/>
          <a:stretch>
            <a:fillRect/>
          </a:stretch>
        </p:blipFill>
        <p:spPr>
          <a:xfrm>
            <a:off x="1034143" y="5756156"/>
            <a:ext cx="2709200" cy="484940"/>
          </a:xfrm>
          <a:prstGeom prst="rect">
            <a:avLst/>
          </a:prstGeom>
        </p:spPr>
      </p:pic>
      <p:sp>
        <p:nvSpPr>
          <p:cNvPr id="3" name="Title 6">
            <a:extLst>
              <a:ext uri="{FF2B5EF4-FFF2-40B4-BE49-F238E27FC236}">
                <a16:creationId xmlns:a16="http://schemas.microsoft.com/office/drawing/2014/main" id="{1648B145-A545-0D6D-AFF0-0F715C90759F}"/>
              </a:ext>
            </a:extLst>
          </p:cNvPr>
          <p:cNvSpPr>
            <a:spLocks noGrp="1"/>
          </p:cNvSpPr>
          <p:nvPr>
            <p:ph type="title" hasCustomPrompt="1"/>
          </p:nvPr>
        </p:nvSpPr>
        <p:spPr>
          <a:xfrm>
            <a:off x="805070" y="2466280"/>
            <a:ext cx="7981645" cy="719757"/>
          </a:xfrm>
        </p:spPr>
        <p:txBody>
          <a:bodyPr>
            <a:noAutofit/>
          </a:bodyPr>
          <a:lstStyle>
            <a:lvl1pPr>
              <a:defRPr sz="9600" cap="none">
                <a:solidFill>
                  <a:schemeClr val="tx1"/>
                </a:solidFill>
              </a:defRPr>
            </a:lvl1pPr>
          </a:lstStyle>
          <a:p>
            <a:r>
              <a:rPr lang="en-US"/>
              <a:t>THANK YOU</a:t>
            </a:r>
          </a:p>
        </p:txBody>
      </p:sp>
      <p:sp>
        <p:nvSpPr>
          <p:cNvPr id="5" name="Text Placeholder 8">
            <a:extLst>
              <a:ext uri="{FF2B5EF4-FFF2-40B4-BE49-F238E27FC236}">
                <a16:creationId xmlns:a16="http://schemas.microsoft.com/office/drawing/2014/main" id="{E3D40940-377F-6BBC-02CB-083B672BF56B}"/>
              </a:ext>
            </a:extLst>
          </p:cNvPr>
          <p:cNvSpPr>
            <a:spLocks noGrp="1"/>
          </p:cNvSpPr>
          <p:nvPr>
            <p:ph type="body" sz="quarter" idx="10" hasCustomPrompt="1"/>
          </p:nvPr>
        </p:nvSpPr>
        <p:spPr>
          <a:xfrm>
            <a:off x="924339" y="3434010"/>
            <a:ext cx="7874567" cy="449263"/>
          </a:xfrm>
        </p:spPr>
        <p:txBody>
          <a:bodyPr>
            <a:normAutofit/>
          </a:bodyPr>
          <a:lstStyle>
            <a:lvl1pPr marL="0" indent="0">
              <a:buFontTx/>
              <a:buNone/>
              <a:defRPr sz="1800" b="0" i="0">
                <a:solidFill>
                  <a:schemeClr val="tx1"/>
                </a:solidFill>
                <a:latin typeface="Acumin Pro Medium" panose="020B0504020202020204" pitchFamily="34"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add contact info</a:t>
            </a:r>
          </a:p>
        </p:txBody>
      </p:sp>
    </p:spTree>
    <p:extLst>
      <p:ext uri="{BB962C8B-B14F-4D97-AF65-F5344CB8AC3E}">
        <p14:creationId xmlns:p14="http://schemas.microsoft.com/office/powerpoint/2010/main" val="3307587925"/>
      </p:ext>
    </p:extLst>
  </p:cSld>
  <p:clrMapOvr>
    <a:overrideClrMapping bg1="lt1" tx1="dk1" bg2="lt2" tx2="dk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Content Slide - Copy &amp; Pic/Chart">
    <p:spTree>
      <p:nvGrpSpPr>
        <p:cNvPr id="1" name=""/>
        <p:cNvGrpSpPr/>
        <p:nvPr/>
      </p:nvGrpSpPr>
      <p:grpSpPr>
        <a:xfrm>
          <a:off x="0" y="0"/>
          <a:ext cx="0" cy="0"/>
          <a:chOff x="0" y="0"/>
          <a:chExt cx="0" cy="0"/>
        </a:xfrm>
      </p:grpSpPr>
      <p:pic>
        <p:nvPicPr>
          <p:cNvPr id="21" name="Black Bar">
            <a:extLst>
              <a:ext uri="{FF2B5EF4-FFF2-40B4-BE49-F238E27FC236}">
                <a16:creationId xmlns:a16="http://schemas.microsoft.com/office/drawing/2014/main" id="{87C91AFD-CCD5-AA40-82FE-4B69C6151917}"/>
              </a:ext>
            </a:extLst>
          </p:cNvPr>
          <p:cNvPicPr>
            <a:picLocks noChangeAspect="1"/>
          </p:cNvPicPr>
          <p:nvPr/>
        </p:nvPicPr>
        <p:blipFill>
          <a:blip r:embed="rId2"/>
          <a:stretch>
            <a:fillRect/>
          </a:stretch>
        </p:blipFill>
        <p:spPr>
          <a:xfrm>
            <a:off x="7009" y="0"/>
            <a:ext cx="11514667" cy="914400"/>
          </a:xfrm>
          <a:prstGeom prst="rect">
            <a:avLst/>
          </a:prstGeom>
        </p:spPr>
      </p:pic>
      <p:sp>
        <p:nvSpPr>
          <p:cNvPr id="22" name="Title">
            <a:extLst>
              <a:ext uri="{FF2B5EF4-FFF2-40B4-BE49-F238E27FC236}">
                <a16:creationId xmlns:a16="http://schemas.microsoft.com/office/drawing/2014/main" id="{73768DE6-FB80-874D-8DE0-986B46F1FD05}"/>
              </a:ext>
            </a:extLst>
          </p:cNvPr>
          <p:cNvSpPr>
            <a:spLocks noGrp="1"/>
          </p:cNvSpPr>
          <p:nvPr>
            <p:ph type="ctrTitle" hasCustomPrompt="1"/>
          </p:nvPr>
        </p:nvSpPr>
        <p:spPr bwMode="blackWhite">
          <a:xfrm>
            <a:off x="1043553" y="442674"/>
            <a:ext cx="9234309" cy="512448"/>
          </a:xfrm>
          <a:prstGeom prst="rect">
            <a:avLst/>
          </a:prstGeom>
          <a:noFill/>
          <a:ln w="38100">
            <a:noFill/>
          </a:ln>
        </p:spPr>
        <p:txBody>
          <a:bodyPr wrap="square" lIns="0" tIns="0" rIns="0" bIns="0" anchor="t" anchorCtr="0">
            <a:spAutoFit/>
          </a:bodyPr>
          <a:lstStyle>
            <a:lvl1pPr algn="l">
              <a:defRPr sz="3600" b="1" i="1" cap="none" spc="0">
                <a:solidFill>
                  <a:schemeClr val="tx2"/>
                </a:solidFill>
                <a:latin typeface="Acumin Pro ExtraCondensed" panose="020B0508020202020204" pitchFamily="34" charset="77"/>
              </a:defRPr>
            </a:lvl1pPr>
          </a:lstStyle>
          <a:p>
            <a:r>
              <a:rPr lang="en-US"/>
              <a:t>Title </a:t>
            </a:r>
            <a:r>
              <a:rPr lang="en-US" err="1"/>
              <a:t>Acumin</a:t>
            </a:r>
            <a:r>
              <a:rPr lang="en-US"/>
              <a:t> Pro Extra Cond Bold Italic 36 </a:t>
            </a:r>
            <a:r>
              <a:rPr lang="en-US" err="1"/>
              <a:t>pt</a:t>
            </a:r>
            <a:endParaRPr lang="en-US"/>
          </a:p>
        </p:txBody>
      </p:sp>
      <p:sp>
        <p:nvSpPr>
          <p:cNvPr id="3" name="Subhead"/>
          <p:cNvSpPr>
            <a:spLocks noGrp="1"/>
          </p:cNvSpPr>
          <p:nvPr>
            <p:ph type="subTitle" idx="1" hasCustomPrompt="1"/>
          </p:nvPr>
        </p:nvSpPr>
        <p:spPr>
          <a:xfrm>
            <a:off x="1043553" y="1345166"/>
            <a:ext cx="7288495" cy="338554"/>
          </a:xfrm>
          <a:prstGeom prst="rect">
            <a:avLst/>
          </a:prstGeom>
          <a:noFill/>
        </p:spPr>
        <p:txBody>
          <a:bodyPr wrap="square" lIns="0" tIns="0" rIns="0" bIns="0" anchor="t" anchorCtr="0">
            <a:spAutoFit/>
          </a:bodyPr>
          <a:lstStyle>
            <a:lvl1pPr marL="0" indent="0" algn="l">
              <a:buNone/>
              <a:defRPr sz="2200" b="1" i="0">
                <a:solidFill>
                  <a:schemeClr val="accent2"/>
                </a:solidFill>
                <a:latin typeface="Acumin Pro SemiCondensed" panose="020B0506020202020204" pitchFamily="34" charset="77"/>
              </a:defRPr>
            </a:lvl1pPr>
            <a:lvl2pPr marL="457200" indent="0" algn="ctr">
              <a:buNone/>
              <a:defRPr sz="19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 </a:t>
            </a:r>
            <a:r>
              <a:rPr lang="en-US" err="1"/>
              <a:t>Acumin</a:t>
            </a:r>
            <a:r>
              <a:rPr lang="en-US"/>
              <a:t> Pro Semi Cond Bold 22 </a:t>
            </a:r>
            <a:r>
              <a:rPr lang="en-US" err="1"/>
              <a:t>pt</a:t>
            </a:r>
            <a:endParaRPr lang="en-US"/>
          </a:p>
        </p:txBody>
      </p:sp>
      <p:sp>
        <p:nvSpPr>
          <p:cNvPr id="19" name="Body Text">
            <a:extLst>
              <a:ext uri="{FF2B5EF4-FFF2-40B4-BE49-F238E27FC236}">
                <a16:creationId xmlns:a16="http://schemas.microsoft.com/office/drawing/2014/main" id="{4B5CCD19-DE21-294C-8B0B-3103725AE082}"/>
              </a:ext>
            </a:extLst>
          </p:cNvPr>
          <p:cNvSpPr>
            <a:spLocks noGrp="1"/>
          </p:cNvSpPr>
          <p:nvPr>
            <p:ph type="body" sz="quarter" idx="14" hasCustomPrompt="1"/>
          </p:nvPr>
        </p:nvSpPr>
        <p:spPr>
          <a:xfrm>
            <a:off x="1370606" y="1965960"/>
            <a:ext cx="4837904" cy="3411537"/>
          </a:xfrm>
          <a:prstGeom prst="rect">
            <a:avLst/>
          </a:prstGeom>
        </p:spPr>
        <p:txBody>
          <a:bodyPr lIns="0" tIns="0" rIns="0" bIns="0">
            <a:normAutofit/>
          </a:bodyPr>
          <a:lstStyle>
            <a:lvl1pPr marL="274320" marR="0" indent="-274320" algn="l" defTabSz="457200" rtl="0" eaLnBrk="1" fontAlgn="auto" latinLnBrk="0" hangingPunct="1">
              <a:lnSpc>
                <a:spcPct val="100000"/>
              </a:lnSpc>
              <a:spcBef>
                <a:spcPts val="0"/>
              </a:spcBef>
              <a:spcAft>
                <a:spcPts val="0"/>
              </a:spcAft>
              <a:buClrTx/>
              <a:buSzTx/>
              <a:buFont typeface="Wingdings" charset="2"/>
              <a:buChar char="§"/>
              <a:tabLst/>
              <a:defRPr sz="1800" b="0" i="0" normalizeH="0" baseline="0">
                <a:solidFill>
                  <a:schemeClr val="bg1"/>
                </a:solidFill>
                <a:latin typeface="Acumin Pro" panose="020B0504020202020204" pitchFamily="34" charset="77"/>
              </a:defRPr>
            </a:lvl1pPr>
          </a:lstStyle>
          <a:p>
            <a:pPr lvl="0"/>
            <a:r>
              <a:rPr lang="en-US"/>
              <a:t>Bulleted copy. </a:t>
            </a:r>
            <a:r>
              <a:rPr lang="en-US" err="1"/>
              <a:t>Acumin</a:t>
            </a:r>
            <a:r>
              <a:rPr lang="en-US"/>
              <a:t> Pro Reg 18 pt. Keep it short with bite-size chunks of information.</a:t>
            </a:r>
          </a:p>
          <a:p>
            <a:pPr lvl="0"/>
            <a:endParaRPr lang="en-US"/>
          </a:p>
          <a:p>
            <a:pPr lvl="0"/>
            <a:r>
              <a:rPr lang="en-US"/>
              <a:t>Bulleted copy. </a:t>
            </a:r>
            <a:r>
              <a:rPr lang="en-US" err="1"/>
              <a:t>Acumin</a:t>
            </a:r>
            <a:r>
              <a:rPr lang="en-US"/>
              <a:t> Pro Reg 18 pt. Keep it short with bite-size chunks of information.</a:t>
            </a:r>
          </a:p>
          <a:p>
            <a:pPr lvl="0"/>
            <a:endParaRPr lang="en-US"/>
          </a:p>
          <a:p>
            <a:pPr marL="274320" marR="0" lvl="0" indent="-274320" algn="l" defTabSz="457200" rtl="0" eaLnBrk="1" fontAlgn="auto" latinLnBrk="0" hangingPunct="1">
              <a:lnSpc>
                <a:spcPct val="100000"/>
              </a:lnSpc>
              <a:spcBef>
                <a:spcPts val="0"/>
              </a:spcBef>
              <a:spcAft>
                <a:spcPts val="0"/>
              </a:spcAft>
              <a:buClrTx/>
              <a:buSzTx/>
              <a:buFont typeface="Wingdings" charset="2"/>
              <a:buChar char="§"/>
              <a:tabLst/>
              <a:defRPr/>
            </a:pPr>
            <a:r>
              <a:rPr lang="en-US"/>
              <a:t>Bulleted copy. </a:t>
            </a:r>
            <a:r>
              <a:rPr lang="en-US" err="1"/>
              <a:t>Acumin</a:t>
            </a:r>
            <a:r>
              <a:rPr lang="en-US"/>
              <a:t> Pro Reg 18 pt. Keep it short with bite-size chunks of information.</a:t>
            </a:r>
          </a:p>
          <a:p>
            <a:pPr lvl="0"/>
            <a:endParaRPr lang="en-US"/>
          </a:p>
          <a:p>
            <a:pPr lvl="0"/>
            <a:endParaRPr lang="en-US"/>
          </a:p>
        </p:txBody>
      </p:sp>
      <p:sp>
        <p:nvSpPr>
          <p:cNvPr id="10" name="Picture or Chart" descr="Picture or Chart">
            <a:extLst>
              <a:ext uri="{FF2B5EF4-FFF2-40B4-BE49-F238E27FC236}">
                <a16:creationId xmlns:a16="http://schemas.microsoft.com/office/drawing/2014/main" id="{699BD747-48B6-2547-8F7C-25A44594F612}"/>
              </a:ext>
            </a:extLst>
          </p:cNvPr>
          <p:cNvSpPr>
            <a:spLocks noGrp="1"/>
          </p:cNvSpPr>
          <p:nvPr>
            <p:ph sz="quarter" idx="13" hasCustomPrompt="1"/>
          </p:nvPr>
        </p:nvSpPr>
        <p:spPr>
          <a:xfrm>
            <a:off x="6803762" y="1965960"/>
            <a:ext cx="4837905" cy="2982913"/>
          </a:xfrm>
          <a:prstGeom prst="rect">
            <a:avLst/>
          </a:prstGeom>
        </p:spPr>
        <p:txBody>
          <a:bodyPr lIns="0" tIns="0" rIns="0" bIns="0" anchor="ctr" anchorCtr="0"/>
          <a:lstStyle>
            <a:lvl1pPr algn="ctr">
              <a:defRPr b="0" i="0">
                <a:solidFill>
                  <a:schemeClr val="bg1"/>
                </a:solidFill>
                <a:latin typeface="Acumin Pro" panose="020B0504020202020204" pitchFamily="34" charset="77"/>
              </a:defRPr>
            </a:lvl1pPr>
            <a:lvl4pPr marL="685800" indent="0" algn="ctr">
              <a:buNone/>
              <a:defRPr>
                <a:solidFill>
                  <a:schemeClr val="bg1"/>
                </a:solidFill>
              </a:defRPr>
            </a:lvl4pPr>
          </a:lstStyle>
          <a:p>
            <a:pPr lvl="0"/>
            <a:r>
              <a:rPr lang="en-US"/>
              <a:t>Insert picture or chart here</a:t>
            </a:r>
          </a:p>
        </p:txBody>
      </p:sp>
      <p:pic>
        <p:nvPicPr>
          <p:cNvPr id="12" name="Picture 11">
            <a:extLst>
              <a:ext uri="{FF2B5EF4-FFF2-40B4-BE49-F238E27FC236}">
                <a16:creationId xmlns:a16="http://schemas.microsoft.com/office/drawing/2014/main" id="{92B95935-E76D-194A-84B6-5E8417ACB18A}"/>
              </a:ext>
            </a:extLst>
          </p:cNvPr>
          <p:cNvPicPr>
            <a:picLocks noChangeAspect="1"/>
          </p:cNvPicPr>
          <p:nvPr userDrawn="1"/>
        </p:nvPicPr>
        <p:blipFill>
          <a:blip r:embed="rId3"/>
          <a:srcRect/>
          <a:stretch/>
        </p:blipFill>
        <p:spPr>
          <a:xfrm>
            <a:off x="566514" y="5829300"/>
            <a:ext cx="1345002" cy="739751"/>
          </a:xfrm>
          <a:prstGeom prst="rect">
            <a:avLst/>
          </a:prstGeom>
        </p:spPr>
      </p:pic>
      <p:sp>
        <p:nvSpPr>
          <p:cNvPr id="13" name="Slide Number Placeholder 2">
            <a:extLst>
              <a:ext uri="{FF2B5EF4-FFF2-40B4-BE49-F238E27FC236}">
                <a16:creationId xmlns:a16="http://schemas.microsoft.com/office/drawing/2014/main" id="{EA899A71-E1FE-7A45-B038-482EA82CC6AB}"/>
              </a:ext>
            </a:extLst>
          </p:cNvPr>
          <p:cNvSpPr txBox="1">
            <a:spLocks/>
          </p:cNvSpPr>
          <p:nvPr userDrawn="1"/>
        </p:nvSpPr>
        <p:spPr>
          <a:xfrm>
            <a:off x="11625486" y="6345936"/>
            <a:ext cx="431800" cy="365125"/>
          </a:xfrm>
          <a:prstGeom prst="rect">
            <a:avLst/>
          </a:prstGeom>
        </p:spPr>
        <p:txBody>
          <a:bodyPr vert="horz" lIns="91440" tIns="45720" rIns="91440" bIns="45720" rtlCol="0" anchor="ctr"/>
          <a:lstStyle>
            <a:defPPr>
              <a:defRPr lang="en-US"/>
            </a:defPPr>
            <a:lvl1pPr marL="0" algn="l" defTabSz="457200" rtl="0" eaLnBrk="1" latinLnBrk="0" hangingPunct="1">
              <a:defRPr sz="1000" b="0" i="0" kern="1200">
                <a:solidFill>
                  <a:schemeClr val="tx2"/>
                </a:solidFill>
                <a:latin typeface="Acumin Pro Medium" panose="020B0504020202020204" pitchFamily="34"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63B0091-2382-A34C-B868-EF0443B81E12}" type="slidenum">
              <a:rPr lang="en-US" smtClean="0">
                <a:solidFill>
                  <a:schemeClr val="accent6">
                    <a:alpha val="70000"/>
                  </a:schemeClr>
                </a:solidFill>
              </a:rPr>
              <a:pPr/>
              <a:t>‹#›</a:t>
            </a:fld>
            <a:endParaRPr lang="en-US">
              <a:solidFill>
                <a:schemeClr val="accent6">
                  <a:alpha val="70000"/>
                </a:schemeClr>
              </a:solidFill>
            </a:endParaRPr>
          </a:p>
        </p:txBody>
      </p:sp>
      <p:cxnSp>
        <p:nvCxnSpPr>
          <p:cNvPr id="14" name="Line">
            <a:extLst>
              <a:ext uri="{FF2B5EF4-FFF2-40B4-BE49-F238E27FC236}">
                <a16:creationId xmlns:a16="http://schemas.microsoft.com/office/drawing/2014/main" id="{92C4854B-F247-5741-AB23-002A2BB08206}"/>
              </a:ext>
            </a:extLst>
          </p:cNvPr>
          <p:cNvCxnSpPr>
            <a:cxnSpLocks/>
          </p:cNvCxnSpPr>
          <p:nvPr userDrawn="1"/>
        </p:nvCxnSpPr>
        <p:spPr>
          <a:xfrm>
            <a:off x="11631961" y="6446901"/>
            <a:ext cx="0" cy="160020"/>
          </a:xfrm>
          <a:prstGeom prst="line">
            <a:avLst/>
          </a:prstGeom>
          <a:ln>
            <a:solidFill>
              <a:schemeClr val="accent6">
                <a:alpha val="7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750149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3960">
          <p15:clr>
            <a:srgbClr val="FBAE40"/>
          </p15:clr>
        </p15:guide>
        <p15:guide id="4" pos="5952">
          <p15:clr>
            <a:srgbClr val="FBAE40"/>
          </p15:clr>
        </p15:guide>
        <p15:guide id="5" pos="6848">
          <p15:clr>
            <a:srgbClr val="FBAE40"/>
          </p15:clr>
        </p15:guide>
        <p15:guide id="6" orient="horz" pos="4080">
          <p15:clr>
            <a:srgbClr val="FBAE40"/>
          </p15:clr>
        </p15:guide>
        <p15:guide id="7" pos="648">
          <p15:clr>
            <a:srgbClr val="FBAE40"/>
          </p15:clr>
        </p15:guide>
        <p15:guide id="8" pos="1224">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18" Type="http://schemas.openxmlformats.org/officeDocument/2006/relationships/slideLayout" Target="../slideLayouts/slideLayout27.xml"/><Relationship Id="rId26" Type="http://schemas.openxmlformats.org/officeDocument/2006/relationships/slideLayout" Target="../slideLayouts/slideLayout35.xml"/><Relationship Id="rId3" Type="http://schemas.openxmlformats.org/officeDocument/2006/relationships/slideLayout" Target="../slideLayouts/slideLayout12.xml"/><Relationship Id="rId21" Type="http://schemas.openxmlformats.org/officeDocument/2006/relationships/slideLayout" Target="../slideLayouts/slideLayout30.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slideLayout" Target="../slideLayouts/slideLayout26.xml"/><Relationship Id="rId25" Type="http://schemas.openxmlformats.org/officeDocument/2006/relationships/slideLayout" Target="../slideLayouts/slideLayout34.xml"/><Relationship Id="rId2" Type="http://schemas.openxmlformats.org/officeDocument/2006/relationships/slideLayout" Target="../slideLayouts/slideLayout11.xml"/><Relationship Id="rId16" Type="http://schemas.openxmlformats.org/officeDocument/2006/relationships/slideLayout" Target="../slideLayouts/slideLayout25.xml"/><Relationship Id="rId20" Type="http://schemas.openxmlformats.org/officeDocument/2006/relationships/slideLayout" Target="../slideLayouts/slideLayout29.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24" Type="http://schemas.openxmlformats.org/officeDocument/2006/relationships/slideLayout" Target="../slideLayouts/slideLayout33.xml"/><Relationship Id="rId5" Type="http://schemas.openxmlformats.org/officeDocument/2006/relationships/slideLayout" Target="../slideLayouts/slideLayout14.xml"/><Relationship Id="rId15" Type="http://schemas.openxmlformats.org/officeDocument/2006/relationships/slideLayout" Target="../slideLayouts/slideLayout24.xml"/><Relationship Id="rId23" Type="http://schemas.openxmlformats.org/officeDocument/2006/relationships/slideLayout" Target="../slideLayouts/slideLayout32.xml"/><Relationship Id="rId28" Type="http://schemas.openxmlformats.org/officeDocument/2006/relationships/theme" Target="../theme/theme2.xml"/><Relationship Id="rId10" Type="http://schemas.openxmlformats.org/officeDocument/2006/relationships/slideLayout" Target="../slideLayouts/slideLayout19.xml"/><Relationship Id="rId19" Type="http://schemas.openxmlformats.org/officeDocument/2006/relationships/slideLayout" Target="../slideLayouts/slideLayout28.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 Id="rId22" Type="http://schemas.openxmlformats.org/officeDocument/2006/relationships/slideLayout" Target="../slideLayouts/slideLayout31.xml"/><Relationship Id="rId27"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95336832"/>
      </p:ext>
    </p:extLst>
  </p:cSld>
  <p:clrMap bg1="lt1" tx1="dk1" bg2="lt2" tx2="dk2" accent1="accent1" accent2="accent2" accent3="accent3" accent4="accent4" accent5="accent5" accent6="accent6" hlink="hlink" folHlink="folHlink"/>
  <p:sldLayoutIdLst>
    <p:sldLayoutId id="2147483725" r:id="rId1"/>
    <p:sldLayoutId id="2147483709" r:id="rId2"/>
    <p:sldLayoutId id="2147483720" r:id="rId3"/>
    <p:sldLayoutId id="2147483721" r:id="rId4"/>
    <p:sldLayoutId id="2147483722" r:id="rId5"/>
    <p:sldLayoutId id="2147483723" r:id="rId6"/>
    <p:sldLayoutId id="2147483726" r:id="rId7"/>
    <p:sldLayoutId id="2147483724" r:id="rId8"/>
    <p:sldLayoutId id="2147483762" r:id="rId9"/>
  </p:sldLayoutIdLst>
  <p:hf hdr="0" ftr="0"/>
  <p:txStyles>
    <p:titleStyle>
      <a:lvl1pPr algn="ctr" defTabSz="914400" rtl="0" eaLnBrk="1" latinLnBrk="0" hangingPunct="1">
        <a:lnSpc>
          <a:spcPct val="90000"/>
        </a:lnSpc>
        <a:spcBef>
          <a:spcPct val="0"/>
        </a:spcBef>
        <a:buNone/>
        <a:defRPr sz="26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44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59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28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orient="horz" pos="4056" userDrawn="1">
          <p15:clr>
            <a:srgbClr val="F26B43"/>
          </p15:clr>
        </p15:guide>
        <p15:guide id="4" orient="horz" pos="3936"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AAF61CC-58D4-72CE-66CA-BFE87D085DCB}"/>
              </a:ext>
            </a:extLst>
          </p:cNvPr>
          <p:cNvSpPr>
            <a:spLocks noGrp="1"/>
          </p:cNvSpPr>
          <p:nvPr>
            <p:ph type="title"/>
          </p:nvPr>
        </p:nvSpPr>
        <p:spPr>
          <a:xfrm>
            <a:off x="468086" y="385004"/>
            <a:ext cx="11266714" cy="589032"/>
          </a:xfrm>
          <a:prstGeom prst="rect">
            <a:avLst/>
          </a:prstGeom>
        </p:spPr>
        <p:txBody>
          <a:bodyPr vert="horz" lIns="91440" tIns="45720" rIns="91440" bIns="45720" rtlCol="0" anchor="ctr">
            <a:normAutofit/>
          </a:bodyPr>
          <a:lstStyle/>
          <a:p>
            <a:r>
              <a:rPr lang="en-US"/>
              <a:t>Click to edit Master slide title</a:t>
            </a:r>
          </a:p>
        </p:txBody>
      </p:sp>
      <p:sp>
        <p:nvSpPr>
          <p:cNvPr id="3" name="Text Placeholder 2">
            <a:extLst>
              <a:ext uri="{FF2B5EF4-FFF2-40B4-BE49-F238E27FC236}">
                <a16:creationId xmlns:a16="http://schemas.microsoft.com/office/drawing/2014/main" id="{41FD4295-B2CD-F1FF-F99B-B267D1740FB9}"/>
              </a:ext>
            </a:extLst>
          </p:cNvPr>
          <p:cNvSpPr>
            <a:spLocks noGrp="1"/>
          </p:cNvSpPr>
          <p:nvPr>
            <p:ph type="body" idx="1"/>
          </p:nvPr>
        </p:nvSpPr>
        <p:spPr>
          <a:xfrm>
            <a:off x="468086" y="1192696"/>
            <a:ext cx="11266714" cy="483799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a:extLst>
              <a:ext uri="{FF2B5EF4-FFF2-40B4-BE49-F238E27FC236}">
                <a16:creationId xmlns:a16="http://schemas.microsoft.com/office/drawing/2014/main" id="{5DCC5ACE-5747-34C7-00B2-2E4EABE6A031}"/>
              </a:ext>
            </a:extLst>
          </p:cNvPr>
          <p:cNvSpPr>
            <a:spLocks noGrp="1"/>
          </p:cNvSpPr>
          <p:nvPr>
            <p:ph type="sldNum" sz="quarter" idx="4"/>
          </p:nvPr>
        </p:nvSpPr>
        <p:spPr>
          <a:xfrm>
            <a:off x="10634663" y="6290433"/>
            <a:ext cx="1100137"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94776A-187E-9540-9EA4-8D5781AB769D}" type="slidenum">
              <a:rPr lang="en-US" smtClean="0"/>
              <a:pPr/>
              <a:t>‹#›</a:t>
            </a:fld>
            <a:endParaRPr lang="en-US"/>
          </a:p>
        </p:txBody>
      </p:sp>
    </p:spTree>
    <p:extLst>
      <p:ext uri="{BB962C8B-B14F-4D97-AF65-F5344CB8AC3E}">
        <p14:creationId xmlns:p14="http://schemas.microsoft.com/office/powerpoint/2010/main" val="2192603499"/>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 id="2147483745" r:id="rId12"/>
    <p:sldLayoutId id="2147483746" r:id="rId13"/>
    <p:sldLayoutId id="2147483747" r:id="rId14"/>
    <p:sldLayoutId id="2147483748" r:id="rId15"/>
    <p:sldLayoutId id="2147483749" r:id="rId16"/>
    <p:sldLayoutId id="2147483750" r:id="rId17"/>
    <p:sldLayoutId id="2147483751" r:id="rId18"/>
    <p:sldLayoutId id="2147483752" r:id="rId19"/>
    <p:sldLayoutId id="2147483753" r:id="rId20"/>
    <p:sldLayoutId id="2147483754" r:id="rId21"/>
    <p:sldLayoutId id="2147483755" r:id="rId22"/>
    <p:sldLayoutId id="2147483756" r:id="rId23"/>
    <p:sldLayoutId id="2147483757" r:id="rId24"/>
    <p:sldLayoutId id="2147483758" r:id="rId25"/>
    <p:sldLayoutId id="2147483759" r:id="rId26"/>
    <p:sldLayoutId id="2147483760" r:id="rId27"/>
  </p:sldLayoutIdLst>
  <p:hf hdr="0" ftr="0" dt="0"/>
  <p:txStyles>
    <p:titleStyle>
      <a:lvl1pPr algn="l" defTabSz="914400" rtl="0" eaLnBrk="1" fontAlgn="b" latinLnBrk="0" hangingPunct="1">
        <a:lnSpc>
          <a:spcPct val="90000"/>
        </a:lnSpc>
        <a:spcBef>
          <a:spcPct val="0"/>
        </a:spcBef>
        <a:buNone/>
        <a:defRPr lang="en-US" sz="4800" b="1" i="1" kern="1200" cap="none" baseline="0" dirty="0">
          <a:solidFill>
            <a:schemeClr val="tx1"/>
          </a:solidFill>
          <a:latin typeface="Acumin Pro Condensed Semibold" panose="020B0506020202020204" pitchFamily="34" charset="77"/>
          <a:ea typeface="+mj-ea"/>
          <a:cs typeface="+mj-cs"/>
        </a:defRPr>
      </a:lvl1pPr>
    </p:titleStyle>
    <p:bodyStyle>
      <a:lvl1pPr marL="228600" indent="-228600" algn="l" defTabSz="914400" rtl="0" eaLnBrk="1" latinLnBrk="0" hangingPunct="1">
        <a:lnSpc>
          <a:spcPct val="90000"/>
        </a:lnSpc>
        <a:spcBef>
          <a:spcPts val="1000"/>
        </a:spcBef>
        <a:buFont typeface="Wingdings" pitchFamily="2" charset="2"/>
        <a:buChar char="§"/>
        <a:defRPr sz="2000" b="0" i="0" kern="1200" baseline="0">
          <a:solidFill>
            <a:schemeClr val="tx1"/>
          </a:solidFill>
          <a:latin typeface="Acumin Pro" panose="020B0504020202020204" pitchFamily="34" charset="77"/>
          <a:ea typeface="+mn-ea"/>
          <a:cs typeface="+mn-cs"/>
        </a:defRPr>
      </a:lvl1pPr>
      <a:lvl2pPr marL="685800" indent="-228600" algn="l" defTabSz="914400" rtl="0" eaLnBrk="1" latinLnBrk="0" hangingPunct="1">
        <a:lnSpc>
          <a:spcPct val="90000"/>
        </a:lnSpc>
        <a:spcBef>
          <a:spcPts val="500"/>
        </a:spcBef>
        <a:buFont typeface="Wingdings" pitchFamily="2" charset="2"/>
        <a:buChar char="§"/>
        <a:defRPr sz="1800" b="0" i="0" kern="1200" baseline="0">
          <a:solidFill>
            <a:schemeClr val="tx1"/>
          </a:solidFill>
          <a:latin typeface="Acumin Pro" panose="020B0504020202020204" pitchFamily="34" charset="77"/>
          <a:ea typeface="+mn-ea"/>
          <a:cs typeface="+mn-cs"/>
        </a:defRPr>
      </a:lvl2pPr>
      <a:lvl3pPr marL="1143000" indent="-228600" algn="l" defTabSz="914400" rtl="0" eaLnBrk="1" latinLnBrk="0" hangingPunct="1">
        <a:lnSpc>
          <a:spcPct val="90000"/>
        </a:lnSpc>
        <a:spcBef>
          <a:spcPts val="500"/>
        </a:spcBef>
        <a:buFont typeface="Wingdings" pitchFamily="2" charset="2"/>
        <a:buChar char="§"/>
        <a:defRPr sz="1600" b="0" i="0" kern="1200" baseline="0">
          <a:solidFill>
            <a:schemeClr val="tx1"/>
          </a:solidFill>
          <a:latin typeface="Acumin Pro" panose="020B0504020202020204" pitchFamily="34" charset="77"/>
          <a:ea typeface="+mn-ea"/>
          <a:cs typeface="+mn-cs"/>
        </a:defRPr>
      </a:lvl3pPr>
      <a:lvl4pPr marL="1600200" indent="-228600" algn="l" defTabSz="914400" rtl="0" eaLnBrk="1" latinLnBrk="0" hangingPunct="1">
        <a:lnSpc>
          <a:spcPct val="90000"/>
        </a:lnSpc>
        <a:spcBef>
          <a:spcPts val="500"/>
        </a:spcBef>
        <a:buFont typeface="Wingdings" pitchFamily="2" charset="2"/>
        <a:buChar char="§"/>
        <a:defRPr sz="1500" b="0" i="0" kern="1200" baseline="0">
          <a:solidFill>
            <a:schemeClr val="tx1"/>
          </a:solidFill>
          <a:latin typeface="Acumin Pro" panose="020B0504020202020204" pitchFamily="34" charset="77"/>
          <a:ea typeface="+mn-ea"/>
          <a:cs typeface="+mn-cs"/>
        </a:defRPr>
      </a:lvl4pPr>
      <a:lvl5pPr marL="2057400" indent="-228600" algn="l" defTabSz="914400" rtl="0" eaLnBrk="1" latinLnBrk="0" hangingPunct="1">
        <a:lnSpc>
          <a:spcPct val="90000"/>
        </a:lnSpc>
        <a:spcBef>
          <a:spcPts val="500"/>
        </a:spcBef>
        <a:buFont typeface="Wingdings" pitchFamily="2" charset="2"/>
        <a:buChar char="§"/>
        <a:defRPr sz="1400" b="0" i="0" kern="1200" baseline="0">
          <a:solidFill>
            <a:schemeClr val="tx1"/>
          </a:solidFill>
          <a:latin typeface="Acumin Pro" panose="020B05040202020202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hyperlink" Target="https://www.youtube.com/watch?v=ZAh42pB1df8" TargetMode="External"/><Relationship Id="rId5" Type="http://schemas.openxmlformats.org/officeDocument/2006/relationships/image" Target="../media/image1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hyperlink" Target="https://nam11.safelinks.protection.outlook.com/?url=https%3A%2F%2Fpurdueserves.purdueforlife.org%2Fopportunity%2FaILQp0000000CIvOAM%2Ffall-day-of-service&amp;data=05%7C02%7Cihlutz%40purdueforlife.org%7C9f35d517635448800c5808df053f44f9%7Ce25b40edf9c844b99420fe1c86641854%7C0%7C0%7C639235443244252417%7CUnknown%7CTWFpbGZsb3d8eyJFbXB0eU1hcGkiOnRydWUsIlYiOiIwLjAuMDAwMCIsIlAiOiJXaW4zMiIsIkFOIjoiTWFpbCIsIldUIjoyfQ%3D%3D%7C0%7C%7C%7C&amp;sdata=42vkrC37QKgXbCPp9j4lEpeGBsESm74hhPiy1xQ17Tk%3D&amp;reserved=0" TargetMode="External"/><Relationship Id="rId5" Type="http://schemas.openxmlformats.org/officeDocument/2006/relationships/hyperlink" Target="https://nam11.safelinks.protection.outlook.com/?url=https%3A%2F%2Fpurdueserves.purdueforlife.org%2Fopportunity%2FaILQp0000000CIvOAM%2Ffall-day-of-service&amp;data=05%7C02%7Cihlutz%40purdueforlife.org%7C9f35d517635448800c5808df053f44f9%7Ce25b40edf9c844b99420fe1c86641854%7C0%7C0%7C639235443244230854%7CUnknown%7CTWFpbGZsb3d8eyJFbXB0eU1hcGkiOnRydWUsIlYiOiIwLjAuMDAwMCIsIlAiOiJXaW4zMiIsIkFOIjoiTWFpbCIsIldUIjoyfQ%3D%3D%7C0%7C%7C%7C&amp;sdata=S7LXBX%2BW%2BPsrYpj759XT0Q43AyHIUg%2FI%2Bx6rrsuT%2FSQ%3D&amp;reserved=0" TargetMode="External"/><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hyperlink" Target="https://events.blackthorn.io/3ktO526/4a9GNs7tm9" TargetMode="External"/><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20.png"/><Relationship Id="rId4" Type="http://schemas.openxmlformats.org/officeDocument/2006/relationships/hyperlink" Target="https://events.purdue.edu/event/game-days-at-dauch" TargetMode="External"/></Relationships>
</file>

<file path=ppt/slides/_rels/slide8.xml.rels><?xml version="1.0" encoding="UTF-8" standalone="yes"?>
<Relationships xmlns="http://schemas.openxmlformats.org/package/2006/relationships"><Relationship Id="rId2" Type="http://schemas.openxmlformats.org/officeDocument/2006/relationships/hyperlink" Target="mailto:Annual.giving@purdueforlife.org"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connect.purdue.edu/portal/s/crowdfunding-request" TargetMode="External"/><Relationship Id="rId2" Type="http://schemas.openxmlformats.org/officeDocument/2006/relationships/hyperlink" Target="https://www.givecampus.com/schools/PurdueUniversity" TargetMode="Externa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mailto:alumniclubs@purdueforlife.org" TargetMode="External"/><Relationship Id="rId2" Type="http://schemas.openxmlformats.org/officeDocument/2006/relationships/hyperlink" Target="https://connect.purdue.edu/portal/s/crowdfunding-request" TargetMode="Externa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mailto:alumniclubs@purdueforlife.org" TargetMode="External"/><Relationship Id="rId2" Type="http://schemas.openxmlformats.org/officeDocument/2006/relationships/hyperlink" Target="https://connect.purdue.edu/portal/s/crowdfunding-request" TargetMode="Externa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connect.purdue.edu/s/bidpal-request" TargetMode="Externa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hyperlink" Target="https://connect.purdue.edu/s/bidpal-request" TargetMode="External"/><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hyperlink" Target="mailto:annual.giving@purdueforlife.org" TargetMode="Externa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3.png"/><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s://bigten.org/abbott/purdue/" TargetMode="Externa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Layout" Target="../slideLayouts/slideLayout4.xml"/><Relationship Id="rId5" Type="http://schemas.openxmlformats.org/officeDocument/2006/relationships/image" Target="../media/image28.svg"/><Relationship Id="rId4" Type="http://schemas.openxmlformats.org/officeDocument/2006/relationships/image" Target="../media/image27.png"/></Relationships>
</file>

<file path=ppt/slides/_rels/slide22.xml.rels><?xml version="1.0" encoding="UTF-8" standalone="yes"?>
<Relationships xmlns="http://schemas.openxmlformats.org/package/2006/relationships"><Relationship Id="rId3" Type="http://schemas.openxmlformats.org/officeDocument/2006/relationships/image" Target="../media/image30.svg"/><Relationship Id="rId7" Type="http://schemas.openxmlformats.org/officeDocument/2006/relationships/image" Target="../media/image34.svg"/><Relationship Id="rId2" Type="http://schemas.openxmlformats.org/officeDocument/2006/relationships/image" Target="../media/image29.png"/><Relationship Id="rId1" Type="http://schemas.openxmlformats.org/officeDocument/2006/relationships/slideLayout" Target="../slideLayouts/slideLayout4.xml"/><Relationship Id="rId6" Type="http://schemas.openxmlformats.org/officeDocument/2006/relationships/image" Target="../media/image33.png"/><Relationship Id="rId5" Type="http://schemas.openxmlformats.org/officeDocument/2006/relationships/image" Target="../media/image32.svg"/><Relationship Id="rId4" Type="http://schemas.openxmlformats.org/officeDocument/2006/relationships/image" Target="../media/image31.png"/></Relationships>
</file>

<file path=ppt/slides/_rels/slide23.xml.rels><?xml version="1.0" encoding="UTF-8" standalone="yes"?>
<Relationships xmlns="http://schemas.openxmlformats.org/package/2006/relationships"><Relationship Id="rId8" Type="http://schemas.openxmlformats.org/officeDocument/2006/relationships/image" Target="../media/image32.svg"/><Relationship Id="rId3" Type="http://schemas.openxmlformats.org/officeDocument/2006/relationships/image" Target="../media/image25.png"/><Relationship Id="rId7" Type="http://schemas.openxmlformats.org/officeDocument/2006/relationships/image" Target="../media/image31.png"/><Relationship Id="rId2" Type="http://schemas.openxmlformats.org/officeDocument/2006/relationships/image" Target="../media/image35.png"/><Relationship Id="rId1" Type="http://schemas.openxmlformats.org/officeDocument/2006/relationships/slideLayout" Target="../slideLayouts/slideLayout4.xml"/><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svg"/></Relationships>
</file>

<file path=ppt/slides/_rels/slide2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hyperlink" Target="https://www.purdueforlife.org/student-opportunities/" TargetMode="External"/><Relationship Id="rId2" Type="http://schemas.openxmlformats.org/officeDocument/2006/relationships/hyperlink" Target="https://www.purdueforlife.org/current-students/" TargetMode="External"/><Relationship Id="rId1" Type="http://schemas.openxmlformats.org/officeDocument/2006/relationships/slideLayout" Target="../slideLayouts/slideLayout36.xml"/><Relationship Id="rId4" Type="http://schemas.openxmlformats.org/officeDocument/2006/relationships/image" Target="../media/image41.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6.xml"/></Relationships>
</file>

<file path=ppt/slides/_rels/slide37.xml.rels><?xml version="1.0" encoding="UTF-8" standalone="yes"?>
<Relationships xmlns="http://schemas.openxmlformats.org/package/2006/relationships"><Relationship Id="rId8" Type="http://schemas.openxmlformats.org/officeDocument/2006/relationships/image" Target="../media/image47.svg"/><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notesSlide" Target="../notesSlides/notesSlide16.xml"/><Relationship Id="rId1" Type="http://schemas.openxmlformats.org/officeDocument/2006/relationships/slideLayout" Target="../slideLayouts/slideLayout36.xml"/><Relationship Id="rId6" Type="http://schemas.openxmlformats.org/officeDocument/2006/relationships/image" Target="../media/image45.svg"/><Relationship Id="rId5" Type="http://schemas.openxmlformats.org/officeDocument/2006/relationships/image" Target="../media/image44.png"/><Relationship Id="rId4" Type="http://schemas.openxmlformats.org/officeDocument/2006/relationships/image" Target="../media/image43.svg"/></Relationships>
</file>

<file path=ppt/slides/_rels/slide38.xml.rels><?xml version="1.0" encoding="UTF-8" standalone="yes"?>
<Relationships xmlns="http://schemas.openxmlformats.org/package/2006/relationships"><Relationship Id="rId2" Type="http://schemas.openxmlformats.org/officeDocument/2006/relationships/hyperlink" Target="https://events.blackthorn.io/3ktO526/4a9GQp4mu5" TargetMode="External"/><Relationship Id="rId1" Type="http://schemas.openxmlformats.org/officeDocument/2006/relationships/slideLayout" Target="../slideLayouts/slideLayout3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hyperlink" Target="https://www.purdueforlife.org/app/uploads/FY24.25-Purdue-Alumni-Club-Volunteer-Financial-Policies-2.pdf" TargetMode="External"/><Relationship Id="rId2" Type="http://schemas.openxmlformats.org/officeDocument/2006/relationships/notesSlide" Target="../notesSlides/notesSlide18.xml"/><Relationship Id="rId1" Type="http://schemas.openxmlformats.org/officeDocument/2006/relationships/slideLayout" Target="../slideLayouts/slideLayout36.xml"/></Relationships>
</file>

<file path=ppt/slides/_rels/slide42.xml.rels><?xml version="1.0" encoding="UTF-8" standalone="yes"?>
<Relationships xmlns="http://schemas.openxmlformats.org/package/2006/relationships"><Relationship Id="rId3" Type="http://schemas.openxmlformats.org/officeDocument/2006/relationships/hyperlink" Target="https://www.purdueforlife.org/alumni-leaders/alumni-clubs/alumni-clubs-logos/" TargetMode="External"/><Relationship Id="rId2" Type="http://schemas.openxmlformats.org/officeDocument/2006/relationships/hyperlink" Target="https://www.purdueforlife.org/alumni-leaders/alumni-clubs/volunteer-event-submission/" TargetMode="External"/><Relationship Id="rId1" Type="http://schemas.openxmlformats.org/officeDocument/2006/relationships/slideLayout" Target="../slideLayouts/slideLayout36.xml"/><Relationship Id="rId4" Type="http://schemas.openxmlformats.org/officeDocument/2006/relationships/image" Target="../media/image48.png"/></Relationships>
</file>

<file path=ppt/slides/_rels/slide43.xml.rels><?xml version="1.0" encoding="UTF-8" standalone="yes"?>
<Relationships xmlns="http://schemas.openxmlformats.org/package/2006/relationships"><Relationship Id="rId3" Type="http://schemas.openxmlformats.org/officeDocument/2006/relationships/hyperlink" Target="mailto:lewilliams@purdueforlife.org" TargetMode="External"/><Relationship Id="rId2" Type="http://schemas.openxmlformats.org/officeDocument/2006/relationships/notesSlide" Target="../notesSlides/notesSlide19.xml"/><Relationship Id="rId1" Type="http://schemas.openxmlformats.org/officeDocument/2006/relationships/slideLayout" Target="../slideLayouts/slideLayout36.xml"/><Relationship Id="rId5" Type="http://schemas.openxmlformats.org/officeDocument/2006/relationships/hyperlink" Target="https://link.us-1.lytho.us/i/1726749883194a66cc55e-764f-4b96-a440-f377f9098b5a#purdue-for-life-foundation-photos" TargetMode="External"/><Relationship Id="rId4" Type="http://schemas.openxmlformats.org/officeDocument/2006/relationships/hyperlink" Target="https://link.us-1.lytho.us/i/178533946533635ff2430-b409-4030-bb8b-1beec4f0eeee#page-c869e67e-96b0-4942-8a79-3c3c884ab829"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0.xml"/><Relationship Id="rId1" Type="http://schemas.openxmlformats.org/officeDocument/2006/relationships/slideLayout" Target="../slideLayouts/slideLayout36.xml"/><Relationship Id="rId4" Type="http://schemas.openxmlformats.org/officeDocument/2006/relationships/image" Target="../media/image50.png"/></Relationships>
</file>

<file path=ppt/slides/_rels/slide45.xml.rels><?xml version="1.0" encoding="UTF-8" standalone="yes"?>
<Relationships xmlns="http://schemas.openxmlformats.org/package/2006/relationships"><Relationship Id="rId3" Type="http://schemas.openxmlformats.org/officeDocument/2006/relationships/hyperlink" Target="https://purdueuniversity.my.site.com/community/s/eventrequest" TargetMode="External"/><Relationship Id="rId2" Type="http://schemas.openxmlformats.org/officeDocument/2006/relationships/notesSlide" Target="../notesSlides/notesSlide21.xml"/><Relationship Id="rId1" Type="http://schemas.openxmlformats.org/officeDocument/2006/relationships/slideLayout" Target="../slideLayouts/slideLayout36.xml"/><Relationship Id="rId4" Type="http://schemas.openxmlformats.org/officeDocument/2006/relationships/hyperlink" Target="https://www.youtube.com/watch?v=LgM4h0K_XVA" TargetMode="External"/></Relationships>
</file>

<file path=ppt/slides/_rels/slide46.xml.rels><?xml version="1.0" encoding="UTF-8" standalone="yes"?>
<Relationships xmlns="http://schemas.openxmlformats.org/package/2006/relationships"><Relationship Id="rId3" Type="http://schemas.openxmlformats.org/officeDocument/2006/relationships/hyperlink" Target="https://blinq.me" TargetMode="External"/><Relationship Id="rId2" Type="http://schemas.openxmlformats.org/officeDocument/2006/relationships/notesSlide" Target="../notesSlides/notesSlide22.xml"/><Relationship Id="rId1" Type="http://schemas.openxmlformats.org/officeDocument/2006/relationships/slideLayout" Target="../slideLayouts/slideLayout3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hyperlink" Target="mailto:alumniclubs@purdueforlife.org" TargetMode="External"/><Relationship Id="rId2" Type="http://schemas.openxmlformats.org/officeDocument/2006/relationships/image" Target="../media/image51.pn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3.xml"/><Relationship Id="rId1" Type="http://schemas.openxmlformats.org/officeDocument/2006/relationships/slideLayout" Target="../slideLayouts/slideLayout36.xml"/><Relationship Id="rId5" Type="http://schemas.openxmlformats.org/officeDocument/2006/relationships/image" Target="../media/image54.svg"/><Relationship Id="rId4" Type="http://schemas.openxmlformats.org/officeDocument/2006/relationships/image" Target="../media/image53.png"/></Relationships>
</file>

<file path=ppt/slides/_rels/slide51.xml.rels><?xml version="1.0" encoding="UTF-8" standalone="yes"?>
<Relationships xmlns="http://schemas.openxmlformats.org/package/2006/relationships"><Relationship Id="rId8" Type="http://schemas.openxmlformats.org/officeDocument/2006/relationships/hyperlink" Target="https://litmus.com/folders/unsorted_emails/emails/22394845/proof" TargetMode="External"/><Relationship Id="rId13" Type="http://schemas.openxmlformats.org/officeDocument/2006/relationships/hyperlink" Target="https://litmus.com/folders/unsorted_emails/emails/22400654/proof" TargetMode="External"/><Relationship Id="rId18" Type="http://schemas.openxmlformats.org/officeDocument/2006/relationships/hyperlink" Target="https://litmus.com/folders/unsorted_emails/emails/22408237/proof" TargetMode="External"/><Relationship Id="rId3" Type="http://schemas.openxmlformats.org/officeDocument/2006/relationships/hyperlink" Target="https://litmus.com/folders/unsorted_emails/emails/22385569/proof" TargetMode="External"/><Relationship Id="rId7" Type="http://schemas.openxmlformats.org/officeDocument/2006/relationships/hyperlink" Target="https://litmus.com/folders/unsorted_emails/emails/22394588/proof" TargetMode="External"/><Relationship Id="rId12" Type="http://schemas.openxmlformats.org/officeDocument/2006/relationships/hyperlink" Target="https://litmus.com/folders/unsorted_emails/emails/22400618/proof" TargetMode="External"/><Relationship Id="rId17" Type="http://schemas.openxmlformats.org/officeDocument/2006/relationships/hyperlink" Target="https://litmus.com/folders/unsorted_emails/emails/22408124/proof" TargetMode="External"/><Relationship Id="rId2" Type="http://schemas.openxmlformats.org/officeDocument/2006/relationships/image" Target="../media/image55.png"/><Relationship Id="rId16" Type="http://schemas.openxmlformats.org/officeDocument/2006/relationships/hyperlink" Target="https://litmus.com/folders/unsorted_emails/emails/22408022/proof" TargetMode="External"/><Relationship Id="rId1" Type="http://schemas.openxmlformats.org/officeDocument/2006/relationships/slideLayout" Target="../slideLayouts/slideLayout36.xml"/><Relationship Id="rId6" Type="http://schemas.openxmlformats.org/officeDocument/2006/relationships/hyperlink" Target="https://litmus.com/folders/unsorted_emails/emails/22394422/proof" TargetMode="External"/><Relationship Id="rId11" Type="http://schemas.openxmlformats.org/officeDocument/2006/relationships/hyperlink" Target="https://litmus.com/folders/unsorted_emails/emails/22399105/proof" TargetMode="External"/><Relationship Id="rId5" Type="http://schemas.openxmlformats.org/officeDocument/2006/relationships/hyperlink" Target="https://litmus.com/folders/unsorted_emails/emails/22386622/proof" TargetMode="External"/><Relationship Id="rId15" Type="http://schemas.openxmlformats.org/officeDocument/2006/relationships/hyperlink" Target="https://litmus.com/folders/unsorted_emails/emails/22407897/proof" TargetMode="External"/><Relationship Id="rId10" Type="http://schemas.openxmlformats.org/officeDocument/2006/relationships/hyperlink" Target="https://litmus.com/folders/unsorted_emails/emails/22397787/proof" TargetMode="External"/><Relationship Id="rId4" Type="http://schemas.openxmlformats.org/officeDocument/2006/relationships/hyperlink" Target="https://litmus.com/folders/unsorted_emails/emails/22386430/proof" TargetMode="External"/><Relationship Id="rId9" Type="http://schemas.openxmlformats.org/officeDocument/2006/relationships/hyperlink" Target="https://litmus.com/folders/unsorted_emails/emails/22395227/proof" TargetMode="External"/><Relationship Id="rId14" Type="http://schemas.openxmlformats.org/officeDocument/2006/relationships/hyperlink" Target="https://litmus.com/folders/unsorted_emails/emails/22407856/proof" TargetMode="External"/></Relationships>
</file>

<file path=ppt/slides/_rels/slide5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32.xml"/></Relationships>
</file>

<file path=ppt/slides/_rels/slide5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4.xml"/><Relationship Id="rId1" Type="http://schemas.openxmlformats.org/officeDocument/2006/relationships/slideLayout" Target="../slideLayouts/slideLayout36.xml"/><Relationship Id="rId4" Type="http://schemas.openxmlformats.org/officeDocument/2006/relationships/image" Target="../media/image59.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3" Type="http://schemas.openxmlformats.org/officeDocument/2006/relationships/hyperlink" Target="https://www.purdueforlife.org/alumni-leaders/clubs/resource-library/" TargetMode="External"/><Relationship Id="rId2" Type="http://schemas.openxmlformats.org/officeDocument/2006/relationships/notesSlide" Target="../notesSlides/notesSlide26.xml"/><Relationship Id="rId1" Type="http://schemas.openxmlformats.org/officeDocument/2006/relationships/slideLayout" Target="../slideLayouts/slideLayout8.xml"/><Relationship Id="rId5" Type="http://schemas.openxmlformats.org/officeDocument/2006/relationships/image" Target="../media/image61.png"/><Relationship Id="rId4" Type="http://schemas.openxmlformats.org/officeDocument/2006/relationships/image" Target="../media/image60.png"/></Relationships>
</file>

<file path=ppt/slides/_rels/slide5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hyperlink" Target="mailto:alumniclubs@purdueforlife.org" TargetMode="External"/><Relationship Id="rId1" Type="http://schemas.openxmlformats.org/officeDocument/2006/relationships/slideLayout" Target="../slideLayouts/slideLayout36.xml"/><Relationship Id="rId4" Type="http://schemas.openxmlformats.org/officeDocument/2006/relationships/image" Target="../media/image54.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1144B8-7DDD-7244-BF7C-67FAD2AC1994}"/>
              </a:ext>
            </a:extLst>
          </p:cNvPr>
          <p:cNvSpPr>
            <a:spLocks noGrp="1"/>
          </p:cNvSpPr>
          <p:nvPr>
            <p:ph type="ctrTitle"/>
          </p:nvPr>
        </p:nvSpPr>
        <p:spPr>
          <a:xfrm>
            <a:off x="1950624" y="1738211"/>
            <a:ext cx="7911945" cy="1477328"/>
          </a:xfrm>
        </p:spPr>
        <p:txBody>
          <a:bodyPr/>
          <a:lstStyle/>
          <a:p>
            <a:r>
              <a:rPr lang="en-US">
                <a:latin typeface="Franklin Gothic Medium" panose="020B0603020102020204" pitchFamily="34" charset="0"/>
              </a:rPr>
              <a:t>Alumni Club Leaders Forum</a:t>
            </a:r>
          </a:p>
        </p:txBody>
      </p:sp>
      <p:sp>
        <p:nvSpPr>
          <p:cNvPr id="3" name="Subtitle 2">
            <a:extLst>
              <a:ext uri="{FF2B5EF4-FFF2-40B4-BE49-F238E27FC236}">
                <a16:creationId xmlns:a16="http://schemas.microsoft.com/office/drawing/2014/main" id="{EED66735-6D95-DD40-B3C4-182BCD4A8A44}"/>
              </a:ext>
            </a:extLst>
          </p:cNvPr>
          <p:cNvSpPr>
            <a:spLocks noGrp="1"/>
          </p:cNvSpPr>
          <p:nvPr>
            <p:ph type="subTitle" idx="1"/>
          </p:nvPr>
        </p:nvSpPr>
        <p:spPr/>
        <p:txBody>
          <a:bodyPr/>
          <a:lstStyle/>
          <a:p>
            <a:r>
              <a:rPr lang="en-US">
                <a:latin typeface="Franklin Gothic Medium"/>
              </a:rPr>
              <a:t>September 16, 2026</a:t>
            </a:r>
            <a:endParaRPr lang="en-US"/>
          </a:p>
        </p:txBody>
      </p:sp>
    </p:spTree>
    <p:extLst>
      <p:ext uri="{BB962C8B-B14F-4D97-AF65-F5344CB8AC3E}">
        <p14:creationId xmlns:p14="http://schemas.microsoft.com/office/powerpoint/2010/main" val="2482915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4B5D2-EE25-E85A-207B-40388DCB07D7}"/>
              </a:ext>
            </a:extLst>
          </p:cNvPr>
          <p:cNvSpPr>
            <a:spLocks noGrp="1"/>
          </p:cNvSpPr>
          <p:nvPr>
            <p:ph type="ctrTitle"/>
          </p:nvPr>
        </p:nvSpPr>
        <p:spPr>
          <a:xfrm>
            <a:off x="1043554" y="369937"/>
            <a:ext cx="9234309" cy="512448"/>
          </a:xfrm>
        </p:spPr>
        <p:txBody>
          <a:bodyPr/>
          <a:lstStyle/>
          <a:p>
            <a:r>
              <a:rPr lang="en-US">
                <a:latin typeface="Franklin Gothic Medium" panose="020B0603020102020204" pitchFamily="34" charset="0"/>
              </a:rPr>
              <a:t>Purdue Alumni Clubs Forum</a:t>
            </a:r>
          </a:p>
        </p:txBody>
      </p:sp>
      <p:sp>
        <p:nvSpPr>
          <p:cNvPr id="3" name="Subtitle 2">
            <a:extLst>
              <a:ext uri="{FF2B5EF4-FFF2-40B4-BE49-F238E27FC236}">
                <a16:creationId xmlns:a16="http://schemas.microsoft.com/office/drawing/2014/main" id="{9FA967A2-311E-2189-8A6E-E0583323104B}"/>
              </a:ext>
            </a:extLst>
          </p:cNvPr>
          <p:cNvSpPr>
            <a:spLocks noGrp="1"/>
          </p:cNvSpPr>
          <p:nvPr>
            <p:ph type="subTitle" idx="1"/>
          </p:nvPr>
        </p:nvSpPr>
        <p:spPr>
          <a:xfrm>
            <a:off x="1043553" y="1345167"/>
            <a:ext cx="7321993" cy="369332"/>
          </a:xfrm>
        </p:spPr>
        <p:txBody>
          <a:bodyPr/>
          <a:lstStyle/>
          <a:p>
            <a:r>
              <a:rPr lang="en-US" sz="2400">
                <a:latin typeface="Franklin Gothic Medium" panose="020B0603020102020204" pitchFamily="34" charset="0"/>
              </a:rPr>
              <a:t>Reminders &amp; Instructions</a:t>
            </a:r>
          </a:p>
        </p:txBody>
      </p:sp>
      <p:sp>
        <p:nvSpPr>
          <p:cNvPr id="4" name="Text Placeholder 3">
            <a:extLst>
              <a:ext uri="{FF2B5EF4-FFF2-40B4-BE49-F238E27FC236}">
                <a16:creationId xmlns:a16="http://schemas.microsoft.com/office/drawing/2014/main" id="{03B5A639-23EA-6ED3-34F2-9F4AE9912090}"/>
              </a:ext>
            </a:extLst>
          </p:cNvPr>
          <p:cNvSpPr>
            <a:spLocks noGrp="1"/>
          </p:cNvSpPr>
          <p:nvPr>
            <p:ph type="body" sz="quarter" idx="14"/>
          </p:nvPr>
        </p:nvSpPr>
        <p:spPr>
          <a:xfrm>
            <a:off x="1043553" y="2101296"/>
            <a:ext cx="10625438" cy="3411537"/>
          </a:xfrm>
        </p:spPr>
        <p:txBody>
          <a:bodyPr/>
          <a:lstStyle/>
          <a:p>
            <a:r>
              <a:rPr lang="en-US" sz="2200" b="1">
                <a:latin typeface="Franklin Gothic Medium" panose="020B0603020102020204" pitchFamily="34" charset="0"/>
              </a:rPr>
              <a:t>This forum is being recorded to share along with slides and chat content </a:t>
            </a:r>
          </a:p>
          <a:p>
            <a:endParaRPr lang="en-US" sz="2200" b="1">
              <a:latin typeface="Franklin Gothic Medium" panose="020B0603020102020204" pitchFamily="34" charset="0"/>
            </a:endParaRPr>
          </a:p>
          <a:p>
            <a:r>
              <a:rPr lang="en-US" sz="2200" b="1">
                <a:latin typeface="Franklin Gothic Medium" panose="020B0603020102020204" pitchFamily="34" charset="0"/>
              </a:rPr>
              <a:t>Participants will be muted </a:t>
            </a:r>
          </a:p>
          <a:p>
            <a:endParaRPr lang="en-US" sz="2200" b="1">
              <a:latin typeface="Franklin Gothic Medium" panose="020B0603020102020204" pitchFamily="34" charset="0"/>
            </a:endParaRPr>
          </a:p>
          <a:p>
            <a:r>
              <a:rPr lang="en-US" sz="2200" b="1">
                <a:latin typeface="Franklin Gothic Medium" panose="020B0603020102020204" pitchFamily="34" charset="0"/>
              </a:rPr>
              <a:t>Questions should be submitted using the chat function</a:t>
            </a:r>
          </a:p>
          <a:p>
            <a:endParaRPr lang="en-US"/>
          </a:p>
        </p:txBody>
      </p:sp>
      <p:pic>
        <p:nvPicPr>
          <p:cNvPr id="5" name="Picture 4">
            <a:extLst>
              <a:ext uri="{FF2B5EF4-FFF2-40B4-BE49-F238E27FC236}">
                <a16:creationId xmlns:a16="http://schemas.microsoft.com/office/drawing/2014/main" id="{709D4F9C-12E4-94DE-EB02-2E4D44279A8B}"/>
              </a:ext>
            </a:extLst>
          </p:cNvPr>
          <p:cNvPicPr>
            <a:picLocks noChangeAspect="1"/>
          </p:cNvPicPr>
          <p:nvPr/>
        </p:nvPicPr>
        <p:blipFill>
          <a:blip r:embed="rId3"/>
          <a:stretch>
            <a:fillRect/>
          </a:stretch>
        </p:blipFill>
        <p:spPr>
          <a:xfrm>
            <a:off x="8336043" y="3947507"/>
            <a:ext cx="3855958" cy="2910493"/>
          </a:xfrm>
          <a:prstGeom prst="rect">
            <a:avLst/>
          </a:prstGeom>
        </p:spPr>
      </p:pic>
    </p:spTree>
    <p:extLst>
      <p:ext uri="{BB962C8B-B14F-4D97-AF65-F5344CB8AC3E}">
        <p14:creationId xmlns:p14="http://schemas.microsoft.com/office/powerpoint/2010/main" val="1029169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F15AC51-BFB3-34CE-79C8-A7584A240442}"/>
              </a:ext>
            </a:extLst>
          </p:cNvPr>
          <p:cNvSpPr>
            <a:spLocks noGrp="1"/>
          </p:cNvSpPr>
          <p:nvPr>
            <p:ph type="ctrTitle"/>
          </p:nvPr>
        </p:nvSpPr>
        <p:spPr>
          <a:xfrm>
            <a:off x="1043553" y="380328"/>
            <a:ext cx="9234309" cy="512448"/>
          </a:xfrm>
        </p:spPr>
        <p:txBody>
          <a:bodyPr/>
          <a:lstStyle/>
          <a:p>
            <a:r>
              <a:rPr lang="en-US">
                <a:latin typeface="Franklin Gothic Medium" panose="020B0603020102020204" pitchFamily="34" charset="0"/>
              </a:rPr>
              <a:t>Purdue Alumni Clubs Forum</a:t>
            </a:r>
          </a:p>
        </p:txBody>
      </p:sp>
      <p:sp>
        <p:nvSpPr>
          <p:cNvPr id="6" name="Subtitle 5">
            <a:extLst>
              <a:ext uri="{FF2B5EF4-FFF2-40B4-BE49-F238E27FC236}">
                <a16:creationId xmlns:a16="http://schemas.microsoft.com/office/drawing/2014/main" id="{489DC085-3DCF-E217-7A47-5D847D0451ED}"/>
              </a:ext>
            </a:extLst>
          </p:cNvPr>
          <p:cNvSpPr>
            <a:spLocks noGrp="1"/>
          </p:cNvSpPr>
          <p:nvPr>
            <p:ph type="subTitle" idx="1"/>
          </p:nvPr>
        </p:nvSpPr>
        <p:spPr>
          <a:xfrm>
            <a:off x="1043553" y="1139064"/>
            <a:ext cx="7288495" cy="369332"/>
          </a:xfrm>
        </p:spPr>
        <p:txBody>
          <a:bodyPr/>
          <a:lstStyle/>
          <a:p>
            <a:r>
              <a:rPr lang="en-US" sz="2400">
                <a:latin typeface="Franklin Gothic Medium" panose="020B0603020102020204" pitchFamily="34" charset="0"/>
              </a:rPr>
              <a:t>Agenda</a:t>
            </a:r>
          </a:p>
        </p:txBody>
      </p:sp>
      <p:sp>
        <p:nvSpPr>
          <p:cNvPr id="8" name="Text Placeholder 7">
            <a:extLst>
              <a:ext uri="{FF2B5EF4-FFF2-40B4-BE49-F238E27FC236}">
                <a16:creationId xmlns:a16="http://schemas.microsoft.com/office/drawing/2014/main" id="{72E2FD31-F6CC-7D63-84D8-92FCB20CB108}"/>
              </a:ext>
            </a:extLst>
          </p:cNvPr>
          <p:cNvSpPr>
            <a:spLocks noGrp="1"/>
          </p:cNvSpPr>
          <p:nvPr>
            <p:ph type="body" sz="quarter" idx="14"/>
          </p:nvPr>
        </p:nvSpPr>
        <p:spPr>
          <a:xfrm>
            <a:off x="893617" y="1683335"/>
            <a:ext cx="9817926" cy="4238493"/>
          </a:xfrm>
        </p:spPr>
        <p:txBody>
          <a:bodyPr lIns="0" tIns="0" rIns="0" bIns="0" anchor="t">
            <a:normAutofit/>
          </a:bodyPr>
          <a:lstStyle/>
          <a:p>
            <a:r>
              <a:rPr lang="en-US" sz="2200" b="1">
                <a:latin typeface="Franklin Gothic Medium" panose="020B0603020102020204" pitchFamily="34" charset="0"/>
              </a:rPr>
              <a:t>University Updates</a:t>
            </a:r>
          </a:p>
          <a:p>
            <a:r>
              <a:rPr lang="en-US" sz="2200" b="1">
                <a:latin typeface="Franklin Gothic Medium"/>
              </a:rPr>
              <a:t>Purdue for Life Updates</a:t>
            </a:r>
            <a:endParaRPr lang="en-US" sz="2200" b="1">
              <a:latin typeface="Franklin Gothic Medium" panose="020B0603020102020204" pitchFamily="34" charset="0"/>
            </a:endParaRPr>
          </a:p>
          <a:p>
            <a:pPr>
              <a:defRPr/>
            </a:pPr>
            <a:r>
              <a:rPr lang="en-US" sz="2200" b="1">
                <a:latin typeface="Franklin Gothic Medium"/>
              </a:rPr>
              <a:t>Silent Auctions and Crowdfunding – Presenter: Alyssa Collevechio, BBC </a:t>
            </a:r>
          </a:p>
          <a:p>
            <a:pPr>
              <a:defRPr/>
            </a:pPr>
            <a:r>
              <a:rPr lang="en-US" sz="2200" b="1">
                <a:latin typeface="Franklin Gothic Medium"/>
              </a:rPr>
              <a:t>Big Ten Blood Drive -  Presenter: Ali Walsh, Volunteerism - Engagement</a:t>
            </a:r>
          </a:p>
          <a:p>
            <a:pPr>
              <a:defRPr/>
            </a:pPr>
            <a:r>
              <a:rPr lang="en-US" sz="2200" b="1">
                <a:latin typeface="Franklin Gothic Medium"/>
              </a:rPr>
              <a:t>Post ACES – Group Discussion Summary and Insight – Discussion on Resources and Recommendations</a:t>
            </a:r>
            <a:r>
              <a:rPr lang="en-US" sz="1800" b="1">
                <a:latin typeface="Franklin Gothic Medium"/>
              </a:rPr>
              <a:t> </a:t>
            </a:r>
          </a:p>
          <a:p>
            <a:pPr>
              <a:defRPr/>
            </a:pPr>
            <a:r>
              <a:rPr lang="en-US" sz="2200" b="1">
                <a:latin typeface="Franklin Gothic Medium"/>
              </a:rPr>
              <a:t>Alumni Club Leaders Network </a:t>
            </a:r>
          </a:p>
          <a:p>
            <a:pPr>
              <a:defRPr/>
            </a:pPr>
            <a:r>
              <a:rPr lang="en-US" sz="2200" b="1">
                <a:latin typeface="Franklin Gothic Medium" panose="020B0603020102020204" pitchFamily="34" charset="0"/>
              </a:rPr>
              <a:t>Scholarship Updates </a:t>
            </a:r>
          </a:p>
          <a:p>
            <a:pPr>
              <a:defRPr/>
            </a:pPr>
            <a:r>
              <a:rPr lang="en-US" sz="2200" b="1">
                <a:latin typeface="Franklin Gothic Medium" panose="020B0603020102020204" pitchFamily="34" charset="0"/>
              </a:rPr>
              <a:t>Operational Updates </a:t>
            </a:r>
            <a:br>
              <a:rPr lang="en-US" sz="2200" b="1">
                <a:latin typeface="Franklin Gothic Medium" panose="020B0603020102020204" pitchFamily="34" charset="0"/>
              </a:rPr>
            </a:br>
            <a:endParaRPr kumimoji="0" lang="en-US" sz="2200" b="1" u="none" strike="noStrike" kern="1200" cap="none" spc="0" normalizeH="0" baseline="0" noProof="0">
              <a:ln>
                <a:noFill/>
              </a:ln>
              <a:solidFill>
                <a:srgbClr val="FF0000"/>
              </a:solidFill>
              <a:effectLst/>
              <a:uLnTx/>
              <a:uFillTx/>
              <a:latin typeface="Franklin Gothic Medium" panose="020B0603020102020204" pitchFamily="34" charset="0"/>
              <a:ea typeface="+mn-ea"/>
              <a:cs typeface="+mn-cs"/>
            </a:endParaRPr>
          </a:p>
          <a:p>
            <a:pPr marL="274320" marR="0" lvl="0" indent="-274320" algn="l" defTabSz="457200" rtl="0" eaLnBrk="1" fontAlgn="auto" latinLnBrk="0" hangingPunct="1">
              <a:lnSpc>
                <a:spcPct val="100000"/>
              </a:lnSpc>
              <a:spcBef>
                <a:spcPts val="0"/>
              </a:spcBef>
              <a:spcAft>
                <a:spcPts val="0"/>
              </a:spcAft>
              <a:buClrTx/>
              <a:buSzTx/>
              <a:buFont typeface="Wingdings" charset="2"/>
              <a:buChar char="§"/>
              <a:tabLst/>
              <a:defRPr/>
            </a:pPr>
            <a:endParaRPr kumimoji="0" lang="en-US" sz="2200" b="1" i="0" u="none" strike="noStrike" kern="1200" cap="none" spc="0" normalizeH="0" baseline="0" noProof="0">
              <a:ln>
                <a:noFill/>
              </a:ln>
              <a:solidFill>
                <a:srgbClr val="000000"/>
              </a:solidFill>
              <a:effectLst/>
              <a:uLnTx/>
              <a:uFillTx/>
              <a:latin typeface="Franklin Gothic Medium" panose="020B0603020102020204" pitchFamily="34" charset="0"/>
              <a:ea typeface="+mn-ea"/>
              <a:cs typeface="+mn-cs"/>
            </a:endParaRPr>
          </a:p>
          <a:p>
            <a:pPr lvl="1"/>
            <a:endParaRPr lang="en-US"/>
          </a:p>
          <a:p>
            <a:endParaRPr lang="en-US" b="1"/>
          </a:p>
          <a:p>
            <a:endParaRPr lang="en-US" b="1"/>
          </a:p>
        </p:txBody>
      </p:sp>
    </p:spTree>
    <p:extLst>
      <p:ext uri="{BB962C8B-B14F-4D97-AF65-F5344CB8AC3E}">
        <p14:creationId xmlns:p14="http://schemas.microsoft.com/office/powerpoint/2010/main" val="1937912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1E79FC-9503-91D9-818A-E4F8B66105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B1C027-1854-0DEC-6F63-90B1885B7D3C}"/>
              </a:ext>
            </a:extLst>
          </p:cNvPr>
          <p:cNvSpPr>
            <a:spLocks noGrp="1"/>
          </p:cNvSpPr>
          <p:nvPr>
            <p:ph type="ctrTitle"/>
          </p:nvPr>
        </p:nvSpPr>
        <p:spPr>
          <a:xfrm>
            <a:off x="1043553" y="390719"/>
            <a:ext cx="10299361" cy="498598"/>
          </a:xfrm>
        </p:spPr>
        <p:txBody>
          <a:bodyPr/>
          <a:lstStyle/>
          <a:p>
            <a:r>
              <a:rPr lang="en-US">
                <a:latin typeface="Franklin Gothic Medium" panose="020B0603020102020204" pitchFamily="34" charset="0"/>
              </a:rPr>
              <a:t>Purdue University Updates – Construction Update</a:t>
            </a:r>
          </a:p>
        </p:txBody>
      </p:sp>
      <p:sp>
        <p:nvSpPr>
          <p:cNvPr id="8" name="TextBox 7">
            <a:extLst>
              <a:ext uri="{FF2B5EF4-FFF2-40B4-BE49-F238E27FC236}">
                <a16:creationId xmlns:a16="http://schemas.microsoft.com/office/drawing/2014/main" id="{13903A2C-C902-BFE7-6570-B58A5D5B4419}"/>
              </a:ext>
            </a:extLst>
          </p:cNvPr>
          <p:cNvSpPr txBox="1"/>
          <p:nvPr/>
        </p:nvSpPr>
        <p:spPr>
          <a:xfrm>
            <a:off x="548453" y="1066548"/>
            <a:ext cx="2358033" cy="461665"/>
          </a:xfrm>
          <a:prstGeom prst="rect">
            <a:avLst/>
          </a:prstGeom>
          <a:noFill/>
        </p:spPr>
        <p:txBody>
          <a:bodyPr wrap="square">
            <a:spAutoFit/>
          </a:bodyPr>
          <a:lstStyle/>
          <a:p>
            <a:pPr marL="0" indent="0">
              <a:buNone/>
            </a:pPr>
            <a:r>
              <a:rPr lang="en-US" sz="2400" b="1" i="0">
                <a:solidFill>
                  <a:srgbClr val="000000"/>
                </a:solidFill>
                <a:effectLst/>
                <a:latin typeface="Franklin Gothic Medium" panose="020B0603020102020204" pitchFamily="34" charset="0"/>
              </a:rPr>
              <a:t>Indianapolis </a:t>
            </a:r>
          </a:p>
        </p:txBody>
      </p:sp>
      <p:pic>
        <p:nvPicPr>
          <p:cNvPr id="11" name="Picture 10">
            <a:extLst>
              <a:ext uri="{FF2B5EF4-FFF2-40B4-BE49-F238E27FC236}">
                <a16:creationId xmlns:a16="http://schemas.microsoft.com/office/drawing/2014/main" id="{D5026EEE-E29E-8D88-1142-A946D2933BA1}"/>
              </a:ext>
            </a:extLst>
          </p:cNvPr>
          <p:cNvPicPr>
            <a:picLocks noChangeAspect="1"/>
          </p:cNvPicPr>
          <p:nvPr/>
        </p:nvPicPr>
        <p:blipFill>
          <a:blip r:embed="rId3"/>
          <a:stretch>
            <a:fillRect/>
          </a:stretch>
        </p:blipFill>
        <p:spPr>
          <a:xfrm>
            <a:off x="5510895" y="2438829"/>
            <a:ext cx="2140802" cy="2670306"/>
          </a:xfrm>
          <a:prstGeom prst="rect">
            <a:avLst/>
          </a:prstGeom>
        </p:spPr>
      </p:pic>
      <p:sp>
        <p:nvSpPr>
          <p:cNvPr id="14" name="TextBox 13">
            <a:extLst>
              <a:ext uri="{FF2B5EF4-FFF2-40B4-BE49-F238E27FC236}">
                <a16:creationId xmlns:a16="http://schemas.microsoft.com/office/drawing/2014/main" id="{39FDAFD9-CA03-5AF3-1D8C-0FB2EC8A8BCE}"/>
              </a:ext>
            </a:extLst>
          </p:cNvPr>
          <p:cNvSpPr txBox="1"/>
          <p:nvPr/>
        </p:nvSpPr>
        <p:spPr>
          <a:xfrm>
            <a:off x="3003573" y="1788823"/>
            <a:ext cx="2280949" cy="3970318"/>
          </a:xfrm>
          <a:prstGeom prst="rect">
            <a:avLst/>
          </a:prstGeom>
          <a:noFill/>
        </p:spPr>
        <p:txBody>
          <a:bodyPr wrap="square">
            <a:spAutoFit/>
          </a:bodyPr>
          <a:lstStyle/>
          <a:p>
            <a:r>
              <a:rPr lang="en-US">
                <a:latin typeface="Franklin Gothic Medium" panose="020B0603020102020204" pitchFamily="34" charset="0"/>
              </a:rPr>
              <a:t>Construction continues on Purdue's Academic Success Building in Indianapolis, which will provide additional classrooms, laboratories, and student support spaces as Purdue expands its Indianapolis presence</a:t>
            </a:r>
          </a:p>
        </p:txBody>
      </p:sp>
      <p:sp>
        <p:nvSpPr>
          <p:cNvPr id="15" name="TextBox 14">
            <a:extLst>
              <a:ext uri="{FF2B5EF4-FFF2-40B4-BE49-F238E27FC236}">
                <a16:creationId xmlns:a16="http://schemas.microsoft.com/office/drawing/2014/main" id="{880810D8-17FF-7815-B714-74BD5115F69E}"/>
              </a:ext>
            </a:extLst>
          </p:cNvPr>
          <p:cNvSpPr txBox="1"/>
          <p:nvPr/>
        </p:nvSpPr>
        <p:spPr>
          <a:xfrm>
            <a:off x="5458693" y="5109135"/>
            <a:ext cx="2193004" cy="646331"/>
          </a:xfrm>
          <a:prstGeom prst="rect">
            <a:avLst/>
          </a:prstGeom>
          <a:noFill/>
        </p:spPr>
        <p:txBody>
          <a:bodyPr wrap="square">
            <a:spAutoFit/>
          </a:bodyPr>
          <a:lstStyle/>
          <a:p>
            <a:pPr algn="ctr">
              <a:defRPr/>
            </a:pPr>
            <a:r>
              <a:rPr lang="en-US" sz="1800" kern="100">
                <a:effectLst/>
                <a:latin typeface="Franklin Gothic Medium" panose="020B0603020102020204" pitchFamily="34" charset="0"/>
                <a:ea typeface="Times New Roman" panose="02020603050405020304" pitchFamily="18" charset="0"/>
                <a:cs typeface="Arial"/>
              </a:rPr>
              <a:t>Mitch Daniels School of Business </a:t>
            </a:r>
          </a:p>
        </p:txBody>
      </p:sp>
      <p:pic>
        <p:nvPicPr>
          <p:cNvPr id="17" name="Picture 16">
            <a:extLst>
              <a:ext uri="{FF2B5EF4-FFF2-40B4-BE49-F238E27FC236}">
                <a16:creationId xmlns:a16="http://schemas.microsoft.com/office/drawing/2014/main" id="{FF047D9B-03CD-4A09-7F58-F0D9D8F71994}"/>
              </a:ext>
            </a:extLst>
          </p:cNvPr>
          <p:cNvPicPr>
            <a:picLocks noChangeAspect="1"/>
          </p:cNvPicPr>
          <p:nvPr/>
        </p:nvPicPr>
        <p:blipFill>
          <a:blip r:embed="rId4"/>
          <a:stretch>
            <a:fillRect/>
          </a:stretch>
        </p:blipFill>
        <p:spPr>
          <a:xfrm>
            <a:off x="8211995" y="3349022"/>
            <a:ext cx="3478469" cy="2069907"/>
          </a:xfrm>
          <a:prstGeom prst="rect">
            <a:avLst/>
          </a:prstGeom>
        </p:spPr>
      </p:pic>
      <p:sp>
        <p:nvSpPr>
          <p:cNvPr id="5" name="TextBox 4">
            <a:extLst>
              <a:ext uri="{FF2B5EF4-FFF2-40B4-BE49-F238E27FC236}">
                <a16:creationId xmlns:a16="http://schemas.microsoft.com/office/drawing/2014/main" id="{D93BA8B2-72A0-9493-10E1-97C0B621FD8E}"/>
              </a:ext>
            </a:extLst>
          </p:cNvPr>
          <p:cNvSpPr txBox="1"/>
          <p:nvPr/>
        </p:nvSpPr>
        <p:spPr>
          <a:xfrm>
            <a:off x="8315902" y="5454594"/>
            <a:ext cx="3298370" cy="923330"/>
          </a:xfrm>
          <a:prstGeom prst="rect">
            <a:avLst/>
          </a:prstGeom>
          <a:noFill/>
        </p:spPr>
        <p:txBody>
          <a:bodyPr wrap="square">
            <a:spAutoFit/>
          </a:bodyPr>
          <a:lstStyle/>
          <a:p>
            <a:pPr algn="ctr"/>
            <a:r>
              <a:rPr lang="en-US" b="0" i="0">
                <a:solidFill>
                  <a:srgbClr val="555960"/>
                </a:solidFill>
                <a:effectLst/>
                <a:latin typeface="Franklin Gothic Medium" panose="020B0603020102020204" pitchFamily="34" charset="0"/>
              </a:rPr>
              <a:t>The Darr-Chaney Hall of Pharmacy and Dauch Hall of Nursing</a:t>
            </a:r>
            <a:endParaRPr lang="en-US">
              <a:latin typeface="Franklin Gothic Medium" panose="020B0603020102020204" pitchFamily="34" charset="0"/>
            </a:endParaRPr>
          </a:p>
        </p:txBody>
      </p:sp>
      <p:pic>
        <p:nvPicPr>
          <p:cNvPr id="10" name="Picture 9">
            <a:extLst>
              <a:ext uri="{FF2B5EF4-FFF2-40B4-BE49-F238E27FC236}">
                <a16:creationId xmlns:a16="http://schemas.microsoft.com/office/drawing/2014/main" id="{E574CED4-C098-D156-07B9-B27E026E8FFD}"/>
              </a:ext>
            </a:extLst>
          </p:cNvPr>
          <p:cNvPicPr>
            <a:picLocks noChangeAspect="1"/>
          </p:cNvPicPr>
          <p:nvPr/>
        </p:nvPicPr>
        <p:blipFill>
          <a:blip r:embed="rId5"/>
          <a:stretch>
            <a:fillRect/>
          </a:stretch>
        </p:blipFill>
        <p:spPr>
          <a:xfrm>
            <a:off x="548453" y="1861583"/>
            <a:ext cx="2280949" cy="3840374"/>
          </a:xfrm>
          <a:prstGeom prst="rect">
            <a:avLst/>
          </a:prstGeom>
        </p:spPr>
      </p:pic>
      <p:pic>
        <p:nvPicPr>
          <p:cNvPr id="13" name="Picture 12">
            <a:extLst>
              <a:ext uri="{FF2B5EF4-FFF2-40B4-BE49-F238E27FC236}">
                <a16:creationId xmlns:a16="http://schemas.microsoft.com/office/drawing/2014/main" id="{345DFA29-760D-CA73-5A6E-D6554C042B15}"/>
              </a:ext>
            </a:extLst>
          </p:cNvPr>
          <p:cNvPicPr>
            <a:picLocks noChangeAspect="1"/>
          </p:cNvPicPr>
          <p:nvPr/>
        </p:nvPicPr>
        <p:blipFill>
          <a:blip r:embed="rId6"/>
          <a:stretch>
            <a:fillRect/>
          </a:stretch>
        </p:blipFill>
        <p:spPr>
          <a:xfrm>
            <a:off x="8211995" y="1066548"/>
            <a:ext cx="3402277" cy="1896624"/>
          </a:xfrm>
          <a:prstGeom prst="rect">
            <a:avLst/>
          </a:prstGeom>
        </p:spPr>
      </p:pic>
      <p:sp>
        <p:nvSpPr>
          <p:cNvPr id="16" name="TextBox 15">
            <a:extLst>
              <a:ext uri="{FF2B5EF4-FFF2-40B4-BE49-F238E27FC236}">
                <a16:creationId xmlns:a16="http://schemas.microsoft.com/office/drawing/2014/main" id="{50A51C9B-592F-32F7-47BE-3E6AB65E7B65}"/>
              </a:ext>
            </a:extLst>
          </p:cNvPr>
          <p:cNvSpPr txBox="1"/>
          <p:nvPr/>
        </p:nvSpPr>
        <p:spPr>
          <a:xfrm>
            <a:off x="5510895" y="1030586"/>
            <a:ext cx="3677532" cy="830997"/>
          </a:xfrm>
          <a:prstGeom prst="rect">
            <a:avLst/>
          </a:prstGeom>
          <a:noFill/>
        </p:spPr>
        <p:txBody>
          <a:bodyPr wrap="square">
            <a:spAutoFit/>
          </a:bodyPr>
          <a:lstStyle/>
          <a:p>
            <a:pPr marL="0" indent="0">
              <a:buNone/>
            </a:pPr>
            <a:r>
              <a:rPr lang="en-US" sz="2400" b="1" i="0">
                <a:solidFill>
                  <a:srgbClr val="000000"/>
                </a:solidFill>
                <a:effectLst/>
                <a:latin typeface="Franklin Gothic Medium" panose="020B0603020102020204" pitchFamily="34" charset="0"/>
              </a:rPr>
              <a:t>West </a:t>
            </a:r>
          </a:p>
          <a:p>
            <a:pPr marL="0" indent="0">
              <a:buNone/>
            </a:pPr>
            <a:r>
              <a:rPr lang="en-US" sz="2400" b="1">
                <a:solidFill>
                  <a:srgbClr val="000000"/>
                </a:solidFill>
                <a:latin typeface="Franklin Gothic Medium" panose="020B0603020102020204" pitchFamily="34" charset="0"/>
              </a:rPr>
              <a:t>Lafayette</a:t>
            </a:r>
            <a:endParaRPr lang="en-US" sz="2400" b="1" i="0">
              <a:solidFill>
                <a:srgbClr val="000000"/>
              </a:solidFill>
              <a:effectLst/>
              <a:latin typeface="Franklin Gothic Medium" panose="020B0603020102020204" pitchFamily="34" charset="0"/>
            </a:endParaRPr>
          </a:p>
        </p:txBody>
      </p:sp>
      <p:sp>
        <p:nvSpPr>
          <p:cNvPr id="18" name="TextBox 17">
            <a:extLst>
              <a:ext uri="{FF2B5EF4-FFF2-40B4-BE49-F238E27FC236}">
                <a16:creationId xmlns:a16="http://schemas.microsoft.com/office/drawing/2014/main" id="{D7F66915-66C9-B8F7-D5CC-4C2C8CED5761}"/>
              </a:ext>
            </a:extLst>
          </p:cNvPr>
          <p:cNvSpPr txBox="1"/>
          <p:nvPr/>
        </p:nvSpPr>
        <p:spPr>
          <a:xfrm>
            <a:off x="8664630" y="2969958"/>
            <a:ext cx="2497006" cy="369332"/>
          </a:xfrm>
          <a:prstGeom prst="rect">
            <a:avLst/>
          </a:prstGeom>
          <a:noFill/>
        </p:spPr>
        <p:txBody>
          <a:bodyPr wrap="square">
            <a:spAutoFit/>
          </a:bodyPr>
          <a:lstStyle/>
          <a:p>
            <a:pPr algn="ctr">
              <a:defRPr/>
            </a:pPr>
            <a:r>
              <a:rPr lang="en-US" sz="1800" kern="100">
                <a:effectLst/>
                <a:latin typeface="Franklin Gothic Medium" panose="020B0603020102020204" pitchFamily="34" charset="0"/>
                <a:ea typeface="Times New Roman" panose="02020603050405020304" pitchFamily="18" charset="0"/>
                <a:cs typeface="Arial"/>
              </a:rPr>
              <a:t>South Hall</a:t>
            </a:r>
          </a:p>
        </p:txBody>
      </p:sp>
      <p:sp>
        <p:nvSpPr>
          <p:cNvPr id="20" name="TextBox 19">
            <a:extLst>
              <a:ext uri="{FF2B5EF4-FFF2-40B4-BE49-F238E27FC236}">
                <a16:creationId xmlns:a16="http://schemas.microsoft.com/office/drawing/2014/main" id="{D47ED734-D361-B306-68C6-2CA8DBCE24AF}"/>
              </a:ext>
            </a:extLst>
          </p:cNvPr>
          <p:cNvSpPr txBox="1"/>
          <p:nvPr/>
        </p:nvSpPr>
        <p:spPr>
          <a:xfrm rot="434971">
            <a:off x="10330544" y="1183189"/>
            <a:ext cx="1135320" cy="369332"/>
          </a:xfrm>
          <a:prstGeom prst="rect">
            <a:avLst/>
          </a:prstGeom>
          <a:solidFill>
            <a:schemeClr val="tx2">
              <a:lumMod val="60000"/>
              <a:lumOff val="40000"/>
            </a:schemeClr>
          </a:solidFill>
          <a:ln>
            <a:solidFill>
              <a:schemeClr val="accent1"/>
            </a:solidFill>
          </a:ln>
        </p:spPr>
        <p:txBody>
          <a:bodyPr wrap="square">
            <a:spAutoFit/>
          </a:bodyPr>
          <a:lstStyle/>
          <a:p>
            <a:r>
              <a:rPr lang="en-US" sz="1800" kern="100">
                <a:effectLst/>
                <a:latin typeface="Franklin Gothic Medium" panose="020B0603020102020204" pitchFamily="34" charset="0"/>
                <a:ea typeface="Times New Roman" panose="02020603050405020304" pitchFamily="18" charset="0"/>
                <a:cs typeface="Arial"/>
              </a:rPr>
              <a:t>896 Beds </a:t>
            </a:r>
            <a:endParaRPr lang="en-US"/>
          </a:p>
        </p:txBody>
      </p:sp>
    </p:spTree>
    <p:extLst>
      <p:ext uri="{BB962C8B-B14F-4D97-AF65-F5344CB8AC3E}">
        <p14:creationId xmlns:p14="http://schemas.microsoft.com/office/powerpoint/2010/main" val="26105944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B2F300-1BCE-4791-6A1B-0D60EC28AAC0}"/>
              </a:ext>
            </a:extLst>
          </p:cNvPr>
          <p:cNvSpPr>
            <a:spLocks noGrp="1"/>
          </p:cNvSpPr>
          <p:nvPr>
            <p:ph type="ctrTitle"/>
          </p:nvPr>
        </p:nvSpPr>
        <p:spPr>
          <a:xfrm>
            <a:off x="1043553" y="390719"/>
            <a:ext cx="9234309" cy="512448"/>
          </a:xfrm>
        </p:spPr>
        <p:txBody>
          <a:bodyPr/>
          <a:lstStyle/>
          <a:p>
            <a:r>
              <a:rPr lang="en-US">
                <a:latin typeface="Franklin Gothic Medium" panose="020B0603020102020204" pitchFamily="34" charset="0"/>
              </a:rPr>
              <a:t>Purdue for Life Updates</a:t>
            </a:r>
          </a:p>
        </p:txBody>
      </p:sp>
      <p:pic>
        <p:nvPicPr>
          <p:cNvPr id="7" name="Picture 6">
            <a:extLst>
              <a:ext uri="{FF2B5EF4-FFF2-40B4-BE49-F238E27FC236}">
                <a16:creationId xmlns:a16="http://schemas.microsoft.com/office/drawing/2014/main" id="{4E7C4316-80FD-BBA1-CA86-7FAEDE9A0440}"/>
              </a:ext>
            </a:extLst>
          </p:cNvPr>
          <p:cNvPicPr>
            <a:picLocks noChangeAspect="1"/>
          </p:cNvPicPr>
          <p:nvPr/>
        </p:nvPicPr>
        <p:blipFill>
          <a:blip r:embed="rId3"/>
          <a:stretch>
            <a:fillRect/>
          </a:stretch>
        </p:blipFill>
        <p:spPr>
          <a:xfrm>
            <a:off x="7522030" y="1001721"/>
            <a:ext cx="3840908" cy="4854557"/>
          </a:xfrm>
          <a:prstGeom prst="rect">
            <a:avLst/>
          </a:prstGeom>
        </p:spPr>
      </p:pic>
      <p:sp>
        <p:nvSpPr>
          <p:cNvPr id="19" name="TextBox 18">
            <a:extLst>
              <a:ext uri="{FF2B5EF4-FFF2-40B4-BE49-F238E27FC236}">
                <a16:creationId xmlns:a16="http://schemas.microsoft.com/office/drawing/2014/main" id="{3359EC93-FC7E-7C89-FB39-0C58FFFD659A}"/>
              </a:ext>
            </a:extLst>
          </p:cNvPr>
          <p:cNvSpPr txBox="1"/>
          <p:nvPr/>
        </p:nvSpPr>
        <p:spPr>
          <a:xfrm>
            <a:off x="7853732" y="5856277"/>
            <a:ext cx="1268497" cy="369332"/>
          </a:xfrm>
          <a:prstGeom prst="rect">
            <a:avLst/>
          </a:prstGeom>
          <a:noFill/>
        </p:spPr>
        <p:txBody>
          <a:bodyPr wrap="square">
            <a:spAutoFit/>
          </a:bodyPr>
          <a:lstStyle/>
          <a:p>
            <a:pPr>
              <a:defRPr/>
            </a:pPr>
            <a:r>
              <a:rPr lang="en-US" sz="1800" kern="100">
                <a:effectLst/>
                <a:latin typeface="Franklin Gothic Medium"/>
                <a:ea typeface="Times New Roman" panose="02020603050405020304" pitchFamily="18" charset="0"/>
                <a:cs typeface="Arial"/>
              </a:rPr>
              <a:t>Source:</a:t>
            </a:r>
          </a:p>
        </p:txBody>
      </p:sp>
      <p:pic>
        <p:nvPicPr>
          <p:cNvPr id="21" name="Picture 20">
            <a:extLst>
              <a:ext uri="{FF2B5EF4-FFF2-40B4-BE49-F238E27FC236}">
                <a16:creationId xmlns:a16="http://schemas.microsoft.com/office/drawing/2014/main" id="{AF82B845-5428-17DB-B24B-06755CAE1610}"/>
              </a:ext>
            </a:extLst>
          </p:cNvPr>
          <p:cNvPicPr>
            <a:picLocks noChangeAspect="1"/>
          </p:cNvPicPr>
          <p:nvPr/>
        </p:nvPicPr>
        <p:blipFill>
          <a:blip r:embed="rId4"/>
          <a:stretch>
            <a:fillRect/>
          </a:stretch>
        </p:blipFill>
        <p:spPr>
          <a:xfrm>
            <a:off x="8728898" y="5863609"/>
            <a:ext cx="1200318" cy="724001"/>
          </a:xfrm>
          <a:prstGeom prst="rect">
            <a:avLst/>
          </a:prstGeom>
        </p:spPr>
      </p:pic>
      <p:pic>
        <p:nvPicPr>
          <p:cNvPr id="30" name="Picture 29">
            <a:extLst>
              <a:ext uri="{FF2B5EF4-FFF2-40B4-BE49-F238E27FC236}">
                <a16:creationId xmlns:a16="http://schemas.microsoft.com/office/drawing/2014/main" id="{BECAF537-3764-F2A9-0B6B-6730EC4D1265}"/>
              </a:ext>
            </a:extLst>
          </p:cNvPr>
          <p:cNvPicPr>
            <a:picLocks noChangeAspect="1"/>
          </p:cNvPicPr>
          <p:nvPr/>
        </p:nvPicPr>
        <p:blipFill>
          <a:blip r:embed="rId5"/>
          <a:stretch>
            <a:fillRect/>
          </a:stretch>
        </p:blipFill>
        <p:spPr>
          <a:xfrm>
            <a:off x="723431" y="1040150"/>
            <a:ext cx="5143970" cy="1717846"/>
          </a:xfrm>
          <a:prstGeom prst="rect">
            <a:avLst/>
          </a:prstGeom>
        </p:spPr>
      </p:pic>
      <p:sp>
        <p:nvSpPr>
          <p:cNvPr id="33" name="TextBox 32">
            <a:extLst>
              <a:ext uri="{FF2B5EF4-FFF2-40B4-BE49-F238E27FC236}">
                <a16:creationId xmlns:a16="http://schemas.microsoft.com/office/drawing/2014/main" id="{A20616F4-8AC4-6AC5-587D-3CE6110D6037}"/>
              </a:ext>
            </a:extLst>
          </p:cNvPr>
          <p:cNvSpPr txBox="1"/>
          <p:nvPr/>
        </p:nvSpPr>
        <p:spPr>
          <a:xfrm>
            <a:off x="619043" y="2773962"/>
            <a:ext cx="6427702" cy="3139321"/>
          </a:xfrm>
          <a:prstGeom prst="rect">
            <a:avLst/>
          </a:prstGeom>
          <a:noFill/>
        </p:spPr>
        <p:txBody>
          <a:bodyPr wrap="square">
            <a:spAutoFit/>
          </a:bodyPr>
          <a:lstStyle/>
          <a:p>
            <a:r>
              <a:rPr lang="en-US"/>
              <a:t>🎥 </a:t>
            </a:r>
            <a:r>
              <a:rPr lang="en-US" b="1"/>
              <a:t>Boiler Room: </a:t>
            </a:r>
            <a:r>
              <a:rPr lang="en-US"/>
              <a:t>Purdue Football All-Access is a new 3-part docuseries produced by Purdue for Life and Purdue Football. Provides an exclusive behind-the-scenes look at Purdue Football, including student-athletes, coaches, and staff.</a:t>
            </a:r>
          </a:p>
          <a:p>
            <a:r>
              <a:rPr lang="en-US"/>
              <a:t>🤝 Highlights the power of collaboration across Purdue while strengthening connections with alumni, fans, and friends.</a:t>
            </a:r>
          </a:p>
          <a:p>
            <a:r>
              <a:rPr lang="en-US"/>
              <a:t>▶️ Watch on the Purdue Athletics YouTube channel: </a:t>
            </a:r>
            <a:r>
              <a:rPr lang="en-US">
                <a:solidFill>
                  <a:srgbClr val="0070C0"/>
                </a:solidFill>
                <a:hlinkClick r:id="rId6">
                  <a:extLst>
                    <a:ext uri="{A12FA001-AC4F-418D-AE19-62706E023703}">
                      <ahyp:hlinkClr xmlns:ahyp="http://schemas.microsoft.com/office/drawing/2018/hyperlinkcolor" val="tx"/>
                    </a:ext>
                  </a:extLst>
                </a:hlinkClick>
              </a:rPr>
              <a:t>https://www.youtube.com/watch?v=ZAh42pB1df8</a:t>
            </a:r>
            <a:endParaRPr lang="en-US">
              <a:solidFill>
                <a:srgbClr val="0070C0"/>
              </a:solidFill>
            </a:endParaRPr>
          </a:p>
          <a:p>
            <a:endParaRPr lang="en-US"/>
          </a:p>
          <a:p>
            <a:r>
              <a:rPr lang="en-US"/>
              <a:t>🚂 A great way to experience the stories, preparation, and passion behind the Boilermaker football program.</a:t>
            </a:r>
          </a:p>
        </p:txBody>
      </p:sp>
    </p:spTree>
    <p:extLst>
      <p:ext uri="{BB962C8B-B14F-4D97-AF65-F5344CB8AC3E}">
        <p14:creationId xmlns:p14="http://schemas.microsoft.com/office/powerpoint/2010/main" val="343154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D3DEF3-4EA0-BBB5-1FD6-7ECE31BD5C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28F73D-C9EF-B1EC-7A85-ED777EF2C3CD}"/>
              </a:ext>
            </a:extLst>
          </p:cNvPr>
          <p:cNvSpPr>
            <a:spLocks noGrp="1"/>
          </p:cNvSpPr>
          <p:nvPr>
            <p:ph type="ctrTitle"/>
          </p:nvPr>
        </p:nvSpPr>
        <p:spPr>
          <a:xfrm>
            <a:off x="1043553" y="442674"/>
            <a:ext cx="9234309" cy="512448"/>
          </a:xfrm>
        </p:spPr>
        <p:txBody>
          <a:bodyPr wrap="square" anchor="t">
            <a:normAutofit/>
          </a:bodyPr>
          <a:lstStyle/>
          <a:p>
            <a:r>
              <a:rPr lang="en-US"/>
              <a:t>Purdue for Life Updates</a:t>
            </a:r>
          </a:p>
        </p:txBody>
      </p:sp>
      <p:pic>
        <p:nvPicPr>
          <p:cNvPr id="5" name="Picture 4">
            <a:extLst>
              <a:ext uri="{FF2B5EF4-FFF2-40B4-BE49-F238E27FC236}">
                <a16:creationId xmlns:a16="http://schemas.microsoft.com/office/drawing/2014/main" id="{C1465CAD-7837-488B-B0C3-5F1ADAE348A1}"/>
              </a:ext>
            </a:extLst>
          </p:cNvPr>
          <p:cNvPicPr>
            <a:picLocks noChangeAspect="1"/>
          </p:cNvPicPr>
          <p:nvPr/>
        </p:nvPicPr>
        <p:blipFill>
          <a:blip r:embed="rId3"/>
          <a:stretch>
            <a:fillRect/>
          </a:stretch>
        </p:blipFill>
        <p:spPr>
          <a:xfrm>
            <a:off x="611683" y="1074087"/>
            <a:ext cx="3241814" cy="1872342"/>
          </a:xfrm>
          <a:prstGeom prst="rect">
            <a:avLst/>
          </a:prstGeom>
          <a:noFill/>
        </p:spPr>
      </p:pic>
      <p:sp>
        <p:nvSpPr>
          <p:cNvPr id="7" name="Text Placeholder 6">
            <a:extLst>
              <a:ext uri="{FF2B5EF4-FFF2-40B4-BE49-F238E27FC236}">
                <a16:creationId xmlns:a16="http://schemas.microsoft.com/office/drawing/2014/main" id="{3D7B60D3-C150-6C23-6103-7CE3C0319400}"/>
              </a:ext>
            </a:extLst>
          </p:cNvPr>
          <p:cNvSpPr>
            <a:spLocks noGrp="1"/>
          </p:cNvSpPr>
          <p:nvPr>
            <p:ph type="body" sz="quarter" idx="14"/>
          </p:nvPr>
        </p:nvSpPr>
        <p:spPr>
          <a:xfrm>
            <a:off x="8338505" y="3120107"/>
            <a:ext cx="2917324" cy="956575"/>
          </a:xfrm>
        </p:spPr>
        <p:txBody>
          <a:bodyPr/>
          <a:lstStyle/>
          <a:p>
            <a:r>
              <a:rPr lang="en-US">
                <a:latin typeface="Franklin Gothic Medium" panose="020B0603020102020204" pitchFamily="34" charset="0"/>
              </a:rPr>
              <a:t>Session 1 – July 15-16</a:t>
            </a:r>
          </a:p>
          <a:p>
            <a:r>
              <a:rPr lang="en-US">
                <a:latin typeface="Franklin Gothic Medium" panose="020B0603020102020204" pitchFamily="34" charset="0"/>
              </a:rPr>
              <a:t>Session 2 – July 22-23</a:t>
            </a:r>
          </a:p>
        </p:txBody>
      </p:sp>
      <p:pic>
        <p:nvPicPr>
          <p:cNvPr id="9" name="Picture 8">
            <a:extLst>
              <a:ext uri="{FF2B5EF4-FFF2-40B4-BE49-F238E27FC236}">
                <a16:creationId xmlns:a16="http://schemas.microsoft.com/office/drawing/2014/main" id="{C54E160A-79EE-D145-7D4F-EF13CE01BABF}"/>
              </a:ext>
            </a:extLst>
          </p:cNvPr>
          <p:cNvPicPr>
            <a:picLocks noChangeAspect="1"/>
          </p:cNvPicPr>
          <p:nvPr/>
        </p:nvPicPr>
        <p:blipFill>
          <a:blip r:embed="rId4"/>
          <a:stretch>
            <a:fillRect/>
          </a:stretch>
        </p:blipFill>
        <p:spPr>
          <a:xfrm>
            <a:off x="8338505" y="1110538"/>
            <a:ext cx="3122774" cy="1835891"/>
          </a:xfrm>
          <a:prstGeom prst="rect">
            <a:avLst/>
          </a:prstGeom>
        </p:spPr>
      </p:pic>
      <p:sp>
        <p:nvSpPr>
          <p:cNvPr id="14" name="TextBox 13">
            <a:extLst>
              <a:ext uri="{FF2B5EF4-FFF2-40B4-BE49-F238E27FC236}">
                <a16:creationId xmlns:a16="http://schemas.microsoft.com/office/drawing/2014/main" id="{3A318926-936F-E5AB-7E0A-A566F27CAEB6}"/>
              </a:ext>
            </a:extLst>
          </p:cNvPr>
          <p:cNvSpPr txBox="1"/>
          <p:nvPr/>
        </p:nvSpPr>
        <p:spPr>
          <a:xfrm>
            <a:off x="611682" y="3065394"/>
            <a:ext cx="3089461" cy="3416320"/>
          </a:xfrm>
          <a:prstGeom prst="rect">
            <a:avLst/>
          </a:prstGeom>
          <a:noFill/>
        </p:spPr>
        <p:txBody>
          <a:bodyPr wrap="square">
            <a:spAutoFit/>
          </a:bodyPr>
          <a:lstStyle/>
          <a:p>
            <a:pPr algn="ctr"/>
            <a:r>
              <a:rPr lang="en-US" b="1" i="0">
                <a:solidFill>
                  <a:schemeClr val="bg1"/>
                </a:solidFill>
                <a:effectLst/>
                <a:latin typeface="Franklin Gothic Medium" panose="020B0603020102020204" pitchFamily="34" charset="0"/>
              </a:rPr>
              <a:t>November 5–7</a:t>
            </a:r>
          </a:p>
          <a:p>
            <a:pPr algn="ctr"/>
            <a:endParaRPr lang="en-US" b="1" i="0">
              <a:solidFill>
                <a:schemeClr val="bg1"/>
              </a:solidFill>
              <a:effectLst/>
              <a:latin typeface="Franklin Gothic Medium" panose="020B0603020102020204" pitchFamily="34" charset="0"/>
            </a:endParaRPr>
          </a:p>
          <a:p>
            <a:pPr marL="285750" indent="-285750">
              <a:buFont typeface="Arial" panose="020B0604020202020204" pitchFamily="34" charset="0"/>
              <a:buChar char="•"/>
            </a:pPr>
            <a:r>
              <a:rPr lang="en-US" b="1" i="0" u="none" strike="noStrike">
                <a:solidFill>
                  <a:schemeClr val="bg1"/>
                </a:solidFill>
                <a:effectLst/>
                <a:latin typeface="Franklin Gothic Medium" panose="020B0603020102020204" pitchFamily="34" charset="0"/>
              </a:rPr>
              <a:t>Homecoming Parade</a:t>
            </a:r>
          </a:p>
          <a:p>
            <a:r>
              <a:rPr lang="en-US" i="0">
                <a:solidFill>
                  <a:schemeClr val="bg1"/>
                </a:solidFill>
                <a:effectLst/>
                <a:latin typeface="Franklin Gothic Medium" panose="020B0603020102020204" pitchFamily="34" charset="0"/>
              </a:rPr>
              <a:t>FRIDAY, NOVEMBER 6 </a:t>
            </a:r>
          </a:p>
          <a:p>
            <a:r>
              <a:rPr lang="en-US" i="0">
                <a:solidFill>
                  <a:schemeClr val="bg1"/>
                </a:solidFill>
                <a:effectLst/>
                <a:latin typeface="Franklin Gothic Medium" panose="020B0603020102020204" pitchFamily="34" charset="0"/>
              </a:rPr>
              <a:t>6:30–8PM</a:t>
            </a:r>
          </a:p>
          <a:p>
            <a:endParaRPr lang="en-US" b="1" i="0">
              <a:solidFill>
                <a:schemeClr val="bg1"/>
              </a:solidFill>
              <a:effectLst/>
              <a:latin typeface="Franklin Gothic Medium" panose="020B0603020102020204" pitchFamily="34" charset="0"/>
            </a:endParaRPr>
          </a:p>
          <a:p>
            <a:pPr marL="285750" indent="-285750">
              <a:buFont typeface="Arial" panose="020B0604020202020204" pitchFamily="34" charset="0"/>
              <a:buChar char="•"/>
            </a:pPr>
            <a:r>
              <a:rPr lang="en-US" b="1" i="0" u="none" strike="noStrike">
                <a:solidFill>
                  <a:schemeClr val="bg1"/>
                </a:solidFill>
                <a:effectLst/>
                <a:latin typeface="Franklin Gothic Medium" panose="020B0603020102020204" pitchFamily="34" charset="0"/>
              </a:rPr>
              <a:t>Boilermaker Boulevard</a:t>
            </a:r>
          </a:p>
          <a:p>
            <a:r>
              <a:rPr lang="en-US" i="0">
                <a:solidFill>
                  <a:schemeClr val="bg1"/>
                </a:solidFill>
                <a:effectLst/>
                <a:latin typeface="Franklin Gothic Medium" panose="020B0603020102020204" pitchFamily="34" charset="0"/>
              </a:rPr>
              <a:t>SATURDAY, NOVEMBER 7</a:t>
            </a:r>
          </a:p>
          <a:p>
            <a:r>
              <a:rPr lang="en-US" i="0">
                <a:solidFill>
                  <a:schemeClr val="bg1"/>
                </a:solidFill>
                <a:effectLst/>
                <a:latin typeface="Franklin Gothic Medium" panose="020B0603020102020204" pitchFamily="34" charset="0"/>
              </a:rPr>
              <a:t>TIME TBA</a:t>
            </a:r>
            <a:endParaRPr lang="en-US" i="0" u="none" strike="noStrike">
              <a:solidFill>
                <a:schemeClr val="bg1"/>
              </a:solidFill>
              <a:effectLst/>
              <a:latin typeface="Franklin Gothic Medium" panose="020B0603020102020204" pitchFamily="34" charset="0"/>
            </a:endParaRPr>
          </a:p>
          <a:p>
            <a:endParaRPr lang="en-US" b="1" i="0">
              <a:solidFill>
                <a:srgbClr val="CFB991"/>
              </a:solidFill>
              <a:effectLst/>
              <a:latin typeface="Franklin Gothic Medium" panose="020B0603020102020204" pitchFamily="34" charset="0"/>
            </a:endParaRPr>
          </a:p>
          <a:p>
            <a:endParaRPr lang="en-US" b="1" i="0" u="none" strike="noStrike">
              <a:solidFill>
                <a:schemeClr val="bg1"/>
              </a:solidFill>
              <a:effectLst/>
              <a:latin typeface="Franklin Gothic Medium" panose="020B0603020102020204" pitchFamily="34" charset="0"/>
            </a:endParaRPr>
          </a:p>
          <a:p>
            <a:pPr algn="l"/>
            <a:endParaRPr lang="en-US" b="1" i="0">
              <a:solidFill>
                <a:srgbClr val="000000"/>
              </a:solidFill>
              <a:effectLst/>
              <a:latin typeface="Franklin Gothic Medium" panose="020B0603020102020204" pitchFamily="34" charset="0"/>
            </a:endParaRPr>
          </a:p>
        </p:txBody>
      </p:sp>
      <p:sp>
        <p:nvSpPr>
          <p:cNvPr id="16" name="TextBox 15">
            <a:extLst>
              <a:ext uri="{FF2B5EF4-FFF2-40B4-BE49-F238E27FC236}">
                <a16:creationId xmlns:a16="http://schemas.microsoft.com/office/drawing/2014/main" id="{1A27322F-0AAA-3756-1FC3-193AD8937F15}"/>
              </a:ext>
            </a:extLst>
          </p:cNvPr>
          <p:cNvSpPr txBox="1"/>
          <p:nvPr/>
        </p:nvSpPr>
        <p:spPr>
          <a:xfrm>
            <a:off x="4049486" y="3120107"/>
            <a:ext cx="3809999" cy="2308324"/>
          </a:xfrm>
          <a:prstGeom prst="rect">
            <a:avLst/>
          </a:prstGeom>
          <a:noFill/>
        </p:spPr>
        <p:txBody>
          <a:bodyPr wrap="square">
            <a:spAutoFit/>
          </a:bodyPr>
          <a:lstStyle/>
          <a:p>
            <a:pPr marL="0" marR="0">
              <a:buNone/>
            </a:pPr>
            <a:r>
              <a:rPr lang="en-US" sz="1800" b="1" u="sng">
                <a:solidFill>
                  <a:srgbClr val="000000"/>
                </a:solidFill>
                <a:effectLst/>
                <a:latin typeface="Franklin Gothic Medium" panose="020B0603020102020204" pitchFamily="34" charset="0"/>
                <a:ea typeface="Aptos" panose="020B0004020202020204" pitchFamily="34" charset="0"/>
                <a:cs typeface="Aptos" panose="020B0004020202020204" pitchFamily="34" charset="0"/>
                <a:hlinkClick r:id="rId5" tooltip="https://purdueserves.purdueforlife.org/opportunity/aILQp0000000CIvOAM/fall-day-of-service"/>
              </a:rPr>
              <a:t>Fall 2026 Purdue Day of Service</a:t>
            </a:r>
          </a:p>
          <a:p>
            <a:pPr marL="0" marR="0" algn="ctr">
              <a:buNone/>
            </a:pPr>
            <a:r>
              <a:rPr lang="en-US" sz="1800" b="1">
                <a:solidFill>
                  <a:srgbClr val="000000"/>
                </a:solidFill>
                <a:effectLst/>
                <a:latin typeface="Franklin Gothic Medium" panose="020B0603020102020204" pitchFamily="34" charset="0"/>
                <a:ea typeface="Aptos" panose="020B0004020202020204" pitchFamily="34" charset="0"/>
                <a:cs typeface="Aptos" panose="020B0004020202020204" pitchFamily="34" charset="0"/>
              </a:rPr>
              <a:t>October 30th </a:t>
            </a:r>
          </a:p>
          <a:p>
            <a:pPr marL="0" marR="0" algn="ctr">
              <a:buNone/>
            </a:pPr>
            <a:endParaRPr lang="en-US" sz="1800">
              <a:effectLst/>
              <a:latin typeface="Franklin Gothic Medium" panose="020B0603020102020204" pitchFamily="34" charset="0"/>
              <a:ea typeface="Aptos" panose="020B0004020202020204" pitchFamily="34" charset="0"/>
              <a:cs typeface="Aptos" panose="020B0004020202020204" pitchFamily="34" charset="0"/>
            </a:endParaRPr>
          </a:p>
          <a:p>
            <a:pPr marL="0" marR="0">
              <a:buNone/>
            </a:pPr>
            <a:r>
              <a:rPr lang="en-US" sz="1800">
                <a:solidFill>
                  <a:srgbClr val="000000"/>
                </a:solidFill>
                <a:effectLst/>
                <a:latin typeface="Franklin Gothic Medium" panose="020B0603020102020204" pitchFamily="34" charset="0"/>
                <a:ea typeface="Aptos" panose="020B0004020202020204" pitchFamily="34" charset="0"/>
                <a:cs typeface="Aptos" panose="020B0004020202020204" pitchFamily="34" charset="0"/>
              </a:rPr>
              <a:t>Beautify campus Friday morning from 9 – Noon </a:t>
            </a:r>
          </a:p>
          <a:p>
            <a:pPr marL="0" marR="0">
              <a:buNone/>
            </a:pPr>
            <a:endParaRPr lang="en-US">
              <a:solidFill>
                <a:srgbClr val="000000"/>
              </a:solidFill>
              <a:latin typeface="Franklin Gothic Medium" panose="020B0603020102020204" pitchFamily="34" charset="0"/>
              <a:ea typeface="Aptos" panose="020B0004020202020204" pitchFamily="34" charset="0"/>
              <a:cs typeface="Aptos" panose="020B0004020202020204" pitchFamily="34" charset="0"/>
            </a:endParaRPr>
          </a:p>
          <a:p>
            <a:pPr marL="0" marR="0">
              <a:buNone/>
            </a:pPr>
            <a:r>
              <a:rPr lang="en-US" sz="1800">
                <a:solidFill>
                  <a:srgbClr val="000000"/>
                </a:solidFill>
                <a:effectLst/>
                <a:latin typeface="Franklin Gothic Medium" panose="020B0603020102020204" pitchFamily="34" charset="0"/>
                <a:ea typeface="Aptos" panose="020B0004020202020204" pitchFamily="34" charset="0"/>
                <a:cs typeface="Aptos" panose="020B0004020202020204" pitchFamily="34" charset="0"/>
              </a:rPr>
              <a:t>Registration open at  </a:t>
            </a:r>
            <a:r>
              <a:rPr lang="en-US" sz="1800" u="sng">
                <a:solidFill>
                  <a:srgbClr val="000000"/>
                </a:solidFill>
                <a:effectLst/>
                <a:latin typeface="Franklin Gothic Medium" panose="020B0603020102020204" pitchFamily="34" charset="0"/>
                <a:ea typeface="Aptos" panose="020B0004020202020204" pitchFamily="34" charset="0"/>
                <a:cs typeface="Aptos" panose="020B0004020202020204" pitchFamily="34" charset="0"/>
                <a:hlinkClick r:id="rId6" tooltip="https://purdueserves.purdueforlife.org/opportunity/aILQp0000000CIvOAM/fall-day-of-service"/>
              </a:rPr>
              <a:t>Purdue Serves.</a:t>
            </a:r>
            <a:endParaRPr lang="en-US" sz="1800" u="sng">
              <a:solidFill>
                <a:srgbClr val="000000"/>
              </a:solidFill>
              <a:effectLst/>
              <a:latin typeface="Franklin Gothic Medium" panose="020B0603020102020204" pitchFamily="34" charset="0"/>
              <a:ea typeface="Aptos" panose="020B0004020202020204" pitchFamily="34" charset="0"/>
              <a:cs typeface="Aptos" panose="020B0004020202020204" pitchFamily="34" charset="0"/>
            </a:endParaRPr>
          </a:p>
          <a:p>
            <a:pPr marL="0" marR="0"/>
            <a:endParaRPr lang="en-US" u="sng">
              <a:solidFill>
                <a:srgbClr val="000000"/>
              </a:solidFill>
              <a:latin typeface="Franklin Gothic Medium" panose="020B0603020102020204" pitchFamily="34" charset="0"/>
              <a:ea typeface="Aptos" panose="020B0004020202020204" pitchFamily="34" charset="0"/>
              <a:cs typeface="Aptos" panose="020B0004020202020204" pitchFamily="34" charset="0"/>
            </a:endParaRPr>
          </a:p>
        </p:txBody>
      </p:sp>
      <p:pic>
        <p:nvPicPr>
          <p:cNvPr id="18" name="Picture 17">
            <a:extLst>
              <a:ext uri="{FF2B5EF4-FFF2-40B4-BE49-F238E27FC236}">
                <a16:creationId xmlns:a16="http://schemas.microsoft.com/office/drawing/2014/main" id="{E375D3F8-590C-4537-6E3B-11C26301A3A3}"/>
              </a:ext>
            </a:extLst>
          </p:cNvPr>
          <p:cNvPicPr>
            <a:picLocks noChangeAspect="1"/>
          </p:cNvPicPr>
          <p:nvPr/>
        </p:nvPicPr>
        <p:blipFill>
          <a:blip r:embed="rId7"/>
          <a:stretch>
            <a:fillRect/>
          </a:stretch>
        </p:blipFill>
        <p:spPr>
          <a:xfrm>
            <a:off x="4191000" y="1092312"/>
            <a:ext cx="3550170" cy="1835891"/>
          </a:xfrm>
          <a:prstGeom prst="rect">
            <a:avLst/>
          </a:prstGeom>
        </p:spPr>
      </p:pic>
    </p:spTree>
    <p:extLst>
      <p:ext uri="{BB962C8B-B14F-4D97-AF65-F5344CB8AC3E}">
        <p14:creationId xmlns:p14="http://schemas.microsoft.com/office/powerpoint/2010/main" val="1330709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2F8FC2-F376-6DF3-44B1-3024FEE9A1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A2995D-0290-ED8F-6AEB-FEFEDFB98397}"/>
              </a:ext>
            </a:extLst>
          </p:cNvPr>
          <p:cNvSpPr>
            <a:spLocks noGrp="1"/>
          </p:cNvSpPr>
          <p:nvPr>
            <p:ph type="ctrTitle"/>
          </p:nvPr>
        </p:nvSpPr>
        <p:spPr>
          <a:xfrm>
            <a:off x="1043553" y="318527"/>
            <a:ext cx="9234309" cy="512448"/>
          </a:xfrm>
        </p:spPr>
        <p:txBody>
          <a:bodyPr/>
          <a:lstStyle/>
          <a:p>
            <a:r>
              <a:rPr lang="en-US" sz="3600" b="1" kern="1200">
                <a:solidFill>
                  <a:srgbClr val="C9B991"/>
                </a:solidFill>
                <a:latin typeface="Franklin Gothic Medium" panose="020B0603020102020204" pitchFamily="34" charset="0"/>
                <a:cs typeface="+mj-cs"/>
              </a:rPr>
              <a:t>Dauch Football Saturdays </a:t>
            </a:r>
            <a:r>
              <a:rPr lang="en-US">
                <a:solidFill>
                  <a:srgbClr val="C9B991"/>
                </a:solidFill>
                <a:latin typeface="Franklin Gothic Medium" panose="020B0603020102020204" pitchFamily="34" charset="0"/>
              </a:rPr>
              <a:t>are Back! </a:t>
            </a:r>
            <a:endParaRPr lang="en-US">
              <a:solidFill>
                <a:srgbClr val="FF0000"/>
              </a:solidFill>
              <a:latin typeface="Franklin Gothic Medium" panose="020B0603020102020204" pitchFamily="34" charset="0"/>
            </a:endParaRPr>
          </a:p>
        </p:txBody>
      </p:sp>
      <p:sp>
        <p:nvSpPr>
          <p:cNvPr id="5" name="Text Placeholder 4">
            <a:extLst>
              <a:ext uri="{FF2B5EF4-FFF2-40B4-BE49-F238E27FC236}">
                <a16:creationId xmlns:a16="http://schemas.microsoft.com/office/drawing/2014/main" id="{4E603678-6C94-46D5-B350-F5C88FCD231B}"/>
              </a:ext>
            </a:extLst>
          </p:cNvPr>
          <p:cNvSpPr>
            <a:spLocks noGrp="1"/>
          </p:cNvSpPr>
          <p:nvPr>
            <p:ph type="body" sz="quarter" idx="14"/>
          </p:nvPr>
        </p:nvSpPr>
        <p:spPr>
          <a:xfrm>
            <a:off x="858975" y="2382559"/>
            <a:ext cx="6434453" cy="4238897"/>
          </a:xfrm>
        </p:spPr>
        <p:txBody>
          <a:bodyPr>
            <a:normAutofit/>
          </a:bodyPr>
          <a:lstStyle/>
          <a:p>
            <a:r>
              <a:rPr lang="en-US" sz="2000">
                <a:latin typeface="Franklin Gothic Medium" panose="020B0603020102020204" pitchFamily="34" charset="0"/>
              </a:rPr>
              <a:t>Sept. 12th (Wake Forest) – Time: Noon</a:t>
            </a:r>
          </a:p>
          <a:p>
            <a:r>
              <a:rPr lang="en-US" sz="2000" b="1">
                <a:latin typeface="Franklin Gothic Medium" panose="020B0603020102020204" pitchFamily="34" charset="0"/>
              </a:rPr>
              <a:t>Sept 26th (Notre Dame) – Time: Noon</a:t>
            </a:r>
          </a:p>
          <a:p>
            <a:pPr lvl="1">
              <a:spcBef>
                <a:spcPts val="0"/>
              </a:spcBef>
            </a:pPr>
            <a:r>
              <a:rPr lang="en-US" sz="2000" b="1">
                <a:solidFill>
                  <a:schemeClr val="tx2">
                    <a:lumMod val="75000"/>
                  </a:schemeClr>
                </a:solidFill>
                <a:latin typeface="Franklin Gothic Medium" panose="020B0603020102020204" pitchFamily="34" charset="0"/>
              </a:rPr>
              <a:t>Alumni Clubs are hosting, stop by Dauch to see us! </a:t>
            </a:r>
          </a:p>
          <a:p>
            <a:r>
              <a:rPr lang="en-US" sz="2000">
                <a:latin typeface="Franklin Gothic Medium" panose="020B0603020102020204" pitchFamily="34" charset="0"/>
              </a:rPr>
              <a:t>Oct. 10th (Minnesota) – Time: TBD </a:t>
            </a:r>
          </a:p>
          <a:p>
            <a:r>
              <a:rPr lang="en-US" sz="2000">
                <a:latin typeface="Franklin Gothic Medium" panose="020B0603020102020204" pitchFamily="34" charset="0"/>
              </a:rPr>
              <a:t>Nov. 21st (Wisconsin) – Time: TBD </a:t>
            </a:r>
          </a:p>
          <a:p>
            <a:endParaRPr lang="en-US" sz="2000">
              <a:latin typeface="Franklin Gothic Medium" panose="020B0603020102020204" pitchFamily="34" charset="0"/>
            </a:endParaRPr>
          </a:p>
          <a:p>
            <a:r>
              <a:rPr lang="en-US" sz="2000">
                <a:latin typeface="Franklin Gothic Medium" panose="020B0603020102020204" pitchFamily="34" charset="0"/>
              </a:rPr>
              <a:t>To register, visit:</a:t>
            </a:r>
          </a:p>
          <a:p>
            <a:pPr marL="0" indent="0">
              <a:buNone/>
            </a:pPr>
            <a:r>
              <a:rPr lang="en-US" sz="2000" b="1" i="0" u="none" strike="noStrike">
                <a:solidFill>
                  <a:srgbClr val="0070C0"/>
                </a:solidFill>
                <a:effectLst/>
                <a:latin typeface="acumin-pro"/>
                <a:hlinkClick r:id="rId3">
                  <a:extLst>
                    <a:ext uri="{A12FA001-AC4F-418D-AE19-62706E023703}">
                      <ahyp:hlinkClr xmlns:ahyp="http://schemas.microsoft.com/office/drawing/2018/hyperlinkcolor" val="tx"/>
                    </a:ext>
                  </a:extLst>
                </a:hlinkClick>
              </a:rPr>
              <a:t>https://events.blackthorn.io/3ktO526/4a9GNs7tm9</a:t>
            </a:r>
            <a:endParaRPr lang="en-US" sz="2000" b="1" i="0" u="none" strike="noStrike">
              <a:solidFill>
                <a:srgbClr val="0070C0"/>
              </a:solidFill>
              <a:effectLst/>
              <a:latin typeface="acumin-pro"/>
            </a:endParaRPr>
          </a:p>
          <a:p>
            <a:r>
              <a:rPr lang="en-US" sz="2000" b="1">
                <a:latin typeface="acumin-pro"/>
              </a:rPr>
              <a:t>More Info:</a:t>
            </a:r>
          </a:p>
          <a:p>
            <a:pPr marL="0" indent="0">
              <a:buNone/>
            </a:pPr>
            <a:r>
              <a:rPr lang="en-US" sz="2000">
                <a:solidFill>
                  <a:srgbClr val="0070C0"/>
                </a:solidFill>
                <a:latin typeface="Franklin Gothic Medium" panose="020B0603020102020204" pitchFamily="34" charset="0"/>
                <a:hlinkClick r:id="rId4">
                  <a:extLst>
                    <a:ext uri="{A12FA001-AC4F-418D-AE19-62706E023703}">
                      <ahyp:hlinkClr xmlns:ahyp="http://schemas.microsoft.com/office/drawing/2018/hyperlinkcolor" val="tx"/>
                    </a:ext>
                  </a:extLst>
                </a:hlinkClick>
              </a:rPr>
              <a:t>https://events.purdue.edu/event/game-days-at-dauch</a:t>
            </a:r>
            <a:endParaRPr lang="en-US" sz="2000" b="1">
              <a:solidFill>
                <a:srgbClr val="0070C0"/>
              </a:solidFill>
              <a:latin typeface="acumin-pro"/>
            </a:endParaRPr>
          </a:p>
          <a:p>
            <a:endParaRPr lang="en-US" sz="2000">
              <a:latin typeface="Franklin Gothic Medium" panose="020B0603020102020204" pitchFamily="34" charset="0"/>
            </a:endParaRPr>
          </a:p>
        </p:txBody>
      </p:sp>
      <p:pic>
        <p:nvPicPr>
          <p:cNvPr id="9" name="Picture 8">
            <a:extLst>
              <a:ext uri="{FF2B5EF4-FFF2-40B4-BE49-F238E27FC236}">
                <a16:creationId xmlns:a16="http://schemas.microsoft.com/office/drawing/2014/main" id="{02B7A790-C389-E04B-CFC0-8D4EB7D93BD1}"/>
              </a:ext>
            </a:extLst>
          </p:cNvPr>
          <p:cNvPicPr>
            <a:picLocks noChangeAspect="1"/>
          </p:cNvPicPr>
          <p:nvPr/>
        </p:nvPicPr>
        <p:blipFill>
          <a:blip r:embed="rId5"/>
          <a:stretch>
            <a:fillRect/>
          </a:stretch>
        </p:blipFill>
        <p:spPr>
          <a:xfrm>
            <a:off x="7956458" y="1051993"/>
            <a:ext cx="3287497" cy="4913769"/>
          </a:xfrm>
          <a:prstGeom prst="rect">
            <a:avLst/>
          </a:prstGeom>
        </p:spPr>
      </p:pic>
      <p:sp>
        <p:nvSpPr>
          <p:cNvPr id="11" name="TextBox 10">
            <a:extLst>
              <a:ext uri="{FF2B5EF4-FFF2-40B4-BE49-F238E27FC236}">
                <a16:creationId xmlns:a16="http://schemas.microsoft.com/office/drawing/2014/main" id="{204D8DA9-F027-E6F1-1A00-50567629B991}"/>
              </a:ext>
            </a:extLst>
          </p:cNvPr>
          <p:cNvSpPr txBox="1"/>
          <p:nvPr/>
        </p:nvSpPr>
        <p:spPr>
          <a:xfrm>
            <a:off x="661774" y="997564"/>
            <a:ext cx="6631653" cy="1692771"/>
          </a:xfrm>
          <a:prstGeom prst="rect">
            <a:avLst/>
          </a:prstGeom>
          <a:noFill/>
        </p:spPr>
        <p:txBody>
          <a:bodyPr wrap="square">
            <a:spAutoFit/>
          </a:bodyPr>
          <a:lstStyle/>
          <a:p>
            <a:r>
              <a:rPr lang="en-US" sz="2000" b="1" i="0">
                <a:solidFill>
                  <a:srgbClr val="0A0A0A"/>
                </a:solidFill>
                <a:effectLst/>
                <a:latin typeface="Franklin Gothic Medium" panose="020B0603020102020204" pitchFamily="34" charset="0"/>
              </a:rPr>
              <a:t>Join us for games, refreshments, and giveaways before heading over to Ross-Ade Stadium</a:t>
            </a:r>
          </a:p>
          <a:p>
            <a:pPr algn="ctr"/>
            <a:endParaRPr lang="en-US" sz="2000" b="1">
              <a:solidFill>
                <a:srgbClr val="0A0A0A"/>
              </a:solidFill>
              <a:latin typeface="Franklin Gothic Medium" panose="020B0603020102020204" pitchFamily="34" charset="0"/>
            </a:endParaRPr>
          </a:p>
          <a:p>
            <a:pPr algn="ctr"/>
            <a:r>
              <a:rPr lang="en-US" sz="2400" b="1" u="sng">
                <a:solidFill>
                  <a:srgbClr val="0A0A0A"/>
                </a:solidFill>
                <a:latin typeface="Franklin Gothic Medium" panose="020B0603020102020204" pitchFamily="34" charset="0"/>
              </a:rPr>
              <a:t>Please Help us Promote – Share on Your Socials! </a:t>
            </a:r>
            <a:endParaRPr lang="en-US" sz="2400" b="1" u="sng">
              <a:latin typeface="Franklin Gothic Medium" panose="020B0603020102020204" pitchFamily="34" charset="0"/>
            </a:endParaRPr>
          </a:p>
          <a:p>
            <a:endParaRPr lang="en-US" sz="2000" b="1" i="0">
              <a:solidFill>
                <a:srgbClr val="0A0A0A"/>
              </a:solidFill>
              <a:effectLst/>
              <a:latin typeface="Franklin Gothic Medium" panose="020B0603020102020204" pitchFamily="34" charset="0"/>
            </a:endParaRPr>
          </a:p>
        </p:txBody>
      </p:sp>
      <p:sp>
        <p:nvSpPr>
          <p:cNvPr id="6" name="Arrow: Right 5">
            <a:extLst>
              <a:ext uri="{FF2B5EF4-FFF2-40B4-BE49-F238E27FC236}">
                <a16:creationId xmlns:a16="http://schemas.microsoft.com/office/drawing/2014/main" id="{42399AB4-FF80-B749-4483-DDE9BBD1D4A7}"/>
              </a:ext>
            </a:extLst>
          </p:cNvPr>
          <p:cNvSpPr/>
          <p:nvPr/>
        </p:nvSpPr>
        <p:spPr>
          <a:xfrm>
            <a:off x="195943" y="2808514"/>
            <a:ext cx="663032" cy="424543"/>
          </a:xfrm>
          <a:prstGeom prst="rightArrow">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05493683"/>
      </p:ext>
    </p:extLst>
  </p:cSld>
  <p:clrMapOvr>
    <a:masterClrMapping/>
  </p:clrMapOvr>
  <mc:AlternateContent xmlns:mc="http://schemas.openxmlformats.org/markup-compatibility/2006" xmlns:p14="http://schemas.microsoft.com/office/powerpoint/2010/main">
    <mc:Choice Requires="p14">
      <p:transition p14:dur="10" advTm="10000"/>
    </mc:Choice>
    <mc:Fallback xmlns="">
      <p:transition advTm="1000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1144B8-7DDD-7244-BF7C-67FAD2AC1994}"/>
              </a:ext>
            </a:extLst>
          </p:cNvPr>
          <p:cNvSpPr>
            <a:spLocks noGrp="1"/>
          </p:cNvSpPr>
          <p:nvPr>
            <p:ph type="ctrTitle"/>
          </p:nvPr>
        </p:nvSpPr>
        <p:spPr>
          <a:xfrm>
            <a:off x="448130" y="1626244"/>
            <a:ext cx="10401143" cy="967637"/>
          </a:xfrm>
        </p:spPr>
        <p:txBody>
          <a:bodyPr/>
          <a:lstStyle/>
          <a:p>
            <a:r>
              <a:rPr lang="en-US" sz="5400" dirty="0">
                <a:latin typeface="Franklin Gothic Medium" panose="020B0603020102020204" pitchFamily="34" charset="0"/>
              </a:rPr>
              <a:t>Broad-based campaigns</a:t>
            </a:r>
            <a:br>
              <a:rPr lang="en-US" dirty="0">
                <a:latin typeface="Franklin Gothic Medium" panose="020B0603020102020204" pitchFamily="34" charset="0"/>
              </a:rPr>
            </a:br>
            <a:r>
              <a:rPr lang="en-US" sz="2400" dirty="0">
                <a:latin typeface="Franklin Gothic Medium" panose="020B0603020102020204" pitchFamily="34" charset="0"/>
              </a:rPr>
              <a:t>digital fundraising opportunities</a:t>
            </a:r>
          </a:p>
        </p:txBody>
      </p:sp>
      <p:sp>
        <p:nvSpPr>
          <p:cNvPr id="4" name="Date Placeholder 3">
            <a:extLst>
              <a:ext uri="{FF2B5EF4-FFF2-40B4-BE49-F238E27FC236}">
                <a16:creationId xmlns:a16="http://schemas.microsoft.com/office/drawing/2014/main" id="{71657478-5747-174C-9973-8F84D825D9A2}"/>
              </a:ext>
            </a:extLst>
          </p:cNvPr>
          <p:cNvSpPr>
            <a:spLocks noGrp="1"/>
          </p:cNvSpPr>
          <p:nvPr>
            <p:ph type="dt" sz="half" idx="10"/>
          </p:nvPr>
        </p:nvSpPr>
        <p:spPr/>
        <p:txBody>
          <a:bodyPr/>
          <a:lstStyle/>
          <a:p>
            <a:fld id="{049DC8E1-D369-0F48-9062-BB068AFD07CE}" type="datetime1">
              <a:rPr lang="en-US" smtClean="0"/>
              <a:pPr/>
              <a:t>9/18/2026</a:t>
            </a:fld>
            <a:endParaRPr lang="en-US"/>
          </a:p>
        </p:txBody>
      </p:sp>
      <p:sp>
        <p:nvSpPr>
          <p:cNvPr id="3" name="TextBox 2">
            <a:extLst>
              <a:ext uri="{FF2B5EF4-FFF2-40B4-BE49-F238E27FC236}">
                <a16:creationId xmlns:a16="http://schemas.microsoft.com/office/drawing/2014/main" id="{FA1457AC-A963-3585-6091-0F9DCD45FC62}"/>
              </a:ext>
            </a:extLst>
          </p:cNvPr>
          <p:cNvSpPr txBox="1"/>
          <p:nvPr/>
        </p:nvSpPr>
        <p:spPr>
          <a:xfrm>
            <a:off x="376103" y="2593881"/>
            <a:ext cx="5272598"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Alyssa Crawford, </a:t>
            </a:r>
            <a:r>
              <a:rPr lang="en-US" i="1" dirty="0"/>
              <a:t>Campaign Strategy Advisor</a:t>
            </a:r>
          </a:p>
          <a:p>
            <a:r>
              <a:rPr lang="en-US" dirty="0">
                <a:hlinkClick r:id="rId2"/>
              </a:rPr>
              <a:t>Annual.giving@purdueforlife.org</a:t>
            </a:r>
            <a:r>
              <a:rPr lang="en-US" dirty="0"/>
              <a:t> </a:t>
            </a:r>
          </a:p>
        </p:txBody>
      </p:sp>
    </p:spTree>
    <p:extLst>
      <p:ext uri="{BB962C8B-B14F-4D97-AF65-F5344CB8AC3E}">
        <p14:creationId xmlns:p14="http://schemas.microsoft.com/office/powerpoint/2010/main" val="14271125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C29F6E-A96C-1E7F-7894-C48C4DD877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37DDAA-C80E-754C-7A22-6C86088FC38A}"/>
              </a:ext>
            </a:extLst>
          </p:cNvPr>
          <p:cNvSpPr>
            <a:spLocks noGrp="1"/>
          </p:cNvSpPr>
          <p:nvPr>
            <p:ph type="ctrTitle"/>
          </p:nvPr>
        </p:nvSpPr>
        <p:spPr/>
        <p:txBody>
          <a:bodyPr/>
          <a:lstStyle/>
          <a:p>
            <a:r>
              <a:rPr lang="en-US"/>
              <a:t>Crowdfunding</a:t>
            </a:r>
          </a:p>
        </p:txBody>
      </p:sp>
      <p:sp>
        <p:nvSpPr>
          <p:cNvPr id="3" name="Subtitle 2">
            <a:extLst>
              <a:ext uri="{FF2B5EF4-FFF2-40B4-BE49-F238E27FC236}">
                <a16:creationId xmlns:a16="http://schemas.microsoft.com/office/drawing/2014/main" id="{A321A4E5-1F75-BAFC-68C4-A43A0EEFB573}"/>
              </a:ext>
            </a:extLst>
          </p:cNvPr>
          <p:cNvSpPr>
            <a:spLocks noGrp="1"/>
          </p:cNvSpPr>
          <p:nvPr>
            <p:ph type="subTitle" idx="1"/>
          </p:nvPr>
        </p:nvSpPr>
        <p:spPr>
          <a:xfrm>
            <a:off x="1043553" y="1160108"/>
            <a:ext cx="7321993" cy="341599"/>
          </a:xfrm>
        </p:spPr>
        <p:txBody>
          <a:bodyPr/>
          <a:lstStyle/>
          <a:p>
            <a:r>
              <a:rPr lang="en-US">
                <a:latin typeface="Acumin Pro SemiCondensed"/>
              </a:rPr>
              <a:t>What is it? </a:t>
            </a:r>
            <a:endParaRPr lang="en-US"/>
          </a:p>
        </p:txBody>
      </p:sp>
      <p:sp>
        <p:nvSpPr>
          <p:cNvPr id="4" name="Text Placeholder 3">
            <a:extLst>
              <a:ext uri="{FF2B5EF4-FFF2-40B4-BE49-F238E27FC236}">
                <a16:creationId xmlns:a16="http://schemas.microsoft.com/office/drawing/2014/main" id="{5E62ADB8-DE34-A021-834D-C319D7021E34}"/>
              </a:ext>
            </a:extLst>
          </p:cNvPr>
          <p:cNvSpPr>
            <a:spLocks noGrp="1"/>
          </p:cNvSpPr>
          <p:nvPr>
            <p:ph type="body" sz="quarter" idx="14"/>
          </p:nvPr>
        </p:nvSpPr>
        <p:spPr>
          <a:xfrm>
            <a:off x="1371600" y="1570653"/>
            <a:ext cx="10081034" cy="3411537"/>
          </a:xfrm>
        </p:spPr>
        <p:txBody>
          <a:bodyPr lIns="0" tIns="0" rIns="0" bIns="0" anchor="t">
            <a:noAutofit/>
          </a:bodyPr>
          <a:lstStyle/>
          <a:p>
            <a:r>
              <a:rPr lang="en-US" sz="2000">
                <a:latin typeface="Franklin Gothic Medium" panose="020B0603020102020204" pitchFamily="34" charset="0"/>
              </a:rPr>
              <a:t>Purdue Crowdfunding is a peer-to-peer fundraising campaign that allows groups to raise money for meaningful projects that impact Purdue within a specific and controlled timeframe (28 days).</a:t>
            </a:r>
          </a:p>
          <a:p>
            <a:r>
              <a:rPr lang="en-US" sz="2000">
                <a:latin typeface="Franklin Gothic Medium" panose="020B0603020102020204" pitchFamily="34" charset="0"/>
              </a:rPr>
              <a:t>Successful campaign goals range from $2,000 - $5,000. </a:t>
            </a:r>
          </a:p>
          <a:p>
            <a:r>
              <a:rPr lang="en-US" sz="2000">
                <a:latin typeface="Franklin Gothic Medium" panose="020B0603020102020204" pitchFamily="34" charset="0"/>
              </a:rPr>
              <a:t>Low-donation amounts, high donor count. </a:t>
            </a:r>
          </a:p>
          <a:p>
            <a:r>
              <a:rPr lang="en-US" sz="2000">
                <a:latin typeface="Franklin Gothic Medium" panose="020B0603020102020204" pitchFamily="34" charset="0"/>
              </a:rPr>
              <a:t>Custom project page promoted on Purdue Crowdfunding site. </a:t>
            </a:r>
          </a:p>
          <a:p>
            <a:r>
              <a:rPr lang="en-US" sz="2000">
                <a:latin typeface="Franklin Gothic Medium" panose="020B0603020102020204" pitchFamily="34" charset="0"/>
              </a:rPr>
              <a:t>Personal outreach efforts. </a:t>
            </a:r>
          </a:p>
          <a:p>
            <a:r>
              <a:rPr lang="en-US" sz="2000">
                <a:latin typeface="Franklin Gothic Medium" panose="020B0603020102020204" pitchFamily="34" charset="0"/>
              </a:rPr>
              <a:t>How would philanthropic dollars help your alumni club priorities?</a:t>
            </a:r>
          </a:p>
          <a:p>
            <a:endParaRPr lang="en-US" sz="2000">
              <a:latin typeface="Franklin Gothic Medium" panose="020B0603020102020204" pitchFamily="34" charset="0"/>
            </a:endParaRPr>
          </a:p>
          <a:p>
            <a:r>
              <a:rPr lang="en-US" sz="2000">
                <a:latin typeface="Franklin Gothic Medium" panose="020B0603020102020204" pitchFamily="34" charset="0"/>
              </a:rPr>
              <a:t>PFLF hosts two crowdfunding windows per year:</a:t>
            </a:r>
          </a:p>
          <a:p>
            <a:pPr lvl="1">
              <a:spcBef>
                <a:spcPts val="0"/>
              </a:spcBef>
              <a:buClr>
                <a:srgbClr val="555960"/>
              </a:buClr>
              <a:buFont typeface="Courier New" charset="2"/>
              <a:buChar char="o"/>
            </a:pPr>
            <a:r>
              <a:rPr lang="en-US" sz="2000">
                <a:solidFill>
                  <a:srgbClr val="000000"/>
                </a:solidFill>
                <a:latin typeface="Franklin Gothic Medium" panose="020B0603020102020204" pitchFamily="34" charset="0"/>
              </a:rPr>
              <a:t>Fall: October 5 – November 2</a:t>
            </a:r>
          </a:p>
          <a:p>
            <a:pPr lvl="1">
              <a:spcBef>
                <a:spcPts val="0"/>
              </a:spcBef>
              <a:buClr>
                <a:srgbClr val="555960"/>
              </a:buClr>
              <a:buFont typeface="Courier New" charset="2"/>
              <a:buChar char="o"/>
            </a:pPr>
            <a:r>
              <a:rPr lang="en-US" sz="2000">
                <a:solidFill>
                  <a:srgbClr val="000000"/>
                </a:solidFill>
                <a:latin typeface="Franklin Gothic Medium" panose="020B0603020102020204" pitchFamily="34" charset="0"/>
              </a:rPr>
              <a:t>Spring: February  16 – March 16</a:t>
            </a:r>
          </a:p>
          <a:p>
            <a:pPr lvl="1">
              <a:spcBef>
                <a:spcPts val="0"/>
              </a:spcBef>
              <a:buClr>
                <a:srgbClr val="555960"/>
              </a:buClr>
              <a:buFont typeface="Courier New" charset="2"/>
              <a:buChar char="o"/>
            </a:pPr>
            <a:r>
              <a:rPr lang="en-US" sz="2000">
                <a:solidFill>
                  <a:srgbClr val="0070C0"/>
                </a:solidFill>
                <a:latin typeface="Franklin Gothic Medium" panose="020B0603020102020204" pitchFamily="34" charset="0"/>
                <a:hlinkClick r:id="rId2">
                  <a:extLst>
                    <a:ext uri="{A12FA001-AC4F-418D-AE19-62706E023703}">
                      <ahyp:hlinkClr xmlns:ahyp="http://schemas.microsoft.com/office/drawing/2018/hyperlinkcolor" val="tx"/>
                    </a:ext>
                  </a:extLst>
                </a:hlinkClick>
              </a:rPr>
              <a:t>Purdue University Crowdfunding</a:t>
            </a:r>
          </a:p>
        </p:txBody>
      </p:sp>
      <p:sp>
        <p:nvSpPr>
          <p:cNvPr id="5" name="TextBox 4">
            <a:extLst>
              <a:ext uri="{FF2B5EF4-FFF2-40B4-BE49-F238E27FC236}">
                <a16:creationId xmlns:a16="http://schemas.microsoft.com/office/drawing/2014/main" id="{ED72C285-4C71-B072-6A0F-40A18B97CE12}"/>
              </a:ext>
            </a:extLst>
          </p:cNvPr>
          <p:cNvSpPr txBox="1"/>
          <p:nvPr/>
        </p:nvSpPr>
        <p:spPr>
          <a:xfrm>
            <a:off x="2534557" y="5904720"/>
            <a:ext cx="8285843"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Wingdings"/>
              <a:buChar char="§"/>
            </a:pPr>
            <a:r>
              <a:rPr lang="en-US" sz="2000">
                <a:highlight>
                  <a:srgbClr val="FFFF00"/>
                </a:highlight>
              </a:rPr>
              <a:t>To apply: </a:t>
            </a:r>
            <a:r>
              <a:rPr lang="en-US" sz="2000">
                <a:solidFill>
                  <a:srgbClr val="0070C0"/>
                </a:solidFill>
                <a:highlight>
                  <a:srgbClr val="FFFF00"/>
                </a:highlight>
                <a:ea typeface="+mn-lt"/>
                <a:cs typeface="+mn-lt"/>
                <a:hlinkClick r:id="rId3">
                  <a:extLst>
                    <a:ext uri="{A12FA001-AC4F-418D-AE19-62706E023703}">
                      <ahyp:hlinkClr xmlns:ahyp="http://schemas.microsoft.com/office/drawing/2018/hyperlinkcolor" val="tx"/>
                    </a:ext>
                  </a:extLst>
                </a:hlinkClick>
              </a:rPr>
              <a:t>https://connect.purdue.edu/portal/s/crowdfunding-request</a:t>
            </a:r>
            <a:r>
              <a:rPr lang="en-US" sz="2000">
                <a:solidFill>
                  <a:srgbClr val="0070C0"/>
                </a:solidFill>
                <a:highlight>
                  <a:srgbClr val="FFFF00"/>
                </a:highlight>
                <a:ea typeface="+mn-lt"/>
                <a:cs typeface="+mn-lt"/>
              </a:rPr>
              <a:t> </a:t>
            </a:r>
            <a:endParaRPr lang="en-US" sz="2000">
              <a:solidFill>
                <a:srgbClr val="0070C0"/>
              </a:solidFill>
              <a:highlight>
                <a:srgbClr val="FFFF00"/>
              </a:highlight>
            </a:endParaRPr>
          </a:p>
        </p:txBody>
      </p:sp>
    </p:spTree>
    <p:extLst>
      <p:ext uri="{BB962C8B-B14F-4D97-AF65-F5344CB8AC3E}">
        <p14:creationId xmlns:p14="http://schemas.microsoft.com/office/powerpoint/2010/main" val="17932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479535-988B-506E-640D-5A98C93E4E96}"/>
              </a:ext>
            </a:extLst>
          </p:cNvPr>
          <p:cNvSpPr>
            <a:spLocks noGrp="1"/>
          </p:cNvSpPr>
          <p:nvPr>
            <p:ph type="ctrTitle"/>
          </p:nvPr>
        </p:nvSpPr>
        <p:spPr/>
        <p:txBody>
          <a:bodyPr/>
          <a:lstStyle/>
          <a:p>
            <a:r>
              <a:rPr lang="en-US">
                <a:latin typeface="Acumin Pro ExtraCondensed"/>
              </a:rPr>
              <a:t>Crowdfunding</a:t>
            </a:r>
            <a:endParaRPr lang="en-US"/>
          </a:p>
        </p:txBody>
      </p:sp>
      <p:sp>
        <p:nvSpPr>
          <p:cNvPr id="3" name="Subtitle 2">
            <a:extLst>
              <a:ext uri="{FF2B5EF4-FFF2-40B4-BE49-F238E27FC236}">
                <a16:creationId xmlns:a16="http://schemas.microsoft.com/office/drawing/2014/main" id="{08968F6D-BFF8-1592-55B2-CA4B437D7F51}"/>
              </a:ext>
            </a:extLst>
          </p:cNvPr>
          <p:cNvSpPr>
            <a:spLocks noGrp="1"/>
          </p:cNvSpPr>
          <p:nvPr>
            <p:ph type="subTitle" idx="1"/>
          </p:nvPr>
        </p:nvSpPr>
        <p:spPr>
          <a:xfrm>
            <a:off x="1043554" y="1117231"/>
            <a:ext cx="7321993" cy="341599"/>
          </a:xfrm>
        </p:spPr>
        <p:txBody>
          <a:bodyPr/>
          <a:lstStyle/>
          <a:p>
            <a:r>
              <a:rPr lang="en-US">
                <a:latin typeface="Acumin Pro SemiCondensed"/>
              </a:rPr>
              <a:t>What makes a project a good fit?</a:t>
            </a:r>
            <a:endParaRPr lang="en-US"/>
          </a:p>
        </p:txBody>
      </p:sp>
      <p:sp>
        <p:nvSpPr>
          <p:cNvPr id="4" name="Text Placeholder 3">
            <a:extLst>
              <a:ext uri="{FF2B5EF4-FFF2-40B4-BE49-F238E27FC236}">
                <a16:creationId xmlns:a16="http://schemas.microsoft.com/office/drawing/2014/main" id="{6199A6BD-F794-18F8-2809-A274CEBDEA5F}"/>
              </a:ext>
            </a:extLst>
          </p:cNvPr>
          <p:cNvSpPr>
            <a:spLocks noGrp="1"/>
          </p:cNvSpPr>
          <p:nvPr>
            <p:ph type="body" sz="quarter" idx="14"/>
          </p:nvPr>
        </p:nvSpPr>
        <p:spPr>
          <a:xfrm>
            <a:off x="1142999" y="1458830"/>
            <a:ext cx="10570029" cy="4626284"/>
          </a:xfrm>
        </p:spPr>
        <p:txBody>
          <a:bodyPr lIns="0" tIns="0" rIns="0" bIns="0" anchor="t">
            <a:normAutofit/>
          </a:bodyPr>
          <a:lstStyle/>
          <a:p>
            <a:r>
              <a:rPr lang="en-US" sz="2000">
                <a:latin typeface="Franklin Gothic Medium" panose="020B0603020102020204" pitchFamily="34" charset="0"/>
                <a:cs typeface="Arial"/>
              </a:rPr>
              <a:t>Cause-based</a:t>
            </a:r>
            <a:endParaRPr lang="en-US" sz="2000">
              <a:latin typeface="Franklin Gothic Medium" panose="020B0603020102020204" pitchFamily="34" charset="0"/>
            </a:endParaRPr>
          </a:p>
          <a:p>
            <a:r>
              <a:rPr lang="en-US" sz="2000">
                <a:latin typeface="Franklin Gothic Medium" panose="020B0603020102020204" pitchFamily="34" charset="0"/>
                <a:cs typeface="Arial"/>
              </a:rPr>
              <a:t>Anchored gifts</a:t>
            </a:r>
          </a:p>
          <a:p>
            <a:pPr lvl="1">
              <a:spcBef>
                <a:spcPts val="0"/>
              </a:spcBef>
              <a:buClr>
                <a:srgbClr val="555960"/>
              </a:buClr>
              <a:buFont typeface="Courier New" charset="2"/>
              <a:buChar char="o"/>
            </a:pPr>
            <a:r>
              <a:rPr lang="en-US" sz="2000">
                <a:latin typeface="Franklin Gothic Medium" panose="020B0603020102020204" pitchFamily="34" charset="0"/>
                <a:cs typeface="Arial"/>
              </a:rPr>
              <a:t>Ex: a $50 gift = 1 travel opportunity for a student</a:t>
            </a:r>
            <a:endParaRPr lang="en-US" sz="2000">
              <a:solidFill>
                <a:srgbClr val="262626"/>
              </a:solidFill>
              <a:latin typeface="Franklin Gothic Medium" panose="020B0603020102020204" pitchFamily="34" charset="0"/>
              <a:cs typeface="Arial"/>
            </a:endParaRPr>
          </a:p>
          <a:p>
            <a:endParaRPr lang="en-US" sz="2000">
              <a:latin typeface="Franklin Gothic Medium" panose="020B0603020102020204" pitchFamily="34" charset="0"/>
              <a:cs typeface="Arial"/>
            </a:endParaRPr>
          </a:p>
          <a:p>
            <a:r>
              <a:rPr lang="en-US" sz="2000" b="1">
                <a:latin typeface="Franklin Gothic Medium" panose="020B0603020102020204" pitchFamily="34" charset="0"/>
                <a:cs typeface="Arial"/>
              </a:rPr>
              <a:t>Potential project ideas:</a:t>
            </a:r>
            <a:endParaRPr lang="en-US" sz="2000" b="1">
              <a:latin typeface="Franklin Gothic Medium" panose="020B0603020102020204" pitchFamily="34" charset="0"/>
            </a:endParaRPr>
          </a:p>
          <a:p>
            <a:pPr lvl="1">
              <a:spcBef>
                <a:spcPts val="0"/>
              </a:spcBef>
              <a:buClr>
                <a:srgbClr val="555960"/>
              </a:buClr>
              <a:buFont typeface="Courier New,monospace" charset="2"/>
              <a:buChar char="o"/>
            </a:pPr>
            <a:r>
              <a:rPr lang="en-US" sz="2000">
                <a:latin typeface="Franklin Gothic Medium" panose="020B0603020102020204" pitchFamily="34" charset="0"/>
                <a:cs typeface="Arial"/>
              </a:rPr>
              <a:t>Scholarship </a:t>
            </a:r>
          </a:p>
          <a:p>
            <a:pPr lvl="1">
              <a:spcBef>
                <a:spcPts val="0"/>
              </a:spcBef>
              <a:spcAft>
                <a:spcPts val="100"/>
              </a:spcAft>
              <a:buClr>
                <a:srgbClr val="555960"/>
              </a:buClr>
              <a:buFont typeface="Courier New,monospace" charset="2"/>
              <a:buChar char="o"/>
            </a:pPr>
            <a:r>
              <a:rPr lang="en-US" sz="2000">
                <a:solidFill>
                  <a:srgbClr val="262626"/>
                </a:solidFill>
                <a:latin typeface="Franklin Gothic Medium" panose="020B0603020102020204" pitchFamily="34" charset="0"/>
                <a:cs typeface="Arial"/>
              </a:rPr>
              <a:t>Student impact // student experience </a:t>
            </a:r>
          </a:p>
          <a:p>
            <a:pPr lvl="1">
              <a:spcBef>
                <a:spcPts val="0"/>
              </a:spcBef>
              <a:spcAft>
                <a:spcPts val="100"/>
              </a:spcAft>
              <a:buClr>
                <a:srgbClr val="555960"/>
              </a:buClr>
              <a:buFont typeface="Courier New,monospace" charset="2"/>
              <a:buChar char="o"/>
            </a:pPr>
            <a:endParaRPr lang="en-US" sz="2000">
              <a:solidFill>
                <a:srgbClr val="262626"/>
              </a:solidFill>
              <a:latin typeface="Franklin Gothic Medium" panose="020B0603020102020204" pitchFamily="34" charset="0"/>
              <a:cs typeface="Arial"/>
            </a:endParaRPr>
          </a:p>
          <a:p>
            <a:pPr>
              <a:spcAft>
                <a:spcPts val="100"/>
              </a:spcAft>
            </a:pPr>
            <a:r>
              <a:rPr lang="en-US" sz="2000" b="1">
                <a:solidFill>
                  <a:srgbClr val="262626"/>
                </a:solidFill>
                <a:latin typeface="Franklin Gothic Medium" panose="020B0603020102020204" pitchFamily="34" charset="0"/>
                <a:cs typeface="Arial"/>
              </a:rPr>
              <a:t>Important Notes:</a:t>
            </a:r>
          </a:p>
          <a:p>
            <a:pPr lvl="1">
              <a:spcBef>
                <a:spcPts val="0"/>
              </a:spcBef>
              <a:spcAft>
                <a:spcPts val="100"/>
              </a:spcAft>
              <a:buClr>
                <a:srgbClr val="555960"/>
              </a:buClr>
              <a:buFont typeface="Courier New,monospace" charset="2"/>
              <a:buChar char="o"/>
            </a:pPr>
            <a:r>
              <a:rPr lang="en-US" sz="2000">
                <a:solidFill>
                  <a:srgbClr val="262626"/>
                </a:solidFill>
                <a:latin typeface="Franklin Gothic Medium" panose="020B0603020102020204" pitchFamily="34" charset="0"/>
                <a:cs typeface="Arial"/>
              </a:rPr>
              <a:t>Projects to support scholarships/PAA funds held within PFLF </a:t>
            </a:r>
            <a:r>
              <a:rPr lang="en-US" sz="2000" b="1" i="1">
                <a:solidFill>
                  <a:srgbClr val="262626"/>
                </a:solidFill>
                <a:latin typeface="Franklin Gothic Medium" panose="020B0603020102020204" pitchFamily="34" charset="0"/>
                <a:cs typeface="Arial"/>
              </a:rPr>
              <a:t>only</a:t>
            </a:r>
          </a:p>
          <a:p>
            <a:pPr lvl="1">
              <a:spcBef>
                <a:spcPts val="0"/>
              </a:spcBef>
              <a:spcAft>
                <a:spcPts val="100"/>
              </a:spcAft>
              <a:buClr>
                <a:srgbClr val="555960"/>
              </a:buClr>
              <a:buFont typeface="Courier New,monospace" charset="2"/>
              <a:buChar char="o"/>
            </a:pPr>
            <a:r>
              <a:rPr lang="en-US" sz="2000">
                <a:solidFill>
                  <a:srgbClr val="262626"/>
                </a:solidFill>
                <a:latin typeface="Franklin Gothic Medium" panose="020B0603020102020204" pitchFamily="34" charset="0"/>
                <a:cs typeface="Arial"/>
              </a:rPr>
              <a:t>Fundraising for event expenses is not allowable </a:t>
            </a:r>
          </a:p>
          <a:p>
            <a:pPr lvl="1">
              <a:spcBef>
                <a:spcPts val="0"/>
              </a:spcBef>
              <a:spcAft>
                <a:spcPts val="100"/>
              </a:spcAft>
              <a:buClr>
                <a:srgbClr val="555960"/>
              </a:buClr>
              <a:buFont typeface="Courier New,monospace" charset="2"/>
              <a:buChar char="o"/>
            </a:pPr>
            <a:r>
              <a:rPr lang="en-US" sz="2000">
                <a:solidFill>
                  <a:srgbClr val="262626"/>
                </a:solidFill>
                <a:latin typeface="Franklin Gothic Medium" panose="020B0603020102020204" pitchFamily="34" charset="0"/>
                <a:cs typeface="Arial"/>
              </a:rPr>
              <a:t>Determination of what the crowdfunding is supporting can't be changed once the project is live</a:t>
            </a:r>
          </a:p>
          <a:p>
            <a:pPr lvl="1">
              <a:spcBef>
                <a:spcPts val="0"/>
              </a:spcBef>
              <a:buClr>
                <a:srgbClr val="555960"/>
              </a:buClr>
              <a:buFont typeface="Courier New,monospace" charset="2"/>
              <a:buChar char="o"/>
            </a:pPr>
            <a:endParaRPr lang="en-US" sz="2000">
              <a:solidFill>
                <a:srgbClr val="262626"/>
              </a:solidFill>
              <a:latin typeface="Franklin Gothic Medium" panose="020B0603020102020204" pitchFamily="34" charset="0"/>
              <a:cs typeface="Arial"/>
            </a:endParaRPr>
          </a:p>
          <a:p>
            <a:pPr lvl="1">
              <a:spcBef>
                <a:spcPts val="0"/>
              </a:spcBef>
              <a:buClr>
                <a:srgbClr val="555960"/>
              </a:buClr>
              <a:buFont typeface="Courier New,monospace" charset="2"/>
              <a:buChar char="o"/>
            </a:pPr>
            <a:endParaRPr lang="en-US" sz="2000">
              <a:solidFill>
                <a:srgbClr val="262626"/>
              </a:solidFill>
              <a:latin typeface="Franklin Gothic Medium" panose="020B0603020102020204" pitchFamily="34" charset="0"/>
              <a:cs typeface="Arial"/>
            </a:endParaRPr>
          </a:p>
          <a:p>
            <a:pPr marL="228600" lvl="1" indent="0">
              <a:buClr>
                <a:srgbClr val="555960"/>
              </a:buClr>
              <a:buNone/>
            </a:pPr>
            <a:endParaRPr lang="en-US" sz="2000">
              <a:solidFill>
                <a:srgbClr val="262626"/>
              </a:solidFill>
              <a:latin typeface="Franklin Gothic Medium" panose="020B0603020102020204" pitchFamily="34" charset="0"/>
              <a:cs typeface="Arial"/>
            </a:endParaRPr>
          </a:p>
          <a:p>
            <a:endParaRPr lang="en-US">
              <a:solidFill>
                <a:srgbClr val="262626"/>
              </a:solidFill>
              <a:latin typeface="Arial"/>
              <a:cs typeface="Arial"/>
            </a:endParaRPr>
          </a:p>
        </p:txBody>
      </p:sp>
    </p:spTree>
    <p:extLst>
      <p:ext uri="{BB962C8B-B14F-4D97-AF65-F5344CB8AC3E}">
        <p14:creationId xmlns:p14="http://schemas.microsoft.com/office/powerpoint/2010/main" val="3952482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C83BD7-9ED2-BE3A-DF6A-87C88E143B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100A82-19B5-5591-FDB1-86F82CFDB34F}"/>
              </a:ext>
            </a:extLst>
          </p:cNvPr>
          <p:cNvSpPr>
            <a:spLocks noGrp="1"/>
          </p:cNvSpPr>
          <p:nvPr>
            <p:ph type="ctrTitle"/>
          </p:nvPr>
        </p:nvSpPr>
        <p:spPr/>
        <p:txBody>
          <a:bodyPr/>
          <a:lstStyle/>
          <a:p>
            <a:r>
              <a:rPr lang="en-US"/>
              <a:t>Crowdfunding</a:t>
            </a:r>
          </a:p>
        </p:txBody>
      </p:sp>
      <p:sp>
        <p:nvSpPr>
          <p:cNvPr id="3" name="Subtitle 2">
            <a:extLst>
              <a:ext uri="{FF2B5EF4-FFF2-40B4-BE49-F238E27FC236}">
                <a16:creationId xmlns:a16="http://schemas.microsoft.com/office/drawing/2014/main" id="{18AA74C6-B491-9830-6EA1-B4273AC88539}"/>
              </a:ext>
            </a:extLst>
          </p:cNvPr>
          <p:cNvSpPr>
            <a:spLocks noGrp="1"/>
          </p:cNvSpPr>
          <p:nvPr>
            <p:ph type="subTitle" idx="1"/>
          </p:nvPr>
        </p:nvSpPr>
        <p:spPr>
          <a:xfrm>
            <a:off x="1043553" y="1117231"/>
            <a:ext cx="7321993" cy="341599"/>
          </a:xfrm>
        </p:spPr>
        <p:txBody>
          <a:bodyPr/>
          <a:lstStyle/>
          <a:p>
            <a:r>
              <a:rPr lang="en-US">
                <a:latin typeface="Acumin Pro SemiCondensed"/>
              </a:rPr>
              <a:t>Application + Project Request </a:t>
            </a:r>
            <a:endParaRPr lang="en-US"/>
          </a:p>
        </p:txBody>
      </p:sp>
      <p:sp>
        <p:nvSpPr>
          <p:cNvPr id="4" name="Text Placeholder 3">
            <a:extLst>
              <a:ext uri="{FF2B5EF4-FFF2-40B4-BE49-F238E27FC236}">
                <a16:creationId xmlns:a16="http://schemas.microsoft.com/office/drawing/2014/main" id="{2015305F-E40B-72E2-CFDD-6DB94E6C111B}"/>
              </a:ext>
            </a:extLst>
          </p:cNvPr>
          <p:cNvSpPr>
            <a:spLocks noGrp="1"/>
          </p:cNvSpPr>
          <p:nvPr>
            <p:ph type="body" sz="quarter" idx="14"/>
          </p:nvPr>
        </p:nvSpPr>
        <p:spPr>
          <a:xfrm>
            <a:off x="1043553" y="1487566"/>
            <a:ext cx="9720944" cy="4253203"/>
          </a:xfrm>
        </p:spPr>
        <p:txBody>
          <a:bodyPr lIns="0" tIns="0" rIns="0" bIns="0" anchor="t">
            <a:normAutofit/>
          </a:bodyPr>
          <a:lstStyle/>
          <a:p>
            <a:pPr marL="342900" indent="-342900">
              <a:buFont typeface="+mj-lt"/>
              <a:buAutoNum type="arabicPeriod"/>
            </a:pPr>
            <a:r>
              <a:rPr lang="en-US" sz="2000">
                <a:solidFill>
                  <a:srgbClr val="000000"/>
                </a:solidFill>
                <a:latin typeface="Franklin Gothic Medium" panose="020B0603020102020204" pitchFamily="34" charset="0"/>
              </a:rPr>
              <a:t>Complete + submit initial crowdfunding project request form: </a:t>
            </a:r>
            <a:r>
              <a:rPr lang="en-US" sz="2000">
                <a:solidFill>
                  <a:srgbClr val="0070C0"/>
                </a:solidFill>
                <a:latin typeface="Franklin Gothic Medium" panose="020B0603020102020204" pitchFamily="34" charset="0"/>
                <a:cs typeface="Arial"/>
                <a:hlinkClick r:id="rId2">
                  <a:extLst>
                    <a:ext uri="{A12FA001-AC4F-418D-AE19-62706E023703}">
                      <ahyp:hlinkClr xmlns:ahyp="http://schemas.microsoft.com/office/drawing/2018/hyperlinkcolor" val="tx"/>
                    </a:ext>
                  </a:extLst>
                </a:hlinkClick>
              </a:rPr>
              <a:t>https://connect.purdue.edu/portal/s/crowdfunding-request</a:t>
            </a:r>
            <a:r>
              <a:rPr lang="en-US" sz="2000" b="1">
                <a:solidFill>
                  <a:srgbClr val="0070C0"/>
                </a:solidFill>
                <a:latin typeface="Franklin Gothic Medium" panose="020B0603020102020204" pitchFamily="34" charset="0"/>
                <a:ea typeface="+mn-lt"/>
                <a:cs typeface="+mn-lt"/>
              </a:rPr>
              <a:t> </a:t>
            </a:r>
          </a:p>
          <a:p>
            <a:pPr marL="182880" lvl="1" indent="0">
              <a:buNone/>
            </a:pPr>
            <a:r>
              <a:rPr lang="en-US" sz="1800" b="1">
                <a:solidFill>
                  <a:srgbClr val="0070C0"/>
                </a:solidFill>
                <a:latin typeface="Franklin Gothic Medium" panose="020B0603020102020204" pitchFamily="34" charset="0"/>
                <a:ea typeface="+mn-lt"/>
                <a:cs typeface="+mn-lt"/>
              </a:rPr>
              <a:t>Questions: </a:t>
            </a:r>
            <a:r>
              <a:rPr lang="en-US" sz="1800" b="1">
                <a:latin typeface="Franklin Gothic Medium" panose="020B0603020102020204" pitchFamily="34" charset="0"/>
                <a:ea typeface="+mn-lt"/>
                <a:cs typeface="+mn-lt"/>
              </a:rPr>
              <a:t> </a:t>
            </a:r>
            <a:r>
              <a:rPr lang="en-US" sz="1800">
                <a:latin typeface="Franklin Gothic Medium" panose="020B0603020102020204" pitchFamily="34" charset="0"/>
                <a:ea typeface="+mn-lt"/>
                <a:cs typeface="+mn-lt"/>
              </a:rPr>
              <a:t>Please connect with Alumni Clubs Team </a:t>
            </a:r>
            <a:r>
              <a:rPr lang="en-US" sz="1800">
                <a:latin typeface="Franklin Gothic Medium" panose="020B0603020102020204" pitchFamily="34" charset="0"/>
                <a:ea typeface="+mn-lt"/>
                <a:cs typeface="+mn-lt"/>
                <a:hlinkClick r:id="rId3"/>
              </a:rPr>
              <a:t>alumniclubs@purdueforlife.org</a:t>
            </a:r>
            <a:endParaRPr lang="en-US" sz="1800">
              <a:latin typeface="Franklin Gothic Medium" panose="020B0603020102020204" pitchFamily="34" charset="0"/>
              <a:ea typeface="+mn-lt"/>
              <a:cs typeface="+mn-lt"/>
            </a:endParaRPr>
          </a:p>
          <a:p>
            <a:pPr marL="342900" indent="-342900">
              <a:buFont typeface="+mj-lt"/>
              <a:buAutoNum type="arabicPeriod"/>
            </a:pPr>
            <a:r>
              <a:rPr lang="en-US" sz="2000">
                <a:latin typeface="Franklin Gothic Medium" panose="020B0603020102020204" pitchFamily="34" charset="0"/>
                <a:ea typeface="+mn-lt"/>
                <a:cs typeface="+mn-lt"/>
              </a:rPr>
              <a:t>Broad-Based</a:t>
            </a:r>
            <a:r>
              <a:rPr lang="en-US" sz="2000">
                <a:solidFill>
                  <a:srgbClr val="000000"/>
                </a:solidFill>
                <a:latin typeface="Franklin Gothic Medium" panose="020B0603020102020204" pitchFamily="34" charset="0"/>
              </a:rPr>
              <a:t> Campaigns (BBC) will review project request and confirm internal approvals</a:t>
            </a:r>
            <a:endParaRPr lang="en-US" sz="2000" b="1">
              <a:solidFill>
                <a:srgbClr val="000000"/>
              </a:solidFill>
              <a:latin typeface="Franklin Gothic Medium" panose="020B0603020102020204" pitchFamily="34" charset="0"/>
            </a:endParaRPr>
          </a:p>
          <a:p>
            <a:pPr marL="342900" indent="-342900">
              <a:buFont typeface="+mj-lt"/>
              <a:buAutoNum type="arabicPeriod"/>
            </a:pPr>
            <a:r>
              <a:rPr lang="en-US" sz="2000">
                <a:solidFill>
                  <a:srgbClr val="000000"/>
                </a:solidFill>
                <a:latin typeface="Franklin Gothic Medium" panose="020B0603020102020204" pitchFamily="34" charset="0"/>
              </a:rPr>
              <a:t>Once internal approvals are confirmed, clubs will be contacted by a BBC team member to submit the content request form </a:t>
            </a:r>
            <a:endParaRPr lang="en-US" sz="2000" b="1">
              <a:solidFill>
                <a:srgbClr val="000000"/>
              </a:solidFill>
              <a:latin typeface="Franklin Gothic Medium" panose="020B0603020102020204" pitchFamily="34" charset="0"/>
            </a:endParaRPr>
          </a:p>
          <a:p>
            <a:pPr marL="342900" indent="-342900">
              <a:buFont typeface="+mj-lt"/>
              <a:buAutoNum type="arabicPeriod"/>
            </a:pPr>
            <a:r>
              <a:rPr lang="en-US" sz="2000">
                <a:solidFill>
                  <a:srgbClr val="000000"/>
                </a:solidFill>
                <a:latin typeface="Franklin Gothic Medium" panose="020B0603020102020204" pitchFamily="34" charset="0"/>
              </a:rPr>
              <a:t>Clubs submit content request form </a:t>
            </a:r>
            <a:endParaRPr lang="en-US" sz="2000" b="1">
              <a:solidFill>
                <a:srgbClr val="000000"/>
              </a:solidFill>
              <a:latin typeface="Franklin Gothic Medium" panose="020B0603020102020204" pitchFamily="34" charset="0"/>
            </a:endParaRPr>
          </a:p>
          <a:p>
            <a:pPr marL="525780" lvl="1" indent="-342900">
              <a:spcBef>
                <a:spcPts val="0"/>
              </a:spcBef>
            </a:pPr>
            <a:r>
              <a:rPr lang="en-US" sz="1800">
                <a:solidFill>
                  <a:srgbClr val="000000"/>
                </a:solidFill>
                <a:latin typeface="Franklin Gothic Medium" panose="020B0603020102020204" pitchFamily="34" charset="0"/>
              </a:rPr>
              <a:t>The content form is where you will provide custom copy for the project page, case for support, photos, video, etc. </a:t>
            </a:r>
            <a:endParaRPr lang="en-US" sz="1800" b="1">
              <a:solidFill>
                <a:srgbClr val="000000"/>
              </a:solidFill>
              <a:latin typeface="Franklin Gothic Medium" panose="020B0603020102020204" pitchFamily="34" charset="0"/>
            </a:endParaRPr>
          </a:p>
          <a:p>
            <a:pPr marL="342900" indent="-342900">
              <a:buFont typeface="+mj-lt"/>
              <a:buAutoNum type="arabicPeriod"/>
            </a:pPr>
            <a:r>
              <a:rPr lang="en-US" sz="2000">
                <a:solidFill>
                  <a:srgbClr val="000000"/>
                </a:solidFill>
                <a:latin typeface="Franklin Gothic Medium" panose="020B0603020102020204" pitchFamily="34" charset="0"/>
              </a:rPr>
              <a:t>BBC will build custom project page and share with club for approval. </a:t>
            </a:r>
          </a:p>
          <a:p>
            <a:pPr marL="342900" indent="-342900">
              <a:buFont typeface="+mj-lt"/>
              <a:buAutoNum type="arabicPeriod"/>
            </a:pPr>
            <a:r>
              <a:rPr lang="en-US" sz="2000">
                <a:solidFill>
                  <a:srgbClr val="000000"/>
                </a:solidFill>
                <a:latin typeface="Franklin Gothic Medium" panose="020B0603020102020204" pitchFamily="34" charset="0"/>
              </a:rPr>
              <a:t>Page goes live on October 5!</a:t>
            </a:r>
            <a:endParaRPr lang="en-US" sz="2000" b="1">
              <a:solidFill>
                <a:srgbClr val="000000"/>
              </a:solidFill>
              <a:latin typeface="Franklin Gothic Medium" panose="020B0603020102020204" pitchFamily="34" charset="0"/>
            </a:endParaRPr>
          </a:p>
        </p:txBody>
      </p:sp>
    </p:spTree>
    <p:extLst>
      <p:ext uri="{BB962C8B-B14F-4D97-AF65-F5344CB8AC3E}">
        <p14:creationId xmlns:p14="http://schemas.microsoft.com/office/powerpoint/2010/main" val="315993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BDEFB1-9EEA-1A41-1EB1-CBE3AAC909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A61718-0562-93E3-2CDB-884E28D3A027}"/>
              </a:ext>
            </a:extLst>
          </p:cNvPr>
          <p:cNvSpPr>
            <a:spLocks noGrp="1"/>
          </p:cNvSpPr>
          <p:nvPr>
            <p:ph type="ctrTitle"/>
          </p:nvPr>
        </p:nvSpPr>
        <p:spPr/>
        <p:txBody>
          <a:bodyPr/>
          <a:lstStyle/>
          <a:p>
            <a:r>
              <a:rPr lang="en-US"/>
              <a:t>Crowdfunding</a:t>
            </a:r>
          </a:p>
        </p:txBody>
      </p:sp>
      <p:sp>
        <p:nvSpPr>
          <p:cNvPr id="3" name="Subtitle 2">
            <a:extLst>
              <a:ext uri="{FF2B5EF4-FFF2-40B4-BE49-F238E27FC236}">
                <a16:creationId xmlns:a16="http://schemas.microsoft.com/office/drawing/2014/main" id="{09626DFD-0B9E-3C1E-73CC-678E6B83EADE}"/>
              </a:ext>
            </a:extLst>
          </p:cNvPr>
          <p:cNvSpPr>
            <a:spLocks noGrp="1"/>
          </p:cNvSpPr>
          <p:nvPr>
            <p:ph type="subTitle" idx="1"/>
          </p:nvPr>
        </p:nvSpPr>
        <p:spPr>
          <a:xfrm>
            <a:off x="7424397" y="1090087"/>
            <a:ext cx="6233422" cy="369332"/>
          </a:xfrm>
        </p:spPr>
        <p:txBody>
          <a:bodyPr/>
          <a:lstStyle/>
          <a:p>
            <a:r>
              <a:rPr lang="en-US">
                <a:latin typeface="Acumin Pro SemiCondensed"/>
              </a:rPr>
              <a:t>Timeline</a:t>
            </a:r>
            <a:endParaRPr lang="en-US"/>
          </a:p>
        </p:txBody>
      </p:sp>
      <p:sp>
        <p:nvSpPr>
          <p:cNvPr id="4" name="Text Placeholder 3">
            <a:extLst>
              <a:ext uri="{FF2B5EF4-FFF2-40B4-BE49-F238E27FC236}">
                <a16:creationId xmlns:a16="http://schemas.microsoft.com/office/drawing/2014/main" id="{9B1C64A6-82E7-DF87-9266-70A4E8945BDA}"/>
              </a:ext>
            </a:extLst>
          </p:cNvPr>
          <p:cNvSpPr>
            <a:spLocks noGrp="1"/>
          </p:cNvSpPr>
          <p:nvPr>
            <p:ph type="body" sz="quarter" idx="14"/>
          </p:nvPr>
        </p:nvSpPr>
        <p:spPr>
          <a:xfrm>
            <a:off x="7424397" y="1755712"/>
            <a:ext cx="4321289" cy="3411537"/>
          </a:xfrm>
        </p:spPr>
        <p:txBody>
          <a:bodyPr lIns="0" tIns="0" rIns="0" bIns="0" anchor="t">
            <a:normAutofit/>
          </a:bodyPr>
          <a:lstStyle/>
          <a:p>
            <a:pPr marL="285750" indent="-285750"/>
            <a:r>
              <a:rPr lang="en-US" sz="2400" b="1">
                <a:latin typeface="Franklin Gothic Medium" panose="020B0603020102020204" pitchFamily="34" charset="0"/>
              </a:rPr>
              <a:t>September 22 </a:t>
            </a:r>
            <a:r>
              <a:rPr lang="en-US" sz="2400">
                <a:latin typeface="Franklin Gothic Medium" panose="020B0603020102020204" pitchFamily="34" charset="0"/>
              </a:rPr>
              <a:t>– project request application due </a:t>
            </a:r>
          </a:p>
          <a:p>
            <a:pPr marL="285750" indent="-285750"/>
            <a:r>
              <a:rPr lang="en-US" sz="2400" b="1">
                <a:latin typeface="Franklin Gothic Medium" panose="020B0603020102020204" pitchFamily="34" charset="0"/>
              </a:rPr>
              <a:t>September 28 </a:t>
            </a:r>
            <a:r>
              <a:rPr lang="en-US" sz="2400">
                <a:latin typeface="Franklin Gothic Medium" panose="020B0603020102020204" pitchFamily="34" charset="0"/>
              </a:rPr>
              <a:t>– content request form due</a:t>
            </a:r>
          </a:p>
          <a:p>
            <a:pPr marL="285750" indent="-285750"/>
            <a:r>
              <a:rPr lang="en-US" sz="2400" b="1" i="1">
                <a:latin typeface="Franklin Gothic Medium" panose="020B0603020102020204" pitchFamily="34" charset="0"/>
              </a:rPr>
              <a:t>Ongoing</a:t>
            </a:r>
            <a:r>
              <a:rPr lang="en-US" sz="2400">
                <a:latin typeface="Franklin Gothic Medium" panose="020B0603020102020204" pitchFamily="34" charset="0"/>
              </a:rPr>
              <a:t> – project page approvals </a:t>
            </a:r>
          </a:p>
          <a:p>
            <a:pPr marL="285750" indent="-285750"/>
            <a:r>
              <a:rPr lang="en-US" sz="2400" b="1">
                <a:latin typeface="Franklin Gothic Medium" panose="020B0603020102020204" pitchFamily="34" charset="0"/>
              </a:rPr>
              <a:t>October 5 </a:t>
            </a:r>
            <a:r>
              <a:rPr lang="en-US" sz="2400">
                <a:latin typeface="Franklin Gothic Medium" panose="020B0603020102020204" pitchFamily="34" charset="0"/>
              </a:rPr>
              <a:t>– all projects launch</a:t>
            </a:r>
          </a:p>
          <a:p>
            <a:pPr marL="285750" indent="-285750"/>
            <a:r>
              <a:rPr lang="en-US" sz="2400" b="1">
                <a:latin typeface="Franklin Gothic Medium" panose="020B0603020102020204" pitchFamily="34" charset="0"/>
              </a:rPr>
              <a:t>November 2 </a:t>
            </a:r>
            <a:r>
              <a:rPr lang="en-US" sz="2400">
                <a:latin typeface="Franklin Gothic Medium" panose="020B0603020102020204" pitchFamily="34" charset="0"/>
              </a:rPr>
              <a:t>– all projects close </a:t>
            </a:r>
          </a:p>
          <a:p>
            <a:endParaRPr lang="en-US" sz="2000">
              <a:solidFill>
                <a:srgbClr val="000000"/>
              </a:solidFill>
              <a:latin typeface="Franklin Gothic Medium" panose="020B0603020102020204" pitchFamily="34" charset="0"/>
            </a:endParaRPr>
          </a:p>
          <a:p>
            <a:pPr lvl="1">
              <a:buClr>
                <a:srgbClr val="555960"/>
              </a:buClr>
              <a:buFont typeface="Courier New" charset="2"/>
              <a:buChar char="o"/>
            </a:pPr>
            <a:endParaRPr lang="en-US" sz="1050">
              <a:solidFill>
                <a:srgbClr val="000000"/>
              </a:solidFill>
              <a:latin typeface="Franklin Gothic Medium" panose="020B0603020102020204" pitchFamily="34" charset="0"/>
            </a:endParaRPr>
          </a:p>
        </p:txBody>
      </p:sp>
      <p:sp>
        <p:nvSpPr>
          <p:cNvPr id="5" name="TextBox 4">
            <a:extLst>
              <a:ext uri="{FF2B5EF4-FFF2-40B4-BE49-F238E27FC236}">
                <a16:creationId xmlns:a16="http://schemas.microsoft.com/office/drawing/2014/main" id="{5617CC5E-8FC5-36C0-167C-62FAFB43BAF9}"/>
              </a:ext>
            </a:extLst>
          </p:cNvPr>
          <p:cNvSpPr txBox="1"/>
          <p:nvPr/>
        </p:nvSpPr>
        <p:spPr>
          <a:xfrm>
            <a:off x="1043554" y="1394838"/>
            <a:ext cx="5466103" cy="43396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latin typeface="Franklin Gothic Medium" panose="020B0603020102020204" pitchFamily="34" charset="0"/>
              </a:rPr>
              <a:t>To apply: </a:t>
            </a:r>
          </a:p>
          <a:p>
            <a:r>
              <a:rPr lang="en-US" sz="2400">
                <a:solidFill>
                  <a:srgbClr val="0070C0"/>
                </a:solidFill>
                <a:latin typeface="Franklin Gothic Medium" panose="020B0603020102020204" pitchFamily="34" charset="0"/>
                <a:ea typeface="+mn-lt"/>
                <a:cs typeface="+mn-lt"/>
                <a:hlinkClick r:id="rId2">
                  <a:extLst>
                    <a:ext uri="{A12FA001-AC4F-418D-AE19-62706E023703}">
                      <ahyp:hlinkClr xmlns:ahyp="http://schemas.microsoft.com/office/drawing/2018/hyperlinkcolor" val="tx"/>
                    </a:ext>
                  </a:extLst>
                </a:hlinkClick>
              </a:rPr>
              <a:t>https://connect.purdue.edu/portal/s/crowdfunding-request</a:t>
            </a:r>
            <a:endParaRPr lang="en-US" sz="2400">
              <a:solidFill>
                <a:srgbClr val="0070C0"/>
              </a:solidFill>
              <a:latin typeface="Franklin Gothic Medium" panose="020B0603020102020204" pitchFamily="34" charset="0"/>
              <a:ea typeface="+mn-lt"/>
              <a:cs typeface="+mn-lt"/>
            </a:endParaRPr>
          </a:p>
          <a:p>
            <a:pPr marL="342900" indent="-342900">
              <a:buFont typeface="Arial" panose="020B0604020202020204" pitchFamily="34" charset="0"/>
              <a:buChar char="•"/>
            </a:pPr>
            <a:r>
              <a:rPr lang="en-US" sz="2400" b="1">
                <a:latin typeface="Franklin Gothic Medium" panose="020B0603020102020204" pitchFamily="34" charset="0"/>
                <a:ea typeface="+mn-lt"/>
                <a:cs typeface="+mn-lt"/>
              </a:rPr>
              <a:t>For Unit*:</a:t>
            </a:r>
            <a:r>
              <a:rPr lang="en-US" sz="2400">
                <a:latin typeface="Franklin Gothic Medium" panose="020B0603020102020204" pitchFamily="34" charset="0"/>
                <a:ea typeface="+mn-lt"/>
                <a:cs typeface="+mn-lt"/>
              </a:rPr>
              <a:t> Enter Purdue Alumni Association*</a:t>
            </a:r>
          </a:p>
          <a:p>
            <a:pPr marL="342900" indent="-342900">
              <a:buFont typeface="Arial" panose="020B0604020202020204" pitchFamily="34" charset="0"/>
              <a:buChar char="•"/>
            </a:pPr>
            <a:r>
              <a:rPr lang="en-US" sz="2400" b="1" i="0">
                <a:effectLst/>
                <a:latin typeface="Franklin Gothic Medium" panose="020B0603020102020204" pitchFamily="34" charset="0"/>
              </a:rPr>
              <a:t>For University account/designation for funds to be deposited </a:t>
            </a:r>
            <a:r>
              <a:rPr lang="en-US" sz="2400" b="0" i="0">
                <a:effectLst/>
                <a:latin typeface="Franklin Gothic Medium" panose="020B0603020102020204" pitchFamily="34" charset="0"/>
              </a:rPr>
              <a:t>– Please work – Please reach out to </a:t>
            </a:r>
            <a:r>
              <a:rPr lang="en-US" sz="2400">
                <a:latin typeface="Franklin Gothic Medium" panose="020B0603020102020204" pitchFamily="34" charset="0"/>
                <a:ea typeface="+mn-lt"/>
                <a:cs typeface="+mn-lt"/>
                <a:hlinkClick r:id="rId3"/>
              </a:rPr>
              <a:t>alumniclubs@purdueforlife.org </a:t>
            </a:r>
            <a:r>
              <a:rPr lang="en-US" sz="2400" b="0" i="0">
                <a:effectLst/>
                <a:latin typeface="Franklin Gothic Medium" panose="020B0603020102020204" pitchFamily="34" charset="0"/>
              </a:rPr>
              <a:t>secure the account/designation number</a:t>
            </a:r>
            <a:endParaRPr lang="en-US" sz="2400">
              <a:latin typeface="Franklin Gothic Medium" panose="020B0603020102020204" pitchFamily="34" charset="0"/>
              <a:ea typeface="+mn-lt"/>
              <a:cs typeface="+mn-lt"/>
            </a:endParaRPr>
          </a:p>
          <a:p>
            <a:endParaRPr lang="en-US">
              <a:latin typeface="Franklin Gothic Medium" panose="020B0603020102020204" pitchFamily="34" charset="0"/>
              <a:ea typeface="+mn-lt"/>
              <a:cs typeface="+mn-lt"/>
            </a:endParaRPr>
          </a:p>
          <a:p>
            <a:pPr marL="285750" indent="-285750">
              <a:buFont typeface="Wingdings"/>
              <a:buChar char="§"/>
            </a:pPr>
            <a:endParaRPr lang="en-US">
              <a:solidFill>
                <a:srgbClr val="0070C0"/>
              </a:solidFill>
              <a:latin typeface="Franklin Gothic Medium" panose="020B0603020102020204" pitchFamily="34" charset="0"/>
            </a:endParaRPr>
          </a:p>
        </p:txBody>
      </p:sp>
      <p:sp>
        <p:nvSpPr>
          <p:cNvPr id="6" name="Subtitle 2">
            <a:extLst>
              <a:ext uri="{FF2B5EF4-FFF2-40B4-BE49-F238E27FC236}">
                <a16:creationId xmlns:a16="http://schemas.microsoft.com/office/drawing/2014/main" id="{E6E48704-C63F-A05B-D9C1-FB9404D6A785}"/>
              </a:ext>
            </a:extLst>
          </p:cNvPr>
          <p:cNvSpPr txBox="1">
            <a:spLocks/>
          </p:cNvSpPr>
          <p:nvPr/>
        </p:nvSpPr>
        <p:spPr>
          <a:xfrm>
            <a:off x="1043554" y="1103954"/>
            <a:ext cx="7321993" cy="341599"/>
          </a:xfrm>
          <a:prstGeom prst="rect">
            <a:avLst/>
          </a:prstGeom>
          <a:noFill/>
        </p:spPr>
        <p:txBody>
          <a:bodyPr wrap="square" lIns="0" tIns="0" rIns="0" bIns="0" anchor="t" anchorCtr="0">
            <a:spAutoFit/>
          </a:bodyPr>
          <a:lstStyle>
            <a:lvl1pPr marL="0" indent="0" algn="l" defTabSz="914400" rtl="0" eaLnBrk="1" latinLnBrk="0" hangingPunct="1">
              <a:lnSpc>
                <a:spcPct val="100000"/>
              </a:lnSpc>
              <a:spcBef>
                <a:spcPts val="1000"/>
              </a:spcBef>
              <a:buClr>
                <a:schemeClr val="accent2"/>
              </a:buClr>
              <a:buFont typeface="Arial" panose="020B0604020202020204" pitchFamily="34" charset="0"/>
              <a:buNone/>
              <a:defRPr sz="2200" b="1" i="0" kern="1200">
                <a:solidFill>
                  <a:schemeClr val="accent2"/>
                </a:solidFill>
                <a:latin typeface="Acumin Pro SemiCondensed" panose="020B0506020202020204" pitchFamily="34" charset="77"/>
                <a:ea typeface="+mn-ea"/>
                <a:cs typeface="+mn-cs"/>
              </a:defRPr>
            </a:lvl1pPr>
            <a:lvl2pPr marL="457200" indent="0" algn="ctr" defTabSz="914400" rtl="0" eaLnBrk="1" latinLnBrk="0" hangingPunct="1">
              <a:lnSpc>
                <a:spcPct val="100000"/>
              </a:lnSpc>
              <a:spcBef>
                <a:spcPts val="1000"/>
              </a:spcBef>
              <a:buClr>
                <a:schemeClr val="accent2"/>
              </a:buClr>
              <a:buFont typeface="Arial" panose="020B0604020202020204" pitchFamily="34" charset="0"/>
              <a:buNone/>
              <a:defRPr sz="1900" kern="1200">
                <a:solidFill>
                  <a:schemeClr val="tx1">
                    <a:lumMod val="85000"/>
                    <a:lumOff val="15000"/>
                  </a:schemeClr>
                </a:solidFill>
                <a:latin typeface="+mn-lt"/>
                <a:ea typeface="+mn-ea"/>
                <a:cs typeface="+mn-cs"/>
              </a:defRPr>
            </a:lvl2pPr>
            <a:lvl3pPr marL="914400" indent="0" algn="ctr" defTabSz="914400" rtl="0" eaLnBrk="1" latinLnBrk="0" hangingPunct="1">
              <a:lnSpc>
                <a:spcPct val="100000"/>
              </a:lnSpc>
              <a:spcBef>
                <a:spcPts val="1000"/>
              </a:spcBef>
              <a:buClr>
                <a:schemeClr val="accent2"/>
              </a:buClr>
              <a:buFont typeface="Arial" panose="020B0604020202020204" pitchFamily="34" charset="0"/>
              <a:buNone/>
              <a:defRPr sz="1800" kern="1200">
                <a:solidFill>
                  <a:schemeClr val="tx1">
                    <a:lumMod val="85000"/>
                    <a:lumOff val="15000"/>
                  </a:schemeClr>
                </a:solidFill>
                <a:latin typeface="+mn-lt"/>
                <a:ea typeface="+mn-ea"/>
                <a:cs typeface="+mn-cs"/>
              </a:defRPr>
            </a:lvl3pPr>
            <a:lvl4pPr marL="13716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4pPr>
            <a:lvl5pPr marL="18288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5pPr>
            <a:lvl6pPr marL="22860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8pPr>
            <a:lvl9pPr marL="36576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9pPr>
          </a:lstStyle>
          <a:p>
            <a:r>
              <a:rPr lang="en-US">
                <a:latin typeface="Acumin Pro SemiCondensed"/>
              </a:rPr>
              <a:t>Completing the Crowdfunding Form</a:t>
            </a:r>
            <a:endParaRPr lang="en-US"/>
          </a:p>
        </p:txBody>
      </p:sp>
      <p:sp>
        <p:nvSpPr>
          <p:cNvPr id="7" name="TextBox 6">
            <a:extLst>
              <a:ext uri="{FF2B5EF4-FFF2-40B4-BE49-F238E27FC236}">
                <a16:creationId xmlns:a16="http://schemas.microsoft.com/office/drawing/2014/main" id="{B8CBC34B-B9B1-DEAA-ADE4-329E3D0A6073}"/>
              </a:ext>
            </a:extLst>
          </p:cNvPr>
          <p:cNvSpPr txBox="1"/>
          <p:nvPr/>
        </p:nvSpPr>
        <p:spPr>
          <a:xfrm>
            <a:off x="488043" y="5491300"/>
            <a:ext cx="6142263"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t>* </a:t>
            </a:r>
            <a:r>
              <a:rPr lang="en-US" sz="1400" i="1"/>
              <a:t>A Club list is currently not available</a:t>
            </a:r>
            <a:endParaRPr lang="en-US" sz="1200" i="1">
              <a:solidFill>
                <a:srgbClr val="0070C0"/>
              </a:solidFill>
              <a:ea typeface="+mn-lt"/>
              <a:cs typeface="+mn-lt"/>
            </a:endParaRPr>
          </a:p>
        </p:txBody>
      </p:sp>
    </p:spTree>
    <p:extLst>
      <p:ext uri="{BB962C8B-B14F-4D97-AF65-F5344CB8AC3E}">
        <p14:creationId xmlns:p14="http://schemas.microsoft.com/office/powerpoint/2010/main" val="1072673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B8F73-C4F0-D4F2-6908-990D8AE29846}"/>
              </a:ext>
            </a:extLst>
          </p:cNvPr>
          <p:cNvSpPr>
            <a:spLocks noGrp="1"/>
          </p:cNvSpPr>
          <p:nvPr>
            <p:ph type="ctrTitle"/>
          </p:nvPr>
        </p:nvSpPr>
        <p:spPr/>
        <p:txBody>
          <a:bodyPr/>
          <a:lstStyle/>
          <a:p>
            <a:r>
              <a:rPr lang="en-US">
                <a:latin typeface="Franklin Gothic Medium" panose="020B0603020102020204" pitchFamily="34" charset="0"/>
              </a:rPr>
              <a:t>Online Silent Auction</a:t>
            </a:r>
          </a:p>
        </p:txBody>
      </p:sp>
      <p:sp>
        <p:nvSpPr>
          <p:cNvPr id="3" name="Subtitle 2">
            <a:extLst>
              <a:ext uri="{FF2B5EF4-FFF2-40B4-BE49-F238E27FC236}">
                <a16:creationId xmlns:a16="http://schemas.microsoft.com/office/drawing/2014/main" id="{B123766F-0787-8C64-8904-268524A54EA6}"/>
              </a:ext>
            </a:extLst>
          </p:cNvPr>
          <p:cNvSpPr>
            <a:spLocks noGrp="1"/>
          </p:cNvSpPr>
          <p:nvPr>
            <p:ph type="subTitle" idx="1"/>
          </p:nvPr>
        </p:nvSpPr>
        <p:spPr>
          <a:xfrm>
            <a:off x="553696" y="1005528"/>
            <a:ext cx="7288495" cy="338554"/>
          </a:xfrm>
        </p:spPr>
        <p:txBody>
          <a:bodyPr/>
          <a:lstStyle/>
          <a:p>
            <a:r>
              <a:rPr lang="en-US">
                <a:latin typeface="Acumin Pro SemiCondensed"/>
              </a:rPr>
              <a:t>What is it? </a:t>
            </a:r>
            <a:endParaRPr lang="en-US"/>
          </a:p>
        </p:txBody>
      </p:sp>
      <p:sp>
        <p:nvSpPr>
          <p:cNvPr id="4" name="Text Placeholder 3">
            <a:extLst>
              <a:ext uri="{FF2B5EF4-FFF2-40B4-BE49-F238E27FC236}">
                <a16:creationId xmlns:a16="http://schemas.microsoft.com/office/drawing/2014/main" id="{D61E2CF3-9DB0-8011-8058-E038FCC9AAC2}"/>
              </a:ext>
            </a:extLst>
          </p:cNvPr>
          <p:cNvSpPr>
            <a:spLocks noGrp="1"/>
          </p:cNvSpPr>
          <p:nvPr>
            <p:ph type="body" sz="quarter" idx="14"/>
          </p:nvPr>
        </p:nvSpPr>
        <p:spPr>
          <a:xfrm>
            <a:off x="553696" y="1436308"/>
            <a:ext cx="4837904" cy="3411537"/>
          </a:xfrm>
        </p:spPr>
        <p:txBody>
          <a:bodyPr lIns="0" tIns="0" rIns="0" bIns="0" anchor="t">
            <a:normAutofit/>
          </a:bodyPr>
          <a:lstStyle/>
          <a:p>
            <a:pPr marL="285750" indent="-285750">
              <a:buFont typeface="Wingdings" charset="2"/>
              <a:buChar char="§"/>
            </a:pPr>
            <a:r>
              <a:rPr lang="en-US">
                <a:solidFill>
                  <a:srgbClr val="000000"/>
                </a:solidFill>
                <a:latin typeface="Franklin Gothic Medium" panose="020B0603020102020204" pitchFamily="34" charset="0"/>
              </a:rPr>
              <a:t>Take your event to the next level by hosting an online silent auction with mobile bidding.</a:t>
            </a:r>
            <a:endParaRPr lang="en-US">
              <a:latin typeface="Franklin Gothic Medium" panose="020B0603020102020204" pitchFamily="34" charset="0"/>
            </a:endParaRPr>
          </a:p>
          <a:p>
            <a:r>
              <a:rPr lang="en-US">
                <a:solidFill>
                  <a:srgbClr val="000000"/>
                </a:solidFill>
                <a:latin typeface="Franklin Gothic Medium" panose="020B0603020102020204" pitchFamily="34" charset="0"/>
              </a:rPr>
              <a:t>Auctions to support scholarships/PAA funds held within PFLF </a:t>
            </a:r>
            <a:r>
              <a:rPr lang="en-US" b="1" i="1">
                <a:solidFill>
                  <a:srgbClr val="000000"/>
                </a:solidFill>
                <a:latin typeface="Franklin Gothic Medium" panose="020B0603020102020204" pitchFamily="34" charset="0"/>
              </a:rPr>
              <a:t>only.</a:t>
            </a:r>
            <a:endParaRPr lang="en-US">
              <a:solidFill>
                <a:srgbClr val="000000"/>
              </a:solidFill>
              <a:latin typeface="Franklin Gothic Medium" panose="020B0603020102020204" pitchFamily="34" charset="0"/>
            </a:endParaRPr>
          </a:p>
          <a:p>
            <a:r>
              <a:rPr lang="en-US">
                <a:solidFill>
                  <a:srgbClr val="000000"/>
                </a:solidFill>
                <a:latin typeface="Franklin Gothic Medium" panose="020B0603020102020204" pitchFamily="34" charset="0"/>
              </a:rPr>
              <a:t>Can be hosted with or without a physical event.</a:t>
            </a:r>
          </a:p>
          <a:p>
            <a:r>
              <a:rPr lang="en-US">
                <a:solidFill>
                  <a:srgbClr val="000000"/>
                </a:solidFill>
                <a:latin typeface="Franklin Gothic Medium" panose="020B0603020102020204" pitchFamily="34" charset="0"/>
              </a:rPr>
              <a:t>One-time donation opportunity. </a:t>
            </a:r>
          </a:p>
        </p:txBody>
      </p:sp>
      <p:sp>
        <p:nvSpPr>
          <p:cNvPr id="5" name="Content Placeholder 4">
            <a:extLst>
              <a:ext uri="{FF2B5EF4-FFF2-40B4-BE49-F238E27FC236}">
                <a16:creationId xmlns:a16="http://schemas.microsoft.com/office/drawing/2014/main" id="{3D0026FD-8CBC-7CC3-0614-F3A8C45B78DC}"/>
              </a:ext>
            </a:extLst>
          </p:cNvPr>
          <p:cNvSpPr>
            <a:spLocks noGrp="1"/>
          </p:cNvSpPr>
          <p:nvPr>
            <p:ph sz="quarter" idx="13"/>
          </p:nvPr>
        </p:nvSpPr>
        <p:spPr>
          <a:xfrm>
            <a:off x="561800" y="3356388"/>
            <a:ext cx="5164062" cy="2982913"/>
          </a:xfrm>
        </p:spPr>
        <p:txBody>
          <a:bodyPr/>
          <a:lstStyle/>
          <a:p>
            <a:pPr algn="l">
              <a:spcBef>
                <a:spcPts val="0"/>
              </a:spcBef>
              <a:buFont typeface="Wingdings" panose="020B0604020202020204" pitchFamily="34" charset="0"/>
              <a:buChar char="§"/>
            </a:pPr>
            <a:r>
              <a:rPr lang="en-US" b="1">
                <a:latin typeface="Franklin Gothic Medium" panose="020B0603020102020204" pitchFamily="34" charset="0"/>
              </a:rPr>
              <a:t>Important notes:</a:t>
            </a:r>
          </a:p>
          <a:p>
            <a:pPr lvl="1">
              <a:buFont typeface="Courier New,monospace" panose="020B0604020202020204" pitchFamily="34" charset="0"/>
              <a:buChar char="o"/>
            </a:pPr>
            <a:r>
              <a:rPr lang="en-US" sz="1800">
                <a:solidFill>
                  <a:srgbClr val="262626"/>
                </a:solidFill>
                <a:latin typeface="Franklin Gothic Medium" panose="020B0603020102020204" pitchFamily="34" charset="0"/>
              </a:rPr>
              <a:t>Determination of what the auction is supporting can’t be changed after the auction goes live.</a:t>
            </a:r>
            <a:endParaRPr lang="en-US" sz="1800">
              <a:latin typeface="Franklin Gothic Medium" panose="020B0603020102020204" pitchFamily="34" charset="0"/>
            </a:endParaRPr>
          </a:p>
          <a:p>
            <a:pPr lvl="1">
              <a:buFont typeface="Courier New,monospace" panose="020B0604020202020204" pitchFamily="34" charset="0"/>
              <a:buChar char="o"/>
            </a:pPr>
            <a:r>
              <a:rPr lang="en-US" sz="1800">
                <a:solidFill>
                  <a:srgbClr val="262626"/>
                </a:solidFill>
                <a:latin typeface="Franklin Gothic Medium" panose="020B0603020102020204" pitchFamily="34" charset="0"/>
              </a:rPr>
              <a:t>Picking and choosing who has a winning bid is determined by the software and not the club. </a:t>
            </a:r>
            <a:endParaRPr lang="en-US" sz="1800">
              <a:latin typeface="Franklin Gothic Medium" panose="020B0603020102020204" pitchFamily="34" charset="0"/>
            </a:endParaRPr>
          </a:p>
          <a:p>
            <a:pPr lvl="1">
              <a:buFont typeface="Courier New,monospace" panose="020B0604020202020204" pitchFamily="34" charset="0"/>
              <a:buChar char="o"/>
            </a:pPr>
            <a:r>
              <a:rPr lang="en-US" sz="1800">
                <a:solidFill>
                  <a:srgbClr val="262626"/>
                </a:solidFill>
                <a:latin typeface="Franklin Gothic Medium" panose="020B0603020102020204" pitchFamily="34" charset="0"/>
              </a:rPr>
              <a:t>Auction close/reconciliation and funds availability in gift account expectations. </a:t>
            </a:r>
            <a:endParaRPr lang="en-US" sz="1800">
              <a:latin typeface="Franklin Gothic Medium" panose="020B0603020102020204" pitchFamily="34" charset="0"/>
            </a:endParaRPr>
          </a:p>
          <a:p>
            <a:pPr>
              <a:buFont typeface="Wingdings" panose="020B0604020202020204" pitchFamily="34" charset="0"/>
              <a:buChar char="§"/>
            </a:pPr>
            <a:endParaRPr lang="en-US"/>
          </a:p>
        </p:txBody>
      </p:sp>
      <p:sp>
        <p:nvSpPr>
          <p:cNvPr id="6" name="TextBox 5">
            <a:extLst>
              <a:ext uri="{FF2B5EF4-FFF2-40B4-BE49-F238E27FC236}">
                <a16:creationId xmlns:a16="http://schemas.microsoft.com/office/drawing/2014/main" id="{414528D1-1CEC-7C5D-6521-2C51FFEBA203}"/>
              </a:ext>
            </a:extLst>
          </p:cNvPr>
          <p:cNvSpPr txBox="1"/>
          <p:nvPr/>
        </p:nvSpPr>
        <p:spPr>
          <a:xfrm>
            <a:off x="5935146" y="4655752"/>
            <a:ext cx="6256853" cy="21236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nSpc>
                <a:spcPts val="1950"/>
              </a:lnSpc>
              <a:buFont typeface="Wingdings"/>
              <a:buChar char="§"/>
            </a:pPr>
            <a:r>
              <a:rPr lang="en-US" sz="2000">
                <a:solidFill>
                  <a:srgbClr val="000000"/>
                </a:solidFill>
                <a:latin typeface="Franklin Gothic Medium" panose="020B0603020102020204" pitchFamily="34" charset="0"/>
                <a:ea typeface="Arial"/>
                <a:cs typeface="Arial"/>
              </a:rPr>
              <a:t>To apply:  </a:t>
            </a:r>
            <a:r>
              <a:rPr lang="en-US" sz="2000" u="sng">
                <a:solidFill>
                  <a:srgbClr val="0070C0"/>
                </a:solidFill>
                <a:latin typeface="Franklin Gothic Medium" panose="020B0603020102020204" pitchFamily="34" charset="0"/>
                <a:ea typeface="Arial"/>
                <a:cs typeface="Arial"/>
                <a:hlinkClick r:id="rId2">
                  <a:extLst>
                    <a:ext uri="{A12FA001-AC4F-418D-AE19-62706E023703}">
                      <ahyp:hlinkClr xmlns:ahyp="http://schemas.microsoft.com/office/drawing/2018/hyperlinkcolor" val="tx"/>
                    </a:ext>
                  </a:extLst>
                </a:hlinkClick>
              </a:rPr>
              <a:t>https</a:t>
            </a:r>
            <a:r>
              <a:rPr lang="en-US" sz="2000" b="0" i="0" u="sng" strike="noStrike" baseline="0">
                <a:solidFill>
                  <a:srgbClr val="0070C0"/>
                </a:solidFill>
                <a:latin typeface="Franklin Gothic Medium" panose="020B0603020102020204" pitchFamily="34" charset="0"/>
                <a:ea typeface="Arial"/>
                <a:cs typeface="Arial"/>
                <a:hlinkClick r:id="rId2">
                  <a:extLst>
                    <a:ext uri="{A12FA001-AC4F-418D-AE19-62706E023703}">
                      <ahyp:hlinkClr xmlns:ahyp="http://schemas.microsoft.com/office/drawing/2018/hyperlinkcolor" val="tx"/>
                    </a:ext>
                  </a:extLst>
                </a:hlinkClick>
              </a:rPr>
              <a:t>://connect.purdue.edu/s/bidpal-request</a:t>
            </a:r>
            <a:endParaRPr lang="en-US" sz="2000" u="sng">
              <a:solidFill>
                <a:srgbClr val="0070C0"/>
              </a:solidFill>
              <a:latin typeface="Franklin Gothic Medium" panose="020B0603020102020204" pitchFamily="34" charset="0"/>
              <a:ea typeface="Arial"/>
              <a:cs typeface="Arial"/>
            </a:endParaRPr>
          </a:p>
          <a:p>
            <a:pPr marL="742950" lvl="1" indent="-285750">
              <a:lnSpc>
                <a:spcPts val="1950"/>
              </a:lnSpc>
              <a:buFont typeface="Wingdings"/>
              <a:buChar char="§"/>
            </a:pPr>
            <a:r>
              <a:rPr lang="en-US" sz="2000" b="1" i="0">
                <a:effectLst/>
                <a:latin typeface="Franklin Gothic Medium" panose="020B0603020102020204" pitchFamily="34" charset="0"/>
              </a:rPr>
              <a:t>Under School*</a:t>
            </a:r>
            <a:r>
              <a:rPr lang="en-US" sz="2000" b="1" i="0">
                <a:latin typeface="Franklin Gothic Medium" panose="020B0603020102020204" pitchFamily="34" charset="0"/>
                <a:cs typeface="Times New Roman" panose="02020603050405020304" pitchFamily="18" charset="0"/>
              </a:rPr>
              <a:t>: </a:t>
            </a:r>
            <a:r>
              <a:rPr lang="en-US" sz="2000" i="0">
                <a:latin typeface="Franklin Gothic Medium" panose="020B0603020102020204" pitchFamily="34" charset="0"/>
                <a:cs typeface="Times New Roman" panose="02020603050405020304" pitchFamily="18" charset="0"/>
              </a:rPr>
              <a:t>Select </a:t>
            </a:r>
            <a:r>
              <a:rPr lang="en-US" sz="2000" b="0" i="0">
                <a:latin typeface="Franklin Gothic Medium" panose="020B0603020102020204" pitchFamily="34" charset="0"/>
                <a:cs typeface="Times New Roman" panose="02020603050405020304" pitchFamily="18" charset="0"/>
              </a:rPr>
              <a:t>Purdue Alumni Association</a:t>
            </a:r>
            <a:endParaRPr lang="en-US" sz="2000" i="0">
              <a:latin typeface="Franklin Gothic Medium" panose="020B0603020102020204" pitchFamily="34" charset="0"/>
              <a:cs typeface="Times New Roman" panose="02020603050405020304" pitchFamily="18" charset="0"/>
            </a:endParaRPr>
          </a:p>
          <a:p>
            <a:pPr marL="742950" lvl="1" indent="-285750">
              <a:lnSpc>
                <a:spcPts val="1950"/>
              </a:lnSpc>
              <a:buFont typeface="Wingdings"/>
              <a:buChar char="§"/>
            </a:pPr>
            <a:r>
              <a:rPr lang="en-US" sz="2000" b="1">
                <a:solidFill>
                  <a:srgbClr val="000000"/>
                </a:solidFill>
                <a:latin typeface="Franklin Gothic Medium" panose="020B0603020102020204" pitchFamily="34" charset="0"/>
                <a:cs typeface="Times New Roman" panose="02020603050405020304" pitchFamily="18" charset="0"/>
              </a:rPr>
              <a:t>Under </a:t>
            </a:r>
            <a:r>
              <a:rPr lang="en-US" sz="2000" b="1">
                <a:solidFill>
                  <a:srgbClr val="000000"/>
                </a:solidFill>
                <a:latin typeface="Franklin Gothic Medium" panose="020B0603020102020204" pitchFamily="34" charset="0"/>
              </a:rPr>
              <a:t>Designation: </a:t>
            </a:r>
            <a:r>
              <a:rPr lang="en-US" sz="2000">
                <a:solidFill>
                  <a:srgbClr val="000000"/>
                </a:solidFill>
                <a:latin typeface="Franklin Gothic Medium" panose="020B0603020102020204" pitchFamily="34" charset="0"/>
              </a:rPr>
              <a:t>Work with the Alumni Clubs Team to get the </a:t>
            </a:r>
            <a:r>
              <a:rPr lang="en-US" sz="2000">
                <a:effectLst/>
                <a:latin typeface="Franklin Gothic Medium" panose="020B0603020102020204" pitchFamily="34" charset="0"/>
                <a:ea typeface="Aptos" panose="020B0004020202020204" pitchFamily="34" charset="0"/>
                <a:cs typeface="Times New Roman" panose="02020603050405020304" pitchFamily="18" charset="0"/>
              </a:rPr>
              <a:t>designation account number</a:t>
            </a:r>
          </a:p>
          <a:p>
            <a:r>
              <a:rPr lang="en-US" sz="2000">
                <a:solidFill>
                  <a:srgbClr val="000000"/>
                </a:solidFill>
                <a:latin typeface="Franklin Gothic Medium" panose="020B0603020102020204" pitchFamily="34" charset="0"/>
              </a:rPr>
              <a:t> </a:t>
            </a:r>
            <a:endParaRPr lang="en-US" sz="2000">
              <a:latin typeface="Franklin Gothic Medium" panose="020B0603020102020204" pitchFamily="34" charset="0"/>
            </a:endParaRPr>
          </a:p>
          <a:p>
            <a:pPr algn="ctr"/>
            <a:endParaRPr lang="en-US" sz="1200"/>
          </a:p>
        </p:txBody>
      </p:sp>
      <p:pic>
        <p:nvPicPr>
          <p:cNvPr id="7" name="Picture 6">
            <a:extLst>
              <a:ext uri="{FF2B5EF4-FFF2-40B4-BE49-F238E27FC236}">
                <a16:creationId xmlns:a16="http://schemas.microsoft.com/office/drawing/2014/main" id="{2876C8B1-EA29-0178-A769-AFACDAE9DFB2}"/>
              </a:ext>
            </a:extLst>
          </p:cNvPr>
          <p:cNvPicPr>
            <a:picLocks noChangeAspect="1"/>
          </p:cNvPicPr>
          <p:nvPr/>
        </p:nvPicPr>
        <p:blipFill>
          <a:blip r:embed="rId3"/>
          <a:srcRect l="-75" r="3339"/>
          <a:stretch>
            <a:fillRect/>
          </a:stretch>
        </p:blipFill>
        <p:spPr>
          <a:xfrm>
            <a:off x="5951491" y="1047348"/>
            <a:ext cx="5678709" cy="3566584"/>
          </a:xfrm>
          <a:prstGeom prst="rect">
            <a:avLst/>
          </a:prstGeom>
        </p:spPr>
      </p:pic>
      <p:sp>
        <p:nvSpPr>
          <p:cNvPr id="8" name="TextBox 7">
            <a:extLst>
              <a:ext uri="{FF2B5EF4-FFF2-40B4-BE49-F238E27FC236}">
                <a16:creationId xmlns:a16="http://schemas.microsoft.com/office/drawing/2014/main" id="{22051A65-6227-4AA6-7C2B-05EEA6EAF10D}"/>
              </a:ext>
            </a:extLst>
          </p:cNvPr>
          <p:cNvSpPr txBox="1"/>
          <p:nvPr/>
        </p:nvSpPr>
        <p:spPr>
          <a:xfrm>
            <a:off x="5992440" y="6261437"/>
            <a:ext cx="6142263"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t>* </a:t>
            </a:r>
            <a:r>
              <a:rPr lang="en-US" sz="1400" i="1"/>
              <a:t>A Club list is currently not available</a:t>
            </a:r>
            <a:endParaRPr lang="en-US" sz="1200" i="1">
              <a:solidFill>
                <a:srgbClr val="0070C0"/>
              </a:solidFill>
              <a:ea typeface="+mn-lt"/>
              <a:cs typeface="+mn-lt"/>
            </a:endParaRPr>
          </a:p>
        </p:txBody>
      </p:sp>
    </p:spTree>
    <p:extLst>
      <p:ext uri="{BB962C8B-B14F-4D97-AF65-F5344CB8AC3E}">
        <p14:creationId xmlns:p14="http://schemas.microsoft.com/office/powerpoint/2010/main" val="3815824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7BB263-54D1-B12F-B6E7-C68473632F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C53CE2-E2A8-1776-882E-A515D3C6456C}"/>
              </a:ext>
            </a:extLst>
          </p:cNvPr>
          <p:cNvSpPr>
            <a:spLocks noGrp="1"/>
          </p:cNvSpPr>
          <p:nvPr>
            <p:ph type="ctrTitle"/>
          </p:nvPr>
        </p:nvSpPr>
        <p:spPr/>
        <p:txBody>
          <a:bodyPr/>
          <a:lstStyle/>
          <a:p>
            <a:r>
              <a:rPr lang="en-US">
                <a:latin typeface="Acumin Pro ExtraCondensed"/>
              </a:rPr>
              <a:t>Online Silent Auction</a:t>
            </a:r>
            <a:endParaRPr lang="en-US"/>
          </a:p>
        </p:txBody>
      </p:sp>
      <p:sp>
        <p:nvSpPr>
          <p:cNvPr id="3" name="Subtitle 2">
            <a:extLst>
              <a:ext uri="{FF2B5EF4-FFF2-40B4-BE49-F238E27FC236}">
                <a16:creationId xmlns:a16="http://schemas.microsoft.com/office/drawing/2014/main" id="{705C6D33-8ED3-D4DD-9200-359AD1F1888E}"/>
              </a:ext>
            </a:extLst>
          </p:cNvPr>
          <p:cNvSpPr>
            <a:spLocks noGrp="1"/>
          </p:cNvSpPr>
          <p:nvPr>
            <p:ph type="subTitle" idx="1"/>
          </p:nvPr>
        </p:nvSpPr>
        <p:spPr>
          <a:xfrm>
            <a:off x="1043554" y="1004793"/>
            <a:ext cx="7321993" cy="341599"/>
          </a:xfrm>
        </p:spPr>
        <p:txBody>
          <a:bodyPr/>
          <a:lstStyle/>
          <a:p>
            <a:r>
              <a:rPr lang="en-US">
                <a:latin typeface="Acumin Pro SemiCondensed"/>
              </a:rPr>
              <a:t>Application + Project Request </a:t>
            </a:r>
            <a:endParaRPr lang="en-US"/>
          </a:p>
        </p:txBody>
      </p:sp>
      <p:sp>
        <p:nvSpPr>
          <p:cNvPr id="4" name="Text Placeholder 3">
            <a:extLst>
              <a:ext uri="{FF2B5EF4-FFF2-40B4-BE49-F238E27FC236}">
                <a16:creationId xmlns:a16="http://schemas.microsoft.com/office/drawing/2014/main" id="{D7D302F9-0038-CD9C-6472-040F3F3E85D4}"/>
              </a:ext>
            </a:extLst>
          </p:cNvPr>
          <p:cNvSpPr>
            <a:spLocks noGrp="1"/>
          </p:cNvSpPr>
          <p:nvPr>
            <p:ph type="body" sz="quarter" idx="14"/>
          </p:nvPr>
        </p:nvSpPr>
        <p:spPr>
          <a:xfrm>
            <a:off x="1043554" y="1513309"/>
            <a:ext cx="10504714" cy="4452786"/>
          </a:xfrm>
        </p:spPr>
        <p:txBody>
          <a:bodyPr lIns="0" tIns="0" rIns="0" bIns="0" anchor="t">
            <a:normAutofit/>
          </a:bodyPr>
          <a:lstStyle/>
          <a:p>
            <a:pPr marL="457200" indent="-457200">
              <a:buFont typeface="+mj-lt"/>
              <a:buAutoNum type="arabicPeriod"/>
            </a:pPr>
            <a:r>
              <a:rPr lang="en-US" sz="2000">
                <a:solidFill>
                  <a:srgbClr val="000000"/>
                </a:solidFill>
                <a:latin typeface="Franklin Gothic Medium" panose="020B0603020102020204" pitchFamily="34" charset="0"/>
              </a:rPr>
              <a:t>Complete + submit project request form: </a:t>
            </a:r>
            <a:r>
              <a:rPr lang="en-US" sz="2000">
                <a:solidFill>
                  <a:srgbClr val="0070C0"/>
                </a:solidFill>
                <a:latin typeface="Franklin Gothic Medium" panose="020B0603020102020204" pitchFamily="34" charset="0"/>
                <a:cs typeface="Arial"/>
                <a:hlinkClick r:id="rId3">
                  <a:extLst>
                    <a:ext uri="{A12FA001-AC4F-418D-AE19-62706E023703}">
                      <ahyp:hlinkClr xmlns:ahyp="http://schemas.microsoft.com/office/drawing/2018/hyperlinkcolor" val="tx"/>
                    </a:ext>
                  </a:extLst>
                </a:hlinkClick>
              </a:rPr>
              <a:t>https://connect.purdue.edu/s/bidpal-request</a:t>
            </a:r>
            <a:r>
              <a:rPr lang="en-US" sz="2000">
                <a:solidFill>
                  <a:srgbClr val="0070C0"/>
                </a:solidFill>
                <a:latin typeface="Franklin Gothic Medium" panose="020B0603020102020204" pitchFamily="34" charset="0"/>
                <a:cs typeface="Arial"/>
              </a:rPr>
              <a:t> </a:t>
            </a:r>
            <a:r>
              <a:rPr lang="en-US" sz="2000">
                <a:solidFill>
                  <a:srgbClr val="000000"/>
                </a:solidFill>
                <a:latin typeface="Franklin Gothic Medium" panose="020B0603020102020204" pitchFamily="34" charset="0"/>
                <a:cs typeface="Arial"/>
              </a:rPr>
              <a:t> </a:t>
            </a:r>
            <a:r>
              <a:rPr lang="en-US" sz="2000" b="1">
                <a:solidFill>
                  <a:srgbClr val="0070C0"/>
                </a:solidFill>
                <a:latin typeface="Franklin Gothic Medium" panose="020B0603020102020204" pitchFamily="34" charset="0"/>
                <a:ea typeface="+mn-lt"/>
                <a:cs typeface="+mn-lt"/>
              </a:rPr>
              <a:t> 	Questions: </a:t>
            </a:r>
            <a:r>
              <a:rPr lang="en-US" sz="2000" b="1">
                <a:latin typeface="Franklin Gothic Medium" panose="020B0603020102020204" pitchFamily="34" charset="0"/>
                <a:ea typeface="+mn-lt"/>
                <a:cs typeface="+mn-lt"/>
              </a:rPr>
              <a:t> </a:t>
            </a:r>
            <a:r>
              <a:rPr lang="en-US" sz="2000">
                <a:latin typeface="Franklin Gothic Medium" panose="020B0603020102020204" pitchFamily="34" charset="0"/>
                <a:ea typeface="+mn-lt"/>
                <a:cs typeface="+mn-lt"/>
              </a:rPr>
              <a:t>Please connect with Alumni Clubs Team alumniclubs@purdueforlife.org</a:t>
            </a:r>
            <a:endParaRPr lang="en-US" sz="2000" b="1">
              <a:latin typeface="Franklin Gothic Medium" panose="020B0603020102020204" pitchFamily="34" charset="0"/>
              <a:ea typeface="+mn-lt"/>
              <a:cs typeface="+mn-lt"/>
            </a:endParaRPr>
          </a:p>
          <a:p>
            <a:pPr marL="457200" indent="-457200">
              <a:buFont typeface="+mj-lt"/>
              <a:buAutoNum type="arabicPeriod"/>
            </a:pPr>
            <a:r>
              <a:rPr lang="en-US" sz="2000">
                <a:latin typeface="Franklin Gothic Medium" panose="020B0603020102020204" pitchFamily="34" charset="0"/>
                <a:ea typeface="+mn-lt"/>
                <a:cs typeface="+mn-lt"/>
              </a:rPr>
              <a:t>Broad-Based</a:t>
            </a:r>
            <a:r>
              <a:rPr lang="en-US" sz="2000">
                <a:solidFill>
                  <a:srgbClr val="000000"/>
                </a:solidFill>
                <a:latin typeface="Franklin Gothic Medium" panose="020B0603020102020204" pitchFamily="34" charset="0"/>
              </a:rPr>
              <a:t> Campaigns (BBC) will review project request and confirm internal approvals</a:t>
            </a:r>
            <a:endParaRPr lang="en-US" sz="2000" b="1">
              <a:solidFill>
                <a:srgbClr val="000000"/>
              </a:solidFill>
              <a:latin typeface="Franklin Gothic Medium" panose="020B0603020102020204" pitchFamily="34" charset="0"/>
            </a:endParaRPr>
          </a:p>
          <a:p>
            <a:pPr marL="457200" indent="-457200">
              <a:buFont typeface="+mj-lt"/>
              <a:buAutoNum type="arabicPeriod"/>
            </a:pPr>
            <a:r>
              <a:rPr lang="en-US" sz="2000">
                <a:solidFill>
                  <a:srgbClr val="000000"/>
                </a:solidFill>
                <a:latin typeface="Franklin Gothic Medium" panose="020B0603020102020204" pitchFamily="34" charset="0"/>
              </a:rPr>
              <a:t>Once internal approvals are confirmed, </a:t>
            </a:r>
            <a:r>
              <a:rPr lang="en-US" sz="2000">
                <a:solidFill>
                  <a:srgbClr val="000000"/>
                </a:solidFill>
                <a:latin typeface="Franklin Gothic Medium" panose="020B0603020102020204" pitchFamily="34" charset="0"/>
                <a:cs typeface="Arial"/>
              </a:rPr>
              <a:t>BBC team member will build custom project page shell</a:t>
            </a:r>
          </a:p>
          <a:p>
            <a:pPr marL="457200" indent="-457200">
              <a:buFont typeface="+mj-lt"/>
              <a:buAutoNum type="arabicPeriod"/>
            </a:pPr>
            <a:r>
              <a:rPr lang="en-US" sz="2000">
                <a:solidFill>
                  <a:srgbClr val="000000"/>
                </a:solidFill>
                <a:latin typeface="Franklin Gothic Medium" panose="020B0603020102020204" pitchFamily="34" charset="0"/>
              </a:rPr>
              <a:t>Clubs will be contacted by a BBC team member alerting of project approval and will provide helpful resource links for how to navigate the platform, add auction items, customize project page and more! </a:t>
            </a:r>
            <a:endParaRPr lang="en-US" sz="2000" b="1">
              <a:solidFill>
                <a:srgbClr val="000000"/>
              </a:solidFill>
              <a:latin typeface="Franklin Gothic Medium" panose="020B0603020102020204" pitchFamily="34" charset="0"/>
            </a:endParaRPr>
          </a:p>
          <a:p>
            <a:pPr marL="457200" indent="-457200">
              <a:buFont typeface="+mj-lt"/>
              <a:buAutoNum type="arabicPeriod"/>
            </a:pPr>
            <a:r>
              <a:rPr lang="en-US" sz="2000">
                <a:solidFill>
                  <a:srgbClr val="000000"/>
                </a:solidFill>
                <a:latin typeface="Franklin Gothic Medium" panose="020B0603020102020204" pitchFamily="34" charset="0"/>
              </a:rPr>
              <a:t>Clubs will receive notification from </a:t>
            </a:r>
            <a:r>
              <a:rPr lang="en-US" sz="2000" err="1">
                <a:solidFill>
                  <a:srgbClr val="000000"/>
                </a:solidFill>
                <a:latin typeface="Franklin Gothic Medium" panose="020B0603020102020204" pitchFamily="34" charset="0"/>
              </a:rPr>
              <a:t>OneCause</a:t>
            </a:r>
            <a:r>
              <a:rPr lang="en-US" sz="2000">
                <a:solidFill>
                  <a:srgbClr val="000000"/>
                </a:solidFill>
                <a:latin typeface="Franklin Gothic Medium" panose="020B0603020102020204" pitchFamily="34" charset="0"/>
              </a:rPr>
              <a:t> with registration information for the platform (this is how you will access your project)</a:t>
            </a:r>
            <a:endParaRPr lang="en-US" sz="2000" b="1">
              <a:solidFill>
                <a:srgbClr val="000000"/>
              </a:solidFill>
              <a:latin typeface="Franklin Gothic Medium" panose="020B0603020102020204" pitchFamily="34" charset="0"/>
            </a:endParaRPr>
          </a:p>
          <a:p>
            <a:pPr marL="457200" indent="-457200">
              <a:buFont typeface="+mj-lt"/>
              <a:buAutoNum type="arabicPeriod"/>
            </a:pPr>
            <a:r>
              <a:rPr lang="en-US" sz="2000">
                <a:solidFill>
                  <a:srgbClr val="000000"/>
                </a:solidFill>
                <a:latin typeface="Franklin Gothic Medium" panose="020B0603020102020204" pitchFamily="34" charset="0"/>
              </a:rPr>
              <a:t>Clubs will gain access to project page to upload silent auction packages and descriptions, photos, custom copy, case for support, etc. </a:t>
            </a:r>
          </a:p>
          <a:p>
            <a:pPr marL="457200" indent="-457200">
              <a:buFont typeface="+mj-lt"/>
              <a:buAutoNum type="arabicPeriod"/>
            </a:pPr>
            <a:endParaRPr lang="en-US" sz="2000">
              <a:solidFill>
                <a:srgbClr val="000000"/>
              </a:solidFill>
              <a:latin typeface="Franklin Gothic Medium" panose="020B0603020102020204" pitchFamily="34" charset="0"/>
            </a:endParaRPr>
          </a:p>
          <a:p>
            <a:endParaRPr lang="en-US">
              <a:solidFill>
                <a:srgbClr val="000000"/>
              </a:solidFill>
            </a:endParaRPr>
          </a:p>
          <a:p>
            <a:pPr lvl="1">
              <a:buClr>
                <a:srgbClr val="555960"/>
              </a:buClr>
              <a:buFont typeface="Courier New" charset="2"/>
              <a:buChar char="o"/>
            </a:pPr>
            <a:endParaRPr lang="en-US">
              <a:solidFill>
                <a:srgbClr val="000000"/>
              </a:solidFill>
            </a:endParaRPr>
          </a:p>
        </p:txBody>
      </p:sp>
      <p:sp>
        <p:nvSpPr>
          <p:cNvPr id="5" name="TextBox 4">
            <a:extLst>
              <a:ext uri="{FF2B5EF4-FFF2-40B4-BE49-F238E27FC236}">
                <a16:creationId xmlns:a16="http://schemas.microsoft.com/office/drawing/2014/main" id="{63E11516-B9C1-DAF0-0895-CFF5056E5393}"/>
              </a:ext>
            </a:extLst>
          </p:cNvPr>
          <p:cNvSpPr txBox="1"/>
          <p:nvPr/>
        </p:nvSpPr>
        <p:spPr>
          <a:xfrm>
            <a:off x="2055585" y="5982726"/>
            <a:ext cx="6142263"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Wingdings"/>
              <a:buChar char="§"/>
            </a:pPr>
            <a:r>
              <a:rPr lang="en-US" sz="1200"/>
              <a:t>To apply: </a:t>
            </a:r>
            <a:r>
              <a:rPr lang="en-US" sz="1200">
                <a:solidFill>
                  <a:srgbClr val="0070C0"/>
                </a:solidFill>
                <a:latin typeface="Arial"/>
                <a:cs typeface="Arial"/>
                <a:hlinkClick r:id="rId3">
                  <a:extLst>
                    <a:ext uri="{A12FA001-AC4F-418D-AE19-62706E023703}">
                      <ahyp:hlinkClr xmlns:ahyp="http://schemas.microsoft.com/office/drawing/2018/hyperlinkcolor" val="tx"/>
                    </a:ext>
                  </a:extLst>
                </a:hlinkClick>
              </a:rPr>
              <a:t>https://connect.purdue.edu/s/bidpal-request</a:t>
            </a:r>
            <a:r>
              <a:rPr lang="en-US" sz="1200">
                <a:solidFill>
                  <a:srgbClr val="0070C0"/>
                </a:solidFill>
                <a:ea typeface="+mn-lt"/>
                <a:cs typeface="+mn-lt"/>
              </a:rPr>
              <a:t> </a:t>
            </a:r>
            <a:r>
              <a:rPr lang="en-US" sz="1200">
                <a:ea typeface="+mn-lt"/>
                <a:cs typeface="+mn-lt"/>
              </a:rPr>
              <a:t> </a:t>
            </a:r>
            <a:endParaRPr lang="en-US" sz="1200">
              <a:solidFill>
                <a:srgbClr val="0070C0"/>
              </a:solidFill>
              <a:ea typeface="+mn-lt"/>
              <a:cs typeface="+mn-lt"/>
            </a:endParaRPr>
          </a:p>
        </p:txBody>
      </p:sp>
    </p:spTree>
    <p:extLst>
      <p:ext uri="{BB962C8B-B14F-4D97-AF65-F5344CB8AC3E}">
        <p14:creationId xmlns:p14="http://schemas.microsoft.com/office/powerpoint/2010/main" val="3014916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4AB74C6D-C8F6-312B-F397-F0AE83FBC93B}"/>
              </a:ext>
            </a:extLst>
          </p:cNvPr>
          <p:cNvSpPr>
            <a:spLocks noGrp="1"/>
          </p:cNvSpPr>
          <p:nvPr>
            <p:ph type="subTitle" idx="1"/>
          </p:nvPr>
        </p:nvSpPr>
        <p:spPr/>
        <p:txBody>
          <a:bodyPr/>
          <a:lstStyle/>
          <a:p>
            <a:r>
              <a:rPr lang="en-US">
                <a:latin typeface="United Sans Cd Md"/>
              </a:rPr>
              <a:t>Questions?</a:t>
            </a:r>
            <a:endParaRPr lang="en-US"/>
          </a:p>
        </p:txBody>
      </p:sp>
      <p:sp>
        <p:nvSpPr>
          <p:cNvPr id="2" name="TextBox 1">
            <a:extLst>
              <a:ext uri="{FF2B5EF4-FFF2-40B4-BE49-F238E27FC236}">
                <a16:creationId xmlns:a16="http://schemas.microsoft.com/office/drawing/2014/main" id="{79024BD6-AA54-93EF-E12E-D6ED908A30FF}"/>
              </a:ext>
            </a:extLst>
          </p:cNvPr>
          <p:cNvSpPr txBox="1"/>
          <p:nvPr/>
        </p:nvSpPr>
        <p:spPr>
          <a:xfrm>
            <a:off x="2738939" y="3429000"/>
            <a:ext cx="7008633"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b="1"/>
              <a:t>Email our Annual Giving inbox: </a:t>
            </a:r>
            <a:r>
              <a:rPr lang="en-US" sz="2400" b="1">
                <a:hlinkClick r:id="rId2"/>
              </a:rPr>
              <a:t>annual.giving@purdueforlife.org</a:t>
            </a:r>
            <a:r>
              <a:rPr lang="en-US" sz="2400" b="1"/>
              <a:t> </a:t>
            </a:r>
          </a:p>
        </p:txBody>
      </p:sp>
    </p:spTree>
    <p:extLst>
      <p:ext uri="{BB962C8B-B14F-4D97-AF65-F5344CB8AC3E}">
        <p14:creationId xmlns:p14="http://schemas.microsoft.com/office/powerpoint/2010/main" val="9242617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flipV="1">
            <a:off x="423288" y="923629"/>
            <a:ext cx="11115477" cy="91183"/>
          </a:xfrm>
          <a:prstGeom prst="line">
            <a:avLst/>
          </a:prstGeom>
          <a:ln w="19050" cap="flat">
            <a:solidFill>
              <a:srgbClr val="CFB991"/>
            </a:solidFill>
            <a:prstDash val="solid"/>
            <a:headEnd type="none" w="sm" len="sm"/>
            <a:tailEnd type="none" w="sm" len="sm"/>
          </a:ln>
        </p:spPr>
        <p:txBody>
          <a:bodyPr/>
          <a:lstStyle/>
          <a:p>
            <a:pPr algn="ctr"/>
            <a:endParaRPr lang="en-US" sz="1200"/>
          </a:p>
        </p:txBody>
      </p:sp>
      <p:sp>
        <p:nvSpPr>
          <p:cNvPr id="3" name="Freeform 3"/>
          <p:cNvSpPr/>
          <p:nvPr/>
        </p:nvSpPr>
        <p:spPr>
          <a:xfrm>
            <a:off x="11013147" y="6121400"/>
            <a:ext cx="1051236" cy="646943"/>
          </a:xfrm>
          <a:custGeom>
            <a:avLst/>
            <a:gdLst/>
            <a:ahLst/>
            <a:cxnLst/>
            <a:rect l="l" t="t" r="r" b="b"/>
            <a:pathLst>
              <a:path w="2728888" h="1500889">
                <a:moveTo>
                  <a:pt x="0" y="0"/>
                </a:moveTo>
                <a:lnTo>
                  <a:pt x="2728889" y="0"/>
                </a:lnTo>
                <a:lnTo>
                  <a:pt x="2728889" y="1500888"/>
                </a:lnTo>
                <a:lnTo>
                  <a:pt x="0" y="1500888"/>
                </a:lnTo>
                <a:lnTo>
                  <a:pt x="0" y="0"/>
                </a:lnTo>
                <a:close/>
              </a:path>
            </a:pathLst>
          </a:custGeom>
          <a:blipFill>
            <a:blip r:embed="rId4"/>
            <a:stretch>
              <a:fillRect/>
            </a:stretch>
          </a:blipFill>
        </p:spPr>
        <p:txBody>
          <a:bodyPr/>
          <a:lstStyle/>
          <a:p>
            <a:endParaRPr lang="en-US" sz="1200"/>
          </a:p>
        </p:txBody>
      </p:sp>
      <p:sp>
        <p:nvSpPr>
          <p:cNvPr id="4" name="TextBox 4"/>
          <p:cNvSpPr txBox="1"/>
          <p:nvPr/>
        </p:nvSpPr>
        <p:spPr>
          <a:xfrm>
            <a:off x="423288" y="590044"/>
            <a:ext cx="10820400" cy="410177"/>
          </a:xfrm>
          <a:prstGeom prst="rect">
            <a:avLst/>
          </a:prstGeom>
        </p:spPr>
        <p:txBody>
          <a:bodyPr lIns="0" tIns="0" rIns="0" bIns="0" rtlCol="0" anchor="t">
            <a:spAutoFit/>
          </a:bodyPr>
          <a:lstStyle/>
          <a:p>
            <a:pPr algn="ctr">
              <a:lnSpc>
                <a:spcPts val="3467"/>
              </a:lnSpc>
              <a:spcBef>
                <a:spcPct val="0"/>
              </a:spcBef>
            </a:pPr>
            <a:r>
              <a:rPr lang="en-US" sz="2476" b="1" i="1" spc="562">
                <a:solidFill>
                  <a:srgbClr val="2B2C30"/>
                </a:solidFill>
                <a:latin typeface="Georgia" panose="02040502050405020303" pitchFamily="18" charset="0"/>
                <a:ea typeface="Public Sans Bold Italics"/>
                <a:cs typeface="Public Sans Bold Italics"/>
                <a:sym typeface="Public Sans Bold Italics"/>
              </a:rPr>
              <a:t>AUGUST 25TH – DECEMBER 5TH</a:t>
            </a:r>
          </a:p>
        </p:txBody>
      </p:sp>
      <p:sp>
        <p:nvSpPr>
          <p:cNvPr id="5" name="TextBox 5"/>
          <p:cNvSpPr txBox="1"/>
          <p:nvPr/>
        </p:nvSpPr>
        <p:spPr>
          <a:xfrm>
            <a:off x="132844" y="142071"/>
            <a:ext cx="11405921" cy="551433"/>
          </a:xfrm>
          <a:prstGeom prst="rect">
            <a:avLst/>
          </a:prstGeom>
        </p:spPr>
        <p:txBody>
          <a:bodyPr lIns="0" tIns="0" rIns="0" bIns="0" rtlCol="0" anchor="t">
            <a:spAutoFit/>
          </a:bodyPr>
          <a:lstStyle/>
          <a:p>
            <a:pPr algn="ctr">
              <a:lnSpc>
                <a:spcPts val="4307"/>
              </a:lnSpc>
            </a:pPr>
            <a:r>
              <a:rPr lang="en-US" sz="4733" b="1" spc="23">
                <a:solidFill>
                  <a:srgbClr val="2B2C30"/>
                </a:solidFill>
                <a:latin typeface="Playfair Display"/>
                <a:ea typeface="Playfair Display"/>
                <a:cs typeface="Playfair Display"/>
                <a:sym typeface="Playfair Display"/>
              </a:rPr>
              <a:t>Big Ten Blood Drive </a:t>
            </a:r>
          </a:p>
        </p:txBody>
      </p:sp>
      <p:pic>
        <p:nvPicPr>
          <p:cNvPr id="6" name="260814_Abbott_30_Rivalry_16x9_H264_R1b">
            <a:hlinkClick r:id="" action="ppaction://media"/>
            <a:extLst>
              <a:ext uri="{FF2B5EF4-FFF2-40B4-BE49-F238E27FC236}">
                <a16:creationId xmlns:a16="http://schemas.microsoft.com/office/drawing/2014/main" id="{5DA25C1C-DBF8-58E7-25D0-DD671F3053C4}"/>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930400" y="1651000"/>
            <a:ext cx="8331200" cy="4686300"/>
          </a:xfrm>
          <a:prstGeom prst="rect">
            <a:avLst/>
          </a:prstGeom>
        </p:spPr>
      </p:pic>
      <p:sp>
        <p:nvSpPr>
          <p:cNvPr id="7" name="TextBox 4">
            <a:extLst>
              <a:ext uri="{FF2B5EF4-FFF2-40B4-BE49-F238E27FC236}">
                <a16:creationId xmlns:a16="http://schemas.microsoft.com/office/drawing/2014/main" id="{8D8A178C-0CAF-D5B8-178E-6F7D6531E544}"/>
              </a:ext>
            </a:extLst>
          </p:cNvPr>
          <p:cNvSpPr txBox="1"/>
          <p:nvPr/>
        </p:nvSpPr>
        <p:spPr>
          <a:xfrm>
            <a:off x="685800" y="1124603"/>
            <a:ext cx="10820400" cy="410177"/>
          </a:xfrm>
          <a:prstGeom prst="rect">
            <a:avLst/>
          </a:prstGeom>
        </p:spPr>
        <p:txBody>
          <a:bodyPr lIns="0" tIns="0" rIns="0" bIns="0" rtlCol="0" anchor="t">
            <a:spAutoFit/>
          </a:bodyPr>
          <a:lstStyle/>
          <a:p>
            <a:pPr algn="ctr">
              <a:lnSpc>
                <a:spcPts val="3467"/>
              </a:lnSpc>
              <a:spcBef>
                <a:spcPct val="0"/>
              </a:spcBef>
            </a:pPr>
            <a:r>
              <a:rPr lang="en-US" sz="2476" b="1" i="1" spc="562">
                <a:solidFill>
                  <a:srgbClr val="2B2C30"/>
                </a:solidFill>
                <a:latin typeface="Georgia" panose="02040502050405020303" pitchFamily="18" charset="0"/>
                <a:ea typeface="Public Sans Bold Italics"/>
                <a:cs typeface="Public Sans Bold Italics"/>
                <a:sym typeface="Public Sans Bold Italics"/>
              </a:rPr>
              <a:t>Presenter: Ali Walsh </a:t>
            </a:r>
          </a:p>
        </p:txBody>
      </p:sp>
    </p:spTree>
    <p:extLst>
      <p:ext uri="{BB962C8B-B14F-4D97-AF65-F5344CB8AC3E}">
        <p14:creationId xmlns:p14="http://schemas.microsoft.com/office/powerpoint/2010/main" val="1971590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556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450841" y="482600"/>
            <a:ext cx="11290307" cy="435632"/>
          </a:xfrm>
          <a:prstGeom prst="rect">
            <a:avLst/>
          </a:prstGeom>
        </p:spPr>
        <p:txBody>
          <a:bodyPr wrap="square" lIns="0" tIns="0" rIns="0" bIns="0" rtlCol="0" anchor="t">
            <a:spAutoFit/>
          </a:bodyPr>
          <a:lstStyle/>
          <a:p>
            <a:pPr algn="ctr">
              <a:lnSpc>
                <a:spcPts val="3840"/>
              </a:lnSpc>
              <a:spcBef>
                <a:spcPct val="0"/>
              </a:spcBef>
            </a:pPr>
            <a:r>
              <a:rPr lang="en-US" sz="2400" b="1" spc="622">
                <a:solidFill>
                  <a:srgbClr val="2B2C30"/>
                </a:solidFill>
                <a:latin typeface="Playfair Display Bold"/>
                <a:ea typeface="Playfair Display Bold"/>
                <a:cs typeface="Playfair Display Bold"/>
                <a:sym typeface="Playfair Display Bold"/>
              </a:rPr>
              <a:t>ABOUT THE COMPETITION:</a:t>
            </a:r>
          </a:p>
        </p:txBody>
      </p:sp>
      <p:sp>
        <p:nvSpPr>
          <p:cNvPr id="3" name="AutoShape 3"/>
          <p:cNvSpPr/>
          <p:nvPr/>
        </p:nvSpPr>
        <p:spPr>
          <a:xfrm flipV="1">
            <a:off x="685797" y="935859"/>
            <a:ext cx="10820396" cy="25673"/>
          </a:xfrm>
          <a:prstGeom prst="line">
            <a:avLst/>
          </a:prstGeom>
          <a:ln w="19050" cap="flat">
            <a:solidFill>
              <a:srgbClr val="CFB991"/>
            </a:solidFill>
            <a:prstDash val="solid"/>
            <a:headEnd type="none" w="sm" len="sm"/>
            <a:tailEnd type="none" w="sm" len="sm"/>
          </a:ln>
        </p:spPr>
        <p:txBody>
          <a:bodyPr/>
          <a:lstStyle/>
          <a:p>
            <a:endParaRPr lang="en-US" sz="1200"/>
          </a:p>
        </p:txBody>
      </p:sp>
      <p:sp>
        <p:nvSpPr>
          <p:cNvPr id="6" name="TextBox 5">
            <a:extLst>
              <a:ext uri="{FF2B5EF4-FFF2-40B4-BE49-F238E27FC236}">
                <a16:creationId xmlns:a16="http://schemas.microsoft.com/office/drawing/2014/main" id="{328656CC-CC55-0982-322D-7985BCDC6732}"/>
              </a:ext>
            </a:extLst>
          </p:cNvPr>
          <p:cNvSpPr txBox="1"/>
          <p:nvPr/>
        </p:nvSpPr>
        <p:spPr>
          <a:xfrm>
            <a:off x="685797" y="1397001"/>
            <a:ext cx="10414000" cy="5632311"/>
          </a:xfrm>
          <a:prstGeom prst="rect">
            <a:avLst/>
          </a:prstGeom>
          <a:noFill/>
        </p:spPr>
        <p:txBody>
          <a:bodyPr wrap="square">
            <a:spAutoFit/>
          </a:bodyPr>
          <a:lstStyle/>
          <a:p>
            <a:pPr marL="228611" indent="-228611">
              <a:buFont typeface="Arial" panose="020B0604020202020204" pitchFamily="34" charset="0"/>
              <a:buChar char="•"/>
            </a:pPr>
            <a:r>
              <a:rPr lang="en-US" sz="2400">
                <a:latin typeface="Georgia" panose="02040502050405020303" pitchFamily="18" charset="0"/>
              </a:rPr>
              <a:t>Purdue is competing against all other Big Ten universities</a:t>
            </a:r>
          </a:p>
          <a:p>
            <a:pPr marL="228611" indent="-228611">
              <a:buFont typeface="Arial" panose="020B0604020202020204" pitchFamily="34" charset="0"/>
              <a:buChar char="•"/>
            </a:pPr>
            <a:r>
              <a:rPr lang="en-US" sz="2400">
                <a:latin typeface="Georgia" panose="02040502050405020303" pitchFamily="18" charset="0"/>
              </a:rPr>
              <a:t>The university with the most recorded blood donations will receive a </a:t>
            </a:r>
            <a:r>
              <a:rPr lang="en-US" sz="2400" b="1">
                <a:latin typeface="Georgia" panose="02040502050405020303" pitchFamily="18" charset="0"/>
              </a:rPr>
              <a:t>$1 million award</a:t>
            </a:r>
            <a:r>
              <a:rPr lang="en-US" sz="2400">
                <a:latin typeface="Georgia" panose="02040502050405020303" pitchFamily="18" charset="0"/>
              </a:rPr>
              <a:t> to support student or community health initiatives</a:t>
            </a:r>
          </a:p>
          <a:p>
            <a:pPr marL="228611" indent="-228611">
              <a:buFont typeface="Arial" panose="020B0604020202020204" pitchFamily="34" charset="0"/>
              <a:buChar char="•"/>
            </a:pPr>
            <a:r>
              <a:rPr lang="en-US" sz="2400">
                <a:latin typeface="Georgia" panose="02040502050405020303" pitchFamily="18" charset="0"/>
              </a:rPr>
              <a:t>Abbott will donate $1 per donor up to $10,000 to Purdue + send a Purdue t-shirt to donors</a:t>
            </a:r>
          </a:p>
          <a:p>
            <a:pPr marL="228611" indent="-228611">
              <a:buFont typeface="Arial" panose="020B0604020202020204" pitchFamily="34" charset="0"/>
              <a:buChar char="•"/>
            </a:pPr>
            <a:endParaRPr lang="en-US" sz="2400">
              <a:latin typeface="Georgia" panose="02040502050405020303" pitchFamily="18" charset="0"/>
            </a:endParaRPr>
          </a:p>
          <a:p>
            <a:pPr lvl="0"/>
            <a:r>
              <a:rPr lang="en-US" sz="2400">
                <a:latin typeface="Georgia" panose="02040502050405020303" pitchFamily="18" charset="0"/>
              </a:rPr>
              <a:t>The </a:t>
            </a:r>
            <a:r>
              <a:rPr lang="en-US" sz="2400" b="1">
                <a:latin typeface="Georgia" panose="02040502050405020303" pitchFamily="18" charset="0"/>
              </a:rPr>
              <a:t>WHY:</a:t>
            </a:r>
          </a:p>
          <a:p>
            <a:pPr lvl="0"/>
            <a:r>
              <a:rPr lang="en-US" sz="2400">
                <a:latin typeface="Georgia" panose="02040502050405020303" pitchFamily="18" charset="0"/>
              </a:rPr>
              <a:t>Blood donations support patients facing emergencies, surgeries, cancer treatments, chronic illnesses, and other medical needs. The U.S. blood supply is currently at a critical level. </a:t>
            </a:r>
          </a:p>
          <a:p>
            <a:pPr lvl="0" algn="ctr"/>
            <a:br>
              <a:rPr lang="en-US" sz="2400" b="1" i="1">
                <a:latin typeface="Georgia" panose="02040502050405020303" pitchFamily="18" charset="0"/>
              </a:rPr>
            </a:br>
            <a:br>
              <a:rPr lang="en-US" sz="2400" b="1" i="1">
                <a:latin typeface="Georgia" panose="02040502050405020303" pitchFamily="18" charset="0"/>
              </a:rPr>
            </a:br>
            <a:br>
              <a:rPr lang="en-US" sz="2400" b="1" i="1">
                <a:latin typeface="Georgia" panose="02040502050405020303" pitchFamily="18" charset="0"/>
              </a:rPr>
            </a:br>
            <a:r>
              <a:rPr lang="en-US" sz="2400" b="1" i="1">
                <a:latin typeface="Georgia" panose="02040502050405020303" pitchFamily="18" charset="0"/>
              </a:rPr>
              <a:t>One blood donation can help save up to three lives.</a:t>
            </a:r>
          </a:p>
          <a:p>
            <a:pPr lvl="0"/>
            <a:endParaRPr lang="en-US" sz="2400"/>
          </a:p>
        </p:txBody>
      </p:sp>
      <p:sp>
        <p:nvSpPr>
          <p:cNvPr id="8" name="Freeform 3">
            <a:extLst>
              <a:ext uri="{FF2B5EF4-FFF2-40B4-BE49-F238E27FC236}">
                <a16:creationId xmlns:a16="http://schemas.microsoft.com/office/drawing/2014/main" id="{BB8279CB-0811-9CB2-F45F-DC33E27427C7}"/>
              </a:ext>
            </a:extLst>
          </p:cNvPr>
          <p:cNvSpPr/>
          <p:nvPr/>
        </p:nvSpPr>
        <p:spPr>
          <a:xfrm>
            <a:off x="11013147" y="6121400"/>
            <a:ext cx="1051236" cy="646943"/>
          </a:xfrm>
          <a:custGeom>
            <a:avLst/>
            <a:gdLst/>
            <a:ahLst/>
            <a:cxnLst/>
            <a:rect l="l" t="t" r="r" b="b"/>
            <a:pathLst>
              <a:path w="2728888" h="1500889">
                <a:moveTo>
                  <a:pt x="0" y="0"/>
                </a:moveTo>
                <a:lnTo>
                  <a:pt x="2728889" y="0"/>
                </a:lnTo>
                <a:lnTo>
                  <a:pt x="2728889" y="1500888"/>
                </a:lnTo>
                <a:lnTo>
                  <a:pt x="0" y="1500888"/>
                </a:lnTo>
                <a:lnTo>
                  <a:pt x="0" y="0"/>
                </a:lnTo>
                <a:close/>
              </a:path>
            </a:pathLst>
          </a:custGeom>
          <a:blipFill>
            <a:blip r:embed="rId2"/>
            <a:stretch>
              <a:fillRect/>
            </a:stretch>
          </a:blipFill>
        </p:spPr>
        <p:txBody>
          <a:bodyPr/>
          <a:lstStyle/>
          <a:p>
            <a:endParaRPr lang="en-US" sz="1200"/>
          </a:p>
        </p:txBody>
      </p:sp>
    </p:spTree>
    <p:extLst>
      <p:ext uri="{BB962C8B-B14F-4D97-AF65-F5344CB8AC3E}">
        <p14:creationId xmlns:p14="http://schemas.microsoft.com/office/powerpoint/2010/main" val="32190751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63600" y="1501180"/>
            <a:ext cx="10464800" cy="2203745"/>
          </a:xfrm>
          <a:prstGeom prst="rect">
            <a:avLst/>
          </a:prstGeom>
        </p:spPr>
        <p:txBody>
          <a:bodyPr wrap="square" lIns="0" tIns="0" rIns="0" bIns="0" rtlCol="0" anchor="t">
            <a:spAutoFit/>
          </a:bodyPr>
          <a:lstStyle/>
          <a:p>
            <a:pPr marL="342917" indent="-342917">
              <a:buFont typeface="+mj-lt"/>
              <a:buAutoNum type="arabicPeriod"/>
            </a:pPr>
            <a:r>
              <a:rPr lang="en-US" sz="2400">
                <a:latin typeface="Georgia" panose="02040502050405020303" pitchFamily="18" charset="0"/>
              </a:rPr>
              <a:t>Donate at an eligible blood center or blood drive </a:t>
            </a:r>
            <a:r>
              <a:rPr lang="en-US" sz="2400" i="1">
                <a:latin typeface="Georgia" panose="02040502050405020303" pitchFamily="18" charset="0"/>
              </a:rPr>
              <a:t>anywhere in the world</a:t>
            </a:r>
          </a:p>
          <a:p>
            <a:pPr marL="342917" indent="-342917">
              <a:buFont typeface="+mj-lt"/>
              <a:buAutoNum type="arabicPeriod"/>
            </a:pPr>
            <a:r>
              <a:rPr lang="en-US" sz="2400">
                <a:latin typeface="Georgia" panose="02040502050405020303" pitchFamily="18" charset="0"/>
              </a:rPr>
              <a:t>Record the donation through Abbott’s competition website</a:t>
            </a:r>
          </a:p>
          <a:p>
            <a:pPr marL="342917" indent="-342917">
              <a:buFont typeface="+mj-lt"/>
              <a:buAutoNum type="arabicPeriod"/>
            </a:pPr>
            <a:r>
              <a:rPr lang="en-US" sz="2400">
                <a:latin typeface="Georgia" panose="02040502050405020303" pitchFamily="18" charset="0"/>
              </a:rPr>
              <a:t>Select </a:t>
            </a:r>
            <a:r>
              <a:rPr lang="en-US" sz="2400" b="1">
                <a:latin typeface="Georgia" panose="02040502050405020303" pitchFamily="18" charset="0"/>
              </a:rPr>
              <a:t>Purdue University</a:t>
            </a:r>
            <a:r>
              <a:rPr lang="en-US" sz="2400">
                <a:latin typeface="Georgia" panose="02040502050405020303" pitchFamily="18" charset="0"/>
              </a:rPr>
              <a:t> so the donation counts toward Purdue’s total</a:t>
            </a:r>
          </a:p>
          <a:p>
            <a:pPr marL="342917" indent="-342917">
              <a:buFont typeface="+mj-lt"/>
              <a:buAutoNum type="arabicPeriod"/>
            </a:pPr>
            <a:r>
              <a:rPr lang="en-US" sz="2400">
                <a:latin typeface="Georgia" panose="02040502050405020303" pitchFamily="18" charset="0"/>
              </a:rPr>
              <a:t>Consider hosting a drive in your community </a:t>
            </a:r>
          </a:p>
          <a:p>
            <a:pPr marL="342917" indent="-342917">
              <a:buFont typeface="+mj-lt"/>
              <a:buAutoNum type="arabicPeriod"/>
            </a:pPr>
            <a:r>
              <a:rPr lang="en-US" sz="2400">
                <a:latin typeface="Georgia" panose="02040502050405020303" pitchFamily="18" charset="0"/>
              </a:rPr>
              <a:t>Share about the competition with fellow Boilers, friends, and family!</a:t>
            </a:r>
          </a:p>
          <a:p>
            <a:pPr algn="ctr">
              <a:lnSpc>
                <a:spcPts val="2999"/>
              </a:lnSpc>
              <a:spcBef>
                <a:spcPct val="0"/>
              </a:spcBef>
            </a:pPr>
            <a:endParaRPr lang="en-US" sz="1999">
              <a:solidFill>
                <a:srgbClr val="000000"/>
              </a:solidFill>
              <a:latin typeface="Georgia Pro"/>
              <a:ea typeface="Georgia Pro"/>
              <a:cs typeface="Georgia Pro"/>
              <a:sym typeface="Georgia Pro"/>
            </a:endParaRPr>
          </a:p>
        </p:txBody>
      </p:sp>
      <p:sp>
        <p:nvSpPr>
          <p:cNvPr id="6" name="TextBox 2">
            <a:extLst>
              <a:ext uri="{FF2B5EF4-FFF2-40B4-BE49-F238E27FC236}">
                <a16:creationId xmlns:a16="http://schemas.microsoft.com/office/drawing/2014/main" id="{BB6D3827-A8C2-87D6-9530-EE19D7654CE9}"/>
              </a:ext>
            </a:extLst>
          </p:cNvPr>
          <p:cNvSpPr txBox="1"/>
          <p:nvPr/>
        </p:nvSpPr>
        <p:spPr>
          <a:xfrm>
            <a:off x="450841" y="482600"/>
            <a:ext cx="11290307" cy="435632"/>
          </a:xfrm>
          <a:prstGeom prst="rect">
            <a:avLst/>
          </a:prstGeom>
        </p:spPr>
        <p:txBody>
          <a:bodyPr wrap="square" lIns="0" tIns="0" rIns="0" bIns="0" rtlCol="0" anchor="t">
            <a:spAutoFit/>
          </a:bodyPr>
          <a:lstStyle/>
          <a:p>
            <a:pPr algn="ctr">
              <a:lnSpc>
                <a:spcPts val="3840"/>
              </a:lnSpc>
              <a:spcBef>
                <a:spcPct val="0"/>
              </a:spcBef>
            </a:pPr>
            <a:r>
              <a:rPr lang="en-US" sz="2400" b="1" spc="622">
                <a:solidFill>
                  <a:srgbClr val="2B2C30"/>
                </a:solidFill>
                <a:latin typeface="Playfair Display Bold"/>
                <a:ea typeface="Playfair Display Bold"/>
                <a:cs typeface="Playfair Display Bold"/>
                <a:sym typeface="Playfair Display Bold"/>
              </a:rPr>
              <a:t>HOW TO PARTICIPATE:</a:t>
            </a:r>
          </a:p>
        </p:txBody>
      </p:sp>
      <p:sp>
        <p:nvSpPr>
          <p:cNvPr id="9" name="TextBox 8">
            <a:extLst>
              <a:ext uri="{FF2B5EF4-FFF2-40B4-BE49-F238E27FC236}">
                <a16:creationId xmlns:a16="http://schemas.microsoft.com/office/drawing/2014/main" id="{3E5446C6-5B97-B024-543F-7FAE284B1058}"/>
              </a:ext>
            </a:extLst>
          </p:cNvPr>
          <p:cNvSpPr txBox="1"/>
          <p:nvPr/>
        </p:nvSpPr>
        <p:spPr>
          <a:xfrm>
            <a:off x="1930394" y="4191000"/>
            <a:ext cx="8331200" cy="1569660"/>
          </a:xfrm>
          <a:prstGeom prst="rect">
            <a:avLst/>
          </a:prstGeom>
          <a:noFill/>
        </p:spPr>
        <p:txBody>
          <a:bodyPr wrap="square" rtlCol="0">
            <a:spAutoFit/>
          </a:bodyPr>
          <a:lstStyle/>
          <a:p>
            <a:pPr algn="ctr"/>
            <a:r>
              <a:rPr lang="en-US" sz="3200">
                <a:latin typeface="Georgia" panose="02040502050405020303" pitchFamily="18" charset="0"/>
              </a:rPr>
              <a:t>Visit </a:t>
            </a:r>
            <a:r>
              <a:rPr lang="en-US" sz="3200">
                <a:latin typeface="Georgia" panose="02040502050405020303" pitchFamily="18" charset="0"/>
                <a:hlinkClick r:id="rId2"/>
              </a:rPr>
              <a:t>https://bigten.org/abbott/purdue/</a:t>
            </a:r>
            <a:r>
              <a:rPr lang="en-US" sz="3200">
                <a:latin typeface="Georgia" panose="02040502050405020303" pitchFamily="18" charset="0"/>
              </a:rPr>
              <a:t> </a:t>
            </a:r>
          </a:p>
          <a:p>
            <a:pPr algn="ctr"/>
            <a:r>
              <a:rPr lang="en-US" sz="3200">
                <a:latin typeface="Georgia" panose="02040502050405020303" pitchFamily="18" charset="0"/>
              </a:rPr>
              <a:t>OR </a:t>
            </a:r>
          </a:p>
          <a:p>
            <a:pPr algn="ctr"/>
            <a:r>
              <a:rPr lang="en-US" sz="3200" b="1">
                <a:latin typeface="Georgia" panose="02040502050405020303" pitchFamily="18" charset="0"/>
              </a:rPr>
              <a:t>Text GIVEBLOOD</a:t>
            </a:r>
            <a:r>
              <a:rPr lang="en-US" sz="3200">
                <a:latin typeface="Georgia" panose="02040502050405020303" pitchFamily="18" charset="0"/>
              </a:rPr>
              <a:t> to </a:t>
            </a:r>
            <a:r>
              <a:rPr lang="en-US" sz="3200" b="1">
                <a:latin typeface="Georgia" panose="02040502050405020303" pitchFamily="18" charset="0"/>
              </a:rPr>
              <a:t>222688</a:t>
            </a:r>
            <a:r>
              <a:rPr lang="en-US" sz="3200">
                <a:latin typeface="Georgia" panose="02040502050405020303" pitchFamily="18" charset="0"/>
              </a:rPr>
              <a:t> (ABBOTT).</a:t>
            </a:r>
          </a:p>
        </p:txBody>
      </p:sp>
      <p:sp>
        <p:nvSpPr>
          <p:cNvPr id="11" name="AutoShape 3">
            <a:extLst>
              <a:ext uri="{FF2B5EF4-FFF2-40B4-BE49-F238E27FC236}">
                <a16:creationId xmlns:a16="http://schemas.microsoft.com/office/drawing/2014/main" id="{CFCD1E94-C319-6263-7A6D-D7D04182E35B}"/>
              </a:ext>
            </a:extLst>
          </p:cNvPr>
          <p:cNvSpPr/>
          <p:nvPr/>
        </p:nvSpPr>
        <p:spPr>
          <a:xfrm flipV="1">
            <a:off x="685797" y="935859"/>
            <a:ext cx="10820396" cy="25673"/>
          </a:xfrm>
          <a:prstGeom prst="line">
            <a:avLst/>
          </a:prstGeom>
          <a:ln w="19050" cap="flat">
            <a:solidFill>
              <a:srgbClr val="CFB991"/>
            </a:solidFill>
            <a:prstDash val="solid"/>
            <a:headEnd type="none" w="sm" len="sm"/>
            <a:tailEnd type="none" w="sm" len="sm"/>
          </a:ln>
        </p:spPr>
        <p:txBody>
          <a:bodyPr/>
          <a:lstStyle/>
          <a:p>
            <a:endParaRPr lang="en-US" sz="1200"/>
          </a:p>
        </p:txBody>
      </p:sp>
      <p:sp>
        <p:nvSpPr>
          <p:cNvPr id="13" name="Freeform 3">
            <a:extLst>
              <a:ext uri="{FF2B5EF4-FFF2-40B4-BE49-F238E27FC236}">
                <a16:creationId xmlns:a16="http://schemas.microsoft.com/office/drawing/2014/main" id="{B5A601B0-060C-AFEE-D77E-5ADBF8897761}"/>
              </a:ext>
            </a:extLst>
          </p:cNvPr>
          <p:cNvSpPr/>
          <p:nvPr/>
        </p:nvSpPr>
        <p:spPr>
          <a:xfrm>
            <a:off x="11013147" y="6121400"/>
            <a:ext cx="1051236" cy="646943"/>
          </a:xfrm>
          <a:custGeom>
            <a:avLst/>
            <a:gdLst/>
            <a:ahLst/>
            <a:cxnLst/>
            <a:rect l="l" t="t" r="r" b="b"/>
            <a:pathLst>
              <a:path w="2728888" h="1500889">
                <a:moveTo>
                  <a:pt x="0" y="0"/>
                </a:moveTo>
                <a:lnTo>
                  <a:pt x="2728889" y="0"/>
                </a:lnTo>
                <a:lnTo>
                  <a:pt x="2728889" y="1500888"/>
                </a:lnTo>
                <a:lnTo>
                  <a:pt x="0" y="1500888"/>
                </a:lnTo>
                <a:lnTo>
                  <a:pt x="0" y="0"/>
                </a:lnTo>
                <a:close/>
              </a:path>
            </a:pathLst>
          </a:custGeom>
          <a:blipFill>
            <a:blip r:embed="rId3"/>
            <a:stretch>
              <a:fillRect/>
            </a:stretch>
          </a:blipFill>
        </p:spPr>
        <p:txBody>
          <a:bodyPr/>
          <a:lstStyle/>
          <a:p>
            <a:endParaRPr lang="en-US" sz="1200"/>
          </a:p>
        </p:txBody>
      </p:sp>
    </p:spTree>
    <p:extLst>
      <p:ext uri="{BB962C8B-B14F-4D97-AF65-F5344CB8AC3E}">
        <p14:creationId xmlns:p14="http://schemas.microsoft.com/office/powerpoint/2010/main" val="31123443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40AA1E2-CEE3-F17D-D349-9E4085F28B5D}"/>
              </a:ext>
            </a:extLst>
          </p:cNvPr>
          <p:cNvSpPr txBox="1"/>
          <p:nvPr/>
        </p:nvSpPr>
        <p:spPr>
          <a:xfrm>
            <a:off x="450841" y="482600"/>
            <a:ext cx="11290307" cy="435632"/>
          </a:xfrm>
          <a:prstGeom prst="rect">
            <a:avLst/>
          </a:prstGeom>
        </p:spPr>
        <p:txBody>
          <a:bodyPr wrap="square" lIns="0" tIns="0" rIns="0" bIns="0" rtlCol="0" anchor="t">
            <a:spAutoFit/>
          </a:bodyPr>
          <a:lstStyle/>
          <a:p>
            <a:pPr algn="ctr">
              <a:lnSpc>
                <a:spcPts val="3840"/>
              </a:lnSpc>
              <a:spcBef>
                <a:spcPct val="0"/>
              </a:spcBef>
            </a:pPr>
            <a:r>
              <a:rPr lang="en-US" sz="2400" b="1" spc="622">
                <a:solidFill>
                  <a:srgbClr val="2B2C30"/>
                </a:solidFill>
                <a:latin typeface="Playfair Display Bold"/>
                <a:ea typeface="Playfair Display Bold"/>
                <a:cs typeface="Playfair Display Bold"/>
                <a:sym typeface="Playfair Display Bold"/>
              </a:rPr>
              <a:t>HOW CLUBS CAN HELP:</a:t>
            </a:r>
          </a:p>
        </p:txBody>
      </p:sp>
      <p:sp>
        <p:nvSpPr>
          <p:cNvPr id="5" name="AutoShape 3">
            <a:extLst>
              <a:ext uri="{FF2B5EF4-FFF2-40B4-BE49-F238E27FC236}">
                <a16:creationId xmlns:a16="http://schemas.microsoft.com/office/drawing/2014/main" id="{43850CCD-0E91-D0AE-825A-4B3BCFF41EFD}"/>
              </a:ext>
            </a:extLst>
          </p:cNvPr>
          <p:cNvSpPr/>
          <p:nvPr/>
        </p:nvSpPr>
        <p:spPr>
          <a:xfrm flipV="1">
            <a:off x="685797" y="935859"/>
            <a:ext cx="10820396" cy="25673"/>
          </a:xfrm>
          <a:prstGeom prst="line">
            <a:avLst/>
          </a:prstGeom>
          <a:ln w="19050" cap="flat">
            <a:solidFill>
              <a:srgbClr val="CFB991"/>
            </a:solidFill>
            <a:prstDash val="solid"/>
            <a:headEnd type="none" w="sm" len="sm"/>
            <a:tailEnd type="none" w="sm" len="sm"/>
          </a:ln>
        </p:spPr>
        <p:txBody>
          <a:bodyPr/>
          <a:lstStyle/>
          <a:p>
            <a:endParaRPr lang="en-US" sz="1200"/>
          </a:p>
        </p:txBody>
      </p:sp>
      <p:sp>
        <p:nvSpPr>
          <p:cNvPr id="7" name="TextBox 2">
            <a:extLst>
              <a:ext uri="{FF2B5EF4-FFF2-40B4-BE49-F238E27FC236}">
                <a16:creationId xmlns:a16="http://schemas.microsoft.com/office/drawing/2014/main" id="{D2C6EA00-22B8-868D-F30A-76C897B46F16}"/>
              </a:ext>
            </a:extLst>
          </p:cNvPr>
          <p:cNvSpPr txBox="1"/>
          <p:nvPr/>
        </p:nvSpPr>
        <p:spPr>
          <a:xfrm>
            <a:off x="863600" y="1501180"/>
            <a:ext cx="10464800" cy="2326471"/>
          </a:xfrm>
          <a:prstGeom prst="rect">
            <a:avLst/>
          </a:prstGeom>
        </p:spPr>
        <p:txBody>
          <a:bodyPr wrap="square" lIns="0" tIns="0" rIns="0" bIns="0" rtlCol="0" anchor="t">
            <a:spAutoFit/>
          </a:bodyPr>
          <a:lstStyle/>
          <a:p>
            <a:pPr marL="304815" indent="-304815">
              <a:buFont typeface="Arial" panose="020B0604020202020204" pitchFamily="34" charset="0"/>
              <a:buChar char="•"/>
            </a:pPr>
            <a:r>
              <a:rPr lang="en-US" sz="2133">
                <a:latin typeface="Georgia" panose="02040502050405020303" pitchFamily="18" charset="0"/>
              </a:rPr>
              <a:t>Share campaign posts on social media (</a:t>
            </a:r>
            <a:r>
              <a:rPr lang="en-US" sz="2133" i="1">
                <a:latin typeface="Georgia" panose="02040502050405020303" pitchFamily="18" charset="0"/>
              </a:rPr>
              <a:t>we will provide a toolkit ASAP!)</a:t>
            </a:r>
          </a:p>
          <a:p>
            <a:pPr marL="304815" indent="-304815">
              <a:buFont typeface="Arial" panose="020B0604020202020204" pitchFamily="34" charset="0"/>
              <a:buChar char="•"/>
            </a:pPr>
            <a:r>
              <a:rPr lang="en-US" sz="2133">
                <a:latin typeface="Georgia" panose="02040502050405020303" pitchFamily="18" charset="0"/>
              </a:rPr>
              <a:t>Include the campaign in newsletters and emails</a:t>
            </a:r>
          </a:p>
          <a:p>
            <a:pPr marL="304815" indent="-304815">
              <a:buFont typeface="Arial" panose="020B0604020202020204" pitchFamily="34" charset="0"/>
              <a:buChar char="•"/>
            </a:pPr>
            <a:r>
              <a:rPr lang="en-US" sz="2133">
                <a:latin typeface="Georgia" panose="02040502050405020303" pitchFamily="18" charset="0"/>
              </a:rPr>
              <a:t>Encourage members, family, and friends to donate.</a:t>
            </a:r>
          </a:p>
          <a:p>
            <a:pPr marL="304815" indent="-304815">
              <a:buFont typeface="Arial" panose="020B0604020202020204" pitchFamily="34" charset="0"/>
              <a:buChar char="•"/>
            </a:pPr>
            <a:r>
              <a:rPr lang="en-US" sz="2133">
                <a:latin typeface="Georgia" panose="02040502050405020303" pitchFamily="18" charset="0"/>
              </a:rPr>
              <a:t>Challenge another Purdue alumni club to a competition!</a:t>
            </a:r>
          </a:p>
          <a:p>
            <a:pPr marL="304815" indent="-304815">
              <a:buFont typeface="Arial" panose="020B0604020202020204" pitchFamily="34" charset="0"/>
              <a:buChar char="•"/>
            </a:pPr>
            <a:r>
              <a:rPr lang="en-US" sz="2133">
                <a:latin typeface="Georgia" panose="02040502050405020303" pitchFamily="18" charset="0"/>
              </a:rPr>
              <a:t>Recognize local donors on social media</a:t>
            </a:r>
          </a:p>
          <a:p>
            <a:pPr marL="304815" indent="-304815">
              <a:buFont typeface="Arial" panose="020B0604020202020204" pitchFamily="34" charset="0"/>
              <a:buChar char="•"/>
            </a:pPr>
            <a:r>
              <a:rPr lang="en-US" sz="2133">
                <a:latin typeface="Georgia" panose="02040502050405020303" pitchFamily="18" charset="0"/>
              </a:rPr>
              <a:t>Host a blood drive in your community</a:t>
            </a:r>
          </a:p>
          <a:p>
            <a:pPr algn="ctr">
              <a:lnSpc>
                <a:spcPts val="2999"/>
              </a:lnSpc>
              <a:spcBef>
                <a:spcPct val="0"/>
              </a:spcBef>
            </a:pPr>
            <a:endParaRPr lang="en-US" sz="1999">
              <a:solidFill>
                <a:srgbClr val="000000"/>
              </a:solidFill>
              <a:latin typeface="Georgia Pro"/>
              <a:ea typeface="Georgia Pro"/>
              <a:cs typeface="Georgia Pro"/>
              <a:sym typeface="Georgia Pro"/>
            </a:endParaRPr>
          </a:p>
        </p:txBody>
      </p:sp>
      <p:sp>
        <p:nvSpPr>
          <p:cNvPr id="9" name="TextBox 2">
            <a:extLst>
              <a:ext uri="{FF2B5EF4-FFF2-40B4-BE49-F238E27FC236}">
                <a16:creationId xmlns:a16="http://schemas.microsoft.com/office/drawing/2014/main" id="{E2273DA8-11B1-87E6-B36A-4E0AB241ECFF}"/>
              </a:ext>
            </a:extLst>
          </p:cNvPr>
          <p:cNvSpPr txBox="1"/>
          <p:nvPr/>
        </p:nvSpPr>
        <p:spPr>
          <a:xfrm>
            <a:off x="863600" y="3828014"/>
            <a:ext cx="10464800" cy="2642583"/>
          </a:xfrm>
          <a:prstGeom prst="rect">
            <a:avLst/>
          </a:prstGeom>
        </p:spPr>
        <p:txBody>
          <a:bodyPr wrap="square" lIns="0" tIns="0" rIns="0" bIns="0" rtlCol="0" anchor="t">
            <a:spAutoFit/>
          </a:bodyPr>
          <a:lstStyle/>
          <a:p>
            <a:pPr>
              <a:lnSpc>
                <a:spcPts val="2999"/>
              </a:lnSpc>
              <a:spcBef>
                <a:spcPct val="0"/>
              </a:spcBef>
            </a:pPr>
            <a:r>
              <a:rPr lang="en-US" sz="1999" b="1">
                <a:solidFill>
                  <a:srgbClr val="000000"/>
                </a:solidFill>
                <a:latin typeface="Georgia" panose="02040502050405020303" pitchFamily="18" charset="0"/>
                <a:ea typeface="Georgia Pro"/>
                <a:cs typeface="Georgia Pro"/>
                <a:sym typeface="Georgia Pro"/>
              </a:rPr>
              <a:t>How to host a blood drive – </a:t>
            </a:r>
          </a:p>
          <a:p>
            <a:pPr marL="342917" indent="-342917">
              <a:lnSpc>
                <a:spcPts val="2999"/>
              </a:lnSpc>
              <a:spcBef>
                <a:spcPct val="0"/>
              </a:spcBef>
              <a:buFont typeface="+mj-lt"/>
              <a:buAutoNum type="arabicPeriod"/>
            </a:pPr>
            <a:r>
              <a:rPr lang="en-US" sz="2133">
                <a:latin typeface="Georgia" panose="02040502050405020303" pitchFamily="18" charset="0"/>
              </a:rPr>
              <a:t>Connect with a local blood center representative in your community </a:t>
            </a:r>
          </a:p>
          <a:p>
            <a:pPr marL="342917" indent="-342917">
              <a:lnSpc>
                <a:spcPts val="2999"/>
              </a:lnSpc>
              <a:spcBef>
                <a:spcPct val="0"/>
              </a:spcBef>
              <a:buFont typeface="+mj-lt"/>
              <a:buAutoNum type="arabicPeriod"/>
            </a:pPr>
            <a:r>
              <a:rPr lang="en-US" sz="2133">
                <a:latin typeface="Georgia" panose="02040502050405020303" pitchFamily="18" charset="0"/>
              </a:rPr>
              <a:t>Identify potential dates and locations within the competition window</a:t>
            </a:r>
          </a:p>
          <a:p>
            <a:pPr marL="342917" indent="-342917">
              <a:lnSpc>
                <a:spcPts val="2999"/>
              </a:lnSpc>
              <a:spcBef>
                <a:spcPct val="0"/>
              </a:spcBef>
              <a:buFont typeface="+mj-lt"/>
              <a:buAutoNum type="arabicPeriod"/>
            </a:pPr>
            <a:r>
              <a:rPr lang="en-US" sz="2133">
                <a:latin typeface="Georgia" panose="02040502050405020303" pitchFamily="18" charset="0"/>
              </a:rPr>
              <a:t>Promote the drive to area alumni via email/social media campaign</a:t>
            </a:r>
          </a:p>
          <a:p>
            <a:pPr marL="342917" indent="-342917">
              <a:lnSpc>
                <a:spcPts val="2999"/>
              </a:lnSpc>
              <a:spcBef>
                <a:spcPct val="0"/>
              </a:spcBef>
              <a:buFont typeface="+mj-lt"/>
              <a:buAutoNum type="arabicPeriod"/>
            </a:pPr>
            <a:r>
              <a:rPr lang="en-US" sz="2133" i="1" u="sng">
                <a:latin typeface="Georgia" panose="02040502050405020303" pitchFamily="18" charset="0"/>
              </a:rPr>
              <a:t>During the drive</a:t>
            </a:r>
            <a:r>
              <a:rPr lang="en-US" sz="2133" i="1">
                <a:latin typeface="Georgia" panose="02040502050405020303" pitchFamily="18" charset="0"/>
              </a:rPr>
              <a:t>: </a:t>
            </a:r>
            <a:r>
              <a:rPr lang="en-US" sz="2133">
                <a:latin typeface="Georgia" panose="02040502050405020303" pitchFamily="18" charset="0"/>
              </a:rPr>
              <a:t>ensure donors know how to register their donations for Purdue</a:t>
            </a:r>
          </a:p>
          <a:p>
            <a:pPr marL="342917" indent="-342917">
              <a:lnSpc>
                <a:spcPts val="2999"/>
              </a:lnSpc>
              <a:spcBef>
                <a:spcPct val="0"/>
              </a:spcBef>
              <a:buFont typeface="+mj-lt"/>
              <a:buAutoNum type="arabicPeriod"/>
            </a:pPr>
            <a:endParaRPr lang="en-US" sz="2133">
              <a:solidFill>
                <a:srgbClr val="000000"/>
              </a:solidFill>
              <a:latin typeface="Georgia Pro"/>
              <a:ea typeface="Georgia Pro"/>
              <a:cs typeface="Georgia Pro"/>
              <a:sym typeface="Georgia Pro"/>
            </a:endParaRPr>
          </a:p>
          <a:p>
            <a:pPr>
              <a:lnSpc>
                <a:spcPts val="2999"/>
              </a:lnSpc>
              <a:spcBef>
                <a:spcPct val="0"/>
              </a:spcBef>
            </a:pPr>
            <a:r>
              <a:rPr lang="en-US" sz="1333" b="1">
                <a:solidFill>
                  <a:srgbClr val="000000"/>
                </a:solidFill>
                <a:latin typeface="Georgia Pro"/>
                <a:ea typeface="Georgia Pro"/>
                <a:cs typeface="Georgia Pro"/>
                <a:sym typeface="Georgia Pro"/>
              </a:rPr>
              <a:t>Note: </a:t>
            </a:r>
            <a:r>
              <a:rPr lang="en-US" sz="1333">
                <a:solidFill>
                  <a:srgbClr val="000000"/>
                </a:solidFill>
                <a:latin typeface="Georgia Pro"/>
                <a:ea typeface="Georgia Pro"/>
                <a:cs typeface="Georgia Pro"/>
                <a:sym typeface="Georgia Pro"/>
              </a:rPr>
              <a:t>If someone attempts to donate and is turned away for any reason, they may still record their donation for the competition. </a:t>
            </a:r>
          </a:p>
        </p:txBody>
      </p:sp>
      <p:sp>
        <p:nvSpPr>
          <p:cNvPr id="11" name="Freeform 3">
            <a:extLst>
              <a:ext uri="{FF2B5EF4-FFF2-40B4-BE49-F238E27FC236}">
                <a16:creationId xmlns:a16="http://schemas.microsoft.com/office/drawing/2014/main" id="{D8AA25D2-A558-0F98-0CE2-8D07C02B8834}"/>
              </a:ext>
            </a:extLst>
          </p:cNvPr>
          <p:cNvSpPr/>
          <p:nvPr/>
        </p:nvSpPr>
        <p:spPr>
          <a:xfrm>
            <a:off x="11013147" y="6121400"/>
            <a:ext cx="1051236" cy="646943"/>
          </a:xfrm>
          <a:custGeom>
            <a:avLst/>
            <a:gdLst/>
            <a:ahLst/>
            <a:cxnLst/>
            <a:rect l="l" t="t" r="r" b="b"/>
            <a:pathLst>
              <a:path w="2728888" h="1500889">
                <a:moveTo>
                  <a:pt x="0" y="0"/>
                </a:moveTo>
                <a:lnTo>
                  <a:pt x="2728889" y="0"/>
                </a:lnTo>
                <a:lnTo>
                  <a:pt x="2728889" y="1500888"/>
                </a:lnTo>
                <a:lnTo>
                  <a:pt x="0" y="1500888"/>
                </a:lnTo>
                <a:lnTo>
                  <a:pt x="0" y="0"/>
                </a:lnTo>
                <a:close/>
              </a:path>
            </a:pathLst>
          </a:custGeom>
          <a:blipFill>
            <a:blip r:embed="rId2"/>
            <a:stretch>
              <a:fillRect/>
            </a:stretch>
          </a:blipFill>
        </p:spPr>
        <p:txBody>
          <a:bodyPr/>
          <a:lstStyle/>
          <a:p>
            <a:endParaRPr lang="en-US" sz="1200"/>
          </a:p>
        </p:txBody>
      </p:sp>
    </p:spTree>
    <p:extLst>
      <p:ext uri="{BB962C8B-B14F-4D97-AF65-F5344CB8AC3E}">
        <p14:creationId xmlns:p14="http://schemas.microsoft.com/office/powerpoint/2010/main" val="15843140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7BC1D3-71C2-AB5A-5AF5-D3FF9D9144CF}"/>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A81918A-6697-6CE2-2243-6EF85C981B11}"/>
              </a:ext>
            </a:extLst>
          </p:cNvPr>
          <p:cNvPicPr>
            <a:picLocks noChangeAspect="1"/>
          </p:cNvPicPr>
          <p:nvPr/>
        </p:nvPicPr>
        <p:blipFill>
          <a:blip r:embed="rId3"/>
          <a:srcRect t="5925" r="-1" b="15333"/>
          <a:stretch>
            <a:fillRect/>
          </a:stretch>
        </p:blipFill>
        <p:spPr>
          <a:xfrm>
            <a:off x="-52627" y="-52627"/>
            <a:ext cx="12311302" cy="6979700"/>
          </a:xfrm>
          <a:prstGeom prst="rect">
            <a:avLst/>
          </a:prstGeom>
          <a:noFill/>
        </p:spPr>
      </p:pic>
      <p:sp>
        <p:nvSpPr>
          <p:cNvPr id="2" name="Title 1">
            <a:extLst>
              <a:ext uri="{FF2B5EF4-FFF2-40B4-BE49-F238E27FC236}">
                <a16:creationId xmlns:a16="http://schemas.microsoft.com/office/drawing/2014/main" id="{3923E6E9-DB4E-DC5F-CCD1-AE68FF640760}"/>
              </a:ext>
            </a:extLst>
          </p:cNvPr>
          <p:cNvSpPr>
            <a:spLocks noGrp="1"/>
          </p:cNvSpPr>
          <p:nvPr>
            <p:ph type="ctrTitle"/>
          </p:nvPr>
        </p:nvSpPr>
        <p:spPr>
          <a:xfrm>
            <a:off x="-52628" y="5401844"/>
            <a:ext cx="12311303" cy="1525229"/>
          </a:xfrm>
          <a:solidFill>
            <a:schemeClr val="bg1"/>
          </a:solidFill>
        </p:spPr>
        <p:txBody>
          <a:bodyPr wrap="square" anchor="t">
            <a:normAutofit/>
          </a:bodyPr>
          <a:lstStyle/>
          <a:p>
            <a:r>
              <a:rPr lang="en-US" sz="5400" b="1" i="1">
                <a:effectLst>
                  <a:outerShdw blurRad="38100" dist="38100" dir="2700000" algn="tl">
                    <a:srgbClr val="000000">
                      <a:alpha val="43137"/>
                    </a:srgbClr>
                  </a:outerShdw>
                </a:effectLst>
                <a:latin typeface="Franklin Gothic Medium (Headings)"/>
              </a:rPr>
              <a:t>ACES Group Discussion:</a:t>
            </a:r>
            <a:br>
              <a:rPr lang="en-US" sz="5400" kern="100">
                <a:effectLst>
                  <a:outerShdw blurRad="38100" dist="38100" dir="2700000" algn="tl">
                    <a:srgbClr val="000000">
                      <a:alpha val="43137"/>
                    </a:srgbClr>
                  </a:outerShdw>
                </a:effectLst>
                <a:latin typeface="Franklin Gothic Medium (Headings)"/>
              </a:rPr>
            </a:br>
            <a:r>
              <a:rPr lang="en-US" sz="5400" i="1">
                <a:effectLst>
                  <a:outerShdw blurRad="38100" dist="38100" dir="2700000" algn="tl">
                    <a:srgbClr val="000000">
                      <a:alpha val="43137"/>
                    </a:srgbClr>
                  </a:outerShdw>
                </a:effectLst>
                <a:latin typeface="Franklin Gothic Medium (Headings)"/>
              </a:rPr>
              <a:t>Summary and Insights </a:t>
            </a:r>
          </a:p>
        </p:txBody>
      </p:sp>
    </p:spTree>
    <p:extLst>
      <p:ext uri="{BB962C8B-B14F-4D97-AF65-F5344CB8AC3E}">
        <p14:creationId xmlns:p14="http://schemas.microsoft.com/office/powerpoint/2010/main" val="11196556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D0FE13-94B4-71B7-3E9E-0F90A76EFBCC}"/>
              </a:ext>
            </a:extLst>
          </p:cNvPr>
          <p:cNvSpPr>
            <a:spLocks noGrp="1"/>
          </p:cNvSpPr>
          <p:nvPr>
            <p:ph type="ctrTitle"/>
          </p:nvPr>
        </p:nvSpPr>
        <p:spPr>
          <a:xfrm>
            <a:off x="1043553" y="442674"/>
            <a:ext cx="10121271" cy="512448"/>
          </a:xfrm>
        </p:spPr>
        <p:txBody>
          <a:bodyPr/>
          <a:lstStyle/>
          <a:p>
            <a:r>
              <a:rPr lang="en-US"/>
              <a:t>Current State: Insights from Club Leaders: </a:t>
            </a:r>
          </a:p>
        </p:txBody>
      </p:sp>
      <p:sp>
        <p:nvSpPr>
          <p:cNvPr id="3" name="Subtitle 2">
            <a:extLst>
              <a:ext uri="{FF2B5EF4-FFF2-40B4-BE49-F238E27FC236}">
                <a16:creationId xmlns:a16="http://schemas.microsoft.com/office/drawing/2014/main" id="{56D3088F-2A7B-DB5A-2A87-262771F72ECE}"/>
              </a:ext>
            </a:extLst>
          </p:cNvPr>
          <p:cNvSpPr>
            <a:spLocks noGrp="1"/>
          </p:cNvSpPr>
          <p:nvPr>
            <p:ph type="subTitle" idx="1"/>
          </p:nvPr>
        </p:nvSpPr>
        <p:spPr>
          <a:xfrm>
            <a:off x="1317116" y="1121374"/>
            <a:ext cx="2733790" cy="743793"/>
          </a:xfrm>
        </p:spPr>
        <p:txBody>
          <a:bodyPr/>
          <a:lstStyle/>
          <a:p>
            <a:r>
              <a:rPr lang="en-US" sz="1800" b="1" kern="100">
                <a:effectLst/>
                <a:latin typeface="Aptos" panose="020B0004020202020204" pitchFamily="34" charset="0"/>
                <a:ea typeface="Aptos" panose="020B0004020202020204" pitchFamily="34" charset="0"/>
                <a:cs typeface="Times New Roman" panose="02020603050405020304" pitchFamily="18" charset="0"/>
              </a:rPr>
              <a:t>Programming &amp; Events</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endParaRPr lang="en-US"/>
          </a:p>
        </p:txBody>
      </p:sp>
      <p:sp>
        <p:nvSpPr>
          <p:cNvPr id="4" name="Text Placeholder 3">
            <a:extLst>
              <a:ext uri="{FF2B5EF4-FFF2-40B4-BE49-F238E27FC236}">
                <a16:creationId xmlns:a16="http://schemas.microsoft.com/office/drawing/2014/main" id="{ECF52A02-8680-8E9F-F252-13CC33AC96FF}"/>
              </a:ext>
            </a:extLst>
          </p:cNvPr>
          <p:cNvSpPr>
            <a:spLocks noGrp="1"/>
          </p:cNvSpPr>
          <p:nvPr>
            <p:ph type="body" sz="quarter" idx="14"/>
          </p:nvPr>
        </p:nvSpPr>
        <p:spPr>
          <a:xfrm>
            <a:off x="281553" y="1609673"/>
            <a:ext cx="5901533" cy="3411537"/>
          </a:xfrm>
        </p:spPr>
        <p:txBody>
          <a:bodyPr>
            <a:noAutofit/>
          </a:bodyPr>
          <a:lstStyle/>
          <a:p>
            <a:pPr marL="342900" marR="0" lvl="0" indent="-342900">
              <a:lnSpc>
                <a:spcPct val="115000"/>
              </a:lnSpc>
              <a:spcAft>
                <a:spcPts val="800"/>
              </a:spcAft>
              <a:buSzPts val="1000"/>
              <a:buFont typeface="Symbol" panose="05050102010706020507" pitchFamily="18" charset="2"/>
              <a:buChar char=""/>
              <a:tabLst>
                <a:tab pos="457200" algn="l"/>
              </a:tabLst>
            </a:pPr>
            <a:r>
              <a:rPr lang="en-US" kern="100">
                <a:effectLst/>
                <a:latin typeface="Franklin Gothic Medium" panose="020B0603020102020204" pitchFamily="34" charset="0"/>
                <a:ea typeface="Aptos" panose="020B0004020202020204" pitchFamily="34" charset="0"/>
                <a:cs typeface="Times New Roman" panose="02020603050405020304" pitchFamily="18" charset="0"/>
              </a:rPr>
              <a:t>Clubs are looking for new and diversified event offerings </a:t>
            </a:r>
          </a:p>
          <a:p>
            <a:pPr marL="342900" marR="0" lvl="0" indent="-342900">
              <a:lnSpc>
                <a:spcPct val="115000"/>
              </a:lnSpc>
              <a:spcAft>
                <a:spcPts val="800"/>
              </a:spcAft>
              <a:buSzPts val="1000"/>
              <a:buFont typeface="Symbol" panose="05050102010706020507" pitchFamily="18" charset="2"/>
              <a:buChar char=""/>
              <a:tabLst>
                <a:tab pos="457200" algn="l"/>
              </a:tabLst>
            </a:pPr>
            <a:r>
              <a:rPr lang="en-US" kern="100">
                <a:effectLst/>
                <a:latin typeface="Franklin Gothic Medium" panose="020B0603020102020204" pitchFamily="34" charset="0"/>
                <a:ea typeface="Aptos" panose="020B0004020202020204" pitchFamily="34" charset="0"/>
                <a:cs typeface="Times New Roman" panose="02020603050405020304" pitchFamily="18" charset="0"/>
              </a:rPr>
              <a:t>Interest exists in reaching underserved geographic areas and hosting events where alumni live, not solely where board members reside.</a:t>
            </a:r>
          </a:p>
          <a:p>
            <a:pPr marL="342900" marR="0" lvl="0" indent="-342900">
              <a:lnSpc>
                <a:spcPct val="115000"/>
              </a:lnSpc>
              <a:spcAft>
                <a:spcPts val="800"/>
              </a:spcAft>
              <a:buSzPts val="1000"/>
              <a:buFont typeface="Symbol" panose="05050102010706020507" pitchFamily="18" charset="2"/>
              <a:buChar char=""/>
              <a:tabLst>
                <a:tab pos="457200" algn="l"/>
              </a:tabLst>
            </a:pPr>
            <a:r>
              <a:rPr lang="en-US" kern="100">
                <a:effectLst/>
                <a:latin typeface="Franklin Gothic Medium" panose="020B0603020102020204" pitchFamily="34" charset="0"/>
                <a:ea typeface="Aptos" panose="020B0004020202020204" pitchFamily="34" charset="0"/>
                <a:cs typeface="Times New Roman" panose="02020603050405020304" pitchFamily="18" charset="0"/>
              </a:rPr>
              <a:t>Event timing matters. Clubs should avoid conflicts with major local activities such as church events, sporting events, and community festivals.</a:t>
            </a:r>
          </a:p>
          <a:p>
            <a:pPr marL="342900" marR="0" lvl="0" indent="-342900">
              <a:lnSpc>
                <a:spcPct val="115000"/>
              </a:lnSpc>
              <a:spcAft>
                <a:spcPts val="800"/>
              </a:spcAft>
              <a:buSzPts val="1000"/>
              <a:buFont typeface="Symbol" panose="05050102010706020507" pitchFamily="18" charset="2"/>
              <a:buChar char=""/>
              <a:tabLst>
                <a:tab pos="457200" algn="l"/>
              </a:tabLst>
            </a:pPr>
            <a:r>
              <a:rPr lang="en-US" kern="100">
                <a:effectLst/>
                <a:latin typeface="Franklin Gothic Medium" panose="020B0603020102020204" pitchFamily="34" charset="0"/>
                <a:ea typeface="Aptos" panose="020B0004020202020204" pitchFamily="34" charset="0"/>
                <a:cs typeface="Times New Roman" panose="02020603050405020304" pitchFamily="18" charset="0"/>
              </a:rPr>
              <a:t>Clubs are exploring partnerships with other Big Ten alumni groups and local Purdue-affiliated organizations.</a:t>
            </a:r>
          </a:p>
          <a:p>
            <a:pPr marL="342900" marR="0" lvl="0" indent="-342900">
              <a:lnSpc>
                <a:spcPct val="115000"/>
              </a:lnSpc>
              <a:spcAft>
                <a:spcPts val="800"/>
              </a:spcAft>
              <a:buSzPts val="1000"/>
              <a:buFont typeface="Symbol" panose="05050102010706020507" pitchFamily="18" charset="2"/>
              <a:buChar char=""/>
              <a:tabLst>
                <a:tab pos="457200" algn="l"/>
              </a:tabLst>
            </a:pPr>
            <a:r>
              <a:rPr lang="en-US" kern="100">
                <a:effectLst/>
                <a:latin typeface="Franklin Gothic Medium" panose="020B0603020102020204" pitchFamily="34" charset="0"/>
                <a:ea typeface="Aptos" panose="020B0004020202020204" pitchFamily="34" charset="0"/>
                <a:cs typeface="Times New Roman" panose="02020603050405020304" pitchFamily="18" charset="0"/>
              </a:rPr>
              <a:t>Leaders expressed interest in identifying Purdue-owned businesses for partnerships and event opportunities.</a:t>
            </a:r>
          </a:p>
          <a:p>
            <a:endParaRPr lang="en-US">
              <a:latin typeface="Franklin Gothic Medium" panose="020B0603020102020204" pitchFamily="34" charset="0"/>
            </a:endParaRPr>
          </a:p>
        </p:txBody>
      </p:sp>
      <p:sp>
        <p:nvSpPr>
          <p:cNvPr id="7" name="TextBox 6">
            <a:extLst>
              <a:ext uri="{FF2B5EF4-FFF2-40B4-BE49-F238E27FC236}">
                <a16:creationId xmlns:a16="http://schemas.microsoft.com/office/drawing/2014/main" id="{F3F31CD6-C4F2-3BEA-3317-B98304657495}"/>
              </a:ext>
            </a:extLst>
          </p:cNvPr>
          <p:cNvSpPr txBox="1"/>
          <p:nvPr/>
        </p:nvSpPr>
        <p:spPr>
          <a:xfrm>
            <a:off x="7108372" y="1583260"/>
            <a:ext cx="4518667" cy="4206986"/>
          </a:xfrm>
          <a:prstGeom prst="rect">
            <a:avLst/>
          </a:prstGeom>
          <a:noFill/>
        </p:spPr>
        <p:txBody>
          <a:bodyPr wrap="square">
            <a:spAutoFit/>
          </a:bodyPr>
          <a:lstStyle/>
          <a:p>
            <a:pPr marL="342900" marR="0" lvl="0" indent="-342900">
              <a:lnSpc>
                <a:spcPct val="115000"/>
              </a:lnSpc>
              <a:spcAft>
                <a:spcPts val="800"/>
              </a:spcAft>
              <a:buSzPts val="1000"/>
              <a:buFont typeface="Symbol" panose="05050102010706020507" pitchFamily="18" charset="2"/>
              <a:buChar char=""/>
              <a:tabLst>
                <a:tab pos="457200" algn="l"/>
              </a:tabLst>
            </a:pPr>
            <a:r>
              <a:rPr lang="en-US" sz="1800" kern="100">
                <a:effectLst/>
                <a:latin typeface="Franklin Gothic Medium" panose="020B0603020102020204" pitchFamily="34" charset="0"/>
                <a:ea typeface="Aptos" panose="020B0004020202020204" pitchFamily="34" charset="0"/>
                <a:cs typeface="Times New Roman" panose="02020603050405020304" pitchFamily="18" charset="0"/>
              </a:rPr>
              <a:t>Clubs want more effective ways to understand member interests through surveys and feedback.</a:t>
            </a:r>
          </a:p>
          <a:p>
            <a:pPr marL="342900" marR="0" lvl="0" indent="-342900">
              <a:lnSpc>
                <a:spcPct val="115000"/>
              </a:lnSpc>
              <a:spcAft>
                <a:spcPts val="800"/>
              </a:spcAft>
              <a:buSzPts val="1000"/>
              <a:buFont typeface="Symbol" panose="05050102010706020507" pitchFamily="18" charset="2"/>
              <a:buChar char=""/>
              <a:tabLst>
                <a:tab pos="457200" algn="l"/>
              </a:tabLst>
            </a:pPr>
            <a:r>
              <a:rPr lang="en-US" sz="1800" kern="100">
                <a:effectLst/>
                <a:latin typeface="Franklin Gothic Medium" panose="020B0603020102020204" pitchFamily="34" charset="0"/>
                <a:ea typeface="Aptos" panose="020B0004020202020204" pitchFamily="34" charset="0"/>
                <a:cs typeface="Times New Roman" panose="02020603050405020304" pitchFamily="18" charset="0"/>
              </a:rPr>
              <a:t>Building personal relationships and creating welcoming environments remains critical.</a:t>
            </a:r>
          </a:p>
          <a:p>
            <a:pPr marL="342900" marR="0" lvl="0" indent="-342900">
              <a:lnSpc>
                <a:spcPct val="115000"/>
              </a:lnSpc>
              <a:spcAft>
                <a:spcPts val="800"/>
              </a:spcAft>
              <a:buSzPts val="1000"/>
              <a:buFont typeface="Symbol" panose="05050102010706020507" pitchFamily="18" charset="2"/>
              <a:buChar char=""/>
              <a:tabLst>
                <a:tab pos="457200" algn="l"/>
              </a:tabLst>
            </a:pPr>
            <a:r>
              <a:rPr lang="en-US" sz="1800" kern="100">
                <a:effectLst/>
                <a:latin typeface="Franklin Gothic Medium" panose="020B0603020102020204" pitchFamily="34" charset="0"/>
                <a:ea typeface="Aptos" panose="020B0004020202020204" pitchFamily="34" charset="0"/>
                <a:cs typeface="Times New Roman" panose="02020603050405020304" pitchFamily="18" charset="0"/>
              </a:rPr>
              <a:t>Alumni often need opportunities to engage before considering volunteer or leadership roles.</a:t>
            </a:r>
          </a:p>
          <a:p>
            <a:pPr marL="342900" marR="0" lvl="0" indent="-342900">
              <a:lnSpc>
                <a:spcPct val="115000"/>
              </a:lnSpc>
              <a:spcAft>
                <a:spcPts val="800"/>
              </a:spcAft>
              <a:buSzPts val="1000"/>
              <a:buFont typeface="Symbol" panose="05050102010706020507" pitchFamily="18" charset="2"/>
              <a:buChar char=""/>
              <a:tabLst>
                <a:tab pos="457200" algn="l"/>
              </a:tabLst>
            </a:pPr>
            <a:r>
              <a:rPr lang="en-US" sz="1800" kern="100">
                <a:effectLst/>
                <a:latin typeface="Franklin Gothic Medium" panose="020B0603020102020204" pitchFamily="34" charset="0"/>
                <a:ea typeface="Aptos" panose="020B0004020202020204" pitchFamily="34" charset="0"/>
                <a:cs typeface="Times New Roman" panose="02020603050405020304" pitchFamily="18" charset="0"/>
              </a:rPr>
              <a:t>Board engagement events can help reduce intimidation and strengthen connections.</a:t>
            </a:r>
          </a:p>
        </p:txBody>
      </p:sp>
      <p:sp>
        <p:nvSpPr>
          <p:cNvPr id="8" name="Subtitle 2">
            <a:extLst>
              <a:ext uri="{FF2B5EF4-FFF2-40B4-BE49-F238E27FC236}">
                <a16:creationId xmlns:a16="http://schemas.microsoft.com/office/drawing/2014/main" id="{0220F89F-326A-9346-F37C-ECBB35DEF4B9}"/>
              </a:ext>
            </a:extLst>
          </p:cNvPr>
          <p:cNvSpPr txBox="1">
            <a:spLocks/>
          </p:cNvSpPr>
          <p:nvPr/>
        </p:nvSpPr>
        <p:spPr>
          <a:xfrm>
            <a:off x="7990171" y="1090480"/>
            <a:ext cx="3963874" cy="887935"/>
          </a:xfrm>
          <a:prstGeom prst="rect">
            <a:avLst/>
          </a:prstGeom>
          <a:noFill/>
        </p:spPr>
        <p:txBody>
          <a:bodyPr wrap="square" lIns="0" tIns="0" rIns="0" bIns="0" anchor="t" anchorCtr="0">
            <a:spAutoFit/>
          </a:bodyPr>
          <a:lstStyle>
            <a:lvl1pPr marL="0" indent="0" algn="l" defTabSz="914400" rtl="0" eaLnBrk="1" latinLnBrk="0" hangingPunct="1">
              <a:lnSpc>
                <a:spcPct val="100000"/>
              </a:lnSpc>
              <a:spcBef>
                <a:spcPts val="1000"/>
              </a:spcBef>
              <a:buClr>
                <a:schemeClr val="accent2"/>
              </a:buClr>
              <a:buFont typeface="Arial" panose="020B0604020202020204" pitchFamily="34" charset="0"/>
              <a:buNone/>
              <a:defRPr sz="2200" b="1" i="0" kern="1200">
                <a:solidFill>
                  <a:schemeClr val="accent2"/>
                </a:solidFill>
                <a:latin typeface="Acumin Pro SemiCondensed" panose="020B0506020202020204" pitchFamily="34" charset="77"/>
                <a:ea typeface="+mn-ea"/>
                <a:cs typeface="+mn-cs"/>
              </a:defRPr>
            </a:lvl1pPr>
            <a:lvl2pPr marL="457200" indent="0" algn="ctr" defTabSz="914400" rtl="0" eaLnBrk="1" latinLnBrk="0" hangingPunct="1">
              <a:lnSpc>
                <a:spcPct val="100000"/>
              </a:lnSpc>
              <a:spcBef>
                <a:spcPts val="1000"/>
              </a:spcBef>
              <a:buClr>
                <a:schemeClr val="accent2"/>
              </a:buClr>
              <a:buFont typeface="Arial" panose="020B0604020202020204" pitchFamily="34" charset="0"/>
              <a:buNone/>
              <a:defRPr sz="1900" kern="1200">
                <a:solidFill>
                  <a:schemeClr val="tx1">
                    <a:lumMod val="85000"/>
                    <a:lumOff val="15000"/>
                  </a:schemeClr>
                </a:solidFill>
                <a:latin typeface="+mn-lt"/>
                <a:ea typeface="+mn-ea"/>
                <a:cs typeface="+mn-cs"/>
              </a:defRPr>
            </a:lvl2pPr>
            <a:lvl3pPr marL="914400" indent="0" algn="ctr" defTabSz="914400" rtl="0" eaLnBrk="1" latinLnBrk="0" hangingPunct="1">
              <a:lnSpc>
                <a:spcPct val="100000"/>
              </a:lnSpc>
              <a:spcBef>
                <a:spcPts val="1000"/>
              </a:spcBef>
              <a:buClr>
                <a:schemeClr val="accent2"/>
              </a:buClr>
              <a:buFont typeface="Arial" panose="020B0604020202020204" pitchFamily="34" charset="0"/>
              <a:buNone/>
              <a:defRPr sz="1800" kern="1200">
                <a:solidFill>
                  <a:schemeClr val="tx1">
                    <a:lumMod val="85000"/>
                    <a:lumOff val="15000"/>
                  </a:schemeClr>
                </a:solidFill>
                <a:latin typeface="+mn-lt"/>
                <a:ea typeface="+mn-ea"/>
                <a:cs typeface="+mn-cs"/>
              </a:defRPr>
            </a:lvl3pPr>
            <a:lvl4pPr marL="13716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4pPr>
            <a:lvl5pPr marL="18288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5pPr>
            <a:lvl6pPr marL="22860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8pPr>
            <a:lvl9pPr marL="36576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9pPr>
          </a:lstStyle>
          <a:p>
            <a:pPr marL="0" marR="0">
              <a:lnSpc>
                <a:spcPct val="115000"/>
              </a:lnSpc>
              <a:spcAft>
                <a:spcPts val="800"/>
              </a:spcAft>
            </a:pPr>
            <a:r>
              <a:rPr lang="en-US" sz="1800" b="1" kern="100">
                <a:effectLst/>
                <a:latin typeface="Aptos" panose="020B0004020202020204" pitchFamily="34" charset="0"/>
                <a:ea typeface="Aptos" panose="020B0004020202020204" pitchFamily="34" charset="0"/>
                <a:cs typeface="Times New Roman" panose="02020603050405020304" pitchFamily="18" charset="0"/>
              </a:rPr>
              <a:t>Membership &amp; Alumni Engagement</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endParaRPr lang="en-US"/>
          </a:p>
        </p:txBody>
      </p:sp>
      <p:pic>
        <p:nvPicPr>
          <p:cNvPr id="11" name="Graphic 10" descr="Meeting with solid fill">
            <a:extLst>
              <a:ext uri="{FF2B5EF4-FFF2-40B4-BE49-F238E27FC236}">
                <a16:creationId xmlns:a16="http://schemas.microsoft.com/office/drawing/2014/main" id="{9A088C94-A272-6260-0388-AFF53EEC20D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64961" y="932307"/>
            <a:ext cx="650953" cy="650953"/>
          </a:xfrm>
          <a:prstGeom prst="rect">
            <a:avLst/>
          </a:prstGeom>
        </p:spPr>
      </p:pic>
      <p:pic>
        <p:nvPicPr>
          <p:cNvPr id="13" name="Graphic 12" descr="Group success with solid fill">
            <a:extLst>
              <a:ext uri="{FF2B5EF4-FFF2-40B4-BE49-F238E27FC236}">
                <a16:creationId xmlns:a16="http://schemas.microsoft.com/office/drawing/2014/main" id="{E5929904-ABBD-71D3-412C-063A90CCA69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249885" y="1001602"/>
            <a:ext cx="650953" cy="650953"/>
          </a:xfrm>
          <a:prstGeom prst="rect">
            <a:avLst/>
          </a:prstGeom>
        </p:spPr>
      </p:pic>
    </p:spTree>
    <p:extLst>
      <p:ext uri="{BB962C8B-B14F-4D97-AF65-F5344CB8AC3E}">
        <p14:creationId xmlns:p14="http://schemas.microsoft.com/office/powerpoint/2010/main" val="30629017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124AD6-70F6-8682-7F17-14F3B3BFD8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2024A5-7940-68B8-13D4-862E3A2FE2CB}"/>
              </a:ext>
            </a:extLst>
          </p:cNvPr>
          <p:cNvSpPr>
            <a:spLocks noGrp="1"/>
          </p:cNvSpPr>
          <p:nvPr>
            <p:ph type="ctrTitle"/>
          </p:nvPr>
        </p:nvSpPr>
        <p:spPr>
          <a:xfrm>
            <a:off x="1043553" y="442674"/>
            <a:ext cx="10571504" cy="498598"/>
          </a:xfrm>
        </p:spPr>
        <p:txBody>
          <a:bodyPr/>
          <a:lstStyle/>
          <a:p>
            <a:r>
              <a:rPr lang="en-US">
                <a:latin typeface="Franklin Gothic Medium" panose="020B0603020102020204" pitchFamily="34" charset="0"/>
              </a:rPr>
              <a:t>Current</a:t>
            </a:r>
            <a:r>
              <a:rPr lang="en-US"/>
              <a:t> State: Insights and Opportunities</a:t>
            </a:r>
          </a:p>
        </p:txBody>
      </p:sp>
      <p:sp>
        <p:nvSpPr>
          <p:cNvPr id="3" name="Subtitle 2">
            <a:extLst>
              <a:ext uri="{FF2B5EF4-FFF2-40B4-BE49-F238E27FC236}">
                <a16:creationId xmlns:a16="http://schemas.microsoft.com/office/drawing/2014/main" id="{449D320F-623A-DAA3-B253-8DA22199F416}"/>
              </a:ext>
            </a:extLst>
          </p:cNvPr>
          <p:cNvSpPr>
            <a:spLocks noGrp="1"/>
          </p:cNvSpPr>
          <p:nvPr>
            <p:ph type="subTitle" idx="1"/>
          </p:nvPr>
        </p:nvSpPr>
        <p:spPr>
          <a:xfrm>
            <a:off x="681506" y="935707"/>
            <a:ext cx="2624933" cy="1206484"/>
          </a:xfrm>
        </p:spPr>
        <p:txBody>
          <a:bodyPr/>
          <a:lstStyle/>
          <a:p>
            <a:pPr marL="0" marR="0" algn="ctr">
              <a:lnSpc>
                <a:spcPct val="115000"/>
              </a:lnSpc>
              <a:spcAft>
                <a:spcPts val="800"/>
              </a:spcAft>
            </a:pPr>
            <a:r>
              <a:rPr lang="en-US" sz="1800" b="1" kern="100">
                <a:effectLst/>
                <a:latin typeface="Aptos" panose="020B0004020202020204" pitchFamily="34" charset="0"/>
                <a:ea typeface="Aptos" panose="020B0004020202020204" pitchFamily="34" charset="0"/>
                <a:cs typeface="Times New Roman" panose="02020603050405020304" pitchFamily="18" charset="0"/>
              </a:rPr>
              <a:t>Young Alumni Engagement</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pPr algn="ctr"/>
            <a:endParaRPr lang="en-US"/>
          </a:p>
        </p:txBody>
      </p:sp>
      <p:sp>
        <p:nvSpPr>
          <p:cNvPr id="4" name="Text Placeholder 3">
            <a:extLst>
              <a:ext uri="{FF2B5EF4-FFF2-40B4-BE49-F238E27FC236}">
                <a16:creationId xmlns:a16="http://schemas.microsoft.com/office/drawing/2014/main" id="{E720B2E5-67F3-935A-6C16-5F1F4BEFC9C4}"/>
              </a:ext>
            </a:extLst>
          </p:cNvPr>
          <p:cNvSpPr>
            <a:spLocks noGrp="1"/>
          </p:cNvSpPr>
          <p:nvPr>
            <p:ph type="body" sz="quarter" idx="14"/>
          </p:nvPr>
        </p:nvSpPr>
        <p:spPr>
          <a:xfrm>
            <a:off x="281553" y="1609673"/>
            <a:ext cx="3764979" cy="3411537"/>
          </a:xfrm>
        </p:spPr>
        <p:txBody>
          <a:bodyPr>
            <a:noAutofit/>
          </a:bodyPr>
          <a:lstStyle/>
          <a:p>
            <a:pPr marL="342900" marR="0" lvl="0" indent="-342900">
              <a:lnSpc>
                <a:spcPct val="115000"/>
              </a:lnSpc>
              <a:spcAft>
                <a:spcPts val="800"/>
              </a:spcAft>
              <a:buSzPts val="1000"/>
              <a:buFont typeface="Symbol" panose="05050102010706020507" pitchFamily="18" charset="2"/>
              <a:buChar char=""/>
              <a:tabLst>
                <a:tab pos="457200" algn="l"/>
              </a:tabLst>
            </a:pPr>
            <a:r>
              <a:rPr lang="en-US" sz="1800" kern="100">
                <a:effectLst/>
                <a:latin typeface="Franklin Gothic Medium" panose="020B0603020102020204" pitchFamily="34" charset="0"/>
                <a:ea typeface="Aptos" panose="020B0004020202020204" pitchFamily="34" charset="0"/>
                <a:cs typeface="Times New Roman" panose="02020603050405020304" pitchFamily="18" charset="0"/>
              </a:rPr>
              <a:t>Young alumni want authentic connections rather than recruitment-focused interactions.</a:t>
            </a:r>
          </a:p>
          <a:p>
            <a:pPr marL="342900" marR="0" lvl="0" indent="-342900">
              <a:lnSpc>
                <a:spcPct val="115000"/>
              </a:lnSpc>
              <a:spcAft>
                <a:spcPts val="800"/>
              </a:spcAft>
              <a:buSzPts val="1000"/>
              <a:buFont typeface="Symbol" panose="05050102010706020507" pitchFamily="18" charset="2"/>
              <a:buChar char=""/>
              <a:tabLst>
                <a:tab pos="457200" algn="l"/>
              </a:tabLst>
            </a:pPr>
            <a:r>
              <a:rPr lang="en-US" sz="1800" kern="100">
                <a:effectLst/>
                <a:latin typeface="Franklin Gothic Medium" panose="020B0603020102020204" pitchFamily="34" charset="0"/>
                <a:ea typeface="Aptos" panose="020B0004020202020204" pitchFamily="34" charset="0"/>
                <a:cs typeface="Times New Roman" panose="02020603050405020304" pitchFamily="18" charset="0"/>
              </a:rPr>
              <a:t>They are highly protective of their time and expect clear value from participation.</a:t>
            </a:r>
          </a:p>
          <a:p>
            <a:pPr marL="342900" marR="0" lvl="0" indent="-342900">
              <a:lnSpc>
                <a:spcPct val="115000"/>
              </a:lnSpc>
              <a:spcAft>
                <a:spcPts val="800"/>
              </a:spcAft>
              <a:buSzPts val="1000"/>
              <a:buFont typeface="Symbol" panose="05050102010706020507" pitchFamily="18" charset="2"/>
              <a:buChar char=""/>
              <a:tabLst>
                <a:tab pos="457200" algn="l"/>
              </a:tabLst>
            </a:pPr>
            <a:r>
              <a:rPr lang="en-US" sz="1800" kern="100">
                <a:effectLst/>
                <a:latin typeface="Franklin Gothic Medium" panose="020B0603020102020204" pitchFamily="34" charset="0"/>
                <a:ea typeface="Aptos" panose="020B0004020202020204" pitchFamily="34" charset="0"/>
                <a:cs typeface="Times New Roman" panose="02020603050405020304" pitchFamily="18" charset="0"/>
              </a:rPr>
              <a:t>Small, specific volunteer opportunities are more appealing than large commitments.</a:t>
            </a:r>
          </a:p>
          <a:p>
            <a:pPr marL="342900" marR="0" lvl="0" indent="-342900">
              <a:lnSpc>
                <a:spcPct val="115000"/>
              </a:lnSpc>
              <a:spcAft>
                <a:spcPts val="800"/>
              </a:spcAft>
              <a:buSzPts val="1000"/>
              <a:buFont typeface="Symbol" panose="05050102010706020507" pitchFamily="18" charset="2"/>
              <a:buChar char=""/>
              <a:tabLst>
                <a:tab pos="457200" algn="l"/>
              </a:tabLst>
            </a:pPr>
            <a:r>
              <a:rPr lang="en-US" sz="1800" kern="100">
                <a:effectLst/>
                <a:latin typeface="Franklin Gothic Medium" panose="020B0603020102020204" pitchFamily="34" charset="0"/>
                <a:ea typeface="Aptos" panose="020B0004020202020204" pitchFamily="34" charset="0"/>
                <a:cs typeface="Times New Roman" panose="02020603050405020304" pitchFamily="18" charset="0"/>
              </a:rPr>
              <a:t>Clubs should focus on listening, flexibility, and understanding life-stage challenges.</a:t>
            </a:r>
          </a:p>
          <a:p>
            <a:endParaRPr lang="en-US">
              <a:latin typeface="Franklin Gothic Medium" panose="020B0603020102020204" pitchFamily="34" charset="0"/>
            </a:endParaRPr>
          </a:p>
        </p:txBody>
      </p:sp>
      <p:sp>
        <p:nvSpPr>
          <p:cNvPr id="7" name="TextBox 6">
            <a:extLst>
              <a:ext uri="{FF2B5EF4-FFF2-40B4-BE49-F238E27FC236}">
                <a16:creationId xmlns:a16="http://schemas.microsoft.com/office/drawing/2014/main" id="{62B7832D-358B-EB57-4346-E59E6685A2CC}"/>
              </a:ext>
            </a:extLst>
          </p:cNvPr>
          <p:cNvSpPr txBox="1"/>
          <p:nvPr/>
        </p:nvSpPr>
        <p:spPr>
          <a:xfrm>
            <a:off x="8538319" y="1512176"/>
            <a:ext cx="3318395" cy="4741491"/>
          </a:xfrm>
          <a:prstGeom prst="rect">
            <a:avLst/>
          </a:prstGeom>
          <a:noFill/>
        </p:spPr>
        <p:txBody>
          <a:bodyPr wrap="square">
            <a:spAutoFit/>
          </a:bodyPr>
          <a:lstStyle/>
          <a:p>
            <a:pPr marL="342900" marR="0" lvl="0" indent="-342900">
              <a:lnSpc>
                <a:spcPct val="115000"/>
              </a:lnSpc>
              <a:spcAft>
                <a:spcPts val="800"/>
              </a:spcAft>
              <a:buSzPts val="1000"/>
              <a:buFont typeface="Symbol" panose="05050102010706020507" pitchFamily="18" charset="2"/>
              <a:buChar char=""/>
              <a:tabLst>
                <a:tab pos="457200" algn="l"/>
              </a:tabLst>
            </a:pPr>
            <a:r>
              <a:rPr lang="en-US" sz="1800" kern="100">
                <a:effectLst/>
                <a:latin typeface="Franklin Gothic Medium" panose="020B0603020102020204" pitchFamily="34" charset="0"/>
                <a:ea typeface="Aptos" panose="020B0004020202020204" pitchFamily="34" charset="0"/>
                <a:cs typeface="Times New Roman" panose="02020603050405020304" pitchFamily="18" charset="0"/>
              </a:rPr>
              <a:t>Clubs are interested in sponsorship opportunities with Purdue-affiliated businesses.</a:t>
            </a:r>
          </a:p>
          <a:p>
            <a:pPr marL="342900" marR="0" lvl="0" indent="-342900">
              <a:lnSpc>
                <a:spcPct val="115000"/>
              </a:lnSpc>
              <a:spcAft>
                <a:spcPts val="800"/>
              </a:spcAft>
              <a:buSzPts val="1000"/>
              <a:buFont typeface="Symbol" panose="05050102010706020507" pitchFamily="18" charset="2"/>
              <a:buChar char=""/>
              <a:tabLst>
                <a:tab pos="457200" algn="l"/>
              </a:tabLst>
            </a:pPr>
            <a:r>
              <a:rPr lang="en-US" sz="1800" kern="100">
                <a:effectLst/>
                <a:latin typeface="Franklin Gothic Medium" panose="020B0603020102020204" pitchFamily="34" charset="0"/>
                <a:ea typeface="Aptos" panose="020B0004020202020204" pitchFamily="34" charset="0"/>
                <a:cs typeface="Times New Roman" panose="02020603050405020304" pitchFamily="18" charset="0"/>
              </a:rPr>
              <a:t>Leaders discussed fundraising events, restaurant partnerships, scholarship-focused ticketing, and donor engagement strategies.</a:t>
            </a:r>
          </a:p>
          <a:p>
            <a:pPr marL="342900" marR="0" lvl="0" indent="-342900">
              <a:lnSpc>
                <a:spcPct val="115000"/>
              </a:lnSpc>
              <a:spcAft>
                <a:spcPts val="800"/>
              </a:spcAft>
              <a:buSzPts val="1000"/>
              <a:buFont typeface="Symbol" panose="05050102010706020507" pitchFamily="18" charset="2"/>
              <a:buChar char=""/>
              <a:tabLst>
                <a:tab pos="457200" algn="l"/>
              </a:tabLst>
            </a:pPr>
            <a:r>
              <a:rPr lang="en-US" sz="1800" kern="100">
                <a:effectLst/>
                <a:latin typeface="Franklin Gothic Medium" panose="020B0603020102020204" pitchFamily="34" charset="0"/>
                <a:ea typeface="Aptos" panose="020B0004020202020204" pitchFamily="34" charset="0"/>
                <a:cs typeface="Times New Roman" panose="02020603050405020304" pitchFamily="18" charset="0"/>
              </a:rPr>
              <a:t>There is interest in identifying business owners within club communities as potential supporters.</a:t>
            </a:r>
          </a:p>
        </p:txBody>
      </p:sp>
      <p:sp>
        <p:nvSpPr>
          <p:cNvPr id="8" name="Subtitle 2">
            <a:extLst>
              <a:ext uri="{FF2B5EF4-FFF2-40B4-BE49-F238E27FC236}">
                <a16:creationId xmlns:a16="http://schemas.microsoft.com/office/drawing/2014/main" id="{44FF9751-978B-BBD4-E305-98AEF1E608AE}"/>
              </a:ext>
            </a:extLst>
          </p:cNvPr>
          <p:cNvSpPr txBox="1">
            <a:spLocks/>
          </p:cNvSpPr>
          <p:nvPr/>
        </p:nvSpPr>
        <p:spPr>
          <a:xfrm>
            <a:off x="8652663" y="955122"/>
            <a:ext cx="3613785" cy="1206484"/>
          </a:xfrm>
          <a:prstGeom prst="rect">
            <a:avLst/>
          </a:prstGeom>
          <a:noFill/>
        </p:spPr>
        <p:txBody>
          <a:bodyPr wrap="square" lIns="0" tIns="0" rIns="0" bIns="0" anchor="t" anchorCtr="0">
            <a:spAutoFit/>
          </a:bodyPr>
          <a:lstStyle>
            <a:lvl1pPr marL="0" indent="0" algn="l" defTabSz="914400" rtl="0" eaLnBrk="1" latinLnBrk="0" hangingPunct="1">
              <a:lnSpc>
                <a:spcPct val="100000"/>
              </a:lnSpc>
              <a:spcBef>
                <a:spcPts val="1000"/>
              </a:spcBef>
              <a:buClr>
                <a:schemeClr val="accent2"/>
              </a:buClr>
              <a:buFont typeface="Arial" panose="020B0604020202020204" pitchFamily="34" charset="0"/>
              <a:buNone/>
              <a:defRPr sz="2200" b="1" i="0" kern="1200">
                <a:solidFill>
                  <a:schemeClr val="accent2"/>
                </a:solidFill>
                <a:latin typeface="Acumin Pro SemiCondensed" panose="020B0506020202020204" pitchFamily="34" charset="77"/>
                <a:ea typeface="+mn-ea"/>
                <a:cs typeface="+mn-cs"/>
              </a:defRPr>
            </a:lvl1pPr>
            <a:lvl2pPr marL="457200" indent="0" algn="ctr" defTabSz="914400" rtl="0" eaLnBrk="1" latinLnBrk="0" hangingPunct="1">
              <a:lnSpc>
                <a:spcPct val="100000"/>
              </a:lnSpc>
              <a:spcBef>
                <a:spcPts val="1000"/>
              </a:spcBef>
              <a:buClr>
                <a:schemeClr val="accent2"/>
              </a:buClr>
              <a:buFont typeface="Arial" panose="020B0604020202020204" pitchFamily="34" charset="0"/>
              <a:buNone/>
              <a:defRPr sz="1900" kern="1200">
                <a:solidFill>
                  <a:schemeClr val="tx1">
                    <a:lumMod val="85000"/>
                    <a:lumOff val="15000"/>
                  </a:schemeClr>
                </a:solidFill>
                <a:latin typeface="+mn-lt"/>
                <a:ea typeface="+mn-ea"/>
                <a:cs typeface="+mn-cs"/>
              </a:defRPr>
            </a:lvl2pPr>
            <a:lvl3pPr marL="914400" indent="0" algn="ctr" defTabSz="914400" rtl="0" eaLnBrk="1" latinLnBrk="0" hangingPunct="1">
              <a:lnSpc>
                <a:spcPct val="100000"/>
              </a:lnSpc>
              <a:spcBef>
                <a:spcPts val="1000"/>
              </a:spcBef>
              <a:buClr>
                <a:schemeClr val="accent2"/>
              </a:buClr>
              <a:buFont typeface="Arial" panose="020B0604020202020204" pitchFamily="34" charset="0"/>
              <a:buNone/>
              <a:defRPr sz="1800" kern="1200">
                <a:solidFill>
                  <a:schemeClr val="tx1">
                    <a:lumMod val="85000"/>
                    <a:lumOff val="15000"/>
                  </a:schemeClr>
                </a:solidFill>
                <a:latin typeface="+mn-lt"/>
                <a:ea typeface="+mn-ea"/>
                <a:cs typeface="+mn-cs"/>
              </a:defRPr>
            </a:lvl3pPr>
            <a:lvl4pPr marL="13716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4pPr>
            <a:lvl5pPr marL="18288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5pPr>
            <a:lvl6pPr marL="22860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8pPr>
            <a:lvl9pPr marL="36576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9pPr>
          </a:lstStyle>
          <a:p>
            <a:pPr marL="0" marR="0" algn="ctr">
              <a:lnSpc>
                <a:spcPct val="115000"/>
              </a:lnSpc>
              <a:spcAft>
                <a:spcPts val="800"/>
              </a:spcAft>
            </a:pPr>
            <a:r>
              <a:rPr lang="en-US" sz="1800" b="1" kern="100">
                <a:effectLst/>
                <a:latin typeface="Aptos" panose="020B0004020202020204" pitchFamily="34" charset="0"/>
                <a:ea typeface="Aptos" panose="020B0004020202020204" pitchFamily="34" charset="0"/>
                <a:cs typeface="Times New Roman" panose="02020603050405020304" pitchFamily="18" charset="0"/>
              </a:rPr>
              <a:t>Fundraising &amp; Financial Sustainability</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pPr algn="ctr"/>
            <a:endParaRPr lang="en-US"/>
          </a:p>
        </p:txBody>
      </p:sp>
      <p:sp>
        <p:nvSpPr>
          <p:cNvPr id="5" name="Subtitle 2">
            <a:extLst>
              <a:ext uri="{FF2B5EF4-FFF2-40B4-BE49-F238E27FC236}">
                <a16:creationId xmlns:a16="http://schemas.microsoft.com/office/drawing/2014/main" id="{2C034416-A8CF-70C1-A4A0-F0992BA2142F}"/>
              </a:ext>
            </a:extLst>
          </p:cNvPr>
          <p:cNvSpPr txBox="1">
            <a:spLocks/>
          </p:cNvSpPr>
          <p:nvPr/>
        </p:nvSpPr>
        <p:spPr>
          <a:xfrm>
            <a:off x="5013606" y="955122"/>
            <a:ext cx="2929735" cy="1206484"/>
          </a:xfrm>
          <a:prstGeom prst="rect">
            <a:avLst/>
          </a:prstGeom>
          <a:noFill/>
        </p:spPr>
        <p:txBody>
          <a:bodyPr wrap="square" lIns="0" tIns="0" rIns="0" bIns="0" anchor="t" anchorCtr="0">
            <a:spAutoFit/>
          </a:bodyPr>
          <a:lstStyle>
            <a:lvl1pPr marL="0" indent="0" algn="l" defTabSz="914400" rtl="0" eaLnBrk="1" latinLnBrk="0" hangingPunct="1">
              <a:lnSpc>
                <a:spcPct val="100000"/>
              </a:lnSpc>
              <a:spcBef>
                <a:spcPts val="1000"/>
              </a:spcBef>
              <a:buClr>
                <a:schemeClr val="accent2"/>
              </a:buClr>
              <a:buFont typeface="Arial" panose="020B0604020202020204" pitchFamily="34" charset="0"/>
              <a:buNone/>
              <a:defRPr sz="2200" b="1" i="0" kern="1200">
                <a:solidFill>
                  <a:schemeClr val="accent2"/>
                </a:solidFill>
                <a:latin typeface="Acumin Pro SemiCondensed" panose="020B0506020202020204" pitchFamily="34" charset="77"/>
                <a:ea typeface="+mn-ea"/>
                <a:cs typeface="+mn-cs"/>
              </a:defRPr>
            </a:lvl1pPr>
            <a:lvl2pPr marL="457200" indent="0" algn="ctr" defTabSz="914400" rtl="0" eaLnBrk="1" latinLnBrk="0" hangingPunct="1">
              <a:lnSpc>
                <a:spcPct val="100000"/>
              </a:lnSpc>
              <a:spcBef>
                <a:spcPts val="1000"/>
              </a:spcBef>
              <a:buClr>
                <a:schemeClr val="accent2"/>
              </a:buClr>
              <a:buFont typeface="Arial" panose="020B0604020202020204" pitchFamily="34" charset="0"/>
              <a:buNone/>
              <a:defRPr sz="1900" kern="1200">
                <a:solidFill>
                  <a:schemeClr val="tx1">
                    <a:lumMod val="85000"/>
                    <a:lumOff val="15000"/>
                  </a:schemeClr>
                </a:solidFill>
                <a:latin typeface="+mn-lt"/>
                <a:ea typeface="+mn-ea"/>
                <a:cs typeface="+mn-cs"/>
              </a:defRPr>
            </a:lvl2pPr>
            <a:lvl3pPr marL="914400" indent="0" algn="ctr" defTabSz="914400" rtl="0" eaLnBrk="1" latinLnBrk="0" hangingPunct="1">
              <a:lnSpc>
                <a:spcPct val="100000"/>
              </a:lnSpc>
              <a:spcBef>
                <a:spcPts val="1000"/>
              </a:spcBef>
              <a:buClr>
                <a:schemeClr val="accent2"/>
              </a:buClr>
              <a:buFont typeface="Arial" panose="020B0604020202020204" pitchFamily="34" charset="0"/>
              <a:buNone/>
              <a:defRPr sz="1800" kern="1200">
                <a:solidFill>
                  <a:schemeClr val="tx1">
                    <a:lumMod val="85000"/>
                    <a:lumOff val="15000"/>
                  </a:schemeClr>
                </a:solidFill>
                <a:latin typeface="+mn-lt"/>
                <a:ea typeface="+mn-ea"/>
                <a:cs typeface="+mn-cs"/>
              </a:defRPr>
            </a:lvl3pPr>
            <a:lvl4pPr marL="13716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4pPr>
            <a:lvl5pPr marL="18288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5pPr>
            <a:lvl6pPr marL="22860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8pPr>
            <a:lvl9pPr marL="36576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9pPr>
          </a:lstStyle>
          <a:p>
            <a:pPr marL="0" marR="0" algn="ctr">
              <a:lnSpc>
                <a:spcPct val="115000"/>
              </a:lnSpc>
              <a:spcAft>
                <a:spcPts val="800"/>
              </a:spcAft>
            </a:pPr>
            <a:r>
              <a:rPr lang="en-US" sz="1800" b="1" kern="100">
                <a:effectLst/>
                <a:latin typeface="Aptos" panose="020B0004020202020204" pitchFamily="34" charset="0"/>
                <a:ea typeface="Aptos" panose="020B0004020202020204" pitchFamily="34" charset="0"/>
                <a:cs typeface="Times New Roman" panose="02020603050405020304" pitchFamily="18" charset="0"/>
              </a:rPr>
              <a:t>Communications &amp; Marketing</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pPr algn="ctr"/>
            <a:endParaRPr lang="en-US"/>
          </a:p>
        </p:txBody>
      </p:sp>
      <p:sp>
        <p:nvSpPr>
          <p:cNvPr id="9" name="TextBox 8">
            <a:extLst>
              <a:ext uri="{FF2B5EF4-FFF2-40B4-BE49-F238E27FC236}">
                <a16:creationId xmlns:a16="http://schemas.microsoft.com/office/drawing/2014/main" id="{61466E87-E573-CD21-EAD3-64396C45D4CA}"/>
              </a:ext>
            </a:extLst>
          </p:cNvPr>
          <p:cNvSpPr txBox="1"/>
          <p:nvPr/>
        </p:nvSpPr>
        <p:spPr>
          <a:xfrm>
            <a:off x="4623606" y="1566605"/>
            <a:ext cx="3613785" cy="4842223"/>
          </a:xfrm>
          <a:prstGeom prst="rect">
            <a:avLst/>
          </a:prstGeom>
          <a:noFill/>
        </p:spPr>
        <p:txBody>
          <a:bodyPr wrap="square">
            <a:spAutoFit/>
          </a:bodyPr>
          <a:lstStyle/>
          <a:p>
            <a:pPr marL="342900" marR="0" lvl="0" indent="-342900">
              <a:lnSpc>
                <a:spcPct val="115000"/>
              </a:lnSpc>
              <a:spcAft>
                <a:spcPts val="800"/>
              </a:spcAft>
              <a:buSzPts val="1000"/>
              <a:buFont typeface="Symbol" panose="05050102010706020507" pitchFamily="18" charset="2"/>
              <a:buChar char=""/>
              <a:tabLst>
                <a:tab pos="457200" algn="l"/>
              </a:tabLst>
            </a:pPr>
            <a:r>
              <a:rPr lang="en-US" sz="1800" kern="100">
                <a:effectLst/>
                <a:latin typeface="Franklin Gothic Medium" panose="020B0603020102020204" pitchFamily="34" charset="0"/>
                <a:ea typeface="Aptos" panose="020B0004020202020204" pitchFamily="34" charset="0"/>
                <a:cs typeface="Times New Roman" panose="02020603050405020304" pitchFamily="18" charset="0"/>
              </a:rPr>
              <a:t>Clubs continue to experience email fatigue and unsubscribe challenges.</a:t>
            </a:r>
          </a:p>
          <a:p>
            <a:pPr marL="342900" marR="0" lvl="0" indent="-342900">
              <a:lnSpc>
                <a:spcPct val="115000"/>
              </a:lnSpc>
              <a:spcAft>
                <a:spcPts val="800"/>
              </a:spcAft>
              <a:buSzPts val="1000"/>
              <a:buFont typeface="Symbol" panose="05050102010706020507" pitchFamily="18" charset="2"/>
              <a:buChar char=""/>
              <a:tabLst>
                <a:tab pos="457200" algn="l"/>
              </a:tabLst>
            </a:pPr>
            <a:r>
              <a:rPr lang="en-US" sz="1800" kern="100">
                <a:effectLst/>
                <a:latin typeface="Franklin Gothic Medium" panose="020B0603020102020204" pitchFamily="34" charset="0"/>
                <a:ea typeface="Aptos" panose="020B0004020202020204" pitchFamily="34" charset="0"/>
                <a:cs typeface="Times New Roman" panose="02020603050405020304" pitchFamily="18" charset="0"/>
              </a:rPr>
              <a:t>Questions remain about the most effective mix of social media platforms.</a:t>
            </a:r>
          </a:p>
          <a:p>
            <a:pPr marL="342900" marR="0" lvl="0" indent="-342900">
              <a:lnSpc>
                <a:spcPct val="115000"/>
              </a:lnSpc>
              <a:spcAft>
                <a:spcPts val="800"/>
              </a:spcAft>
              <a:buSzPts val="1000"/>
              <a:buFont typeface="Symbol" panose="05050102010706020507" pitchFamily="18" charset="2"/>
              <a:buChar char=""/>
              <a:tabLst>
                <a:tab pos="457200" algn="l"/>
              </a:tabLst>
            </a:pPr>
            <a:r>
              <a:rPr lang="en-US" sz="1800" kern="100">
                <a:effectLst/>
                <a:latin typeface="Franklin Gothic Medium" panose="020B0603020102020204" pitchFamily="34" charset="0"/>
                <a:ea typeface="Aptos" panose="020B0004020202020204" pitchFamily="34" charset="0"/>
                <a:cs typeface="Times New Roman" panose="02020603050405020304" pitchFamily="18" charset="0"/>
              </a:rPr>
              <a:t>Leaders are interested in storytelling resources, social media guidance, and communication templates.</a:t>
            </a:r>
          </a:p>
          <a:p>
            <a:pPr marL="342900" marR="0" lvl="0" indent="-342900">
              <a:lnSpc>
                <a:spcPct val="115000"/>
              </a:lnSpc>
              <a:spcAft>
                <a:spcPts val="800"/>
              </a:spcAft>
              <a:buSzPts val="1000"/>
              <a:buFont typeface="Symbol" panose="05050102010706020507" pitchFamily="18" charset="2"/>
              <a:buChar char=""/>
              <a:tabLst>
                <a:tab pos="457200" algn="l"/>
              </a:tabLst>
            </a:pPr>
            <a:r>
              <a:rPr lang="en-US" sz="1800">
                <a:effectLst/>
                <a:latin typeface="Franklin Gothic Medium" panose="020B0603020102020204" pitchFamily="34" charset="0"/>
                <a:ea typeface="Aptos" panose="020B0004020202020204" pitchFamily="34" charset="0"/>
                <a:cs typeface="Times New Roman" panose="02020603050405020304" pitchFamily="18" charset="0"/>
              </a:rPr>
              <a:t>Clubs want greater visibility and effectiveness from their websites and social media channels</a:t>
            </a:r>
            <a:endParaRPr lang="en-US">
              <a:latin typeface="Franklin Gothic Medium" panose="020B0603020102020204" pitchFamily="34" charset="0"/>
            </a:endParaRPr>
          </a:p>
        </p:txBody>
      </p:sp>
      <p:pic>
        <p:nvPicPr>
          <p:cNvPr id="11" name="Graphic 10" descr="Cycle with people with solid fill">
            <a:extLst>
              <a:ext uri="{FF2B5EF4-FFF2-40B4-BE49-F238E27FC236}">
                <a16:creationId xmlns:a16="http://schemas.microsoft.com/office/drawing/2014/main" id="{04927913-111C-93B9-16BE-C5A753CA76B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81506" y="978776"/>
            <a:ext cx="587829" cy="587829"/>
          </a:xfrm>
          <a:prstGeom prst="rect">
            <a:avLst/>
          </a:prstGeom>
        </p:spPr>
      </p:pic>
      <p:pic>
        <p:nvPicPr>
          <p:cNvPr id="13" name="Graphic 12" descr="Email with solid fill">
            <a:extLst>
              <a:ext uri="{FF2B5EF4-FFF2-40B4-BE49-F238E27FC236}">
                <a16:creationId xmlns:a16="http://schemas.microsoft.com/office/drawing/2014/main" id="{C1B58EEA-397D-186D-41A2-21634F82A27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671720" y="1018436"/>
            <a:ext cx="457200" cy="457200"/>
          </a:xfrm>
          <a:prstGeom prst="rect">
            <a:avLst/>
          </a:prstGeom>
        </p:spPr>
      </p:pic>
      <p:pic>
        <p:nvPicPr>
          <p:cNvPr id="15" name="Graphic 14" descr="Money with solid fill">
            <a:extLst>
              <a:ext uri="{FF2B5EF4-FFF2-40B4-BE49-F238E27FC236}">
                <a16:creationId xmlns:a16="http://schemas.microsoft.com/office/drawing/2014/main" id="{050929E6-6CAF-27C7-E384-4202109DDD8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545286" y="978776"/>
            <a:ext cx="533400" cy="533400"/>
          </a:xfrm>
          <a:prstGeom prst="rect">
            <a:avLst/>
          </a:prstGeom>
        </p:spPr>
      </p:pic>
    </p:spTree>
    <p:extLst>
      <p:ext uri="{BB962C8B-B14F-4D97-AF65-F5344CB8AC3E}">
        <p14:creationId xmlns:p14="http://schemas.microsoft.com/office/powerpoint/2010/main" val="23788672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E82A1-B5E6-22D7-5D3E-FC61834BF858}"/>
              </a:ext>
            </a:extLst>
          </p:cNvPr>
          <p:cNvSpPr>
            <a:spLocks noGrp="1"/>
          </p:cNvSpPr>
          <p:nvPr>
            <p:ph type="ctrTitle"/>
          </p:nvPr>
        </p:nvSpPr>
        <p:spPr/>
        <p:txBody>
          <a:bodyPr/>
          <a:lstStyle/>
          <a:p>
            <a:r>
              <a:rPr lang="en-US">
                <a:latin typeface="Franklin Gothic Medium" panose="020B0603020102020204" pitchFamily="34" charset="0"/>
              </a:rPr>
              <a:t>What is Working: Best Practices Shared</a:t>
            </a:r>
          </a:p>
        </p:txBody>
      </p:sp>
      <p:sp>
        <p:nvSpPr>
          <p:cNvPr id="3" name="Subtitle 2">
            <a:extLst>
              <a:ext uri="{FF2B5EF4-FFF2-40B4-BE49-F238E27FC236}">
                <a16:creationId xmlns:a16="http://schemas.microsoft.com/office/drawing/2014/main" id="{38CB16C6-FFF9-09CA-8F73-E5473F81F149}"/>
              </a:ext>
            </a:extLst>
          </p:cNvPr>
          <p:cNvSpPr>
            <a:spLocks noGrp="1"/>
          </p:cNvSpPr>
          <p:nvPr>
            <p:ph type="subTitle" idx="1"/>
          </p:nvPr>
        </p:nvSpPr>
        <p:spPr>
          <a:xfrm>
            <a:off x="457200" y="936664"/>
            <a:ext cx="2799102" cy="1020792"/>
          </a:xfrm>
        </p:spPr>
        <p:txBody>
          <a:bodyPr/>
          <a:lstStyle/>
          <a:p>
            <a:pPr algn="ctr"/>
            <a:r>
              <a:rPr lang="en-US" sz="1800" b="1" kern="100">
                <a:effectLst/>
                <a:latin typeface="Aptos" panose="020B0004020202020204" pitchFamily="34" charset="0"/>
                <a:ea typeface="Aptos" panose="020B0004020202020204" pitchFamily="34" charset="0"/>
                <a:cs typeface="Times New Roman" panose="02020603050405020304" pitchFamily="18" charset="0"/>
              </a:rPr>
              <a:t>Programming &amp; Events</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pPr algn="ctr"/>
            <a:endParaRPr lang="en-US"/>
          </a:p>
        </p:txBody>
      </p:sp>
      <p:sp>
        <p:nvSpPr>
          <p:cNvPr id="4" name="Text Placeholder 3">
            <a:extLst>
              <a:ext uri="{FF2B5EF4-FFF2-40B4-BE49-F238E27FC236}">
                <a16:creationId xmlns:a16="http://schemas.microsoft.com/office/drawing/2014/main" id="{99218E29-9FF5-EF94-FF50-26C3C074ACA8}"/>
              </a:ext>
            </a:extLst>
          </p:cNvPr>
          <p:cNvSpPr>
            <a:spLocks noGrp="1"/>
          </p:cNvSpPr>
          <p:nvPr>
            <p:ph type="body" sz="quarter" idx="14"/>
          </p:nvPr>
        </p:nvSpPr>
        <p:spPr>
          <a:xfrm>
            <a:off x="348492" y="1483580"/>
            <a:ext cx="3265712" cy="4481973"/>
          </a:xfrm>
        </p:spPr>
        <p:txBody>
          <a:bodyPr>
            <a:normAutofit lnSpcReduction="10000"/>
          </a:bodyPr>
          <a:lstStyle/>
          <a:p>
            <a:pPr marL="342900" marR="0" lvl="0" indent="-342900">
              <a:lnSpc>
                <a:spcPct val="115000"/>
              </a:lnSpc>
              <a:buSzPts val="1000"/>
              <a:buFont typeface="Symbol" panose="05050102010706020507" pitchFamily="18" charset="2"/>
              <a:buChar char=""/>
              <a:tabLst>
                <a:tab pos="457200" algn="l"/>
              </a:tabLst>
            </a:pPr>
            <a:r>
              <a:rPr lang="en-US" sz="1900" kern="100">
                <a:effectLst/>
                <a:latin typeface="Franklin Gothic Medium (Headings)"/>
                <a:ea typeface="Aptos" panose="020B0004020202020204" pitchFamily="34" charset="0"/>
                <a:cs typeface="Times New Roman" panose="02020603050405020304" pitchFamily="18" charset="0"/>
              </a:rPr>
              <a:t>Movie theater watch party that sold out and became an annual tradition.</a:t>
            </a:r>
          </a:p>
          <a:p>
            <a:pPr marL="342900" marR="0" lvl="0" indent="-342900">
              <a:lnSpc>
                <a:spcPct val="115000"/>
              </a:lnSpc>
              <a:buSzPts val="1000"/>
              <a:buFont typeface="Symbol" panose="05050102010706020507" pitchFamily="18" charset="2"/>
              <a:buChar char=""/>
              <a:tabLst>
                <a:tab pos="457200" algn="l"/>
              </a:tabLst>
            </a:pPr>
            <a:r>
              <a:rPr lang="en-US" sz="1900" kern="100">
                <a:effectLst/>
                <a:latin typeface="Franklin Gothic Medium (Headings)"/>
                <a:ea typeface="Aptos" panose="020B0004020202020204" pitchFamily="34" charset="0"/>
                <a:cs typeface="Times New Roman" panose="02020603050405020304" pitchFamily="18" charset="0"/>
              </a:rPr>
              <a:t>Fish Fry events and community partnerships.</a:t>
            </a:r>
          </a:p>
          <a:p>
            <a:pPr marL="342900" marR="0" lvl="0" indent="-342900">
              <a:lnSpc>
                <a:spcPct val="115000"/>
              </a:lnSpc>
              <a:buSzPts val="1000"/>
              <a:buFont typeface="Symbol" panose="05050102010706020507" pitchFamily="18" charset="2"/>
              <a:buChar char=""/>
              <a:tabLst>
                <a:tab pos="457200" algn="l"/>
              </a:tabLst>
            </a:pPr>
            <a:r>
              <a:rPr lang="en-US" sz="1900" kern="100">
                <a:effectLst/>
                <a:latin typeface="Franklin Gothic Medium (Headings)"/>
                <a:ea typeface="Aptos" panose="020B0004020202020204" pitchFamily="34" charset="0"/>
                <a:cs typeface="Times New Roman" panose="02020603050405020304" pitchFamily="18" charset="0"/>
              </a:rPr>
              <a:t>Trivia Nights.</a:t>
            </a:r>
          </a:p>
          <a:p>
            <a:pPr marL="342900" marR="0" lvl="0" indent="-342900">
              <a:lnSpc>
                <a:spcPct val="115000"/>
              </a:lnSpc>
              <a:buSzPts val="1000"/>
              <a:buFont typeface="Symbol" panose="05050102010706020507" pitchFamily="18" charset="2"/>
              <a:buChar char=""/>
              <a:tabLst>
                <a:tab pos="457200" algn="l"/>
              </a:tabLst>
            </a:pPr>
            <a:r>
              <a:rPr lang="en-US" sz="1900" kern="100">
                <a:effectLst/>
                <a:latin typeface="Franklin Gothic Medium (Headings)"/>
                <a:ea typeface="Aptos" panose="020B0004020202020204" pitchFamily="34" charset="0"/>
                <a:cs typeface="Times New Roman" panose="02020603050405020304" pitchFamily="18" charset="0"/>
              </a:rPr>
              <a:t>Wine Tours.</a:t>
            </a:r>
          </a:p>
          <a:p>
            <a:pPr marL="342900" marR="0" lvl="0" indent="-342900">
              <a:lnSpc>
                <a:spcPct val="115000"/>
              </a:lnSpc>
              <a:buSzPts val="1000"/>
              <a:buFont typeface="Symbol" panose="05050102010706020507" pitchFamily="18" charset="2"/>
              <a:buChar char=""/>
              <a:tabLst>
                <a:tab pos="457200" algn="l"/>
              </a:tabLst>
            </a:pPr>
            <a:r>
              <a:rPr lang="en-US" sz="1900" kern="100">
                <a:effectLst/>
                <a:latin typeface="Franklin Gothic Medium (Headings)"/>
                <a:ea typeface="Aptos" panose="020B0004020202020204" pitchFamily="34" charset="0"/>
                <a:cs typeface="Times New Roman" panose="02020603050405020304" pitchFamily="18" charset="0"/>
              </a:rPr>
              <a:t>Euchre and Game Nights.</a:t>
            </a:r>
          </a:p>
          <a:p>
            <a:pPr marL="342900" marR="0" lvl="0" indent="-342900">
              <a:lnSpc>
                <a:spcPct val="115000"/>
              </a:lnSpc>
              <a:buSzPts val="1000"/>
              <a:buFont typeface="Symbol" panose="05050102010706020507" pitchFamily="18" charset="2"/>
              <a:buChar char=""/>
              <a:tabLst>
                <a:tab pos="457200" algn="l"/>
              </a:tabLst>
            </a:pPr>
            <a:r>
              <a:rPr lang="en-US" sz="1900" kern="100">
                <a:effectLst/>
                <a:latin typeface="Franklin Gothic Medium (Headings)"/>
                <a:ea typeface="Aptos" panose="020B0004020202020204" pitchFamily="34" charset="0"/>
                <a:cs typeface="Times New Roman" panose="02020603050405020304" pitchFamily="18" charset="0"/>
              </a:rPr>
              <a:t>Sunset Bat Cruise hosted by the Purdue Austin Club.</a:t>
            </a:r>
          </a:p>
          <a:p>
            <a:pPr marL="342900" marR="0" lvl="0" indent="-342900">
              <a:lnSpc>
                <a:spcPct val="115000"/>
              </a:lnSpc>
              <a:buSzPts val="1000"/>
              <a:buFont typeface="Symbol" panose="05050102010706020507" pitchFamily="18" charset="2"/>
              <a:buChar char=""/>
              <a:tabLst>
                <a:tab pos="457200" algn="l"/>
              </a:tabLst>
            </a:pPr>
            <a:r>
              <a:rPr lang="en-US" sz="1900" kern="100">
                <a:effectLst/>
                <a:latin typeface="Franklin Gothic Medium (Headings)"/>
                <a:ea typeface="Aptos" panose="020B0004020202020204" pitchFamily="34" charset="0"/>
                <a:cs typeface="Times New Roman" panose="02020603050405020304" pitchFamily="18" charset="0"/>
              </a:rPr>
              <a:t>Big Ten Cornhole competitions.</a:t>
            </a:r>
          </a:p>
          <a:p>
            <a:pPr marL="342900" marR="0" lvl="0" indent="-342900">
              <a:lnSpc>
                <a:spcPct val="115000"/>
              </a:lnSpc>
              <a:buSzPts val="1000"/>
              <a:buFont typeface="Symbol" panose="05050102010706020507" pitchFamily="18" charset="2"/>
              <a:buChar char=""/>
              <a:tabLst>
                <a:tab pos="457200" algn="l"/>
              </a:tabLst>
            </a:pPr>
            <a:r>
              <a:rPr lang="en-US" sz="1900" kern="100">
                <a:effectLst/>
                <a:latin typeface="Franklin Gothic Medium (Headings)"/>
                <a:ea typeface="Aptos" panose="020B0004020202020204" pitchFamily="34" charset="0"/>
                <a:cs typeface="Times New Roman" panose="02020603050405020304" pitchFamily="18" charset="0"/>
              </a:rPr>
              <a:t>Cross-organizational events with other alumni groups.</a:t>
            </a:r>
          </a:p>
          <a:p>
            <a:endParaRPr lang="en-US" sz="1600">
              <a:latin typeface="Franklin Gothic Medium (Headings)"/>
            </a:endParaRPr>
          </a:p>
        </p:txBody>
      </p:sp>
      <p:sp>
        <p:nvSpPr>
          <p:cNvPr id="6" name="Subtitle 2">
            <a:extLst>
              <a:ext uri="{FF2B5EF4-FFF2-40B4-BE49-F238E27FC236}">
                <a16:creationId xmlns:a16="http://schemas.microsoft.com/office/drawing/2014/main" id="{D32B9F96-F083-BD34-4FA5-016689991B28}"/>
              </a:ext>
            </a:extLst>
          </p:cNvPr>
          <p:cNvSpPr txBox="1">
            <a:spLocks/>
          </p:cNvSpPr>
          <p:nvPr/>
        </p:nvSpPr>
        <p:spPr>
          <a:xfrm>
            <a:off x="4171804" y="933350"/>
            <a:ext cx="3819406" cy="887935"/>
          </a:xfrm>
          <a:prstGeom prst="rect">
            <a:avLst/>
          </a:prstGeom>
          <a:noFill/>
        </p:spPr>
        <p:txBody>
          <a:bodyPr wrap="square" lIns="0" tIns="0" rIns="0" bIns="0" anchor="t" anchorCtr="0">
            <a:spAutoFit/>
          </a:bodyPr>
          <a:lstStyle>
            <a:lvl1pPr marL="0" indent="0" algn="l" defTabSz="914400" rtl="0" eaLnBrk="1" latinLnBrk="0" hangingPunct="1">
              <a:lnSpc>
                <a:spcPct val="100000"/>
              </a:lnSpc>
              <a:spcBef>
                <a:spcPts val="1000"/>
              </a:spcBef>
              <a:buClr>
                <a:schemeClr val="accent2"/>
              </a:buClr>
              <a:buFont typeface="Arial" panose="020B0604020202020204" pitchFamily="34" charset="0"/>
              <a:buNone/>
              <a:defRPr sz="2200" b="1" i="0" kern="1200">
                <a:solidFill>
                  <a:schemeClr val="accent2"/>
                </a:solidFill>
                <a:latin typeface="Acumin Pro SemiCondensed" panose="020B0506020202020204" pitchFamily="34" charset="77"/>
                <a:ea typeface="+mn-ea"/>
                <a:cs typeface="+mn-cs"/>
              </a:defRPr>
            </a:lvl1pPr>
            <a:lvl2pPr marL="457200" indent="0" algn="ctr" defTabSz="914400" rtl="0" eaLnBrk="1" latinLnBrk="0" hangingPunct="1">
              <a:lnSpc>
                <a:spcPct val="100000"/>
              </a:lnSpc>
              <a:spcBef>
                <a:spcPts val="1000"/>
              </a:spcBef>
              <a:buClr>
                <a:schemeClr val="accent2"/>
              </a:buClr>
              <a:buFont typeface="Arial" panose="020B0604020202020204" pitchFamily="34" charset="0"/>
              <a:buNone/>
              <a:defRPr sz="1900" kern="1200">
                <a:solidFill>
                  <a:schemeClr val="tx1">
                    <a:lumMod val="85000"/>
                    <a:lumOff val="15000"/>
                  </a:schemeClr>
                </a:solidFill>
                <a:latin typeface="+mn-lt"/>
                <a:ea typeface="+mn-ea"/>
                <a:cs typeface="+mn-cs"/>
              </a:defRPr>
            </a:lvl2pPr>
            <a:lvl3pPr marL="914400" indent="0" algn="ctr" defTabSz="914400" rtl="0" eaLnBrk="1" latinLnBrk="0" hangingPunct="1">
              <a:lnSpc>
                <a:spcPct val="100000"/>
              </a:lnSpc>
              <a:spcBef>
                <a:spcPts val="1000"/>
              </a:spcBef>
              <a:buClr>
                <a:schemeClr val="accent2"/>
              </a:buClr>
              <a:buFont typeface="Arial" panose="020B0604020202020204" pitchFamily="34" charset="0"/>
              <a:buNone/>
              <a:defRPr sz="1800" kern="1200">
                <a:solidFill>
                  <a:schemeClr val="tx1">
                    <a:lumMod val="85000"/>
                    <a:lumOff val="15000"/>
                  </a:schemeClr>
                </a:solidFill>
                <a:latin typeface="+mn-lt"/>
                <a:ea typeface="+mn-ea"/>
                <a:cs typeface="+mn-cs"/>
              </a:defRPr>
            </a:lvl3pPr>
            <a:lvl4pPr marL="13716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4pPr>
            <a:lvl5pPr marL="18288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5pPr>
            <a:lvl6pPr marL="22860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8pPr>
            <a:lvl9pPr marL="36576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9pPr>
          </a:lstStyle>
          <a:p>
            <a:pPr marL="0" marR="0" algn="ctr">
              <a:lnSpc>
                <a:spcPct val="115000"/>
              </a:lnSpc>
              <a:spcAft>
                <a:spcPts val="800"/>
              </a:spcAft>
            </a:pPr>
            <a:r>
              <a:rPr lang="en-US" sz="1800" b="1" kern="100">
                <a:effectLst/>
                <a:latin typeface="Aptos" panose="020B0004020202020204" pitchFamily="34" charset="0"/>
                <a:ea typeface="Aptos" panose="020B0004020202020204" pitchFamily="34" charset="0"/>
                <a:cs typeface="Times New Roman" panose="02020603050405020304" pitchFamily="18" charset="0"/>
              </a:rPr>
              <a:t>Membership &amp; Alumni Engagement</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pPr algn="ctr"/>
            <a:endParaRPr lang="en-US"/>
          </a:p>
        </p:txBody>
      </p:sp>
      <p:sp>
        <p:nvSpPr>
          <p:cNvPr id="8" name="TextBox 7">
            <a:extLst>
              <a:ext uri="{FF2B5EF4-FFF2-40B4-BE49-F238E27FC236}">
                <a16:creationId xmlns:a16="http://schemas.microsoft.com/office/drawing/2014/main" id="{308355AC-38FC-3F05-76AF-F332E9618455}"/>
              </a:ext>
            </a:extLst>
          </p:cNvPr>
          <p:cNvSpPr txBox="1"/>
          <p:nvPr/>
        </p:nvSpPr>
        <p:spPr>
          <a:xfrm>
            <a:off x="3864358" y="1395213"/>
            <a:ext cx="3265711" cy="4217758"/>
          </a:xfrm>
          <a:prstGeom prst="rect">
            <a:avLst/>
          </a:prstGeom>
          <a:noFill/>
        </p:spPr>
        <p:txBody>
          <a:bodyPr wrap="square">
            <a:spAutoFit/>
          </a:bodyPr>
          <a:lstStyle/>
          <a:p>
            <a:pPr marL="342900" marR="0" lvl="0" indent="-342900">
              <a:lnSpc>
                <a:spcPct val="115000"/>
              </a:lnSpc>
              <a:buSzPts val="1000"/>
              <a:buFont typeface="Symbol" panose="05050102010706020507" pitchFamily="18" charset="2"/>
              <a:buChar char=""/>
              <a:tabLst>
                <a:tab pos="457200" algn="l"/>
              </a:tabLst>
            </a:pPr>
            <a:r>
              <a:rPr lang="en-US" sz="1800" kern="100">
                <a:effectLst/>
                <a:latin typeface="Franklin Gothic Medium (Headings)"/>
                <a:ea typeface="Aptos" panose="020B0004020202020204" pitchFamily="34" charset="0"/>
                <a:cs typeface="Times New Roman" panose="02020603050405020304" pitchFamily="18" charset="0"/>
              </a:rPr>
              <a:t>Board meet-and-greet events that allow members to interact informally with leaders.</a:t>
            </a:r>
          </a:p>
          <a:p>
            <a:pPr marL="342900" marR="0" lvl="0" indent="-342900">
              <a:lnSpc>
                <a:spcPct val="115000"/>
              </a:lnSpc>
              <a:buSzPts val="1000"/>
              <a:buFont typeface="Symbol" panose="05050102010706020507" pitchFamily="18" charset="2"/>
              <a:buChar char=""/>
              <a:tabLst>
                <a:tab pos="457200" algn="l"/>
              </a:tabLst>
            </a:pPr>
            <a:r>
              <a:rPr lang="en-US" sz="1800" kern="100">
                <a:effectLst/>
                <a:latin typeface="Franklin Gothic Medium (Headings)"/>
                <a:ea typeface="Aptos" panose="020B0004020202020204" pitchFamily="34" charset="0"/>
                <a:cs typeface="Times New Roman" panose="02020603050405020304" pitchFamily="18" charset="0"/>
              </a:rPr>
              <a:t>Surveying alumni to understand interests and volunteer preferences.</a:t>
            </a:r>
          </a:p>
          <a:p>
            <a:pPr marL="342900" marR="0" lvl="0" indent="-342900">
              <a:lnSpc>
                <a:spcPct val="115000"/>
              </a:lnSpc>
              <a:buSzPts val="1000"/>
              <a:buFont typeface="Symbol" panose="05050102010706020507" pitchFamily="18" charset="2"/>
              <a:buChar char=""/>
              <a:tabLst>
                <a:tab pos="457200" algn="l"/>
              </a:tabLst>
            </a:pPr>
            <a:r>
              <a:rPr lang="en-US" sz="1800" kern="100">
                <a:effectLst/>
                <a:latin typeface="Franklin Gothic Medium (Headings)"/>
                <a:ea typeface="Aptos" panose="020B0004020202020204" pitchFamily="34" charset="0"/>
                <a:cs typeface="Times New Roman" panose="02020603050405020304" pitchFamily="18" charset="0"/>
              </a:rPr>
              <a:t>Recruiting volunteers with clear expectations and defined responsibilities.</a:t>
            </a:r>
          </a:p>
          <a:p>
            <a:pPr marL="342900" marR="0" lvl="0" indent="-342900">
              <a:lnSpc>
                <a:spcPct val="115000"/>
              </a:lnSpc>
              <a:buSzPts val="1000"/>
              <a:buFont typeface="Symbol" panose="05050102010706020507" pitchFamily="18" charset="2"/>
              <a:buChar char=""/>
              <a:tabLst>
                <a:tab pos="457200" algn="l"/>
              </a:tabLst>
            </a:pPr>
            <a:r>
              <a:rPr lang="en-US" sz="1800" kern="100">
                <a:effectLst/>
                <a:latin typeface="Franklin Gothic Medium (Headings)"/>
                <a:ea typeface="Aptos" panose="020B0004020202020204" pitchFamily="34" charset="0"/>
                <a:cs typeface="Times New Roman" panose="02020603050405020304" pitchFamily="18" charset="0"/>
              </a:rPr>
              <a:t>Personally connecting with prospective leaders before asking them to serve.</a:t>
            </a:r>
          </a:p>
        </p:txBody>
      </p:sp>
      <p:sp>
        <p:nvSpPr>
          <p:cNvPr id="11" name="Subtitle 2">
            <a:extLst>
              <a:ext uri="{FF2B5EF4-FFF2-40B4-BE49-F238E27FC236}">
                <a16:creationId xmlns:a16="http://schemas.microsoft.com/office/drawing/2014/main" id="{5A01C225-CD70-4FFA-4637-B076BF77D0DB}"/>
              </a:ext>
            </a:extLst>
          </p:cNvPr>
          <p:cNvSpPr txBox="1">
            <a:spLocks/>
          </p:cNvSpPr>
          <p:nvPr/>
        </p:nvSpPr>
        <p:spPr>
          <a:xfrm>
            <a:off x="8741231" y="905820"/>
            <a:ext cx="3125674" cy="887935"/>
          </a:xfrm>
          <a:prstGeom prst="rect">
            <a:avLst/>
          </a:prstGeom>
          <a:noFill/>
        </p:spPr>
        <p:txBody>
          <a:bodyPr wrap="square" lIns="0" tIns="0" rIns="0" bIns="0" anchor="t" anchorCtr="0">
            <a:spAutoFit/>
          </a:bodyPr>
          <a:lstStyle>
            <a:lvl1pPr marL="0" indent="0" algn="l" defTabSz="914400" rtl="0" eaLnBrk="1" latinLnBrk="0" hangingPunct="1">
              <a:lnSpc>
                <a:spcPct val="100000"/>
              </a:lnSpc>
              <a:spcBef>
                <a:spcPts val="1000"/>
              </a:spcBef>
              <a:buClr>
                <a:schemeClr val="accent2"/>
              </a:buClr>
              <a:buFont typeface="Arial" panose="020B0604020202020204" pitchFamily="34" charset="0"/>
              <a:buNone/>
              <a:defRPr sz="2200" b="1" i="0" kern="1200">
                <a:solidFill>
                  <a:schemeClr val="accent2"/>
                </a:solidFill>
                <a:latin typeface="Acumin Pro SemiCondensed" panose="020B0506020202020204" pitchFamily="34" charset="77"/>
                <a:ea typeface="+mn-ea"/>
                <a:cs typeface="+mn-cs"/>
              </a:defRPr>
            </a:lvl1pPr>
            <a:lvl2pPr marL="457200" indent="0" algn="ctr" defTabSz="914400" rtl="0" eaLnBrk="1" latinLnBrk="0" hangingPunct="1">
              <a:lnSpc>
                <a:spcPct val="100000"/>
              </a:lnSpc>
              <a:spcBef>
                <a:spcPts val="1000"/>
              </a:spcBef>
              <a:buClr>
                <a:schemeClr val="accent2"/>
              </a:buClr>
              <a:buFont typeface="Arial" panose="020B0604020202020204" pitchFamily="34" charset="0"/>
              <a:buNone/>
              <a:defRPr sz="1900" kern="1200">
                <a:solidFill>
                  <a:schemeClr val="tx1">
                    <a:lumMod val="85000"/>
                    <a:lumOff val="15000"/>
                  </a:schemeClr>
                </a:solidFill>
                <a:latin typeface="+mn-lt"/>
                <a:ea typeface="+mn-ea"/>
                <a:cs typeface="+mn-cs"/>
              </a:defRPr>
            </a:lvl2pPr>
            <a:lvl3pPr marL="914400" indent="0" algn="ctr" defTabSz="914400" rtl="0" eaLnBrk="1" latinLnBrk="0" hangingPunct="1">
              <a:lnSpc>
                <a:spcPct val="100000"/>
              </a:lnSpc>
              <a:spcBef>
                <a:spcPts val="1000"/>
              </a:spcBef>
              <a:buClr>
                <a:schemeClr val="accent2"/>
              </a:buClr>
              <a:buFont typeface="Arial" panose="020B0604020202020204" pitchFamily="34" charset="0"/>
              <a:buNone/>
              <a:defRPr sz="1800" kern="1200">
                <a:solidFill>
                  <a:schemeClr val="tx1">
                    <a:lumMod val="85000"/>
                    <a:lumOff val="15000"/>
                  </a:schemeClr>
                </a:solidFill>
                <a:latin typeface="+mn-lt"/>
                <a:ea typeface="+mn-ea"/>
                <a:cs typeface="+mn-cs"/>
              </a:defRPr>
            </a:lvl3pPr>
            <a:lvl4pPr marL="13716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4pPr>
            <a:lvl5pPr marL="18288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5pPr>
            <a:lvl6pPr marL="22860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8pPr>
            <a:lvl9pPr marL="36576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9pPr>
          </a:lstStyle>
          <a:p>
            <a:pPr marL="0" marR="0">
              <a:lnSpc>
                <a:spcPct val="115000"/>
              </a:lnSpc>
              <a:spcAft>
                <a:spcPts val="800"/>
              </a:spcAft>
            </a:pPr>
            <a:r>
              <a:rPr lang="en-US" sz="1800" b="1" kern="100">
                <a:effectLst/>
                <a:latin typeface="Aptos" panose="020B0004020202020204" pitchFamily="34" charset="0"/>
                <a:ea typeface="Aptos" panose="020B0004020202020204" pitchFamily="34" charset="0"/>
                <a:cs typeface="Times New Roman" panose="02020603050405020304" pitchFamily="18" charset="0"/>
              </a:rPr>
              <a:t>Communications</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endParaRPr lang="en-US"/>
          </a:p>
        </p:txBody>
      </p:sp>
      <p:sp>
        <p:nvSpPr>
          <p:cNvPr id="13" name="TextBox 12">
            <a:extLst>
              <a:ext uri="{FF2B5EF4-FFF2-40B4-BE49-F238E27FC236}">
                <a16:creationId xmlns:a16="http://schemas.microsoft.com/office/drawing/2014/main" id="{9F958184-BEF3-8E2D-56CC-F28F5B25A7C8}"/>
              </a:ext>
            </a:extLst>
          </p:cNvPr>
          <p:cNvSpPr txBox="1"/>
          <p:nvPr/>
        </p:nvSpPr>
        <p:spPr>
          <a:xfrm>
            <a:off x="8274624" y="1340787"/>
            <a:ext cx="3568884" cy="2625014"/>
          </a:xfrm>
          <a:prstGeom prst="rect">
            <a:avLst/>
          </a:prstGeom>
          <a:noFill/>
        </p:spPr>
        <p:txBody>
          <a:bodyPr wrap="square">
            <a:spAutoFit/>
          </a:bodyPr>
          <a:lstStyle/>
          <a:p>
            <a:pPr marL="342900" marR="0" lvl="0" indent="-342900">
              <a:lnSpc>
                <a:spcPct val="115000"/>
              </a:lnSpc>
              <a:buSzPts val="1000"/>
              <a:buFont typeface="Symbol" panose="05050102010706020507" pitchFamily="18" charset="2"/>
              <a:buChar char=""/>
              <a:tabLst>
                <a:tab pos="457200" algn="l"/>
              </a:tabLst>
            </a:pPr>
            <a:r>
              <a:rPr lang="en-US" sz="1800" kern="100">
                <a:effectLst/>
                <a:latin typeface="Franklin Gothic Medium (Headings)"/>
                <a:ea typeface="Aptos" panose="020B0004020202020204" pitchFamily="34" charset="0"/>
                <a:cs typeface="Times New Roman" panose="02020603050405020304" pitchFamily="18" charset="0"/>
              </a:rPr>
              <a:t>Regular and consistent social media posting.</a:t>
            </a:r>
          </a:p>
          <a:p>
            <a:pPr marL="342900" marR="0" lvl="0" indent="-342900">
              <a:lnSpc>
                <a:spcPct val="115000"/>
              </a:lnSpc>
              <a:buSzPts val="1000"/>
              <a:buFont typeface="Symbol" panose="05050102010706020507" pitchFamily="18" charset="2"/>
              <a:buChar char=""/>
              <a:tabLst>
                <a:tab pos="457200" algn="l"/>
              </a:tabLst>
            </a:pPr>
            <a:r>
              <a:rPr lang="en-US" sz="1800" kern="100">
                <a:effectLst/>
                <a:latin typeface="Franklin Gothic Medium (Headings)"/>
                <a:ea typeface="Aptos" panose="020B0004020202020204" pitchFamily="34" charset="0"/>
                <a:cs typeface="Times New Roman" panose="02020603050405020304" pitchFamily="18" charset="0"/>
              </a:rPr>
              <a:t>Using scholarship recipient and donor stories to demonstrate impact.</a:t>
            </a:r>
          </a:p>
          <a:p>
            <a:pPr marL="342900" marR="0" lvl="0" indent="-342900">
              <a:lnSpc>
                <a:spcPct val="115000"/>
              </a:lnSpc>
              <a:buSzPts val="1000"/>
              <a:buFont typeface="Symbol" panose="05050102010706020507" pitchFamily="18" charset="2"/>
              <a:buChar char=""/>
              <a:tabLst>
                <a:tab pos="457200" algn="l"/>
              </a:tabLst>
            </a:pPr>
            <a:r>
              <a:rPr lang="en-US" sz="1800" kern="100">
                <a:effectLst/>
                <a:latin typeface="Franklin Gothic Medium (Headings)"/>
                <a:ea typeface="Aptos" panose="020B0004020202020204" pitchFamily="34" charset="0"/>
                <a:cs typeface="Times New Roman" panose="02020603050405020304" pitchFamily="18" charset="0"/>
              </a:rPr>
              <a:t>Leveraging club email accounts as consistent organizational contact points.</a:t>
            </a:r>
          </a:p>
        </p:txBody>
      </p:sp>
      <p:pic>
        <p:nvPicPr>
          <p:cNvPr id="14" name="Picture 13">
            <a:extLst>
              <a:ext uri="{FF2B5EF4-FFF2-40B4-BE49-F238E27FC236}">
                <a16:creationId xmlns:a16="http://schemas.microsoft.com/office/drawing/2014/main" id="{FED4D867-BF74-5C6D-BC0D-D9738D00764E}"/>
              </a:ext>
            </a:extLst>
          </p:cNvPr>
          <p:cNvPicPr>
            <a:picLocks noChangeAspect="1"/>
          </p:cNvPicPr>
          <p:nvPr/>
        </p:nvPicPr>
        <p:blipFill>
          <a:blip r:embed="rId2"/>
          <a:stretch>
            <a:fillRect/>
          </a:stretch>
        </p:blipFill>
        <p:spPr>
          <a:xfrm>
            <a:off x="8577798" y="4000559"/>
            <a:ext cx="2721574" cy="2360883"/>
          </a:xfrm>
          <a:prstGeom prst="rect">
            <a:avLst/>
          </a:prstGeom>
        </p:spPr>
      </p:pic>
      <p:pic>
        <p:nvPicPr>
          <p:cNvPr id="15" name="Graphic 14" descr="Meeting with solid fill">
            <a:extLst>
              <a:ext uri="{FF2B5EF4-FFF2-40B4-BE49-F238E27FC236}">
                <a16:creationId xmlns:a16="http://schemas.microsoft.com/office/drawing/2014/main" id="{0D50AD7F-8FF4-C7E8-6CDA-BCECE34DCBE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94842" y="885205"/>
            <a:ext cx="478592" cy="478592"/>
          </a:xfrm>
          <a:prstGeom prst="rect">
            <a:avLst/>
          </a:prstGeom>
        </p:spPr>
      </p:pic>
      <p:pic>
        <p:nvPicPr>
          <p:cNvPr id="16" name="Graphic 15" descr="Group success with solid fill">
            <a:extLst>
              <a:ext uri="{FF2B5EF4-FFF2-40B4-BE49-F238E27FC236}">
                <a16:creationId xmlns:a16="http://schemas.microsoft.com/office/drawing/2014/main" id="{D2FC8082-F804-A9B4-2940-A4F54849810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754974" y="878196"/>
            <a:ext cx="512448" cy="512448"/>
          </a:xfrm>
          <a:prstGeom prst="rect">
            <a:avLst/>
          </a:prstGeom>
        </p:spPr>
      </p:pic>
      <p:pic>
        <p:nvPicPr>
          <p:cNvPr id="17" name="Graphic 16" descr="Email with solid fill">
            <a:extLst>
              <a:ext uri="{FF2B5EF4-FFF2-40B4-BE49-F238E27FC236}">
                <a16:creationId xmlns:a16="http://schemas.microsoft.com/office/drawing/2014/main" id="{0B957F31-345C-E451-706A-545708DE02F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298657" y="942234"/>
            <a:ext cx="433432" cy="433432"/>
          </a:xfrm>
          <a:prstGeom prst="rect">
            <a:avLst/>
          </a:prstGeom>
        </p:spPr>
      </p:pic>
    </p:spTree>
    <p:extLst>
      <p:ext uri="{BB962C8B-B14F-4D97-AF65-F5344CB8AC3E}">
        <p14:creationId xmlns:p14="http://schemas.microsoft.com/office/powerpoint/2010/main" val="22181369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381EF9-BAB8-A4DF-C8CC-961FBA32CE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E3A3C4-6847-DCA5-4AF5-68387549EA66}"/>
              </a:ext>
            </a:extLst>
          </p:cNvPr>
          <p:cNvSpPr>
            <a:spLocks noGrp="1"/>
          </p:cNvSpPr>
          <p:nvPr>
            <p:ph type="ctrTitle"/>
          </p:nvPr>
        </p:nvSpPr>
        <p:spPr/>
        <p:txBody>
          <a:bodyPr/>
          <a:lstStyle/>
          <a:p>
            <a:r>
              <a:rPr lang="en-US"/>
              <a:t>What is Challenging</a:t>
            </a:r>
          </a:p>
        </p:txBody>
      </p:sp>
      <p:sp>
        <p:nvSpPr>
          <p:cNvPr id="3" name="Subtitle 2">
            <a:extLst>
              <a:ext uri="{FF2B5EF4-FFF2-40B4-BE49-F238E27FC236}">
                <a16:creationId xmlns:a16="http://schemas.microsoft.com/office/drawing/2014/main" id="{D2C69524-0B29-A97F-342D-62DAF892751A}"/>
              </a:ext>
            </a:extLst>
          </p:cNvPr>
          <p:cNvSpPr>
            <a:spLocks noGrp="1"/>
          </p:cNvSpPr>
          <p:nvPr>
            <p:ph type="subTitle" idx="1"/>
          </p:nvPr>
        </p:nvSpPr>
        <p:spPr>
          <a:xfrm>
            <a:off x="489859" y="922575"/>
            <a:ext cx="3483427" cy="887935"/>
          </a:xfrm>
        </p:spPr>
        <p:txBody>
          <a:bodyPr/>
          <a:lstStyle/>
          <a:p>
            <a:pPr marL="0" marR="0">
              <a:lnSpc>
                <a:spcPct val="115000"/>
              </a:lnSpc>
              <a:spcAft>
                <a:spcPts val="800"/>
              </a:spcAft>
            </a:pPr>
            <a:r>
              <a:rPr lang="en-US" sz="1800" b="1" kern="100">
                <a:effectLst/>
                <a:latin typeface="Aptos" panose="020B0004020202020204" pitchFamily="34" charset="0"/>
                <a:ea typeface="Aptos" panose="020B0004020202020204" pitchFamily="34" charset="0"/>
                <a:cs typeface="Times New Roman" panose="02020603050405020304" pitchFamily="18" charset="0"/>
              </a:rPr>
              <a:t>Data &amp; Member Information</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endParaRPr lang="en-US"/>
          </a:p>
        </p:txBody>
      </p:sp>
      <p:sp>
        <p:nvSpPr>
          <p:cNvPr id="4" name="Text Placeholder 3">
            <a:extLst>
              <a:ext uri="{FF2B5EF4-FFF2-40B4-BE49-F238E27FC236}">
                <a16:creationId xmlns:a16="http://schemas.microsoft.com/office/drawing/2014/main" id="{15F77E94-D03E-54AE-77A9-6BF41866B369}"/>
              </a:ext>
            </a:extLst>
          </p:cNvPr>
          <p:cNvSpPr>
            <a:spLocks noGrp="1"/>
          </p:cNvSpPr>
          <p:nvPr>
            <p:ph type="body" sz="quarter" idx="14"/>
          </p:nvPr>
        </p:nvSpPr>
        <p:spPr>
          <a:xfrm>
            <a:off x="457197" y="1350295"/>
            <a:ext cx="3865904" cy="2112500"/>
          </a:xfrm>
        </p:spPr>
        <p:txBody>
          <a:bodyPr>
            <a:normAutofit/>
          </a:bodyPr>
          <a:lstStyle/>
          <a:p>
            <a:pPr marL="342900" marR="0" lvl="0" indent="-342900">
              <a:spcAft>
                <a:spcPts val="200"/>
              </a:spcAft>
              <a:buSzPts val="1000"/>
              <a:buFont typeface="Symbol" panose="05050102010706020507" pitchFamily="18" charset="2"/>
              <a:buChar char=""/>
              <a:tabLst>
                <a:tab pos="457200" algn="l"/>
              </a:tabLst>
            </a:pPr>
            <a:r>
              <a:rPr lang="en-US" sz="1800" kern="100">
                <a:effectLst/>
                <a:latin typeface="Franklin Gothic Medium (Headings)"/>
                <a:ea typeface="Aptos" panose="020B0004020202020204" pitchFamily="34" charset="0"/>
                <a:cs typeface="Times New Roman" panose="02020603050405020304" pitchFamily="18" charset="0"/>
              </a:rPr>
              <a:t>Difficulty maintaining accurate alumni contact information.</a:t>
            </a:r>
          </a:p>
          <a:p>
            <a:pPr marL="342900" marR="0" lvl="0" indent="-342900">
              <a:spcAft>
                <a:spcPts val="200"/>
              </a:spcAft>
              <a:buSzPts val="1000"/>
              <a:buFont typeface="Symbol" panose="05050102010706020507" pitchFamily="18" charset="2"/>
              <a:buChar char=""/>
              <a:tabLst>
                <a:tab pos="457200" algn="l"/>
              </a:tabLst>
            </a:pPr>
            <a:r>
              <a:rPr lang="en-US" sz="1800" kern="100">
                <a:effectLst/>
                <a:latin typeface="Franklin Gothic Medium (Headings)"/>
                <a:ea typeface="Aptos" panose="020B0004020202020204" pitchFamily="34" charset="0"/>
                <a:cs typeface="Times New Roman" panose="02020603050405020304" pitchFamily="18" charset="0"/>
              </a:rPr>
              <a:t>Members relocate without updating records.</a:t>
            </a:r>
          </a:p>
          <a:p>
            <a:pPr marL="342900" marR="0" lvl="0" indent="-342900">
              <a:spcAft>
                <a:spcPts val="200"/>
              </a:spcAft>
              <a:buSzPts val="1000"/>
              <a:buFont typeface="Symbol" panose="05050102010706020507" pitchFamily="18" charset="2"/>
              <a:buChar char=""/>
              <a:tabLst>
                <a:tab pos="457200" algn="l"/>
              </a:tabLst>
            </a:pPr>
            <a:r>
              <a:rPr lang="en-US" sz="1800" kern="100">
                <a:effectLst/>
                <a:latin typeface="Franklin Gothic Medium (Headings)"/>
                <a:ea typeface="Aptos" panose="020B0004020202020204" pitchFamily="34" charset="0"/>
                <a:cs typeface="Times New Roman" panose="02020603050405020304" pitchFamily="18" charset="0"/>
              </a:rPr>
              <a:t>Invalid or outdated email addresses limit outreach efforts.</a:t>
            </a:r>
            <a:endParaRPr lang="en-US" sz="1600">
              <a:latin typeface="Franklin Gothic Medium (Headings)"/>
            </a:endParaRPr>
          </a:p>
        </p:txBody>
      </p:sp>
      <p:sp>
        <p:nvSpPr>
          <p:cNvPr id="6" name="Subtitle 2">
            <a:extLst>
              <a:ext uri="{FF2B5EF4-FFF2-40B4-BE49-F238E27FC236}">
                <a16:creationId xmlns:a16="http://schemas.microsoft.com/office/drawing/2014/main" id="{20F719A6-B6D8-1373-5AE5-7DAA6216F2AD}"/>
              </a:ext>
            </a:extLst>
          </p:cNvPr>
          <p:cNvSpPr txBox="1">
            <a:spLocks/>
          </p:cNvSpPr>
          <p:nvPr/>
        </p:nvSpPr>
        <p:spPr>
          <a:xfrm>
            <a:off x="399810" y="3474819"/>
            <a:ext cx="3125674" cy="300339"/>
          </a:xfrm>
          <a:prstGeom prst="rect">
            <a:avLst/>
          </a:prstGeom>
          <a:noFill/>
        </p:spPr>
        <p:txBody>
          <a:bodyPr wrap="square" lIns="0" tIns="0" rIns="0" bIns="0" anchor="t" anchorCtr="0">
            <a:spAutoFit/>
          </a:bodyPr>
          <a:lstStyle>
            <a:lvl1pPr marL="0" indent="0" algn="l" defTabSz="914400" rtl="0" eaLnBrk="1" latinLnBrk="0" hangingPunct="1">
              <a:lnSpc>
                <a:spcPct val="100000"/>
              </a:lnSpc>
              <a:spcBef>
                <a:spcPts val="1000"/>
              </a:spcBef>
              <a:buClr>
                <a:schemeClr val="accent2"/>
              </a:buClr>
              <a:buFont typeface="Arial" panose="020B0604020202020204" pitchFamily="34" charset="0"/>
              <a:buNone/>
              <a:defRPr sz="2200" b="1" i="0" kern="1200">
                <a:solidFill>
                  <a:schemeClr val="accent2"/>
                </a:solidFill>
                <a:latin typeface="Acumin Pro SemiCondensed" panose="020B0506020202020204" pitchFamily="34" charset="77"/>
                <a:ea typeface="+mn-ea"/>
                <a:cs typeface="+mn-cs"/>
              </a:defRPr>
            </a:lvl1pPr>
            <a:lvl2pPr marL="457200" indent="0" algn="ctr" defTabSz="914400" rtl="0" eaLnBrk="1" latinLnBrk="0" hangingPunct="1">
              <a:lnSpc>
                <a:spcPct val="100000"/>
              </a:lnSpc>
              <a:spcBef>
                <a:spcPts val="1000"/>
              </a:spcBef>
              <a:buClr>
                <a:schemeClr val="accent2"/>
              </a:buClr>
              <a:buFont typeface="Arial" panose="020B0604020202020204" pitchFamily="34" charset="0"/>
              <a:buNone/>
              <a:defRPr sz="1900" kern="1200">
                <a:solidFill>
                  <a:schemeClr val="tx1">
                    <a:lumMod val="85000"/>
                    <a:lumOff val="15000"/>
                  </a:schemeClr>
                </a:solidFill>
                <a:latin typeface="+mn-lt"/>
                <a:ea typeface="+mn-ea"/>
                <a:cs typeface="+mn-cs"/>
              </a:defRPr>
            </a:lvl2pPr>
            <a:lvl3pPr marL="914400" indent="0" algn="ctr" defTabSz="914400" rtl="0" eaLnBrk="1" latinLnBrk="0" hangingPunct="1">
              <a:lnSpc>
                <a:spcPct val="100000"/>
              </a:lnSpc>
              <a:spcBef>
                <a:spcPts val="1000"/>
              </a:spcBef>
              <a:buClr>
                <a:schemeClr val="accent2"/>
              </a:buClr>
              <a:buFont typeface="Arial" panose="020B0604020202020204" pitchFamily="34" charset="0"/>
              <a:buNone/>
              <a:defRPr sz="1800" kern="1200">
                <a:solidFill>
                  <a:schemeClr val="tx1">
                    <a:lumMod val="85000"/>
                    <a:lumOff val="15000"/>
                  </a:schemeClr>
                </a:solidFill>
                <a:latin typeface="+mn-lt"/>
                <a:ea typeface="+mn-ea"/>
                <a:cs typeface="+mn-cs"/>
              </a:defRPr>
            </a:lvl3pPr>
            <a:lvl4pPr marL="13716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4pPr>
            <a:lvl5pPr marL="18288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5pPr>
            <a:lvl6pPr marL="22860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8pPr>
            <a:lvl9pPr marL="36576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9pPr>
          </a:lstStyle>
          <a:p>
            <a:pPr marL="0" marR="0">
              <a:lnSpc>
                <a:spcPct val="115000"/>
              </a:lnSpc>
              <a:spcAft>
                <a:spcPts val="800"/>
              </a:spcAft>
            </a:pPr>
            <a:r>
              <a:rPr lang="en-US" sz="1800" b="1" kern="100">
                <a:effectLst/>
                <a:latin typeface="Aptos" panose="020B0004020202020204" pitchFamily="34" charset="0"/>
                <a:ea typeface="Aptos" panose="020B0004020202020204" pitchFamily="34" charset="0"/>
                <a:cs typeface="Times New Roman" panose="02020603050405020304" pitchFamily="18" charset="0"/>
              </a:rPr>
              <a:t>Communications</a:t>
            </a:r>
            <a:endParaRPr lang="en-US"/>
          </a:p>
        </p:txBody>
      </p:sp>
      <p:sp>
        <p:nvSpPr>
          <p:cNvPr id="8" name="TextBox 7">
            <a:extLst>
              <a:ext uri="{FF2B5EF4-FFF2-40B4-BE49-F238E27FC236}">
                <a16:creationId xmlns:a16="http://schemas.microsoft.com/office/drawing/2014/main" id="{919BC636-4063-1096-31FA-6541726ECE2F}"/>
              </a:ext>
            </a:extLst>
          </p:cNvPr>
          <p:cNvSpPr txBox="1"/>
          <p:nvPr/>
        </p:nvSpPr>
        <p:spPr>
          <a:xfrm>
            <a:off x="306280" y="3799115"/>
            <a:ext cx="3648188" cy="1805623"/>
          </a:xfrm>
          <a:prstGeom prst="rect">
            <a:avLst/>
          </a:prstGeom>
          <a:noFill/>
        </p:spPr>
        <p:txBody>
          <a:bodyPr wrap="square">
            <a:spAutoFit/>
          </a:bodyPr>
          <a:lstStyle/>
          <a:p>
            <a:pPr marL="342900" marR="0" lvl="0" indent="-342900">
              <a:spcAft>
                <a:spcPts val="200"/>
              </a:spcAft>
              <a:buSzPts val="1000"/>
              <a:buFont typeface="Symbol" panose="05050102010706020507" pitchFamily="18" charset="2"/>
              <a:buChar char=""/>
              <a:tabLst>
                <a:tab pos="457200" algn="l"/>
              </a:tabLst>
            </a:pPr>
            <a:r>
              <a:rPr lang="en-US" sz="1800" kern="100">
                <a:effectLst/>
                <a:latin typeface="Franklin Gothic Medium (Headings)"/>
                <a:ea typeface="Aptos" panose="020B0004020202020204" pitchFamily="34" charset="0"/>
                <a:cs typeface="Times New Roman" panose="02020603050405020304" pitchFamily="18" charset="0"/>
              </a:rPr>
              <a:t>Email saturation from multiple Purdue sources.</a:t>
            </a:r>
          </a:p>
          <a:p>
            <a:pPr marL="342900" marR="0" lvl="0" indent="-342900">
              <a:spcAft>
                <a:spcPts val="200"/>
              </a:spcAft>
              <a:buSzPts val="1000"/>
              <a:buFont typeface="Symbol" panose="05050102010706020507" pitchFamily="18" charset="2"/>
              <a:buChar char=""/>
              <a:tabLst>
                <a:tab pos="457200" algn="l"/>
              </a:tabLst>
            </a:pPr>
            <a:r>
              <a:rPr lang="en-US" sz="1800" kern="100">
                <a:effectLst/>
                <a:latin typeface="Franklin Gothic Medium (Headings)"/>
                <a:ea typeface="Aptos" panose="020B0004020202020204" pitchFamily="34" charset="0"/>
                <a:cs typeface="Times New Roman" panose="02020603050405020304" pitchFamily="18" charset="0"/>
              </a:rPr>
              <a:t>Determining the most effective social media channels.</a:t>
            </a:r>
          </a:p>
          <a:p>
            <a:pPr marL="342900" marR="0" lvl="0" indent="-342900">
              <a:spcAft>
                <a:spcPts val="200"/>
              </a:spcAft>
              <a:buSzPts val="1000"/>
              <a:buFont typeface="Symbol" panose="05050102010706020507" pitchFamily="18" charset="2"/>
              <a:buChar char=""/>
              <a:tabLst>
                <a:tab pos="457200" algn="l"/>
              </a:tabLst>
            </a:pPr>
            <a:r>
              <a:rPr lang="en-US" sz="1800" kern="100">
                <a:effectLst/>
                <a:latin typeface="Franklin Gothic Medium (Headings)"/>
                <a:ea typeface="Aptos" panose="020B0004020202020204" pitchFamily="34" charset="0"/>
                <a:cs typeface="Times New Roman" panose="02020603050405020304" pitchFamily="18" charset="0"/>
              </a:rPr>
              <a:t>Managing multiple platforms with limited volunteer capacity.</a:t>
            </a:r>
          </a:p>
        </p:txBody>
      </p:sp>
      <p:sp>
        <p:nvSpPr>
          <p:cNvPr id="11" name="Subtitle 2">
            <a:extLst>
              <a:ext uri="{FF2B5EF4-FFF2-40B4-BE49-F238E27FC236}">
                <a16:creationId xmlns:a16="http://schemas.microsoft.com/office/drawing/2014/main" id="{CE4D98BD-FC8D-D655-FE64-8B0DF96FED3C}"/>
              </a:ext>
            </a:extLst>
          </p:cNvPr>
          <p:cNvSpPr txBox="1">
            <a:spLocks/>
          </p:cNvSpPr>
          <p:nvPr/>
        </p:nvSpPr>
        <p:spPr>
          <a:xfrm>
            <a:off x="8666516" y="3498497"/>
            <a:ext cx="3125674" cy="887935"/>
          </a:xfrm>
          <a:prstGeom prst="rect">
            <a:avLst/>
          </a:prstGeom>
          <a:noFill/>
        </p:spPr>
        <p:txBody>
          <a:bodyPr wrap="square" lIns="0" tIns="0" rIns="0" bIns="0" anchor="t" anchorCtr="0">
            <a:spAutoFit/>
          </a:bodyPr>
          <a:lstStyle>
            <a:lvl1pPr marL="0" indent="0" algn="l" defTabSz="914400" rtl="0" eaLnBrk="1" latinLnBrk="0" hangingPunct="1">
              <a:lnSpc>
                <a:spcPct val="100000"/>
              </a:lnSpc>
              <a:spcBef>
                <a:spcPts val="1000"/>
              </a:spcBef>
              <a:buClr>
                <a:schemeClr val="accent2"/>
              </a:buClr>
              <a:buFont typeface="Arial" panose="020B0604020202020204" pitchFamily="34" charset="0"/>
              <a:buNone/>
              <a:defRPr sz="2200" b="1" i="0" kern="1200">
                <a:solidFill>
                  <a:schemeClr val="accent2"/>
                </a:solidFill>
                <a:latin typeface="Acumin Pro SemiCondensed" panose="020B0506020202020204" pitchFamily="34" charset="77"/>
                <a:ea typeface="+mn-ea"/>
                <a:cs typeface="+mn-cs"/>
              </a:defRPr>
            </a:lvl1pPr>
            <a:lvl2pPr marL="457200" indent="0" algn="ctr" defTabSz="914400" rtl="0" eaLnBrk="1" latinLnBrk="0" hangingPunct="1">
              <a:lnSpc>
                <a:spcPct val="100000"/>
              </a:lnSpc>
              <a:spcBef>
                <a:spcPts val="1000"/>
              </a:spcBef>
              <a:buClr>
                <a:schemeClr val="accent2"/>
              </a:buClr>
              <a:buFont typeface="Arial" panose="020B0604020202020204" pitchFamily="34" charset="0"/>
              <a:buNone/>
              <a:defRPr sz="1900" kern="1200">
                <a:solidFill>
                  <a:schemeClr val="tx1">
                    <a:lumMod val="85000"/>
                    <a:lumOff val="15000"/>
                  </a:schemeClr>
                </a:solidFill>
                <a:latin typeface="+mn-lt"/>
                <a:ea typeface="+mn-ea"/>
                <a:cs typeface="+mn-cs"/>
              </a:defRPr>
            </a:lvl2pPr>
            <a:lvl3pPr marL="914400" indent="0" algn="ctr" defTabSz="914400" rtl="0" eaLnBrk="1" latinLnBrk="0" hangingPunct="1">
              <a:lnSpc>
                <a:spcPct val="100000"/>
              </a:lnSpc>
              <a:spcBef>
                <a:spcPts val="1000"/>
              </a:spcBef>
              <a:buClr>
                <a:schemeClr val="accent2"/>
              </a:buClr>
              <a:buFont typeface="Arial" panose="020B0604020202020204" pitchFamily="34" charset="0"/>
              <a:buNone/>
              <a:defRPr sz="1800" kern="1200">
                <a:solidFill>
                  <a:schemeClr val="tx1">
                    <a:lumMod val="85000"/>
                    <a:lumOff val="15000"/>
                  </a:schemeClr>
                </a:solidFill>
                <a:latin typeface="+mn-lt"/>
                <a:ea typeface="+mn-ea"/>
                <a:cs typeface="+mn-cs"/>
              </a:defRPr>
            </a:lvl3pPr>
            <a:lvl4pPr marL="13716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4pPr>
            <a:lvl5pPr marL="18288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5pPr>
            <a:lvl6pPr marL="22860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8pPr>
            <a:lvl9pPr marL="36576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9pPr>
          </a:lstStyle>
          <a:p>
            <a:pPr marL="0" marR="0" algn="ctr">
              <a:lnSpc>
                <a:spcPct val="115000"/>
              </a:lnSpc>
              <a:spcAft>
                <a:spcPts val="800"/>
              </a:spcAft>
            </a:pPr>
            <a:r>
              <a:rPr lang="en-US" sz="1800" b="1" kern="100">
                <a:effectLst/>
                <a:latin typeface="Aptos" panose="020B0004020202020204" pitchFamily="34" charset="0"/>
                <a:ea typeface="Aptos" panose="020B0004020202020204" pitchFamily="34" charset="0"/>
                <a:cs typeface="Times New Roman" panose="02020603050405020304" pitchFamily="18" charset="0"/>
              </a:rPr>
              <a:t>Fundraising &amp; Sponsorship</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pPr algn="ctr"/>
            <a:endParaRPr lang="en-US"/>
          </a:p>
        </p:txBody>
      </p:sp>
      <p:sp>
        <p:nvSpPr>
          <p:cNvPr id="13" name="TextBox 12">
            <a:extLst>
              <a:ext uri="{FF2B5EF4-FFF2-40B4-BE49-F238E27FC236}">
                <a16:creationId xmlns:a16="http://schemas.microsoft.com/office/drawing/2014/main" id="{0BA58C37-0743-44B6-23FF-A2C218831379}"/>
              </a:ext>
            </a:extLst>
          </p:cNvPr>
          <p:cNvSpPr txBox="1"/>
          <p:nvPr/>
        </p:nvSpPr>
        <p:spPr>
          <a:xfrm>
            <a:off x="8666516" y="3799115"/>
            <a:ext cx="3219204" cy="1682512"/>
          </a:xfrm>
          <a:prstGeom prst="rect">
            <a:avLst/>
          </a:prstGeom>
          <a:noFill/>
        </p:spPr>
        <p:txBody>
          <a:bodyPr wrap="square">
            <a:spAutoFit/>
          </a:bodyPr>
          <a:lstStyle/>
          <a:p>
            <a:pPr marL="342900" marR="0" lvl="0" indent="-342900">
              <a:spcAft>
                <a:spcPts val="800"/>
              </a:spcAft>
              <a:buSzPts val="1000"/>
              <a:buFont typeface="Symbol" panose="05050102010706020507" pitchFamily="18" charset="2"/>
              <a:buChar char=""/>
              <a:tabLst>
                <a:tab pos="457200" algn="l"/>
              </a:tabLst>
            </a:pPr>
            <a:r>
              <a:rPr lang="en-US" sz="1800" kern="100">
                <a:effectLst/>
                <a:latin typeface="Franklin Gothic Medium (Headings)"/>
                <a:ea typeface="Aptos" panose="020B0004020202020204" pitchFamily="34" charset="0"/>
                <a:cs typeface="Times New Roman" panose="02020603050405020304" pitchFamily="18" charset="0"/>
              </a:rPr>
              <a:t>Identifying Purdue-affiliated businesses.</a:t>
            </a:r>
          </a:p>
          <a:p>
            <a:pPr marL="342900" marR="0" lvl="0" indent="-342900">
              <a:spcAft>
                <a:spcPts val="800"/>
              </a:spcAft>
              <a:buSzPts val="1000"/>
              <a:buFont typeface="Symbol" panose="05050102010706020507" pitchFamily="18" charset="2"/>
              <a:buChar char=""/>
              <a:tabLst>
                <a:tab pos="457200" algn="l"/>
              </a:tabLst>
            </a:pPr>
            <a:r>
              <a:rPr lang="en-US" sz="1800" kern="100">
                <a:effectLst/>
                <a:latin typeface="Franklin Gothic Medium (Headings)"/>
                <a:ea typeface="Aptos" panose="020B0004020202020204" pitchFamily="34" charset="0"/>
                <a:cs typeface="Times New Roman" panose="02020603050405020304" pitchFamily="18" charset="0"/>
              </a:rPr>
              <a:t>Building sponsor pipelines.</a:t>
            </a:r>
          </a:p>
          <a:p>
            <a:pPr marL="342900" marR="0" lvl="0" indent="-342900">
              <a:spcAft>
                <a:spcPts val="800"/>
              </a:spcAft>
              <a:buSzPts val="1000"/>
              <a:buFont typeface="Symbol" panose="05050102010706020507" pitchFamily="18" charset="2"/>
              <a:buChar char=""/>
              <a:tabLst>
                <a:tab pos="457200" algn="l"/>
              </a:tabLst>
            </a:pPr>
            <a:r>
              <a:rPr lang="en-US" sz="1800">
                <a:effectLst/>
                <a:latin typeface="Franklin Gothic Medium (Headings)"/>
                <a:ea typeface="Aptos" panose="020B0004020202020204" pitchFamily="34" charset="0"/>
                <a:cs typeface="Times New Roman" panose="02020603050405020304" pitchFamily="18" charset="0"/>
              </a:rPr>
              <a:t>Expanding scholarship fundraising efforts</a:t>
            </a:r>
            <a:endParaRPr lang="en-US" sz="1800" kern="100">
              <a:effectLst/>
              <a:latin typeface="Franklin Gothic Medium (Headings)"/>
              <a:ea typeface="Aptos" panose="020B0004020202020204" pitchFamily="34" charset="0"/>
              <a:cs typeface="Times New Roman" panose="02020603050405020304" pitchFamily="18" charset="0"/>
            </a:endParaRPr>
          </a:p>
        </p:txBody>
      </p:sp>
      <p:sp>
        <p:nvSpPr>
          <p:cNvPr id="5" name="Subtitle 2">
            <a:extLst>
              <a:ext uri="{FF2B5EF4-FFF2-40B4-BE49-F238E27FC236}">
                <a16:creationId xmlns:a16="http://schemas.microsoft.com/office/drawing/2014/main" id="{4313DBDC-4DB4-E09F-CA75-4E7B241F06CB}"/>
              </a:ext>
            </a:extLst>
          </p:cNvPr>
          <p:cNvSpPr txBox="1">
            <a:spLocks/>
          </p:cNvSpPr>
          <p:nvPr/>
        </p:nvSpPr>
        <p:spPr>
          <a:xfrm>
            <a:off x="4526980" y="922575"/>
            <a:ext cx="3483427" cy="300339"/>
          </a:xfrm>
          <a:prstGeom prst="rect">
            <a:avLst/>
          </a:prstGeom>
          <a:noFill/>
        </p:spPr>
        <p:txBody>
          <a:bodyPr wrap="square" lIns="0" tIns="0" rIns="0" bIns="0" anchor="t" anchorCtr="0">
            <a:spAutoFit/>
          </a:bodyPr>
          <a:lstStyle>
            <a:lvl1pPr marL="0" indent="0" algn="l" defTabSz="914400" rtl="0" eaLnBrk="1" latinLnBrk="0" hangingPunct="1">
              <a:lnSpc>
                <a:spcPct val="100000"/>
              </a:lnSpc>
              <a:spcBef>
                <a:spcPts val="1000"/>
              </a:spcBef>
              <a:buClr>
                <a:schemeClr val="accent2"/>
              </a:buClr>
              <a:buFont typeface="Arial" panose="020B0604020202020204" pitchFamily="34" charset="0"/>
              <a:buNone/>
              <a:defRPr sz="2200" b="1" i="0" kern="1200">
                <a:solidFill>
                  <a:schemeClr val="accent2"/>
                </a:solidFill>
                <a:latin typeface="Acumin Pro SemiCondensed" panose="020B0506020202020204" pitchFamily="34" charset="77"/>
                <a:ea typeface="+mn-ea"/>
                <a:cs typeface="+mn-cs"/>
              </a:defRPr>
            </a:lvl1pPr>
            <a:lvl2pPr marL="457200" indent="0" algn="ctr" defTabSz="914400" rtl="0" eaLnBrk="1" latinLnBrk="0" hangingPunct="1">
              <a:lnSpc>
                <a:spcPct val="100000"/>
              </a:lnSpc>
              <a:spcBef>
                <a:spcPts val="1000"/>
              </a:spcBef>
              <a:buClr>
                <a:schemeClr val="accent2"/>
              </a:buClr>
              <a:buFont typeface="Arial" panose="020B0604020202020204" pitchFamily="34" charset="0"/>
              <a:buNone/>
              <a:defRPr sz="1900" kern="1200">
                <a:solidFill>
                  <a:schemeClr val="tx1">
                    <a:lumMod val="85000"/>
                    <a:lumOff val="15000"/>
                  </a:schemeClr>
                </a:solidFill>
                <a:latin typeface="+mn-lt"/>
                <a:ea typeface="+mn-ea"/>
                <a:cs typeface="+mn-cs"/>
              </a:defRPr>
            </a:lvl2pPr>
            <a:lvl3pPr marL="914400" indent="0" algn="ctr" defTabSz="914400" rtl="0" eaLnBrk="1" latinLnBrk="0" hangingPunct="1">
              <a:lnSpc>
                <a:spcPct val="100000"/>
              </a:lnSpc>
              <a:spcBef>
                <a:spcPts val="1000"/>
              </a:spcBef>
              <a:buClr>
                <a:schemeClr val="accent2"/>
              </a:buClr>
              <a:buFont typeface="Arial" panose="020B0604020202020204" pitchFamily="34" charset="0"/>
              <a:buNone/>
              <a:defRPr sz="1800" kern="1200">
                <a:solidFill>
                  <a:schemeClr val="tx1">
                    <a:lumMod val="85000"/>
                    <a:lumOff val="15000"/>
                  </a:schemeClr>
                </a:solidFill>
                <a:latin typeface="+mn-lt"/>
                <a:ea typeface="+mn-ea"/>
                <a:cs typeface="+mn-cs"/>
              </a:defRPr>
            </a:lvl3pPr>
            <a:lvl4pPr marL="13716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4pPr>
            <a:lvl5pPr marL="18288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5pPr>
            <a:lvl6pPr marL="22860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8pPr>
            <a:lvl9pPr marL="36576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9pPr>
          </a:lstStyle>
          <a:p>
            <a:pPr marL="0" marR="0" algn="ctr">
              <a:lnSpc>
                <a:spcPct val="115000"/>
              </a:lnSpc>
              <a:spcAft>
                <a:spcPts val="800"/>
              </a:spcAft>
            </a:pPr>
            <a:r>
              <a:rPr lang="en-US" sz="1800" b="1" kern="100">
                <a:effectLst/>
                <a:latin typeface="Aptos" panose="020B0004020202020204" pitchFamily="34" charset="0"/>
                <a:ea typeface="Aptos" panose="020B0004020202020204" pitchFamily="34" charset="0"/>
                <a:cs typeface="Times New Roman" panose="02020603050405020304" pitchFamily="18" charset="0"/>
              </a:rPr>
              <a:t>Membership Growth</a:t>
            </a:r>
            <a:endParaRPr lang="en-US"/>
          </a:p>
        </p:txBody>
      </p:sp>
      <p:sp>
        <p:nvSpPr>
          <p:cNvPr id="7" name="Text Placeholder 3">
            <a:extLst>
              <a:ext uri="{FF2B5EF4-FFF2-40B4-BE49-F238E27FC236}">
                <a16:creationId xmlns:a16="http://schemas.microsoft.com/office/drawing/2014/main" id="{EE062CB7-C5EE-EECD-779C-565D82039A4D}"/>
              </a:ext>
            </a:extLst>
          </p:cNvPr>
          <p:cNvSpPr txBox="1">
            <a:spLocks/>
          </p:cNvSpPr>
          <p:nvPr/>
        </p:nvSpPr>
        <p:spPr>
          <a:xfrm>
            <a:off x="4916377" y="1350295"/>
            <a:ext cx="3321155" cy="5355305"/>
          </a:xfrm>
          <a:prstGeom prst="rect">
            <a:avLst/>
          </a:prstGeom>
        </p:spPr>
        <p:txBody>
          <a:bodyPr lIns="0" tIns="0" rIns="0" bIns="0">
            <a:normAutofit/>
          </a:bodyPr>
          <a:lstStyle>
            <a:lvl1pPr marL="274320" marR="0" indent="-274320" algn="l" defTabSz="457200" rtl="0" eaLnBrk="1" fontAlgn="auto" latinLnBrk="0" hangingPunct="1">
              <a:lnSpc>
                <a:spcPct val="100000"/>
              </a:lnSpc>
              <a:spcBef>
                <a:spcPts val="0"/>
              </a:spcBef>
              <a:spcAft>
                <a:spcPts val="0"/>
              </a:spcAft>
              <a:buClrTx/>
              <a:buSzTx/>
              <a:buFont typeface="Wingdings" charset="2"/>
              <a:buChar char="§"/>
              <a:tabLst/>
              <a:defRPr sz="1800" b="0" i="0" kern="1200" normalizeH="0" baseline="0">
                <a:solidFill>
                  <a:schemeClr val="bg1"/>
                </a:solidFill>
                <a:latin typeface="Acumin Pro" panose="020B0504020202020204" pitchFamily="34" charset="77"/>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44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59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28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342900" marR="0" lvl="0" indent="-342900">
              <a:spcAft>
                <a:spcPts val="800"/>
              </a:spcAft>
              <a:buSzPts val="1000"/>
              <a:buFont typeface="Symbol" panose="05050102010706020507" pitchFamily="18" charset="2"/>
              <a:buChar char=""/>
              <a:tabLst>
                <a:tab pos="457200" algn="l"/>
              </a:tabLst>
            </a:pPr>
            <a:r>
              <a:rPr lang="en-US" sz="1800" kern="100">
                <a:effectLst/>
                <a:latin typeface="Franklin Gothic Medium (Headings)"/>
                <a:ea typeface="Aptos" panose="020B0004020202020204" pitchFamily="34" charset="0"/>
                <a:cs typeface="Times New Roman" panose="02020603050405020304" pitchFamily="18" charset="0"/>
              </a:rPr>
              <a:t>Reaching alumni outside traditional event locations.</a:t>
            </a:r>
          </a:p>
          <a:p>
            <a:pPr marL="342900" marR="0" lvl="0" indent="-342900">
              <a:spcAft>
                <a:spcPts val="800"/>
              </a:spcAft>
              <a:buSzPts val="1000"/>
              <a:buFont typeface="Symbol" panose="05050102010706020507" pitchFamily="18" charset="2"/>
              <a:buChar char=""/>
              <a:tabLst>
                <a:tab pos="457200" algn="l"/>
              </a:tabLst>
            </a:pPr>
            <a:r>
              <a:rPr lang="en-US" sz="1800" kern="100">
                <a:effectLst/>
                <a:latin typeface="Franklin Gothic Medium (Headings)"/>
                <a:ea typeface="Aptos" panose="020B0004020202020204" pitchFamily="34" charset="0"/>
                <a:cs typeface="Times New Roman" panose="02020603050405020304" pitchFamily="18" charset="0"/>
              </a:rPr>
              <a:t>Converting casual attendees into active volunteers and leaders.</a:t>
            </a:r>
          </a:p>
          <a:p>
            <a:pPr marL="342900" marR="0" lvl="0" indent="-342900">
              <a:spcAft>
                <a:spcPts val="800"/>
              </a:spcAft>
              <a:buSzPts val="1000"/>
              <a:buFont typeface="Symbol" panose="05050102010706020507" pitchFamily="18" charset="2"/>
              <a:buChar char=""/>
              <a:tabLst>
                <a:tab pos="457200" algn="l"/>
              </a:tabLst>
            </a:pPr>
            <a:r>
              <a:rPr lang="en-US" sz="1800" kern="100">
                <a:effectLst/>
                <a:latin typeface="Franklin Gothic Medium (Headings)"/>
                <a:ea typeface="Aptos" panose="020B0004020202020204" pitchFamily="34" charset="0"/>
                <a:cs typeface="Times New Roman" panose="02020603050405020304" pitchFamily="18" charset="0"/>
              </a:rPr>
              <a:t>Engaging younger alumni who may have different expectations and interests.</a:t>
            </a:r>
          </a:p>
          <a:p>
            <a:pPr>
              <a:spcAft>
                <a:spcPts val="200"/>
              </a:spcAft>
            </a:pPr>
            <a:endParaRPr lang="en-US" sz="1600">
              <a:latin typeface="Franklin Gothic Medium (Headings)"/>
            </a:endParaRPr>
          </a:p>
        </p:txBody>
      </p:sp>
      <p:sp>
        <p:nvSpPr>
          <p:cNvPr id="10" name="TextBox 9">
            <a:extLst>
              <a:ext uri="{FF2B5EF4-FFF2-40B4-BE49-F238E27FC236}">
                <a16:creationId xmlns:a16="http://schemas.microsoft.com/office/drawing/2014/main" id="{DC2537AA-12F3-3BCB-97AB-23EDABAE6BA5}"/>
              </a:ext>
            </a:extLst>
          </p:cNvPr>
          <p:cNvSpPr txBox="1"/>
          <p:nvPr/>
        </p:nvSpPr>
        <p:spPr>
          <a:xfrm>
            <a:off x="8666516" y="900696"/>
            <a:ext cx="2645229" cy="395173"/>
          </a:xfrm>
          <a:prstGeom prst="rect">
            <a:avLst/>
          </a:prstGeom>
          <a:noFill/>
        </p:spPr>
        <p:txBody>
          <a:bodyPr wrap="square">
            <a:spAutoFit/>
          </a:bodyPr>
          <a:lstStyle/>
          <a:p>
            <a:pPr marL="0" marR="0">
              <a:lnSpc>
                <a:spcPct val="115000"/>
              </a:lnSpc>
              <a:spcAft>
                <a:spcPts val="800"/>
              </a:spcAft>
            </a:pPr>
            <a:r>
              <a:rPr lang="en-US" sz="1800" b="1" kern="100">
                <a:solidFill>
                  <a:schemeClr val="bg2">
                    <a:lumMod val="50000"/>
                  </a:schemeClr>
                </a:solidFill>
                <a:effectLst/>
                <a:latin typeface="Aptos" panose="020B0004020202020204" pitchFamily="34" charset="0"/>
                <a:ea typeface="Aptos" panose="020B0004020202020204" pitchFamily="34" charset="0"/>
                <a:cs typeface="Times New Roman" panose="02020603050405020304" pitchFamily="18" charset="0"/>
              </a:rPr>
              <a:t>Volunteer Capacity</a:t>
            </a:r>
            <a:endParaRPr lang="en-US" sz="1800" kern="100">
              <a:solidFill>
                <a:schemeClr val="bg2">
                  <a:lumMod val="50000"/>
                </a:schemeClr>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Box 13">
            <a:extLst>
              <a:ext uri="{FF2B5EF4-FFF2-40B4-BE49-F238E27FC236}">
                <a16:creationId xmlns:a16="http://schemas.microsoft.com/office/drawing/2014/main" id="{56B11414-2B98-6984-6824-47A417F70728}"/>
              </a:ext>
            </a:extLst>
          </p:cNvPr>
          <p:cNvSpPr txBox="1"/>
          <p:nvPr/>
        </p:nvSpPr>
        <p:spPr>
          <a:xfrm>
            <a:off x="8590314" y="1243478"/>
            <a:ext cx="3201876" cy="1682512"/>
          </a:xfrm>
          <a:prstGeom prst="rect">
            <a:avLst/>
          </a:prstGeom>
          <a:noFill/>
        </p:spPr>
        <p:txBody>
          <a:bodyPr wrap="square">
            <a:spAutoFit/>
          </a:bodyPr>
          <a:lstStyle/>
          <a:p>
            <a:pPr marL="342900" marR="0" lvl="0" indent="-342900">
              <a:spcAft>
                <a:spcPts val="800"/>
              </a:spcAft>
              <a:buSzPts val="1000"/>
              <a:buFont typeface="Symbol" panose="05050102010706020507" pitchFamily="18" charset="2"/>
              <a:buChar char=""/>
              <a:tabLst>
                <a:tab pos="457200" algn="l"/>
              </a:tabLst>
            </a:pPr>
            <a:r>
              <a:rPr lang="en-US" sz="1800" kern="100">
                <a:effectLst/>
                <a:latin typeface="Franklin Gothic Medium (Headings)"/>
                <a:ea typeface="Aptos" panose="020B0004020202020204" pitchFamily="34" charset="0"/>
                <a:cs typeface="Times New Roman" panose="02020603050405020304" pitchFamily="18" charset="0"/>
              </a:rPr>
              <a:t>Recruiting and retaining board members.</a:t>
            </a:r>
          </a:p>
          <a:p>
            <a:pPr marL="342900" marR="0" lvl="0" indent="-342900">
              <a:spcAft>
                <a:spcPts val="800"/>
              </a:spcAft>
              <a:buSzPts val="1000"/>
              <a:buFont typeface="Symbol" panose="05050102010706020507" pitchFamily="18" charset="2"/>
              <a:buChar char=""/>
              <a:tabLst>
                <a:tab pos="457200" algn="l"/>
              </a:tabLst>
            </a:pPr>
            <a:r>
              <a:rPr lang="en-US" sz="1800" kern="100">
                <a:effectLst/>
                <a:latin typeface="Franklin Gothic Medium (Headings)"/>
                <a:ea typeface="Aptos" panose="020B0004020202020204" pitchFamily="34" charset="0"/>
                <a:cs typeface="Times New Roman" panose="02020603050405020304" pitchFamily="18" charset="0"/>
              </a:rPr>
              <a:t>Identifying future leaders.</a:t>
            </a:r>
          </a:p>
          <a:p>
            <a:pPr marL="342900" marR="0" lvl="0" indent="-342900">
              <a:spcAft>
                <a:spcPts val="800"/>
              </a:spcAft>
              <a:buSzPts val="1000"/>
              <a:buFont typeface="Symbol" panose="05050102010706020507" pitchFamily="18" charset="2"/>
              <a:buChar char=""/>
              <a:tabLst>
                <a:tab pos="457200" algn="l"/>
              </a:tabLst>
            </a:pPr>
            <a:r>
              <a:rPr lang="en-US" sz="1800" kern="100">
                <a:effectLst/>
                <a:latin typeface="Franklin Gothic Medium (Headings)"/>
                <a:ea typeface="Aptos" panose="020B0004020202020204" pitchFamily="34" charset="0"/>
                <a:cs typeface="Times New Roman" panose="02020603050405020304" pitchFamily="18" charset="0"/>
              </a:rPr>
              <a:t>Avoiding volunteer burnout.</a:t>
            </a:r>
          </a:p>
        </p:txBody>
      </p:sp>
      <p:pic>
        <p:nvPicPr>
          <p:cNvPr id="16" name="Picture 15">
            <a:extLst>
              <a:ext uri="{FF2B5EF4-FFF2-40B4-BE49-F238E27FC236}">
                <a16:creationId xmlns:a16="http://schemas.microsoft.com/office/drawing/2014/main" id="{8FFB9047-2CE8-0E34-ABFE-80B742B877F8}"/>
              </a:ext>
            </a:extLst>
          </p:cNvPr>
          <p:cNvPicPr>
            <a:picLocks noChangeAspect="1"/>
          </p:cNvPicPr>
          <p:nvPr/>
        </p:nvPicPr>
        <p:blipFill>
          <a:blip r:embed="rId2"/>
          <a:stretch>
            <a:fillRect/>
          </a:stretch>
        </p:blipFill>
        <p:spPr>
          <a:xfrm>
            <a:off x="4649674" y="4244433"/>
            <a:ext cx="3776867" cy="1877781"/>
          </a:xfrm>
          <a:prstGeom prst="rect">
            <a:avLst/>
          </a:prstGeom>
        </p:spPr>
      </p:pic>
    </p:spTree>
    <p:extLst>
      <p:ext uri="{BB962C8B-B14F-4D97-AF65-F5344CB8AC3E}">
        <p14:creationId xmlns:p14="http://schemas.microsoft.com/office/powerpoint/2010/main" val="18334145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101E98-EB7E-27D8-615F-D635FBF2AA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E1DA8B-BBE4-FFB7-9873-EA45E02AF536}"/>
              </a:ext>
            </a:extLst>
          </p:cNvPr>
          <p:cNvSpPr>
            <a:spLocks noGrp="1"/>
          </p:cNvSpPr>
          <p:nvPr>
            <p:ph type="ctrTitle"/>
          </p:nvPr>
        </p:nvSpPr>
        <p:spPr/>
        <p:txBody>
          <a:bodyPr/>
          <a:lstStyle/>
          <a:p>
            <a:r>
              <a:rPr lang="en-US"/>
              <a:t>Resources and Support Needed</a:t>
            </a:r>
          </a:p>
        </p:txBody>
      </p:sp>
      <p:sp>
        <p:nvSpPr>
          <p:cNvPr id="3" name="Subtitle 2">
            <a:extLst>
              <a:ext uri="{FF2B5EF4-FFF2-40B4-BE49-F238E27FC236}">
                <a16:creationId xmlns:a16="http://schemas.microsoft.com/office/drawing/2014/main" id="{1AC3E5F6-3A15-0B39-3284-63C7D9C3A5BD}"/>
              </a:ext>
            </a:extLst>
          </p:cNvPr>
          <p:cNvSpPr>
            <a:spLocks noGrp="1"/>
          </p:cNvSpPr>
          <p:nvPr>
            <p:ph type="subTitle" idx="1"/>
          </p:nvPr>
        </p:nvSpPr>
        <p:spPr>
          <a:xfrm>
            <a:off x="435429" y="922575"/>
            <a:ext cx="3483427" cy="887935"/>
          </a:xfrm>
        </p:spPr>
        <p:txBody>
          <a:bodyPr/>
          <a:lstStyle/>
          <a:p>
            <a:pPr marL="0" marR="0">
              <a:lnSpc>
                <a:spcPct val="115000"/>
              </a:lnSpc>
              <a:spcAft>
                <a:spcPts val="800"/>
              </a:spcAft>
            </a:pPr>
            <a:r>
              <a:rPr lang="en-US" sz="1800" b="1" kern="100">
                <a:effectLst/>
                <a:latin typeface="Aptos" panose="020B0004020202020204" pitchFamily="34" charset="0"/>
                <a:ea typeface="Aptos" panose="020B0004020202020204" pitchFamily="34" charset="0"/>
                <a:cs typeface="Times New Roman" panose="02020603050405020304" pitchFamily="18" charset="0"/>
              </a:rPr>
              <a:t>Data &amp; Technology</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pPr algn="ctr"/>
            <a:endParaRPr lang="en-US"/>
          </a:p>
        </p:txBody>
      </p:sp>
      <p:sp>
        <p:nvSpPr>
          <p:cNvPr id="4" name="Text Placeholder 3">
            <a:extLst>
              <a:ext uri="{FF2B5EF4-FFF2-40B4-BE49-F238E27FC236}">
                <a16:creationId xmlns:a16="http://schemas.microsoft.com/office/drawing/2014/main" id="{F945CD42-2214-3D1A-D369-231FD9530F9F}"/>
              </a:ext>
            </a:extLst>
          </p:cNvPr>
          <p:cNvSpPr>
            <a:spLocks noGrp="1"/>
          </p:cNvSpPr>
          <p:nvPr>
            <p:ph type="body" sz="quarter" idx="14"/>
          </p:nvPr>
        </p:nvSpPr>
        <p:spPr>
          <a:xfrm>
            <a:off x="493829" y="1255461"/>
            <a:ext cx="4197914" cy="2112500"/>
          </a:xfrm>
        </p:spPr>
        <p:txBody>
          <a:bodyPr>
            <a:noAutofit/>
          </a:bodyPr>
          <a:lstStyle/>
          <a:p>
            <a:pPr marL="342900" marR="0" lvl="0" indent="-342900">
              <a:lnSpc>
                <a:spcPct val="115000"/>
              </a:lnSpc>
              <a:spcAft>
                <a:spcPts val="200"/>
              </a:spcAft>
              <a:buSzPts val="1000"/>
              <a:buFont typeface="Symbol" panose="05050102010706020507" pitchFamily="18" charset="2"/>
              <a:buChar char=""/>
              <a:tabLst>
                <a:tab pos="457200" algn="l"/>
              </a:tabLst>
            </a:pPr>
            <a:r>
              <a:rPr lang="en-US" kern="100">
                <a:effectLst/>
                <a:latin typeface="Franklin Gothic Medium (Headings)"/>
                <a:ea typeface="Aptos" panose="020B0004020202020204" pitchFamily="34" charset="0"/>
                <a:cs typeface="Times New Roman" panose="02020603050405020304" pitchFamily="18" charset="0"/>
              </a:rPr>
              <a:t>Greater use of dashboards and heat maps to identify alumni concentrations.</a:t>
            </a:r>
          </a:p>
          <a:p>
            <a:pPr marL="342900" marR="0" lvl="0" indent="-342900">
              <a:lnSpc>
                <a:spcPct val="115000"/>
              </a:lnSpc>
              <a:spcAft>
                <a:spcPts val="200"/>
              </a:spcAft>
              <a:buSzPts val="1000"/>
              <a:buFont typeface="Symbol" panose="05050102010706020507" pitchFamily="18" charset="2"/>
              <a:buChar char=""/>
              <a:tabLst>
                <a:tab pos="457200" algn="l"/>
              </a:tabLst>
            </a:pPr>
            <a:r>
              <a:rPr lang="en-US" kern="100">
                <a:effectLst/>
                <a:latin typeface="Franklin Gothic Medium (Headings)"/>
                <a:ea typeface="Aptos" panose="020B0004020202020204" pitchFamily="34" charset="0"/>
                <a:cs typeface="Times New Roman" panose="02020603050405020304" pitchFamily="18" charset="0"/>
              </a:rPr>
              <a:t>Continued support for maintaining accurate alumni records.</a:t>
            </a:r>
          </a:p>
          <a:p>
            <a:pPr marL="342900" marR="0" lvl="0" indent="-342900">
              <a:lnSpc>
                <a:spcPct val="115000"/>
              </a:lnSpc>
              <a:spcAft>
                <a:spcPts val="200"/>
              </a:spcAft>
              <a:buSzPts val="1000"/>
              <a:buFont typeface="Symbol" panose="05050102010706020507" pitchFamily="18" charset="2"/>
              <a:buChar char=""/>
              <a:tabLst>
                <a:tab pos="457200" algn="l"/>
              </a:tabLst>
            </a:pPr>
            <a:r>
              <a:rPr lang="en-US" kern="100">
                <a:effectLst/>
                <a:latin typeface="Franklin Gothic Medium (Headings)"/>
                <a:ea typeface="Aptos" panose="020B0004020202020204" pitchFamily="34" charset="0"/>
                <a:cs typeface="Times New Roman" panose="02020603050405020304" pitchFamily="18" charset="0"/>
              </a:rPr>
              <a:t>Purdue Connect promotion tools.</a:t>
            </a:r>
          </a:p>
          <a:p>
            <a:pPr marL="342900" marR="0" lvl="0" indent="-342900">
              <a:lnSpc>
                <a:spcPct val="115000"/>
              </a:lnSpc>
              <a:spcAft>
                <a:spcPts val="200"/>
              </a:spcAft>
              <a:buSzPts val="1000"/>
              <a:buFont typeface="Symbol" panose="05050102010706020507" pitchFamily="18" charset="2"/>
              <a:buChar char=""/>
              <a:tabLst>
                <a:tab pos="457200" algn="l"/>
              </a:tabLst>
            </a:pPr>
            <a:r>
              <a:rPr lang="en-US" kern="100">
                <a:effectLst/>
                <a:latin typeface="Franklin Gothic Medium (Headings)"/>
                <a:ea typeface="Aptos" panose="020B0004020202020204" pitchFamily="34" charset="0"/>
                <a:cs typeface="Times New Roman" panose="02020603050405020304" pitchFamily="18" charset="0"/>
              </a:rPr>
              <a:t>Club email account resources and guidance.</a:t>
            </a:r>
          </a:p>
        </p:txBody>
      </p:sp>
      <p:sp>
        <p:nvSpPr>
          <p:cNvPr id="6" name="Subtitle 2">
            <a:extLst>
              <a:ext uri="{FF2B5EF4-FFF2-40B4-BE49-F238E27FC236}">
                <a16:creationId xmlns:a16="http://schemas.microsoft.com/office/drawing/2014/main" id="{6C9B52E5-8A85-0A33-B310-EEED39D63209}"/>
              </a:ext>
            </a:extLst>
          </p:cNvPr>
          <p:cNvSpPr txBox="1">
            <a:spLocks/>
          </p:cNvSpPr>
          <p:nvPr/>
        </p:nvSpPr>
        <p:spPr>
          <a:xfrm>
            <a:off x="478972" y="4005648"/>
            <a:ext cx="3125674" cy="300339"/>
          </a:xfrm>
          <a:prstGeom prst="rect">
            <a:avLst/>
          </a:prstGeom>
          <a:noFill/>
        </p:spPr>
        <p:txBody>
          <a:bodyPr wrap="square" lIns="0" tIns="0" rIns="0" bIns="0" anchor="t" anchorCtr="0">
            <a:spAutoFit/>
          </a:bodyPr>
          <a:lstStyle>
            <a:lvl1pPr marL="0" indent="0" algn="l" defTabSz="914400" rtl="0" eaLnBrk="1" latinLnBrk="0" hangingPunct="1">
              <a:lnSpc>
                <a:spcPct val="100000"/>
              </a:lnSpc>
              <a:spcBef>
                <a:spcPts val="1000"/>
              </a:spcBef>
              <a:buClr>
                <a:schemeClr val="accent2"/>
              </a:buClr>
              <a:buFont typeface="Arial" panose="020B0604020202020204" pitchFamily="34" charset="0"/>
              <a:buNone/>
              <a:defRPr sz="2200" b="1" i="0" kern="1200">
                <a:solidFill>
                  <a:schemeClr val="accent2"/>
                </a:solidFill>
                <a:latin typeface="Acumin Pro SemiCondensed" panose="020B0506020202020204" pitchFamily="34" charset="77"/>
                <a:ea typeface="+mn-ea"/>
                <a:cs typeface="+mn-cs"/>
              </a:defRPr>
            </a:lvl1pPr>
            <a:lvl2pPr marL="457200" indent="0" algn="ctr" defTabSz="914400" rtl="0" eaLnBrk="1" latinLnBrk="0" hangingPunct="1">
              <a:lnSpc>
                <a:spcPct val="100000"/>
              </a:lnSpc>
              <a:spcBef>
                <a:spcPts val="1000"/>
              </a:spcBef>
              <a:buClr>
                <a:schemeClr val="accent2"/>
              </a:buClr>
              <a:buFont typeface="Arial" panose="020B0604020202020204" pitchFamily="34" charset="0"/>
              <a:buNone/>
              <a:defRPr sz="1900" kern="1200">
                <a:solidFill>
                  <a:schemeClr val="tx1">
                    <a:lumMod val="85000"/>
                    <a:lumOff val="15000"/>
                  </a:schemeClr>
                </a:solidFill>
                <a:latin typeface="+mn-lt"/>
                <a:ea typeface="+mn-ea"/>
                <a:cs typeface="+mn-cs"/>
              </a:defRPr>
            </a:lvl2pPr>
            <a:lvl3pPr marL="914400" indent="0" algn="ctr" defTabSz="914400" rtl="0" eaLnBrk="1" latinLnBrk="0" hangingPunct="1">
              <a:lnSpc>
                <a:spcPct val="100000"/>
              </a:lnSpc>
              <a:spcBef>
                <a:spcPts val="1000"/>
              </a:spcBef>
              <a:buClr>
                <a:schemeClr val="accent2"/>
              </a:buClr>
              <a:buFont typeface="Arial" panose="020B0604020202020204" pitchFamily="34" charset="0"/>
              <a:buNone/>
              <a:defRPr sz="1800" kern="1200">
                <a:solidFill>
                  <a:schemeClr val="tx1">
                    <a:lumMod val="85000"/>
                    <a:lumOff val="15000"/>
                  </a:schemeClr>
                </a:solidFill>
                <a:latin typeface="+mn-lt"/>
                <a:ea typeface="+mn-ea"/>
                <a:cs typeface="+mn-cs"/>
              </a:defRPr>
            </a:lvl3pPr>
            <a:lvl4pPr marL="13716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4pPr>
            <a:lvl5pPr marL="18288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5pPr>
            <a:lvl6pPr marL="22860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8pPr>
            <a:lvl9pPr marL="36576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9pPr>
          </a:lstStyle>
          <a:p>
            <a:pPr marL="0" marR="0">
              <a:lnSpc>
                <a:spcPct val="115000"/>
              </a:lnSpc>
              <a:spcAft>
                <a:spcPts val="800"/>
              </a:spcAft>
            </a:pPr>
            <a:r>
              <a:rPr lang="en-US" sz="1800" b="1" kern="100">
                <a:effectLst/>
                <a:latin typeface="Aptos" panose="020B0004020202020204" pitchFamily="34" charset="0"/>
                <a:ea typeface="Aptos" panose="020B0004020202020204" pitchFamily="34" charset="0"/>
                <a:cs typeface="Times New Roman" panose="02020603050405020304" pitchFamily="18" charset="0"/>
              </a:rPr>
              <a:t>Communications</a:t>
            </a:r>
            <a:endParaRPr lang="en-US"/>
          </a:p>
        </p:txBody>
      </p:sp>
      <p:sp>
        <p:nvSpPr>
          <p:cNvPr id="8" name="TextBox 7">
            <a:extLst>
              <a:ext uri="{FF2B5EF4-FFF2-40B4-BE49-F238E27FC236}">
                <a16:creationId xmlns:a16="http://schemas.microsoft.com/office/drawing/2014/main" id="{935550FA-E976-3DC7-7C36-F3EDBAAF04CA}"/>
              </a:ext>
            </a:extLst>
          </p:cNvPr>
          <p:cNvSpPr txBox="1"/>
          <p:nvPr/>
        </p:nvSpPr>
        <p:spPr>
          <a:xfrm>
            <a:off x="404254" y="4305987"/>
            <a:ext cx="5691746" cy="1427763"/>
          </a:xfrm>
          <a:prstGeom prst="rect">
            <a:avLst/>
          </a:prstGeom>
          <a:noFill/>
        </p:spPr>
        <p:txBody>
          <a:bodyPr wrap="square">
            <a:spAutoFit/>
          </a:bodyPr>
          <a:lstStyle/>
          <a:p>
            <a:pPr marL="342900" marR="0" lvl="0" indent="-342900">
              <a:lnSpc>
                <a:spcPct val="115000"/>
              </a:lnSpc>
              <a:spcAft>
                <a:spcPts val="200"/>
              </a:spcAft>
              <a:buSzPts val="1000"/>
              <a:buFont typeface="Symbol" panose="05050102010706020507" pitchFamily="18" charset="2"/>
              <a:buChar char=""/>
              <a:tabLst>
                <a:tab pos="457200" algn="l"/>
              </a:tabLst>
            </a:pPr>
            <a:r>
              <a:rPr lang="en-US" sz="1800" kern="100">
                <a:effectLst/>
                <a:latin typeface="Franklin Gothic Medium (Headings)"/>
                <a:ea typeface="Aptos" panose="020B0004020202020204" pitchFamily="34" charset="0"/>
                <a:cs typeface="Times New Roman" panose="02020603050405020304" pitchFamily="18" charset="0"/>
              </a:rPr>
              <a:t>Storytelling templates.</a:t>
            </a:r>
          </a:p>
          <a:p>
            <a:pPr marL="342900" marR="0" lvl="0" indent="-342900">
              <a:lnSpc>
                <a:spcPct val="115000"/>
              </a:lnSpc>
              <a:spcAft>
                <a:spcPts val="200"/>
              </a:spcAft>
              <a:buSzPts val="1000"/>
              <a:buFont typeface="Symbol" panose="05050102010706020507" pitchFamily="18" charset="2"/>
              <a:buChar char=""/>
              <a:tabLst>
                <a:tab pos="457200" algn="l"/>
              </a:tabLst>
            </a:pPr>
            <a:r>
              <a:rPr lang="en-US" sz="1800" kern="100">
                <a:effectLst/>
                <a:latin typeface="Franklin Gothic Medium (Headings)"/>
                <a:ea typeface="Aptos" panose="020B0004020202020204" pitchFamily="34" charset="0"/>
                <a:cs typeface="Times New Roman" panose="02020603050405020304" pitchFamily="18" charset="0"/>
              </a:rPr>
              <a:t>Social media best practices.</a:t>
            </a:r>
          </a:p>
          <a:p>
            <a:pPr marL="342900" marR="0" lvl="0" indent="-342900">
              <a:lnSpc>
                <a:spcPct val="115000"/>
              </a:lnSpc>
              <a:spcAft>
                <a:spcPts val="200"/>
              </a:spcAft>
              <a:buSzPts val="1000"/>
              <a:buFont typeface="Symbol" panose="05050102010706020507" pitchFamily="18" charset="2"/>
              <a:buChar char=""/>
              <a:tabLst>
                <a:tab pos="457200" algn="l"/>
              </a:tabLst>
            </a:pPr>
            <a:r>
              <a:rPr lang="en-US" sz="1800" kern="100">
                <a:effectLst/>
                <a:latin typeface="Franklin Gothic Medium (Headings)"/>
                <a:ea typeface="Aptos" panose="020B0004020202020204" pitchFamily="34" charset="0"/>
                <a:cs typeface="Times New Roman" panose="02020603050405020304" pitchFamily="18" charset="0"/>
              </a:rPr>
              <a:t>Newsletter content examples.</a:t>
            </a:r>
          </a:p>
          <a:p>
            <a:pPr marL="342900" marR="0" lvl="0" indent="-342900">
              <a:lnSpc>
                <a:spcPct val="115000"/>
              </a:lnSpc>
              <a:spcAft>
                <a:spcPts val="200"/>
              </a:spcAft>
              <a:buSzPts val="1000"/>
              <a:buFont typeface="Symbol" panose="05050102010706020507" pitchFamily="18" charset="2"/>
              <a:buChar char=""/>
              <a:tabLst>
                <a:tab pos="457200" algn="l"/>
              </a:tabLst>
            </a:pPr>
            <a:r>
              <a:rPr lang="en-US" sz="1800" kern="100">
                <a:effectLst/>
                <a:latin typeface="Franklin Gothic Medium (Headings)"/>
                <a:ea typeface="Aptos" panose="020B0004020202020204" pitchFamily="34" charset="0"/>
                <a:cs typeface="Times New Roman" panose="02020603050405020304" pitchFamily="18" charset="0"/>
              </a:rPr>
              <a:t>Save-the-date communication strategies.</a:t>
            </a:r>
          </a:p>
        </p:txBody>
      </p:sp>
      <p:sp>
        <p:nvSpPr>
          <p:cNvPr id="11" name="Subtitle 2">
            <a:extLst>
              <a:ext uri="{FF2B5EF4-FFF2-40B4-BE49-F238E27FC236}">
                <a16:creationId xmlns:a16="http://schemas.microsoft.com/office/drawing/2014/main" id="{C083DA53-CD1F-E5ED-ED2F-1DD33A76EAD4}"/>
              </a:ext>
            </a:extLst>
          </p:cNvPr>
          <p:cNvSpPr txBox="1">
            <a:spLocks/>
          </p:cNvSpPr>
          <p:nvPr/>
        </p:nvSpPr>
        <p:spPr>
          <a:xfrm>
            <a:off x="8350826" y="3030412"/>
            <a:ext cx="3125674" cy="887935"/>
          </a:xfrm>
          <a:prstGeom prst="rect">
            <a:avLst/>
          </a:prstGeom>
          <a:noFill/>
        </p:spPr>
        <p:txBody>
          <a:bodyPr wrap="square" lIns="0" tIns="0" rIns="0" bIns="0" anchor="t" anchorCtr="0">
            <a:spAutoFit/>
          </a:bodyPr>
          <a:lstStyle>
            <a:lvl1pPr marL="0" indent="0" algn="l" defTabSz="914400" rtl="0" eaLnBrk="1" latinLnBrk="0" hangingPunct="1">
              <a:lnSpc>
                <a:spcPct val="100000"/>
              </a:lnSpc>
              <a:spcBef>
                <a:spcPts val="1000"/>
              </a:spcBef>
              <a:buClr>
                <a:schemeClr val="accent2"/>
              </a:buClr>
              <a:buFont typeface="Arial" panose="020B0604020202020204" pitchFamily="34" charset="0"/>
              <a:buNone/>
              <a:defRPr sz="2200" b="1" i="0" kern="1200">
                <a:solidFill>
                  <a:schemeClr val="accent2"/>
                </a:solidFill>
                <a:latin typeface="Acumin Pro SemiCondensed" panose="020B0506020202020204" pitchFamily="34" charset="77"/>
                <a:ea typeface="+mn-ea"/>
                <a:cs typeface="+mn-cs"/>
              </a:defRPr>
            </a:lvl1pPr>
            <a:lvl2pPr marL="457200" indent="0" algn="ctr" defTabSz="914400" rtl="0" eaLnBrk="1" latinLnBrk="0" hangingPunct="1">
              <a:lnSpc>
                <a:spcPct val="100000"/>
              </a:lnSpc>
              <a:spcBef>
                <a:spcPts val="1000"/>
              </a:spcBef>
              <a:buClr>
                <a:schemeClr val="accent2"/>
              </a:buClr>
              <a:buFont typeface="Arial" panose="020B0604020202020204" pitchFamily="34" charset="0"/>
              <a:buNone/>
              <a:defRPr sz="1900" kern="1200">
                <a:solidFill>
                  <a:schemeClr val="tx1">
                    <a:lumMod val="85000"/>
                    <a:lumOff val="15000"/>
                  </a:schemeClr>
                </a:solidFill>
                <a:latin typeface="+mn-lt"/>
                <a:ea typeface="+mn-ea"/>
                <a:cs typeface="+mn-cs"/>
              </a:defRPr>
            </a:lvl2pPr>
            <a:lvl3pPr marL="914400" indent="0" algn="ctr" defTabSz="914400" rtl="0" eaLnBrk="1" latinLnBrk="0" hangingPunct="1">
              <a:lnSpc>
                <a:spcPct val="100000"/>
              </a:lnSpc>
              <a:spcBef>
                <a:spcPts val="1000"/>
              </a:spcBef>
              <a:buClr>
                <a:schemeClr val="accent2"/>
              </a:buClr>
              <a:buFont typeface="Arial" panose="020B0604020202020204" pitchFamily="34" charset="0"/>
              <a:buNone/>
              <a:defRPr sz="1800" kern="1200">
                <a:solidFill>
                  <a:schemeClr val="tx1">
                    <a:lumMod val="85000"/>
                    <a:lumOff val="15000"/>
                  </a:schemeClr>
                </a:solidFill>
                <a:latin typeface="+mn-lt"/>
                <a:ea typeface="+mn-ea"/>
                <a:cs typeface="+mn-cs"/>
              </a:defRPr>
            </a:lvl3pPr>
            <a:lvl4pPr marL="13716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4pPr>
            <a:lvl5pPr marL="18288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5pPr>
            <a:lvl6pPr marL="22860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8pPr>
            <a:lvl9pPr marL="36576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9pPr>
          </a:lstStyle>
          <a:p>
            <a:pPr marL="0" marR="0">
              <a:lnSpc>
                <a:spcPct val="115000"/>
              </a:lnSpc>
              <a:spcAft>
                <a:spcPts val="800"/>
              </a:spcAft>
            </a:pPr>
            <a:r>
              <a:rPr lang="en-US" sz="1800" b="1" kern="100">
                <a:effectLst/>
                <a:latin typeface="Aptos" panose="020B0004020202020204" pitchFamily="34" charset="0"/>
                <a:ea typeface="Aptos" panose="020B0004020202020204" pitchFamily="34" charset="0"/>
                <a:cs typeface="Times New Roman" panose="02020603050405020304" pitchFamily="18" charset="0"/>
              </a:rPr>
              <a:t>Fundraising</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pPr algn="ctr"/>
            <a:endParaRPr lang="en-US"/>
          </a:p>
        </p:txBody>
      </p:sp>
      <p:sp>
        <p:nvSpPr>
          <p:cNvPr id="13" name="TextBox 12">
            <a:extLst>
              <a:ext uri="{FF2B5EF4-FFF2-40B4-BE49-F238E27FC236}">
                <a16:creationId xmlns:a16="http://schemas.microsoft.com/office/drawing/2014/main" id="{5A7C5352-042B-CD89-2AB9-4466403722D3}"/>
              </a:ext>
            </a:extLst>
          </p:cNvPr>
          <p:cNvSpPr txBox="1"/>
          <p:nvPr/>
        </p:nvSpPr>
        <p:spPr>
          <a:xfrm>
            <a:off x="8350826" y="3320144"/>
            <a:ext cx="3362202" cy="1874552"/>
          </a:xfrm>
          <a:prstGeom prst="rect">
            <a:avLst/>
          </a:prstGeom>
          <a:noFill/>
        </p:spPr>
        <p:txBody>
          <a:bodyPr wrap="square">
            <a:spAutoFit/>
          </a:bodyPr>
          <a:lstStyle/>
          <a:p>
            <a:pPr marL="342900" marR="0" lvl="0" indent="-342900">
              <a:lnSpc>
                <a:spcPct val="115000"/>
              </a:lnSpc>
              <a:spcAft>
                <a:spcPts val="800"/>
              </a:spcAft>
              <a:buSzPts val="1000"/>
              <a:buFont typeface="Symbol" panose="05050102010706020507" pitchFamily="18" charset="2"/>
              <a:buChar char=""/>
              <a:tabLst>
                <a:tab pos="457200" algn="l"/>
              </a:tabLst>
            </a:pPr>
            <a:r>
              <a:rPr lang="en-US" sz="1800" kern="100">
                <a:effectLst/>
                <a:latin typeface="Franklin Gothic Medium (Headings)"/>
                <a:ea typeface="Aptos" panose="020B0004020202020204" pitchFamily="34" charset="0"/>
                <a:cs typeface="Times New Roman" panose="02020603050405020304" pitchFamily="18" charset="0"/>
              </a:rPr>
              <a:t>Sponsorship guidance.</a:t>
            </a:r>
          </a:p>
          <a:p>
            <a:pPr marL="342900" marR="0" lvl="0" indent="-342900">
              <a:lnSpc>
                <a:spcPct val="115000"/>
              </a:lnSpc>
              <a:spcAft>
                <a:spcPts val="800"/>
              </a:spcAft>
              <a:buSzPts val="1000"/>
              <a:buFont typeface="Symbol" panose="05050102010706020507" pitchFamily="18" charset="2"/>
              <a:buChar char=""/>
              <a:tabLst>
                <a:tab pos="457200" algn="l"/>
              </a:tabLst>
            </a:pPr>
            <a:r>
              <a:rPr lang="en-US" sz="1800" kern="100">
                <a:effectLst/>
                <a:latin typeface="Franklin Gothic Medium (Headings)"/>
                <a:ea typeface="Aptos" panose="020B0004020202020204" pitchFamily="34" charset="0"/>
                <a:cs typeface="Times New Roman" panose="02020603050405020304" pitchFamily="18" charset="0"/>
              </a:rPr>
              <a:t>Fundraising best practices.</a:t>
            </a:r>
          </a:p>
          <a:p>
            <a:pPr marL="342900" marR="0" lvl="0" indent="-342900">
              <a:lnSpc>
                <a:spcPct val="115000"/>
              </a:lnSpc>
              <a:spcAft>
                <a:spcPts val="800"/>
              </a:spcAft>
              <a:buSzPts val="1000"/>
              <a:buFont typeface="Symbol" panose="05050102010706020507" pitchFamily="18" charset="2"/>
              <a:buChar char=""/>
              <a:tabLst>
                <a:tab pos="457200" algn="l"/>
              </a:tabLst>
            </a:pPr>
            <a:r>
              <a:rPr lang="en-US" sz="1800" kern="100">
                <a:effectLst/>
                <a:latin typeface="Franklin Gothic Medium (Headings)"/>
                <a:ea typeface="Aptos" panose="020B0004020202020204" pitchFamily="34" charset="0"/>
                <a:cs typeface="Times New Roman" panose="02020603050405020304" pitchFamily="18" charset="0"/>
              </a:rPr>
              <a:t>Identification of Purdue-owned businesses and alumni business leaders.</a:t>
            </a:r>
          </a:p>
        </p:txBody>
      </p:sp>
      <p:sp>
        <p:nvSpPr>
          <p:cNvPr id="10" name="TextBox 9">
            <a:extLst>
              <a:ext uri="{FF2B5EF4-FFF2-40B4-BE49-F238E27FC236}">
                <a16:creationId xmlns:a16="http://schemas.microsoft.com/office/drawing/2014/main" id="{816A169B-16F2-6F2F-EFEF-3449FC66A8B3}"/>
              </a:ext>
            </a:extLst>
          </p:cNvPr>
          <p:cNvSpPr txBox="1"/>
          <p:nvPr/>
        </p:nvSpPr>
        <p:spPr>
          <a:xfrm>
            <a:off x="8350826" y="900696"/>
            <a:ext cx="3201876" cy="395173"/>
          </a:xfrm>
          <a:prstGeom prst="rect">
            <a:avLst/>
          </a:prstGeom>
          <a:noFill/>
        </p:spPr>
        <p:txBody>
          <a:bodyPr wrap="square">
            <a:spAutoFit/>
          </a:bodyPr>
          <a:lstStyle/>
          <a:p>
            <a:pPr marL="0" marR="0">
              <a:lnSpc>
                <a:spcPct val="115000"/>
              </a:lnSpc>
              <a:spcAft>
                <a:spcPts val="800"/>
              </a:spcAft>
            </a:pPr>
            <a:r>
              <a:rPr lang="en-US" sz="1800" b="1" kern="100">
                <a:solidFill>
                  <a:schemeClr val="bg2">
                    <a:lumMod val="50000"/>
                  </a:schemeClr>
                </a:solidFill>
                <a:effectLst/>
                <a:latin typeface="Aptos" panose="020B0004020202020204" pitchFamily="34" charset="0"/>
                <a:ea typeface="Aptos" panose="020B0004020202020204" pitchFamily="34" charset="0"/>
                <a:cs typeface="Times New Roman" panose="02020603050405020304" pitchFamily="18" charset="0"/>
              </a:rPr>
              <a:t>Leadership Development</a:t>
            </a:r>
            <a:endParaRPr lang="en-US" sz="1800" kern="100">
              <a:solidFill>
                <a:schemeClr val="bg2">
                  <a:lumMod val="50000"/>
                </a:schemeClr>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Box 13">
            <a:extLst>
              <a:ext uri="{FF2B5EF4-FFF2-40B4-BE49-F238E27FC236}">
                <a16:creationId xmlns:a16="http://schemas.microsoft.com/office/drawing/2014/main" id="{73555BE0-C768-50C1-2AB0-7E8977ED24E3}"/>
              </a:ext>
            </a:extLst>
          </p:cNvPr>
          <p:cNvSpPr txBox="1"/>
          <p:nvPr/>
        </p:nvSpPr>
        <p:spPr>
          <a:xfrm>
            <a:off x="8274624" y="1243478"/>
            <a:ext cx="3362202" cy="1556003"/>
          </a:xfrm>
          <a:prstGeom prst="rect">
            <a:avLst/>
          </a:prstGeom>
          <a:noFill/>
        </p:spPr>
        <p:txBody>
          <a:bodyPr wrap="square">
            <a:spAutoFit/>
          </a:bodyPr>
          <a:lstStyle/>
          <a:p>
            <a:pPr marL="342900" marR="0" lvl="0" indent="-342900">
              <a:lnSpc>
                <a:spcPct val="115000"/>
              </a:lnSpc>
              <a:spcAft>
                <a:spcPts val="800"/>
              </a:spcAft>
              <a:buSzPts val="1000"/>
              <a:buFont typeface="Symbol" panose="05050102010706020507" pitchFamily="18" charset="2"/>
              <a:buChar char=""/>
              <a:tabLst>
                <a:tab pos="457200" algn="l"/>
              </a:tabLst>
            </a:pPr>
            <a:r>
              <a:rPr lang="en-US" sz="1800" kern="100">
                <a:effectLst/>
                <a:latin typeface="Franklin Gothic Medium (Headings)"/>
                <a:ea typeface="Aptos" panose="020B0004020202020204" pitchFamily="34" charset="0"/>
                <a:cs typeface="Times New Roman" panose="02020603050405020304" pitchFamily="18" charset="0"/>
              </a:rPr>
              <a:t>Position descriptions and volunteer role templates.</a:t>
            </a:r>
          </a:p>
          <a:p>
            <a:pPr marL="342900" marR="0" lvl="0" indent="-342900">
              <a:lnSpc>
                <a:spcPct val="115000"/>
              </a:lnSpc>
              <a:spcAft>
                <a:spcPts val="800"/>
              </a:spcAft>
              <a:buSzPts val="1000"/>
              <a:buFont typeface="Symbol" panose="05050102010706020507" pitchFamily="18" charset="2"/>
              <a:buChar char=""/>
              <a:tabLst>
                <a:tab pos="457200" algn="l"/>
              </a:tabLst>
            </a:pPr>
            <a:r>
              <a:rPr lang="en-US" sz="1800" kern="100">
                <a:effectLst/>
                <a:latin typeface="Franklin Gothic Medium (Headings)"/>
                <a:ea typeface="Aptos" panose="020B0004020202020204" pitchFamily="34" charset="0"/>
                <a:cs typeface="Times New Roman" panose="02020603050405020304" pitchFamily="18" charset="0"/>
              </a:rPr>
              <a:t>Recruitment resources.</a:t>
            </a:r>
          </a:p>
          <a:p>
            <a:pPr marL="342900" marR="0" lvl="0" indent="-342900">
              <a:lnSpc>
                <a:spcPct val="115000"/>
              </a:lnSpc>
              <a:spcAft>
                <a:spcPts val="800"/>
              </a:spcAft>
              <a:buSzPts val="1000"/>
              <a:buFont typeface="Symbol" panose="05050102010706020507" pitchFamily="18" charset="2"/>
              <a:buChar char=""/>
              <a:tabLst>
                <a:tab pos="457200" algn="l"/>
              </a:tabLst>
            </a:pPr>
            <a:r>
              <a:rPr lang="en-US" sz="1800" kern="100">
                <a:effectLst/>
                <a:latin typeface="Franklin Gothic Medium (Headings)"/>
                <a:ea typeface="Aptos" panose="020B0004020202020204" pitchFamily="34" charset="0"/>
                <a:cs typeface="Times New Roman" panose="02020603050405020304" pitchFamily="18" charset="0"/>
              </a:rPr>
              <a:t>Board development tools.</a:t>
            </a:r>
          </a:p>
        </p:txBody>
      </p:sp>
      <p:pic>
        <p:nvPicPr>
          <p:cNvPr id="16" name="Picture 15">
            <a:extLst>
              <a:ext uri="{FF2B5EF4-FFF2-40B4-BE49-F238E27FC236}">
                <a16:creationId xmlns:a16="http://schemas.microsoft.com/office/drawing/2014/main" id="{E5C7B15E-5E4D-6A2B-A497-E8122949A52F}"/>
              </a:ext>
            </a:extLst>
          </p:cNvPr>
          <p:cNvPicPr>
            <a:picLocks noChangeAspect="1"/>
          </p:cNvPicPr>
          <p:nvPr/>
        </p:nvPicPr>
        <p:blipFill>
          <a:blip r:embed="rId2"/>
          <a:stretch>
            <a:fillRect/>
          </a:stretch>
        </p:blipFill>
        <p:spPr>
          <a:xfrm>
            <a:off x="4826581" y="1098282"/>
            <a:ext cx="3237004" cy="3353390"/>
          </a:xfrm>
          <a:prstGeom prst="rect">
            <a:avLst/>
          </a:prstGeom>
        </p:spPr>
      </p:pic>
    </p:spTree>
    <p:extLst>
      <p:ext uri="{BB962C8B-B14F-4D97-AF65-F5344CB8AC3E}">
        <p14:creationId xmlns:p14="http://schemas.microsoft.com/office/powerpoint/2010/main" val="38514448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8699E0-17F1-D1FC-3D52-74E044D2B4D6}"/>
              </a:ext>
            </a:extLst>
          </p:cNvPr>
          <p:cNvSpPr>
            <a:spLocks noGrp="1"/>
          </p:cNvSpPr>
          <p:nvPr>
            <p:ph type="ctrTitle"/>
          </p:nvPr>
        </p:nvSpPr>
        <p:spPr/>
        <p:txBody>
          <a:bodyPr/>
          <a:lstStyle/>
          <a:p>
            <a:r>
              <a:rPr lang="en-US"/>
              <a:t>Recommendations: Short-Term Window</a:t>
            </a:r>
          </a:p>
        </p:txBody>
      </p:sp>
      <p:sp>
        <p:nvSpPr>
          <p:cNvPr id="4" name="Text Placeholder 3">
            <a:extLst>
              <a:ext uri="{FF2B5EF4-FFF2-40B4-BE49-F238E27FC236}">
                <a16:creationId xmlns:a16="http://schemas.microsoft.com/office/drawing/2014/main" id="{545FDCB2-BD3C-2046-A8B9-F50D82BAA58F}"/>
              </a:ext>
            </a:extLst>
          </p:cNvPr>
          <p:cNvSpPr>
            <a:spLocks noGrp="1"/>
          </p:cNvSpPr>
          <p:nvPr>
            <p:ph type="body" sz="quarter" idx="14"/>
          </p:nvPr>
        </p:nvSpPr>
        <p:spPr>
          <a:xfrm>
            <a:off x="706575" y="1051560"/>
            <a:ext cx="6194967" cy="3411537"/>
          </a:xfrm>
        </p:spPr>
        <p:txBody>
          <a:bodyPr>
            <a:noAutofit/>
          </a:bodyPr>
          <a:lstStyle/>
          <a:p>
            <a:pPr marL="0" marR="0">
              <a:buNone/>
            </a:pPr>
            <a:r>
              <a:rPr lang="en-US" b="1" kern="100">
                <a:effectLst/>
                <a:latin typeface="Aptos" panose="020B0004020202020204" pitchFamily="34" charset="0"/>
                <a:ea typeface="Aptos" panose="020B0004020202020204" pitchFamily="34" charset="0"/>
                <a:cs typeface="Times New Roman" panose="02020603050405020304" pitchFamily="18" charset="0"/>
              </a:rPr>
              <a:t>Membership &amp; Engagement</a:t>
            </a:r>
            <a:endParaRPr lang="en-US" kern="10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buSzPts val="1000"/>
              <a:buFont typeface="Symbol" panose="05050102010706020507" pitchFamily="18" charset="2"/>
              <a:buChar char=""/>
              <a:tabLst>
                <a:tab pos="457200" algn="l"/>
              </a:tabLst>
            </a:pPr>
            <a:r>
              <a:rPr lang="en-US" kern="100">
                <a:effectLst/>
                <a:latin typeface="Franklin Gothic Medium (Headings)"/>
                <a:ea typeface="Aptos" panose="020B0004020202020204" pitchFamily="34" charset="0"/>
                <a:cs typeface="Times New Roman" panose="02020603050405020304" pitchFamily="18" charset="0"/>
              </a:rPr>
              <a:t>Encourage clubs to conduct annual member interest surveys.</a:t>
            </a:r>
          </a:p>
          <a:p>
            <a:pPr marL="342900" marR="0" lvl="0" indent="-342900">
              <a:buSzPts val="1000"/>
              <a:buFont typeface="Symbol" panose="05050102010706020507" pitchFamily="18" charset="2"/>
              <a:buChar char=""/>
              <a:tabLst>
                <a:tab pos="457200" algn="l"/>
              </a:tabLst>
            </a:pPr>
            <a:r>
              <a:rPr lang="en-US" kern="100">
                <a:effectLst/>
                <a:latin typeface="Franklin Gothic Medium (Headings)"/>
                <a:ea typeface="Aptos" panose="020B0004020202020204" pitchFamily="34" charset="0"/>
                <a:cs typeface="Times New Roman" panose="02020603050405020304" pitchFamily="18" charset="0"/>
              </a:rPr>
              <a:t>Promote board engagement events that introduce members to club leadership.</a:t>
            </a:r>
          </a:p>
          <a:p>
            <a:pPr marL="342900" marR="0" lvl="0" indent="-342900">
              <a:buSzPts val="1000"/>
              <a:buFont typeface="Symbol" panose="05050102010706020507" pitchFamily="18" charset="2"/>
              <a:buChar char=""/>
              <a:tabLst>
                <a:tab pos="457200" algn="l"/>
              </a:tabLst>
            </a:pPr>
            <a:r>
              <a:rPr lang="en-US" kern="100">
                <a:effectLst/>
                <a:latin typeface="Franklin Gothic Medium (Headings)"/>
                <a:ea typeface="Aptos" panose="020B0004020202020204" pitchFamily="34" charset="0"/>
                <a:cs typeface="Times New Roman" panose="02020603050405020304" pitchFamily="18" charset="0"/>
              </a:rPr>
              <a:t>Provide clubs with volunteer role descriptions and recruitment templates.</a:t>
            </a:r>
          </a:p>
          <a:p>
            <a:pPr marL="342900" marR="0" lvl="0" indent="-342900">
              <a:buSzPts val="1000"/>
              <a:buFont typeface="Symbol" panose="05050102010706020507" pitchFamily="18" charset="2"/>
              <a:buChar char=""/>
              <a:tabLst>
                <a:tab pos="457200" algn="l"/>
              </a:tabLst>
            </a:pPr>
            <a:r>
              <a:rPr lang="en-US" kern="100">
                <a:effectLst/>
                <a:latin typeface="Franklin Gothic Medium (Headings)"/>
                <a:ea typeface="Aptos" panose="020B0004020202020204" pitchFamily="34" charset="0"/>
                <a:cs typeface="Times New Roman" panose="02020603050405020304" pitchFamily="18" charset="0"/>
              </a:rPr>
              <a:t>Encourage targeted outreach to underserved geographic areas.</a:t>
            </a:r>
          </a:p>
          <a:p>
            <a:pPr marL="0" marR="0">
              <a:lnSpc>
                <a:spcPct val="115000"/>
              </a:lnSpc>
              <a:buNone/>
            </a:pPr>
            <a:r>
              <a:rPr lang="en-US" b="1" kern="100">
                <a:effectLst/>
                <a:latin typeface="Aptos" panose="020B0004020202020204" pitchFamily="34" charset="0"/>
                <a:ea typeface="Aptos" panose="020B0004020202020204" pitchFamily="34" charset="0"/>
                <a:cs typeface="Times New Roman" panose="02020603050405020304" pitchFamily="18" charset="0"/>
              </a:rPr>
              <a:t>Communications</a:t>
            </a:r>
            <a:endParaRPr lang="en-US" kern="10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buSzPts val="1000"/>
              <a:buFont typeface="Symbol" panose="05050102010706020507" pitchFamily="18" charset="2"/>
              <a:buChar char=""/>
              <a:tabLst>
                <a:tab pos="457200" algn="l"/>
              </a:tabLst>
            </a:pPr>
            <a:r>
              <a:rPr lang="en-US" kern="100">
                <a:effectLst/>
                <a:latin typeface="Franklin Gothic Medium (Headings)"/>
                <a:ea typeface="Aptos" panose="020B0004020202020204" pitchFamily="34" charset="0"/>
                <a:cs typeface="Times New Roman" panose="02020603050405020304" pitchFamily="18" charset="0"/>
              </a:rPr>
              <a:t>Develop a storytelling toolkit for clubs.</a:t>
            </a:r>
          </a:p>
          <a:p>
            <a:pPr marL="342900" marR="0" lvl="0" indent="-342900">
              <a:buSzPts val="1000"/>
              <a:buFont typeface="Symbol" panose="05050102010706020507" pitchFamily="18" charset="2"/>
              <a:buChar char=""/>
              <a:tabLst>
                <a:tab pos="457200" algn="l"/>
              </a:tabLst>
            </a:pPr>
            <a:r>
              <a:rPr lang="en-US" kern="100">
                <a:effectLst/>
                <a:latin typeface="Franklin Gothic Medium (Headings)"/>
                <a:ea typeface="Aptos" panose="020B0004020202020204" pitchFamily="34" charset="0"/>
                <a:cs typeface="Times New Roman" panose="02020603050405020304" pitchFamily="18" charset="0"/>
              </a:rPr>
              <a:t>Provide social media platform recommendations and best practices.</a:t>
            </a:r>
          </a:p>
          <a:p>
            <a:pPr marL="342900" marR="0" lvl="0" indent="-342900">
              <a:buSzPts val="1000"/>
              <a:buFont typeface="Symbol" panose="05050102010706020507" pitchFamily="18" charset="2"/>
              <a:buChar char=""/>
              <a:tabLst>
                <a:tab pos="457200" algn="l"/>
              </a:tabLst>
            </a:pPr>
            <a:r>
              <a:rPr lang="en-US" kern="100">
                <a:effectLst/>
                <a:latin typeface="Franklin Gothic Medium (Headings)"/>
                <a:ea typeface="Aptos" panose="020B0004020202020204" pitchFamily="34" charset="0"/>
                <a:cs typeface="Times New Roman" panose="02020603050405020304" pitchFamily="18" charset="0"/>
              </a:rPr>
              <a:t>Share examples of high-performing club communications.</a:t>
            </a:r>
          </a:p>
          <a:p>
            <a:pPr marL="342900" marR="0" lvl="0" indent="-342900">
              <a:buSzPts val="1000"/>
              <a:buFont typeface="Symbol" panose="05050102010706020507" pitchFamily="18" charset="2"/>
              <a:buChar char=""/>
              <a:tabLst>
                <a:tab pos="457200" algn="l"/>
              </a:tabLst>
            </a:pPr>
            <a:r>
              <a:rPr lang="en-US" kern="100">
                <a:effectLst/>
                <a:latin typeface="Franklin Gothic Medium (Headings)"/>
                <a:ea typeface="Aptos" panose="020B0004020202020204" pitchFamily="34" charset="0"/>
                <a:cs typeface="Times New Roman" panose="02020603050405020304" pitchFamily="18" charset="0"/>
              </a:rPr>
              <a:t>Create guidance on managing club email accounts and social media administration.</a:t>
            </a:r>
            <a:endParaRPr lang="en-US">
              <a:latin typeface="Franklin Gothic Medium (Headings)"/>
            </a:endParaRPr>
          </a:p>
        </p:txBody>
      </p:sp>
      <p:sp>
        <p:nvSpPr>
          <p:cNvPr id="7" name="TextBox 6">
            <a:extLst>
              <a:ext uri="{FF2B5EF4-FFF2-40B4-BE49-F238E27FC236}">
                <a16:creationId xmlns:a16="http://schemas.microsoft.com/office/drawing/2014/main" id="{3E2E986D-8198-5A1F-C65C-01907BC18A2D}"/>
              </a:ext>
            </a:extLst>
          </p:cNvPr>
          <p:cNvSpPr txBox="1"/>
          <p:nvPr/>
        </p:nvSpPr>
        <p:spPr>
          <a:xfrm>
            <a:off x="7239002" y="955122"/>
            <a:ext cx="4539341" cy="4258602"/>
          </a:xfrm>
          <a:prstGeom prst="rect">
            <a:avLst/>
          </a:prstGeom>
          <a:noFill/>
        </p:spPr>
        <p:txBody>
          <a:bodyPr wrap="square">
            <a:spAutoFit/>
          </a:bodyPr>
          <a:lstStyle/>
          <a:p>
            <a:pPr marL="0" marR="0">
              <a:lnSpc>
                <a:spcPct val="115000"/>
              </a:lnSpc>
              <a:spcAft>
                <a:spcPts val="800"/>
              </a:spcAft>
              <a:buNone/>
            </a:pPr>
            <a:r>
              <a:rPr lang="en-US" sz="1800" b="1" kern="100">
                <a:effectLst/>
                <a:latin typeface="Aptos" panose="020B0004020202020204" pitchFamily="34" charset="0"/>
                <a:ea typeface="Aptos" panose="020B0004020202020204" pitchFamily="34" charset="0"/>
                <a:cs typeface="Times New Roman" panose="02020603050405020304" pitchFamily="18" charset="0"/>
              </a:rPr>
              <a:t>Data &amp; Technology</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buSzPts val="1000"/>
              <a:buFont typeface="Symbol" panose="05050102010706020507" pitchFamily="18" charset="2"/>
              <a:buChar char=""/>
              <a:tabLst>
                <a:tab pos="457200" algn="l"/>
              </a:tabLst>
            </a:pPr>
            <a:r>
              <a:rPr lang="en-US" sz="1800" kern="100">
                <a:effectLst/>
                <a:latin typeface="Franklin Gothic Medium (Headings)"/>
                <a:ea typeface="Aptos" panose="020B0004020202020204" pitchFamily="34" charset="0"/>
                <a:cs typeface="Times New Roman" panose="02020603050405020304" pitchFamily="18" charset="0"/>
              </a:rPr>
              <a:t>Train clubs on using dashboards and heat maps.</a:t>
            </a:r>
          </a:p>
          <a:p>
            <a:pPr marL="342900" marR="0" lvl="0" indent="-342900">
              <a:buSzPts val="1000"/>
              <a:buFont typeface="Symbol" panose="05050102010706020507" pitchFamily="18" charset="2"/>
              <a:buChar char=""/>
              <a:tabLst>
                <a:tab pos="457200" algn="l"/>
              </a:tabLst>
            </a:pPr>
            <a:r>
              <a:rPr lang="en-US" sz="1800" kern="100">
                <a:effectLst/>
                <a:latin typeface="Franklin Gothic Medium (Headings)"/>
                <a:ea typeface="Aptos" panose="020B0004020202020204" pitchFamily="34" charset="0"/>
                <a:cs typeface="Times New Roman" panose="02020603050405020304" pitchFamily="18" charset="0"/>
              </a:rPr>
              <a:t>Promote Purdue Connect and alumni record updates.</a:t>
            </a:r>
          </a:p>
          <a:p>
            <a:pPr marL="342900" marR="0" lvl="0" indent="-342900">
              <a:buSzPts val="1000"/>
              <a:buFont typeface="Symbol" panose="05050102010706020507" pitchFamily="18" charset="2"/>
              <a:buChar char=""/>
              <a:tabLst>
                <a:tab pos="457200" algn="l"/>
              </a:tabLst>
            </a:pPr>
            <a:r>
              <a:rPr lang="en-US" sz="1800" kern="100">
                <a:effectLst/>
                <a:latin typeface="Franklin Gothic Medium (Headings)"/>
                <a:ea typeface="Aptos" panose="020B0004020202020204" pitchFamily="34" charset="0"/>
                <a:cs typeface="Times New Roman" panose="02020603050405020304" pitchFamily="18" charset="0"/>
              </a:rPr>
              <a:t>Encourage QR code usage on club marketing materials.</a:t>
            </a:r>
          </a:p>
          <a:p>
            <a:pPr marL="0" marR="0">
              <a:lnSpc>
                <a:spcPct val="115000"/>
              </a:lnSpc>
              <a:spcAft>
                <a:spcPts val="800"/>
              </a:spcAft>
              <a:buNone/>
            </a:pPr>
            <a:r>
              <a:rPr lang="en-US" sz="1800" b="1" kern="100">
                <a:effectLst/>
                <a:latin typeface="Aptos" panose="020B0004020202020204" pitchFamily="34" charset="0"/>
                <a:ea typeface="Aptos" panose="020B0004020202020204" pitchFamily="34" charset="0"/>
                <a:cs typeface="Times New Roman" panose="02020603050405020304" pitchFamily="18" charset="0"/>
              </a:rPr>
              <a:t>Fundraising</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buSzPts val="1000"/>
              <a:buFont typeface="Symbol" panose="05050102010706020507" pitchFamily="18" charset="2"/>
              <a:buChar char=""/>
              <a:tabLst>
                <a:tab pos="457200" algn="l"/>
              </a:tabLst>
            </a:pPr>
            <a:r>
              <a:rPr lang="en-US" sz="1800" kern="100">
                <a:effectLst/>
                <a:latin typeface="Franklin Gothic Medium (Headings)"/>
                <a:ea typeface="Aptos" panose="020B0004020202020204" pitchFamily="34" charset="0"/>
                <a:cs typeface="Times New Roman" panose="02020603050405020304" pitchFamily="18" charset="0"/>
              </a:rPr>
              <a:t>Add "Business Owner" identification opportunities to club surveys.</a:t>
            </a:r>
          </a:p>
          <a:p>
            <a:pPr marL="342900" marR="0" lvl="0" indent="-342900">
              <a:buSzPts val="1000"/>
              <a:buFont typeface="Symbol" panose="05050102010706020507" pitchFamily="18" charset="2"/>
              <a:buChar char=""/>
              <a:tabLst>
                <a:tab pos="457200" algn="l"/>
              </a:tabLst>
            </a:pPr>
            <a:r>
              <a:rPr lang="en-US" sz="1800" kern="100">
                <a:effectLst/>
                <a:latin typeface="Franklin Gothic Medium (Headings)"/>
                <a:ea typeface="Aptos" panose="020B0004020202020204" pitchFamily="34" charset="0"/>
                <a:cs typeface="Times New Roman" panose="02020603050405020304" pitchFamily="18" charset="0"/>
              </a:rPr>
              <a:t>Share sponsorship outreach examples and successful fundraising models.</a:t>
            </a:r>
          </a:p>
          <a:p>
            <a:pPr marL="342900" marR="0" lvl="0" indent="-342900">
              <a:buSzPts val="1000"/>
              <a:buFont typeface="Symbol" panose="05050102010706020507" pitchFamily="18" charset="2"/>
              <a:buChar char=""/>
              <a:tabLst>
                <a:tab pos="457200" algn="l"/>
              </a:tabLst>
            </a:pPr>
            <a:r>
              <a:rPr lang="en-US" sz="1800">
                <a:effectLst/>
                <a:latin typeface="Franklin Gothic Medium (Headings)"/>
                <a:ea typeface="Aptos" panose="020B0004020202020204" pitchFamily="34" charset="0"/>
                <a:cs typeface="Times New Roman" panose="02020603050405020304" pitchFamily="18" charset="0"/>
              </a:rPr>
              <a:t>Highlight successful club fundraising activities and scholarship initiatives</a:t>
            </a:r>
            <a:endParaRPr lang="en-US">
              <a:latin typeface="Franklin Gothic Medium (Headings)"/>
            </a:endParaRPr>
          </a:p>
        </p:txBody>
      </p:sp>
    </p:spTree>
    <p:extLst>
      <p:ext uri="{BB962C8B-B14F-4D97-AF65-F5344CB8AC3E}">
        <p14:creationId xmlns:p14="http://schemas.microsoft.com/office/powerpoint/2010/main" val="3626245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12020E-6097-4217-A925-F6C4689010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6AD692-8DA3-387D-8D84-ADC1AEE8B6E6}"/>
              </a:ext>
            </a:extLst>
          </p:cNvPr>
          <p:cNvSpPr>
            <a:spLocks noGrp="1"/>
          </p:cNvSpPr>
          <p:nvPr>
            <p:ph type="ctrTitle"/>
          </p:nvPr>
        </p:nvSpPr>
        <p:spPr>
          <a:xfrm>
            <a:off x="1043553" y="442674"/>
            <a:ext cx="10125190" cy="997196"/>
          </a:xfrm>
        </p:spPr>
        <p:txBody>
          <a:bodyPr/>
          <a:lstStyle/>
          <a:p>
            <a:r>
              <a:rPr lang="en-US"/>
              <a:t>Recommendations: Short-Term (6-12 Months)</a:t>
            </a:r>
          </a:p>
        </p:txBody>
      </p:sp>
      <p:sp>
        <p:nvSpPr>
          <p:cNvPr id="4" name="Text Placeholder 3">
            <a:extLst>
              <a:ext uri="{FF2B5EF4-FFF2-40B4-BE49-F238E27FC236}">
                <a16:creationId xmlns:a16="http://schemas.microsoft.com/office/drawing/2014/main" id="{1DB4A4A7-9BF7-ADD7-CE82-B33516B628F8}"/>
              </a:ext>
            </a:extLst>
          </p:cNvPr>
          <p:cNvSpPr>
            <a:spLocks noGrp="1"/>
          </p:cNvSpPr>
          <p:nvPr>
            <p:ph type="body" sz="quarter" idx="14"/>
          </p:nvPr>
        </p:nvSpPr>
        <p:spPr>
          <a:xfrm>
            <a:off x="706576" y="928996"/>
            <a:ext cx="5476510" cy="3411537"/>
          </a:xfrm>
        </p:spPr>
        <p:txBody>
          <a:bodyPr>
            <a:noAutofit/>
          </a:bodyPr>
          <a:lstStyle/>
          <a:p>
            <a:pPr marL="0" marR="0">
              <a:lnSpc>
                <a:spcPct val="115000"/>
              </a:lnSpc>
              <a:spcAft>
                <a:spcPts val="800"/>
              </a:spcAft>
              <a:buNone/>
            </a:pPr>
            <a:r>
              <a:rPr lang="en-US" b="1" kern="100">
                <a:effectLst/>
                <a:latin typeface="Aptos" panose="020B0004020202020204" pitchFamily="34" charset="0"/>
                <a:ea typeface="Aptos" panose="020B0004020202020204" pitchFamily="34" charset="0"/>
                <a:cs typeface="Times New Roman" panose="02020603050405020304" pitchFamily="18" charset="0"/>
              </a:rPr>
              <a:t>Membership &amp; Engagement</a:t>
            </a:r>
            <a:endParaRPr lang="en-US" kern="10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buSzPts val="1000"/>
              <a:buFont typeface="Symbol" panose="05050102010706020507" pitchFamily="18" charset="2"/>
              <a:buChar char=""/>
              <a:tabLst>
                <a:tab pos="457200" algn="l"/>
              </a:tabLst>
            </a:pPr>
            <a:r>
              <a:rPr lang="en-US" kern="100">
                <a:effectLst/>
                <a:latin typeface="Franklin Gothic Medium (Headings)"/>
                <a:ea typeface="Aptos" panose="020B0004020202020204" pitchFamily="34" charset="0"/>
                <a:cs typeface="Times New Roman" panose="02020603050405020304" pitchFamily="18" charset="0"/>
              </a:rPr>
              <a:t>Encourage clubs to conduct annual member interest surveys.</a:t>
            </a:r>
          </a:p>
          <a:p>
            <a:pPr marL="342900" marR="0" lvl="0" indent="-342900">
              <a:lnSpc>
                <a:spcPct val="115000"/>
              </a:lnSpc>
              <a:buSzPts val="1000"/>
              <a:buFont typeface="Symbol" panose="05050102010706020507" pitchFamily="18" charset="2"/>
              <a:buChar char=""/>
              <a:tabLst>
                <a:tab pos="457200" algn="l"/>
              </a:tabLst>
            </a:pPr>
            <a:r>
              <a:rPr lang="en-US" kern="100">
                <a:effectLst/>
                <a:latin typeface="Franklin Gothic Medium (Headings)"/>
                <a:ea typeface="Aptos" panose="020B0004020202020204" pitchFamily="34" charset="0"/>
                <a:cs typeface="Times New Roman" panose="02020603050405020304" pitchFamily="18" charset="0"/>
              </a:rPr>
              <a:t>Promote board engagement events that introduce members to club leadership.</a:t>
            </a:r>
          </a:p>
          <a:p>
            <a:pPr marL="342900" marR="0" lvl="0" indent="-342900">
              <a:lnSpc>
                <a:spcPct val="115000"/>
              </a:lnSpc>
              <a:buSzPts val="1000"/>
              <a:buFont typeface="Symbol" panose="05050102010706020507" pitchFamily="18" charset="2"/>
              <a:buChar char=""/>
              <a:tabLst>
                <a:tab pos="457200" algn="l"/>
              </a:tabLst>
            </a:pPr>
            <a:r>
              <a:rPr lang="en-US" kern="100">
                <a:effectLst/>
                <a:latin typeface="Franklin Gothic Medium (Headings)"/>
                <a:ea typeface="Aptos" panose="020B0004020202020204" pitchFamily="34" charset="0"/>
                <a:cs typeface="Times New Roman" panose="02020603050405020304" pitchFamily="18" charset="0"/>
              </a:rPr>
              <a:t>Provide clubs with volunteer role descriptions and recruitment templates.</a:t>
            </a:r>
          </a:p>
          <a:p>
            <a:pPr marL="342900" marR="0" lvl="0" indent="-342900">
              <a:lnSpc>
                <a:spcPct val="115000"/>
              </a:lnSpc>
              <a:buSzPts val="1000"/>
              <a:buFont typeface="Symbol" panose="05050102010706020507" pitchFamily="18" charset="2"/>
              <a:buChar char=""/>
              <a:tabLst>
                <a:tab pos="457200" algn="l"/>
              </a:tabLst>
            </a:pPr>
            <a:r>
              <a:rPr lang="en-US" kern="100">
                <a:effectLst/>
                <a:latin typeface="Franklin Gothic Medium (Headings)"/>
                <a:ea typeface="Aptos" panose="020B0004020202020204" pitchFamily="34" charset="0"/>
                <a:cs typeface="Times New Roman" panose="02020603050405020304" pitchFamily="18" charset="0"/>
              </a:rPr>
              <a:t>Encourage targeted outreach to underserved geographic areas.</a:t>
            </a:r>
          </a:p>
        </p:txBody>
      </p:sp>
      <p:sp>
        <p:nvSpPr>
          <p:cNvPr id="7" name="TextBox 6">
            <a:extLst>
              <a:ext uri="{FF2B5EF4-FFF2-40B4-BE49-F238E27FC236}">
                <a16:creationId xmlns:a16="http://schemas.microsoft.com/office/drawing/2014/main" id="{71C75C5C-1D2F-9688-ECC3-A6C936CB171B}"/>
              </a:ext>
            </a:extLst>
          </p:cNvPr>
          <p:cNvSpPr txBox="1"/>
          <p:nvPr/>
        </p:nvSpPr>
        <p:spPr>
          <a:xfrm>
            <a:off x="7021288" y="798367"/>
            <a:ext cx="4963883" cy="5265159"/>
          </a:xfrm>
          <a:prstGeom prst="rect">
            <a:avLst/>
          </a:prstGeom>
          <a:noFill/>
        </p:spPr>
        <p:txBody>
          <a:bodyPr wrap="square">
            <a:spAutoFit/>
          </a:bodyPr>
          <a:lstStyle/>
          <a:p>
            <a:pPr marL="0" marR="0">
              <a:lnSpc>
                <a:spcPct val="115000"/>
              </a:lnSpc>
              <a:buNone/>
            </a:pPr>
            <a:r>
              <a:rPr lang="en-US" b="1" kern="100">
                <a:effectLst/>
                <a:latin typeface="Aptos" panose="020B0004020202020204" pitchFamily="34" charset="0"/>
                <a:ea typeface="Aptos" panose="020B0004020202020204" pitchFamily="34" charset="0"/>
                <a:cs typeface="Times New Roman" panose="02020603050405020304" pitchFamily="18" charset="0"/>
              </a:rPr>
              <a:t>Communications</a:t>
            </a:r>
            <a:endParaRPr lang="en-US" kern="10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buSzPts val="1000"/>
              <a:buFont typeface="Symbol" panose="05050102010706020507" pitchFamily="18" charset="2"/>
              <a:buChar char=""/>
              <a:tabLst>
                <a:tab pos="457200" algn="l"/>
              </a:tabLst>
            </a:pPr>
            <a:r>
              <a:rPr lang="en-US" kern="100">
                <a:effectLst/>
                <a:latin typeface="Franklin Gothic Medium (Headings)"/>
                <a:ea typeface="Aptos" panose="020B0004020202020204" pitchFamily="34" charset="0"/>
                <a:cs typeface="Times New Roman" panose="02020603050405020304" pitchFamily="18" charset="0"/>
              </a:rPr>
              <a:t>Develop a storytelling toolkit for clubs.</a:t>
            </a:r>
          </a:p>
          <a:p>
            <a:pPr marL="342900" marR="0" lvl="0" indent="-342900">
              <a:lnSpc>
                <a:spcPct val="115000"/>
              </a:lnSpc>
              <a:buSzPts val="1000"/>
              <a:buFont typeface="Symbol" panose="05050102010706020507" pitchFamily="18" charset="2"/>
              <a:buChar char=""/>
              <a:tabLst>
                <a:tab pos="457200" algn="l"/>
              </a:tabLst>
            </a:pPr>
            <a:r>
              <a:rPr lang="en-US" kern="100">
                <a:effectLst/>
                <a:latin typeface="Franklin Gothic Medium (Headings)"/>
                <a:ea typeface="Aptos" panose="020B0004020202020204" pitchFamily="34" charset="0"/>
                <a:cs typeface="Times New Roman" panose="02020603050405020304" pitchFamily="18" charset="0"/>
              </a:rPr>
              <a:t>Provide social media platform recommendations and best practices.</a:t>
            </a:r>
          </a:p>
          <a:p>
            <a:pPr marL="342900" marR="0" lvl="0" indent="-342900">
              <a:lnSpc>
                <a:spcPct val="115000"/>
              </a:lnSpc>
              <a:buSzPts val="1000"/>
              <a:buFont typeface="Symbol" panose="05050102010706020507" pitchFamily="18" charset="2"/>
              <a:buChar char=""/>
              <a:tabLst>
                <a:tab pos="457200" algn="l"/>
              </a:tabLst>
            </a:pPr>
            <a:r>
              <a:rPr lang="en-US" kern="100">
                <a:effectLst/>
                <a:latin typeface="Franklin Gothic Medium (Headings)"/>
                <a:ea typeface="Aptos" panose="020B0004020202020204" pitchFamily="34" charset="0"/>
                <a:cs typeface="Times New Roman" panose="02020603050405020304" pitchFamily="18" charset="0"/>
              </a:rPr>
              <a:t>Share examples of high-performing club communications.</a:t>
            </a:r>
          </a:p>
          <a:p>
            <a:pPr marL="342900" marR="0" lvl="0" indent="-342900">
              <a:lnSpc>
                <a:spcPct val="115000"/>
              </a:lnSpc>
              <a:buSzPts val="1000"/>
              <a:buFont typeface="Symbol" panose="05050102010706020507" pitchFamily="18" charset="2"/>
              <a:buChar char=""/>
              <a:tabLst>
                <a:tab pos="457200" algn="l"/>
              </a:tabLst>
            </a:pPr>
            <a:r>
              <a:rPr lang="en-US" kern="100">
                <a:effectLst/>
                <a:latin typeface="Franklin Gothic Medium (Headings)"/>
                <a:ea typeface="Aptos" panose="020B0004020202020204" pitchFamily="34" charset="0"/>
                <a:cs typeface="Times New Roman" panose="02020603050405020304" pitchFamily="18" charset="0"/>
              </a:rPr>
              <a:t>Create guidance on managing club email accounts and social media administration</a:t>
            </a:r>
            <a:r>
              <a:rPr lang="en-US" kern="100">
                <a:effectLst/>
                <a:latin typeface="Aptos" panose="020B0004020202020204" pitchFamily="34" charset="0"/>
                <a:ea typeface="Aptos" panose="020B0004020202020204" pitchFamily="34" charset="0"/>
                <a:cs typeface="Times New Roman" panose="02020603050405020304" pitchFamily="18" charset="0"/>
              </a:rPr>
              <a:t>.</a:t>
            </a:r>
          </a:p>
          <a:p>
            <a:pPr marL="342900" marR="0" lvl="0" indent="-342900">
              <a:lnSpc>
                <a:spcPct val="115000"/>
              </a:lnSpc>
              <a:buSzPts val="1000"/>
              <a:buFont typeface="Symbol" panose="05050102010706020507" pitchFamily="18" charset="2"/>
              <a:buChar char=""/>
              <a:tabLst>
                <a:tab pos="457200" algn="l"/>
              </a:tabLst>
            </a:pPr>
            <a:endParaRPr lang="en-US"/>
          </a:p>
          <a:p>
            <a:pPr marL="0" marR="0">
              <a:lnSpc>
                <a:spcPct val="115000"/>
              </a:lnSpc>
              <a:spcAft>
                <a:spcPts val="800"/>
              </a:spcAft>
              <a:buNone/>
            </a:pPr>
            <a:r>
              <a:rPr lang="en-US" sz="1800" b="1" kern="100">
                <a:effectLst/>
                <a:latin typeface="Aptos" panose="020B0004020202020204" pitchFamily="34" charset="0"/>
                <a:ea typeface="Aptos" panose="020B0004020202020204" pitchFamily="34" charset="0"/>
                <a:cs typeface="Times New Roman" panose="02020603050405020304" pitchFamily="18" charset="0"/>
              </a:rPr>
              <a:t>Fundraising</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buSzPts val="1000"/>
              <a:buFont typeface="Symbol" panose="05050102010706020507" pitchFamily="18" charset="2"/>
              <a:buChar char=""/>
              <a:tabLst>
                <a:tab pos="457200" algn="l"/>
              </a:tabLst>
            </a:pPr>
            <a:r>
              <a:rPr lang="en-US" sz="1800" kern="100">
                <a:effectLst/>
                <a:latin typeface="Franklin Gothic Medium (Headings)"/>
                <a:ea typeface="Aptos" panose="020B0004020202020204" pitchFamily="34" charset="0"/>
                <a:cs typeface="Times New Roman" panose="02020603050405020304" pitchFamily="18" charset="0"/>
              </a:rPr>
              <a:t>Add "Business Owner" identification opportunities to club surveys.</a:t>
            </a:r>
          </a:p>
          <a:p>
            <a:pPr marL="342900" marR="0" lvl="0" indent="-342900">
              <a:lnSpc>
                <a:spcPct val="115000"/>
              </a:lnSpc>
              <a:buSzPts val="1000"/>
              <a:buFont typeface="Symbol" panose="05050102010706020507" pitchFamily="18" charset="2"/>
              <a:buChar char=""/>
              <a:tabLst>
                <a:tab pos="457200" algn="l"/>
              </a:tabLst>
            </a:pPr>
            <a:r>
              <a:rPr lang="en-US" sz="1800" kern="100">
                <a:effectLst/>
                <a:latin typeface="Franklin Gothic Medium (Headings)"/>
                <a:ea typeface="Aptos" panose="020B0004020202020204" pitchFamily="34" charset="0"/>
                <a:cs typeface="Times New Roman" panose="02020603050405020304" pitchFamily="18" charset="0"/>
              </a:rPr>
              <a:t>Share sponsorship outreach examples and successful fundraising models.</a:t>
            </a:r>
          </a:p>
          <a:p>
            <a:pPr marL="342900" marR="0" lvl="0" indent="-342900">
              <a:lnSpc>
                <a:spcPct val="115000"/>
              </a:lnSpc>
              <a:buSzPts val="1000"/>
              <a:buFont typeface="Symbol" panose="05050102010706020507" pitchFamily="18" charset="2"/>
              <a:buChar char=""/>
              <a:tabLst>
                <a:tab pos="457200" algn="l"/>
              </a:tabLst>
            </a:pPr>
            <a:r>
              <a:rPr lang="en-US" sz="1800">
                <a:effectLst/>
                <a:latin typeface="Franklin Gothic Medium (Headings)"/>
                <a:ea typeface="Aptos" panose="020B0004020202020204" pitchFamily="34" charset="0"/>
                <a:cs typeface="Times New Roman" panose="02020603050405020304" pitchFamily="18" charset="0"/>
              </a:rPr>
              <a:t>Highlight successful club fundraising activities and scholarship initiatives</a:t>
            </a:r>
            <a:endParaRPr lang="en-US">
              <a:latin typeface="Franklin Gothic Medium (Headings)"/>
            </a:endParaRPr>
          </a:p>
        </p:txBody>
      </p:sp>
      <p:sp>
        <p:nvSpPr>
          <p:cNvPr id="5" name="TextBox 4">
            <a:extLst>
              <a:ext uri="{FF2B5EF4-FFF2-40B4-BE49-F238E27FC236}">
                <a16:creationId xmlns:a16="http://schemas.microsoft.com/office/drawing/2014/main" id="{6063E519-7774-1F36-CB06-E7972E713928}"/>
              </a:ext>
            </a:extLst>
          </p:cNvPr>
          <p:cNvSpPr txBox="1"/>
          <p:nvPr/>
        </p:nvSpPr>
        <p:spPr>
          <a:xfrm>
            <a:off x="706576" y="3993074"/>
            <a:ext cx="5781310" cy="1724062"/>
          </a:xfrm>
          <a:prstGeom prst="rect">
            <a:avLst/>
          </a:prstGeom>
          <a:noFill/>
        </p:spPr>
        <p:txBody>
          <a:bodyPr wrap="square">
            <a:spAutoFit/>
          </a:bodyPr>
          <a:lstStyle/>
          <a:p>
            <a:pPr marL="0" marR="0">
              <a:lnSpc>
                <a:spcPct val="115000"/>
              </a:lnSpc>
              <a:spcAft>
                <a:spcPts val="800"/>
              </a:spcAft>
              <a:buNone/>
            </a:pPr>
            <a:r>
              <a:rPr lang="en-US" sz="1800" b="1" kern="100">
                <a:effectLst/>
                <a:latin typeface="Aptos" panose="020B0004020202020204" pitchFamily="34" charset="0"/>
                <a:ea typeface="Aptos" panose="020B0004020202020204" pitchFamily="34" charset="0"/>
                <a:cs typeface="Times New Roman" panose="02020603050405020304" pitchFamily="18" charset="0"/>
              </a:rPr>
              <a:t>Data &amp; Technology</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buSzPts val="1000"/>
              <a:buFont typeface="Symbol" panose="05050102010706020507" pitchFamily="18" charset="2"/>
              <a:buChar char=""/>
              <a:tabLst>
                <a:tab pos="457200" algn="l"/>
              </a:tabLst>
            </a:pPr>
            <a:r>
              <a:rPr lang="en-US" sz="1800" kern="100">
                <a:effectLst/>
                <a:latin typeface="Franklin Gothic Medium (Headings)"/>
                <a:ea typeface="Aptos" panose="020B0004020202020204" pitchFamily="34" charset="0"/>
                <a:cs typeface="Times New Roman" panose="02020603050405020304" pitchFamily="18" charset="0"/>
              </a:rPr>
              <a:t>Train clubs on using dashboards and heat maps.</a:t>
            </a:r>
          </a:p>
          <a:p>
            <a:pPr marL="342900" marR="0" lvl="0" indent="-342900">
              <a:spcAft>
                <a:spcPts val="800"/>
              </a:spcAft>
              <a:buSzPts val="1000"/>
              <a:buFont typeface="Symbol" panose="05050102010706020507" pitchFamily="18" charset="2"/>
              <a:buChar char=""/>
              <a:tabLst>
                <a:tab pos="457200" algn="l"/>
              </a:tabLst>
            </a:pPr>
            <a:r>
              <a:rPr lang="en-US" sz="1800" kern="100">
                <a:effectLst/>
                <a:latin typeface="Franklin Gothic Medium (Headings)"/>
                <a:ea typeface="Aptos" panose="020B0004020202020204" pitchFamily="34" charset="0"/>
                <a:cs typeface="Times New Roman" panose="02020603050405020304" pitchFamily="18" charset="0"/>
              </a:rPr>
              <a:t>Promote Purdue Connect and alumni record updates.</a:t>
            </a:r>
          </a:p>
          <a:p>
            <a:pPr marL="342900" marR="0" lvl="0" indent="-342900">
              <a:spcAft>
                <a:spcPts val="800"/>
              </a:spcAft>
              <a:buSzPts val="1000"/>
              <a:buFont typeface="Symbol" panose="05050102010706020507" pitchFamily="18" charset="2"/>
              <a:buChar char=""/>
              <a:tabLst>
                <a:tab pos="457200" algn="l"/>
              </a:tabLst>
            </a:pPr>
            <a:r>
              <a:rPr lang="en-US" sz="1800" kern="100">
                <a:effectLst/>
                <a:latin typeface="Franklin Gothic Medium (Headings)"/>
                <a:ea typeface="Aptos" panose="020B0004020202020204" pitchFamily="34" charset="0"/>
                <a:cs typeface="Times New Roman" panose="02020603050405020304" pitchFamily="18" charset="0"/>
              </a:rPr>
              <a:t>Encourage QR code usage on club marketing materials.</a:t>
            </a:r>
          </a:p>
        </p:txBody>
      </p:sp>
      <p:sp>
        <p:nvSpPr>
          <p:cNvPr id="6" name="TextBox 5">
            <a:extLst>
              <a:ext uri="{FF2B5EF4-FFF2-40B4-BE49-F238E27FC236}">
                <a16:creationId xmlns:a16="http://schemas.microsoft.com/office/drawing/2014/main" id="{BAEC76B9-0403-A66B-3537-05C5223E5C18}"/>
              </a:ext>
            </a:extLst>
          </p:cNvPr>
          <p:cNvSpPr txBox="1"/>
          <p:nvPr/>
        </p:nvSpPr>
        <p:spPr>
          <a:xfrm>
            <a:off x="2177143" y="6150429"/>
            <a:ext cx="8763000" cy="369332"/>
          </a:xfrm>
          <a:prstGeom prst="rect">
            <a:avLst/>
          </a:prstGeom>
          <a:solidFill>
            <a:srgbClr val="FFFF00"/>
          </a:solidFill>
          <a:ln>
            <a:solidFill>
              <a:schemeClr val="bg1"/>
            </a:solidFill>
          </a:ln>
        </p:spPr>
        <p:txBody>
          <a:bodyPr wrap="square" rtlCol="0">
            <a:spAutoFit/>
          </a:bodyPr>
          <a:lstStyle/>
          <a:p>
            <a:r>
              <a:rPr lang="en-US" b="1"/>
              <a:t>Upcoming Discussion: </a:t>
            </a:r>
            <a:r>
              <a:rPr lang="en-US"/>
              <a:t>October 28 Forum  @2:30pm (</a:t>
            </a:r>
            <a:r>
              <a:rPr lang="en-US" err="1"/>
              <a:t>Brainshare</a:t>
            </a:r>
            <a:r>
              <a:rPr lang="en-US"/>
              <a:t> Component)</a:t>
            </a:r>
          </a:p>
        </p:txBody>
      </p:sp>
    </p:spTree>
    <p:extLst>
      <p:ext uri="{BB962C8B-B14F-4D97-AF65-F5344CB8AC3E}">
        <p14:creationId xmlns:p14="http://schemas.microsoft.com/office/powerpoint/2010/main" val="30483683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8EA53A-24AA-EFEE-86E8-782462FDEA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F82DBD-AF77-C16E-E090-572340339625}"/>
              </a:ext>
            </a:extLst>
          </p:cNvPr>
          <p:cNvSpPr>
            <a:spLocks noGrp="1"/>
          </p:cNvSpPr>
          <p:nvPr>
            <p:ph type="ctrTitle"/>
          </p:nvPr>
        </p:nvSpPr>
        <p:spPr>
          <a:xfrm>
            <a:off x="1043553" y="442674"/>
            <a:ext cx="10125190" cy="498598"/>
          </a:xfrm>
        </p:spPr>
        <p:txBody>
          <a:bodyPr/>
          <a:lstStyle/>
          <a:p>
            <a:r>
              <a:rPr lang="en-US">
                <a:latin typeface="Franklin Gothic Medium" panose="020B0603020102020204" pitchFamily="34" charset="0"/>
              </a:rPr>
              <a:t>Recommendations: Long-Term</a:t>
            </a:r>
          </a:p>
        </p:txBody>
      </p:sp>
      <p:sp>
        <p:nvSpPr>
          <p:cNvPr id="4" name="Text Placeholder 3">
            <a:extLst>
              <a:ext uri="{FF2B5EF4-FFF2-40B4-BE49-F238E27FC236}">
                <a16:creationId xmlns:a16="http://schemas.microsoft.com/office/drawing/2014/main" id="{CC2C9793-937D-0684-9DB3-FEA81A063CD6}"/>
              </a:ext>
            </a:extLst>
          </p:cNvPr>
          <p:cNvSpPr>
            <a:spLocks noGrp="1"/>
          </p:cNvSpPr>
          <p:nvPr>
            <p:ph type="body" sz="quarter" idx="14"/>
          </p:nvPr>
        </p:nvSpPr>
        <p:spPr>
          <a:xfrm>
            <a:off x="488862" y="941272"/>
            <a:ext cx="4028709" cy="3411537"/>
          </a:xfrm>
        </p:spPr>
        <p:txBody>
          <a:bodyPr>
            <a:noAutofit/>
          </a:bodyPr>
          <a:lstStyle/>
          <a:p>
            <a:pPr marL="0">
              <a:lnSpc>
                <a:spcPct val="115000"/>
              </a:lnSpc>
              <a:spcAft>
                <a:spcPts val="800"/>
              </a:spcAft>
              <a:buNone/>
            </a:pPr>
            <a:r>
              <a:rPr lang="en-US" b="1" kern="100">
                <a:effectLst/>
                <a:latin typeface="Aptos" panose="020B0004020202020204" pitchFamily="34" charset="0"/>
                <a:ea typeface="Aptos" panose="020B0004020202020204" pitchFamily="34" charset="0"/>
                <a:cs typeface="Times New Roman" panose="02020603050405020304" pitchFamily="18" charset="0"/>
              </a:rPr>
              <a:t>Membership </a:t>
            </a:r>
            <a:r>
              <a:rPr lang="en-US" sz="1800" b="1" kern="100">
                <a:effectLst/>
                <a:latin typeface="Aptos" panose="020B0004020202020204" pitchFamily="34" charset="0"/>
                <a:ea typeface="Aptos" panose="020B0004020202020204" pitchFamily="34" charset="0"/>
                <a:cs typeface="Times New Roman" panose="02020603050405020304" pitchFamily="18" charset="0"/>
              </a:rPr>
              <a:t>Growth Strategy</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buSzPts val="1000"/>
              <a:buFont typeface="Symbol" panose="05050102010706020507" pitchFamily="18" charset="2"/>
              <a:buChar char=""/>
              <a:tabLst>
                <a:tab pos="457200" algn="l"/>
              </a:tabLst>
            </a:pPr>
            <a:r>
              <a:rPr lang="en-US" sz="1800" kern="100">
                <a:effectLst/>
                <a:latin typeface="Franklin Gothic Medium (Headings)"/>
                <a:ea typeface="Aptos" panose="020B0004020202020204" pitchFamily="34" charset="0"/>
                <a:cs typeface="Times New Roman" panose="02020603050405020304" pitchFamily="18" charset="0"/>
              </a:rPr>
              <a:t>Develop a coordinated strategy for engagement in underserved markets.</a:t>
            </a:r>
          </a:p>
          <a:p>
            <a:pPr marL="342900" marR="0" lvl="0" indent="-342900">
              <a:lnSpc>
                <a:spcPct val="115000"/>
              </a:lnSpc>
              <a:buSzPts val="1000"/>
              <a:buFont typeface="Symbol" panose="05050102010706020507" pitchFamily="18" charset="2"/>
              <a:buChar char=""/>
              <a:tabLst>
                <a:tab pos="457200" algn="l"/>
              </a:tabLst>
            </a:pPr>
            <a:r>
              <a:rPr lang="en-US" sz="1800" kern="100">
                <a:effectLst/>
                <a:latin typeface="Franklin Gothic Medium (Headings)"/>
                <a:ea typeface="Aptos" panose="020B0004020202020204" pitchFamily="34" charset="0"/>
                <a:cs typeface="Times New Roman" panose="02020603050405020304" pitchFamily="18" charset="0"/>
              </a:rPr>
              <a:t>Create regional growth plans based on alumni population data.</a:t>
            </a:r>
          </a:p>
          <a:p>
            <a:pPr marL="342900" marR="0" lvl="0" indent="-342900">
              <a:lnSpc>
                <a:spcPct val="115000"/>
              </a:lnSpc>
              <a:buSzPts val="1000"/>
              <a:buFont typeface="Symbol" panose="05050102010706020507" pitchFamily="18" charset="2"/>
              <a:buChar char=""/>
              <a:tabLst>
                <a:tab pos="457200" algn="l"/>
              </a:tabLst>
            </a:pPr>
            <a:r>
              <a:rPr lang="en-US" sz="1800" kern="100">
                <a:effectLst/>
                <a:latin typeface="Franklin Gothic Medium (Headings)"/>
                <a:ea typeface="Aptos" panose="020B0004020202020204" pitchFamily="34" charset="0"/>
                <a:cs typeface="Times New Roman" panose="02020603050405020304" pitchFamily="18" charset="0"/>
              </a:rPr>
              <a:t>Expand outreach to recent graduates and relocating alumni.</a:t>
            </a:r>
          </a:p>
        </p:txBody>
      </p:sp>
      <p:sp>
        <p:nvSpPr>
          <p:cNvPr id="7" name="TextBox 6">
            <a:extLst>
              <a:ext uri="{FF2B5EF4-FFF2-40B4-BE49-F238E27FC236}">
                <a16:creationId xmlns:a16="http://schemas.microsoft.com/office/drawing/2014/main" id="{090E8ACE-2B0C-8647-0017-8FA18D5957E0}"/>
              </a:ext>
            </a:extLst>
          </p:cNvPr>
          <p:cNvSpPr txBox="1"/>
          <p:nvPr/>
        </p:nvSpPr>
        <p:spPr>
          <a:xfrm>
            <a:off x="4952999" y="855259"/>
            <a:ext cx="4420594" cy="5049203"/>
          </a:xfrm>
          <a:prstGeom prst="rect">
            <a:avLst/>
          </a:prstGeom>
          <a:noFill/>
        </p:spPr>
        <p:txBody>
          <a:bodyPr wrap="square">
            <a:spAutoFit/>
          </a:bodyPr>
          <a:lstStyle/>
          <a:p>
            <a:pPr marL="0" marR="0">
              <a:lnSpc>
                <a:spcPct val="115000"/>
              </a:lnSpc>
              <a:spcAft>
                <a:spcPts val="800"/>
              </a:spcAft>
            </a:pPr>
            <a:r>
              <a:rPr lang="en-US" sz="1800" b="1" kern="100">
                <a:effectLst/>
                <a:latin typeface="Aptos" panose="020B0004020202020204" pitchFamily="34" charset="0"/>
                <a:ea typeface="Aptos" panose="020B0004020202020204" pitchFamily="34" charset="0"/>
                <a:cs typeface="Times New Roman" panose="02020603050405020304" pitchFamily="18" charset="0"/>
              </a:rPr>
              <a:t>Communications Modernization</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buSzPts val="1000"/>
              <a:buFont typeface="Symbol" panose="05050102010706020507" pitchFamily="18" charset="2"/>
              <a:buChar char=""/>
              <a:tabLst>
                <a:tab pos="457200" algn="l"/>
              </a:tabLst>
            </a:pPr>
            <a:r>
              <a:rPr lang="en-US" sz="1800" kern="100">
                <a:effectLst/>
                <a:latin typeface="Franklin Gothic Medium (Headings)"/>
                <a:ea typeface="Aptos" panose="020B0004020202020204" pitchFamily="34" charset="0"/>
                <a:cs typeface="Times New Roman" panose="02020603050405020304" pitchFamily="18" charset="0"/>
              </a:rPr>
              <a:t>Build a comprehensive club communications toolkit.</a:t>
            </a:r>
          </a:p>
          <a:p>
            <a:pPr marL="342900" marR="0" lvl="0" indent="-342900">
              <a:lnSpc>
                <a:spcPct val="115000"/>
              </a:lnSpc>
              <a:buSzPts val="1000"/>
              <a:buFont typeface="Symbol" panose="05050102010706020507" pitchFamily="18" charset="2"/>
              <a:buChar char=""/>
              <a:tabLst>
                <a:tab pos="457200" algn="l"/>
              </a:tabLst>
            </a:pPr>
            <a:r>
              <a:rPr lang="en-US" sz="1800" kern="100">
                <a:effectLst/>
                <a:latin typeface="Franklin Gothic Medium (Headings)"/>
                <a:ea typeface="Aptos" panose="020B0004020202020204" pitchFamily="34" charset="0"/>
                <a:cs typeface="Times New Roman" panose="02020603050405020304" pitchFamily="18" charset="0"/>
              </a:rPr>
              <a:t>Establish a consistent storytelling framework across clubs.</a:t>
            </a:r>
          </a:p>
          <a:p>
            <a:pPr marL="342900" marR="0" lvl="0" indent="-342900">
              <a:lnSpc>
                <a:spcPct val="115000"/>
              </a:lnSpc>
              <a:buSzPts val="1000"/>
              <a:buFont typeface="Symbol" panose="05050102010706020507" pitchFamily="18" charset="2"/>
              <a:buChar char=""/>
              <a:tabLst>
                <a:tab pos="457200" algn="l"/>
              </a:tabLst>
            </a:pPr>
            <a:r>
              <a:rPr lang="en-US" sz="1800" kern="100">
                <a:effectLst/>
                <a:latin typeface="Franklin Gothic Medium (Headings)"/>
                <a:ea typeface="Aptos" panose="020B0004020202020204" pitchFamily="34" charset="0"/>
                <a:cs typeface="Times New Roman" panose="02020603050405020304" pitchFamily="18" charset="0"/>
              </a:rPr>
              <a:t>Explore additional digital engagement channels for younger audiences.</a:t>
            </a:r>
          </a:p>
          <a:p>
            <a:pPr marL="0" marR="0">
              <a:lnSpc>
                <a:spcPct val="115000"/>
              </a:lnSpc>
              <a:spcAft>
                <a:spcPts val="800"/>
              </a:spcAft>
            </a:pPr>
            <a:r>
              <a:rPr lang="en-US" sz="1800" b="1" kern="100">
                <a:effectLst/>
                <a:latin typeface="Aptos" panose="020B0004020202020204" pitchFamily="34" charset="0"/>
                <a:ea typeface="Aptos" panose="020B0004020202020204" pitchFamily="34" charset="0"/>
                <a:cs typeface="Times New Roman" panose="02020603050405020304" pitchFamily="18" charset="0"/>
              </a:rPr>
              <a:t>Fundraising &amp; Sustainability</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buSzPts val="1000"/>
              <a:buFont typeface="Symbol" panose="05050102010706020507" pitchFamily="18" charset="2"/>
              <a:buChar char=""/>
              <a:tabLst>
                <a:tab pos="457200" algn="l"/>
              </a:tabLst>
            </a:pPr>
            <a:r>
              <a:rPr lang="en-US" sz="1800" kern="100">
                <a:effectLst/>
                <a:latin typeface="Franklin Gothic Medium (Headings)"/>
                <a:ea typeface="Aptos" panose="020B0004020202020204" pitchFamily="34" charset="0"/>
                <a:cs typeface="Times New Roman" panose="02020603050405020304" pitchFamily="18" charset="0"/>
              </a:rPr>
              <a:t>Develop a Purdue Alumni Club fundraising handbook.</a:t>
            </a:r>
          </a:p>
          <a:p>
            <a:pPr marL="342900" marR="0" lvl="0" indent="-342900">
              <a:lnSpc>
                <a:spcPct val="115000"/>
              </a:lnSpc>
              <a:buSzPts val="1000"/>
              <a:buFont typeface="Symbol" panose="05050102010706020507" pitchFamily="18" charset="2"/>
              <a:buChar char=""/>
              <a:tabLst>
                <a:tab pos="457200" algn="l"/>
              </a:tabLst>
            </a:pPr>
            <a:r>
              <a:rPr lang="en-US" sz="1800" kern="100">
                <a:effectLst/>
                <a:latin typeface="Franklin Gothic Medium (Headings)"/>
                <a:ea typeface="Aptos" panose="020B0004020202020204" pitchFamily="34" charset="0"/>
                <a:cs typeface="Times New Roman" panose="02020603050405020304" pitchFamily="18" charset="0"/>
              </a:rPr>
              <a:t>Build a database of Purdue-owned businesses and alumni business leaders willing to support clubs.</a:t>
            </a:r>
          </a:p>
          <a:p>
            <a:pPr marL="342900" marR="0" lvl="0" indent="-342900">
              <a:lnSpc>
                <a:spcPct val="115000"/>
              </a:lnSpc>
              <a:buSzPts val="1000"/>
              <a:buFont typeface="Symbol" panose="05050102010706020507" pitchFamily="18" charset="2"/>
              <a:buChar char=""/>
              <a:tabLst>
                <a:tab pos="457200" algn="l"/>
              </a:tabLst>
            </a:pPr>
            <a:r>
              <a:rPr lang="en-US" sz="1800" kern="100">
                <a:effectLst/>
                <a:latin typeface="Franklin Gothic Medium (Headings)"/>
                <a:ea typeface="Aptos" panose="020B0004020202020204" pitchFamily="34" charset="0"/>
                <a:cs typeface="Times New Roman" panose="02020603050405020304" pitchFamily="18" charset="0"/>
              </a:rPr>
              <a:t>Expand scholarship fundraising training and resources.</a:t>
            </a:r>
          </a:p>
        </p:txBody>
      </p:sp>
      <p:sp>
        <p:nvSpPr>
          <p:cNvPr id="5" name="TextBox 4">
            <a:extLst>
              <a:ext uri="{FF2B5EF4-FFF2-40B4-BE49-F238E27FC236}">
                <a16:creationId xmlns:a16="http://schemas.microsoft.com/office/drawing/2014/main" id="{26AABF97-341D-71C7-99AB-C0BACE820DF4}"/>
              </a:ext>
            </a:extLst>
          </p:cNvPr>
          <p:cNvSpPr txBox="1"/>
          <p:nvPr/>
        </p:nvSpPr>
        <p:spPr>
          <a:xfrm>
            <a:off x="488862" y="3441276"/>
            <a:ext cx="4386944" cy="2409057"/>
          </a:xfrm>
          <a:prstGeom prst="rect">
            <a:avLst/>
          </a:prstGeom>
          <a:noFill/>
        </p:spPr>
        <p:txBody>
          <a:bodyPr wrap="square">
            <a:spAutoFit/>
          </a:bodyPr>
          <a:lstStyle/>
          <a:p>
            <a:pPr marL="0" marR="0">
              <a:lnSpc>
                <a:spcPct val="115000"/>
              </a:lnSpc>
              <a:spcAft>
                <a:spcPts val="800"/>
              </a:spcAft>
            </a:pPr>
            <a:r>
              <a:rPr lang="en-US" sz="1800" b="1" kern="100">
                <a:effectLst/>
                <a:latin typeface="Aptos" panose="020B0004020202020204" pitchFamily="34" charset="0"/>
                <a:ea typeface="Aptos" panose="020B0004020202020204" pitchFamily="34" charset="0"/>
                <a:cs typeface="Times New Roman" panose="02020603050405020304" pitchFamily="18" charset="0"/>
              </a:rPr>
              <a:t>Club Leadership Development</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buSzPts val="1000"/>
              <a:buFont typeface="Symbol" panose="05050102010706020507" pitchFamily="18" charset="2"/>
              <a:buChar char=""/>
              <a:tabLst>
                <a:tab pos="457200" algn="l"/>
              </a:tabLst>
            </a:pPr>
            <a:r>
              <a:rPr lang="en-US" sz="1800" kern="100">
                <a:effectLst/>
                <a:latin typeface="Franklin Gothic Medium (Headings)"/>
                <a:ea typeface="Aptos" panose="020B0004020202020204" pitchFamily="34" charset="0"/>
                <a:cs typeface="Times New Roman" panose="02020603050405020304" pitchFamily="18" charset="0"/>
              </a:rPr>
              <a:t>Establish a structured leadership pipeline program.</a:t>
            </a:r>
          </a:p>
          <a:p>
            <a:pPr marL="342900" marR="0" lvl="0" indent="-342900">
              <a:lnSpc>
                <a:spcPct val="115000"/>
              </a:lnSpc>
              <a:buSzPts val="1000"/>
              <a:buFont typeface="Symbol" panose="05050102010706020507" pitchFamily="18" charset="2"/>
              <a:buChar char=""/>
              <a:tabLst>
                <a:tab pos="457200" algn="l"/>
              </a:tabLst>
            </a:pPr>
            <a:r>
              <a:rPr lang="en-US" sz="1800" kern="100">
                <a:effectLst/>
                <a:latin typeface="Franklin Gothic Medium (Headings)"/>
                <a:ea typeface="Aptos" panose="020B0004020202020204" pitchFamily="34" charset="0"/>
                <a:cs typeface="Times New Roman" panose="02020603050405020304" pitchFamily="18" charset="0"/>
              </a:rPr>
              <a:t>Develop onboarding and succession planning resources.</a:t>
            </a:r>
          </a:p>
          <a:p>
            <a:pPr marL="342900" marR="0" lvl="0" indent="-342900">
              <a:lnSpc>
                <a:spcPct val="115000"/>
              </a:lnSpc>
              <a:buSzPts val="1000"/>
              <a:buFont typeface="Symbol" panose="05050102010706020507" pitchFamily="18" charset="2"/>
              <a:buChar char=""/>
              <a:tabLst>
                <a:tab pos="457200" algn="l"/>
              </a:tabLst>
            </a:pPr>
            <a:r>
              <a:rPr lang="en-US" sz="1800" kern="100">
                <a:effectLst/>
                <a:latin typeface="Franklin Gothic Medium (Headings)"/>
                <a:ea typeface="Aptos" panose="020B0004020202020204" pitchFamily="34" charset="0"/>
                <a:cs typeface="Times New Roman" panose="02020603050405020304" pitchFamily="18" charset="0"/>
              </a:rPr>
              <a:t>Create leadership training opportunities throughout the year.</a:t>
            </a:r>
          </a:p>
        </p:txBody>
      </p:sp>
      <p:sp>
        <p:nvSpPr>
          <p:cNvPr id="6" name="TextBox 5">
            <a:extLst>
              <a:ext uri="{FF2B5EF4-FFF2-40B4-BE49-F238E27FC236}">
                <a16:creationId xmlns:a16="http://schemas.microsoft.com/office/drawing/2014/main" id="{81E493D6-6B94-81EA-A448-D838C6CF2270}"/>
              </a:ext>
            </a:extLst>
          </p:cNvPr>
          <p:cNvSpPr txBox="1"/>
          <p:nvPr/>
        </p:nvSpPr>
        <p:spPr>
          <a:xfrm>
            <a:off x="9373593" y="860360"/>
            <a:ext cx="3744686" cy="395173"/>
          </a:xfrm>
          <a:prstGeom prst="rect">
            <a:avLst/>
          </a:prstGeom>
          <a:noFill/>
        </p:spPr>
        <p:txBody>
          <a:bodyPr wrap="square">
            <a:spAutoFit/>
          </a:bodyPr>
          <a:lstStyle/>
          <a:p>
            <a:pPr marL="0" marR="0">
              <a:lnSpc>
                <a:spcPct val="115000"/>
              </a:lnSpc>
              <a:spcAft>
                <a:spcPts val="800"/>
              </a:spcAft>
            </a:pPr>
            <a:r>
              <a:rPr lang="en-US" sz="1800" b="1" kern="100">
                <a:effectLst/>
                <a:latin typeface="Aptos" panose="020B0004020202020204" pitchFamily="34" charset="0"/>
                <a:ea typeface="Aptos" panose="020B0004020202020204" pitchFamily="34" charset="0"/>
                <a:cs typeface="Times New Roman" panose="02020603050405020304" pitchFamily="18" charset="0"/>
              </a:rPr>
              <a:t>Knowledge Sharing</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p:txBody>
      </p:sp>
      <p:sp>
        <p:nvSpPr>
          <p:cNvPr id="9" name="TextBox 8">
            <a:extLst>
              <a:ext uri="{FF2B5EF4-FFF2-40B4-BE49-F238E27FC236}">
                <a16:creationId xmlns:a16="http://schemas.microsoft.com/office/drawing/2014/main" id="{004C25AE-034D-B912-4E9C-84FE21E6111A}"/>
              </a:ext>
            </a:extLst>
          </p:cNvPr>
          <p:cNvSpPr txBox="1"/>
          <p:nvPr/>
        </p:nvSpPr>
        <p:spPr>
          <a:xfrm>
            <a:off x="9373593" y="1319406"/>
            <a:ext cx="2502721" cy="4741491"/>
          </a:xfrm>
          <a:prstGeom prst="rect">
            <a:avLst/>
          </a:prstGeom>
          <a:noFill/>
        </p:spPr>
        <p:txBody>
          <a:bodyPr wrap="square">
            <a:spAutoFit/>
          </a:bodyPr>
          <a:lstStyle/>
          <a:p>
            <a:pPr marL="342900" marR="0" lvl="0" indent="-342900">
              <a:lnSpc>
                <a:spcPct val="115000"/>
              </a:lnSpc>
              <a:spcAft>
                <a:spcPts val="800"/>
              </a:spcAft>
              <a:buSzPts val="1000"/>
              <a:buFont typeface="Symbol" panose="05050102010706020507" pitchFamily="18" charset="2"/>
              <a:buChar char=""/>
              <a:tabLst>
                <a:tab pos="457200" algn="l"/>
              </a:tabLst>
            </a:pPr>
            <a:r>
              <a:rPr lang="en-US" sz="1800" kern="100">
                <a:effectLst/>
                <a:latin typeface="Franklin Gothic Medium (Headings)"/>
                <a:ea typeface="Aptos" panose="020B0004020202020204" pitchFamily="34" charset="0"/>
                <a:cs typeface="Times New Roman" panose="02020603050405020304" pitchFamily="18" charset="0"/>
              </a:rPr>
              <a:t>Create an ongoing best-practice library featuring successful club programs, events, communications, and recruitment strategies.</a:t>
            </a:r>
          </a:p>
          <a:p>
            <a:pPr marL="342900" marR="0" lvl="0" indent="-342900">
              <a:lnSpc>
                <a:spcPct val="115000"/>
              </a:lnSpc>
              <a:spcAft>
                <a:spcPts val="800"/>
              </a:spcAft>
              <a:buSzPts val="1000"/>
              <a:buFont typeface="Symbol" panose="05050102010706020507" pitchFamily="18" charset="2"/>
              <a:buChar char=""/>
              <a:tabLst>
                <a:tab pos="457200" algn="l"/>
              </a:tabLst>
            </a:pPr>
            <a:r>
              <a:rPr lang="en-US" sz="1800" kern="100">
                <a:effectLst/>
                <a:latin typeface="Franklin Gothic Medium (Headings)"/>
                <a:ea typeface="Aptos" panose="020B0004020202020204" pitchFamily="34" charset="0"/>
                <a:cs typeface="Times New Roman" panose="02020603050405020304" pitchFamily="18" charset="0"/>
              </a:rPr>
              <a:t>Establish peer-to-peer forums where clubs can regularly exchange ideas and solutions.</a:t>
            </a:r>
          </a:p>
          <a:p>
            <a:pPr marL="0" marR="0">
              <a:lnSpc>
                <a:spcPct val="115000"/>
              </a:lnSpc>
              <a:spcAft>
                <a:spcPts val="800"/>
              </a:spcAft>
            </a:pPr>
            <a:r>
              <a:rPr lang="en-US" sz="1800" kern="100">
                <a:effectLst/>
                <a:latin typeface="Franklin Gothic Medium (Headings)"/>
                <a:ea typeface="Aptos" panose="020B0004020202020204" pitchFamily="34" charset="0"/>
                <a:cs typeface="Times New Roman" panose="02020603050405020304" pitchFamily="18" charset="0"/>
              </a:rPr>
              <a:t> </a:t>
            </a:r>
          </a:p>
        </p:txBody>
      </p:sp>
      <p:sp>
        <p:nvSpPr>
          <p:cNvPr id="10" name="TextBox 9">
            <a:extLst>
              <a:ext uri="{FF2B5EF4-FFF2-40B4-BE49-F238E27FC236}">
                <a16:creationId xmlns:a16="http://schemas.microsoft.com/office/drawing/2014/main" id="{3836F2C8-9AC0-A9EC-A4A6-3686E39C5F01}"/>
              </a:ext>
            </a:extLst>
          </p:cNvPr>
          <p:cNvSpPr txBox="1"/>
          <p:nvPr/>
        </p:nvSpPr>
        <p:spPr>
          <a:xfrm>
            <a:off x="2177143" y="6150429"/>
            <a:ext cx="8763000" cy="369332"/>
          </a:xfrm>
          <a:prstGeom prst="rect">
            <a:avLst/>
          </a:prstGeom>
          <a:noFill/>
          <a:ln>
            <a:solidFill>
              <a:schemeClr val="bg1"/>
            </a:solidFill>
          </a:ln>
        </p:spPr>
        <p:txBody>
          <a:bodyPr wrap="square" rtlCol="0">
            <a:spAutoFit/>
          </a:bodyPr>
          <a:lstStyle/>
          <a:p>
            <a:r>
              <a:rPr lang="en-US" b="1">
                <a:latin typeface="Franklin Gothic Medium (Headings)"/>
              </a:rPr>
              <a:t>Upcoming Discussion: </a:t>
            </a:r>
            <a:r>
              <a:rPr lang="en-US">
                <a:latin typeface="Franklin Gothic Medium (Headings)"/>
              </a:rPr>
              <a:t>October 28 Forum  @2:30pm (</a:t>
            </a:r>
            <a:r>
              <a:rPr lang="en-US" err="1">
                <a:latin typeface="Franklin Gothic Medium (Headings)"/>
              </a:rPr>
              <a:t>Brainshare</a:t>
            </a:r>
            <a:r>
              <a:rPr lang="en-US">
                <a:latin typeface="Franklin Gothic Medium (Headings)"/>
              </a:rPr>
              <a:t> Component)</a:t>
            </a:r>
          </a:p>
        </p:txBody>
      </p:sp>
    </p:spTree>
    <p:extLst>
      <p:ext uri="{BB962C8B-B14F-4D97-AF65-F5344CB8AC3E}">
        <p14:creationId xmlns:p14="http://schemas.microsoft.com/office/powerpoint/2010/main" val="7982567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5765B-44EB-906A-B392-F680656BDF06}"/>
              </a:ext>
            </a:extLst>
          </p:cNvPr>
          <p:cNvSpPr>
            <a:spLocks noGrp="1"/>
          </p:cNvSpPr>
          <p:nvPr>
            <p:ph type="ctrTitle"/>
          </p:nvPr>
        </p:nvSpPr>
        <p:spPr/>
        <p:txBody>
          <a:bodyPr/>
          <a:lstStyle/>
          <a:p>
            <a:r>
              <a:rPr lang="en-US"/>
              <a:t>Discussion Questions </a:t>
            </a:r>
          </a:p>
        </p:txBody>
      </p:sp>
      <p:sp>
        <p:nvSpPr>
          <p:cNvPr id="4" name="Text Placeholder 3">
            <a:extLst>
              <a:ext uri="{FF2B5EF4-FFF2-40B4-BE49-F238E27FC236}">
                <a16:creationId xmlns:a16="http://schemas.microsoft.com/office/drawing/2014/main" id="{5AE02155-750A-ED32-84F9-CD12ABA09DB2}"/>
              </a:ext>
            </a:extLst>
          </p:cNvPr>
          <p:cNvSpPr>
            <a:spLocks noGrp="1"/>
          </p:cNvSpPr>
          <p:nvPr>
            <p:ph type="body" sz="quarter" idx="14"/>
          </p:nvPr>
        </p:nvSpPr>
        <p:spPr>
          <a:xfrm>
            <a:off x="401499" y="1170465"/>
            <a:ext cx="7306425" cy="4335752"/>
          </a:xfrm>
        </p:spPr>
        <p:txBody>
          <a:bodyPr>
            <a:normAutofit/>
          </a:bodyPr>
          <a:lstStyle/>
          <a:p>
            <a:pPr marL="457200" indent="-457200">
              <a:buFont typeface="+mj-lt"/>
              <a:buAutoNum type="arabicPeriod"/>
            </a:pPr>
            <a:r>
              <a:rPr lang="en-US" sz="2000">
                <a:latin typeface="Franklin Gothic Medium" panose="020B0603020102020204" pitchFamily="34" charset="0"/>
              </a:rPr>
              <a:t>If we could only accomplish three of these short-term recommendations this year, which should be the highest priority and why?</a:t>
            </a:r>
          </a:p>
          <a:p>
            <a:pPr marL="457200" indent="-457200">
              <a:buFont typeface="+mj-lt"/>
              <a:buAutoNum type="arabicPeriod"/>
            </a:pPr>
            <a:r>
              <a:rPr lang="en-US" sz="2000">
                <a:latin typeface="Franklin Gothic Medium" panose="020B0603020102020204" pitchFamily="34" charset="0"/>
              </a:rPr>
              <a:t>What best practices and innovative approaches can help deepen engagement among alumni who regularly participate in events?</a:t>
            </a:r>
          </a:p>
          <a:p>
            <a:pPr marL="457200" indent="-457200">
              <a:buFont typeface="+mj-lt"/>
              <a:buAutoNum type="arabicPeriod"/>
            </a:pPr>
            <a:r>
              <a:rPr lang="en-US" sz="2000">
                <a:latin typeface="Franklin Gothic Medium" panose="020B0603020102020204" pitchFamily="34" charset="0"/>
              </a:rPr>
              <a:t>Is there additional training or resources would increase your confidence in using data for club planning? Is there additional information you would like to see in the Club Leaders Dashboard?</a:t>
            </a:r>
          </a:p>
          <a:p>
            <a:pPr marL="457200" indent="-457200">
              <a:buFont typeface="+mj-lt"/>
              <a:buAutoNum type="arabicPeriod"/>
            </a:pPr>
            <a:r>
              <a:rPr lang="en-US" sz="2000">
                <a:latin typeface="Franklin Gothic Medium" panose="020B0603020102020204" pitchFamily="34" charset="0"/>
              </a:rPr>
              <a:t>How can we cultivate a leadership experience that is rewarding, flexible, and meaningful for alumni?</a:t>
            </a:r>
          </a:p>
          <a:p>
            <a:pPr marL="457200" indent="-457200">
              <a:buFont typeface="+mj-lt"/>
              <a:buAutoNum type="arabicPeriod"/>
            </a:pPr>
            <a:r>
              <a:rPr lang="en-US" sz="2000">
                <a:latin typeface="Franklin Gothic Medium" panose="020B0603020102020204" pitchFamily="34" charset="0"/>
              </a:rPr>
              <a:t>We are developing a Fundraising Handbook – what information would be most helpful to you?</a:t>
            </a:r>
          </a:p>
          <a:p>
            <a:endParaRPr lang="en-US"/>
          </a:p>
        </p:txBody>
      </p:sp>
      <p:sp>
        <p:nvSpPr>
          <p:cNvPr id="7" name="Subtitle 6">
            <a:extLst>
              <a:ext uri="{FF2B5EF4-FFF2-40B4-BE49-F238E27FC236}">
                <a16:creationId xmlns:a16="http://schemas.microsoft.com/office/drawing/2014/main" id="{AB9B4709-B56C-640A-5643-6758434B8947}"/>
              </a:ext>
            </a:extLst>
          </p:cNvPr>
          <p:cNvSpPr>
            <a:spLocks noGrp="1"/>
          </p:cNvSpPr>
          <p:nvPr>
            <p:ph type="subTitle" idx="1"/>
          </p:nvPr>
        </p:nvSpPr>
        <p:spPr>
          <a:xfrm>
            <a:off x="8104671" y="4286291"/>
            <a:ext cx="2884707" cy="2031325"/>
          </a:xfrm>
        </p:spPr>
        <p:txBody>
          <a:bodyPr/>
          <a:lstStyle/>
          <a:p>
            <a:pPr algn="ctr"/>
            <a:r>
              <a:rPr lang="en-US"/>
              <a:t>Please pull out your phone and help shape the conversation by sharing your feedback.</a:t>
            </a:r>
          </a:p>
        </p:txBody>
      </p:sp>
      <p:pic>
        <p:nvPicPr>
          <p:cNvPr id="3" name="Picture 2">
            <a:extLst>
              <a:ext uri="{FF2B5EF4-FFF2-40B4-BE49-F238E27FC236}">
                <a16:creationId xmlns:a16="http://schemas.microsoft.com/office/drawing/2014/main" id="{A0FE9D47-6CE6-D85D-CDC3-EAE9211A63B4}"/>
              </a:ext>
            </a:extLst>
          </p:cNvPr>
          <p:cNvPicPr>
            <a:picLocks noChangeAspect="1"/>
          </p:cNvPicPr>
          <p:nvPr/>
        </p:nvPicPr>
        <p:blipFill>
          <a:blip r:embed="rId2"/>
          <a:stretch>
            <a:fillRect/>
          </a:stretch>
        </p:blipFill>
        <p:spPr>
          <a:xfrm>
            <a:off x="8168137" y="1072911"/>
            <a:ext cx="2756859" cy="2972518"/>
          </a:xfrm>
          <a:prstGeom prst="rect">
            <a:avLst/>
          </a:prstGeom>
        </p:spPr>
      </p:pic>
    </p:spTree>
    <p:extLst>
      <p:ext uri="{BB962C8B-B14F-4D97-AF65-F5344CB8AC3E}">
        <p14:creationId xmlns:p14="http://schemas.microsoft.com/office/powerpoint/2010/main" val="26194055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1E6ADD-D66C-D373-9289-75E4DB764C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8B267C-6795-7106-D047-F22C9AABB400}"/>
              </a:ext>
            </a:extLst>
          </p:cNvPr>
          <p:cNvSpPr>
            <a:spLocks noGrp="1"/>
          </p:cNvSpPr>
          <p:nvPr>
            <p:ph type="title"/>
          </p:nvPr>
        </p:nvSpPr>
        <p:spPr>
          <a:xfrm>
            <a:off x="1023257" y="2337582"/>
            <a:ext cx="9822194" cy="739886"/>
          </a:xfrm>
        </p:spPr>
        <p:txBody>
          <a:bodyPr/>
          <a:lstStyle/>
          <a:p>
            <a:r>
              <a:rPr lang="en-US">
                <a:solidFill>
                  <a:schemeClr val="tx1"/>
                </a:solidFill>
                <a:latin typeface="+mj-lt"/>
              </a:rPr>
              <a:t>Introducing:</a:t>
            </a:r>
            <a:br>
              <a:rPr lang="en-US">
                <a:solidFill>
                  <a:schemeClr val="tx1"/>
                </a:solidFill>
                <a:latin typeface="+mj-lt"/>
              </a:rPr>
            </a:br>
            <a:r>
              <a:rPr lang="en-US">
                <a:solidFill>
                  <a:schemeClr val="tx1"/>
                </a:solidFill>
                <a:latin typeface="+mj-lt"/>
              </a:rPr>
              <a:t>Alumni Club Leaders Network</a:t>
            </a:r>
            <a:endParaRPr lang="en-US">
              <a:solidFill>
                <a:schemeClr val="tx1"/>
              </a:solidFill>
            </a:endParaRPr>
          </a:p>
        </p:txBody>
      </p:sp>
    </p:spTree>
    <p:extLst>
      <p:ext uri="{BB962C8B-B14F-4D97-AF65-F5344CB8AC3E}">
        <p14:creationId xmlns:p14="http://schemas.microsoft.com/office/powerpoint/2010/main" val="16658137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468DEE-EB01-8DBE-ED72-0F7C6AE511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7BD2DD-5879-AD8D-04DC-89515A87C64A}"/>
              </a:ext>
            </a:extLst>
          </p:cNvPr>
          <p:cNvSpPr>
            <a:spLocks noGrp="1"/>
          </p:cNvSpPr>
          <p:nvPr>
            <p:ph type="ctrTitle"/>
          </p:nvPr>
        </p:nvSpPr>
        <p:spPr>
          <a:xfrm>
            <a:off x="493914" y="242805"/>
            <a:ext cx="9733981" cy="772880"/>
          </a:xfrm>
        </p:spPr>
        <p:txBody>
          <a:bodyPr/>
          <a:lstStyle/>
          <a:p>
            <a:r>
              <a:rPr lang="en-US" sz="5400" dirty="0">
                <a:latin typeface="Franklin Gothic Medium"/>
              </a:rPr>
              <a:t>Alumni Club Leaders Network</a:t>
            </a:r>
            <a:endParaRPr lang="en-US" dirty="0">
              <a:cs typeface="Acumin Pro ExtraCondensed"/>
            </a:endParaRPr>
          </a:p>
        </p:txBody>
      </p:sp>
      <p:sp>
        <p:nvSpPr>
          <p:cNvPr id="9" name="TextBox 8">
            <a:extLst>
              <a:ext uri="{FF2B5EF4-FFF2-40B4-BE49-F238E27FC236}">
                <a16:creationId xmlns:a16="http://schemas.microsoft.com/office/drawing/2014/main" id="{C5B60F0C-F249-C917-4068-C1A58D95C0C2}"/>
              </a:ext>
            </a:extLst>
          </p:cNvPr>
          <p:cNvSpPr txBox="1"/>
          <p:nvPr/>
        </p:nvSpPr>
        <p:spPr>
          <a:xfrm>
            <a:off x="174308" y="1058761"/>
            <a:ext cx="11508857" cy="512960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spcBef>
                <a:spcPts val="500"/>
              </a:spcBef>
              <a:spcAft>
                <a:spcPts val="500"/>
              </a:spcAft>
            </a:pPr>
            <a:r>
              <a:rPr lang="en-US" sz="2400" b="1" dirty="0">
                <a:solidFill>
                  <a:schemeClr val="accent1"/>
                </a:solidFill>
                <a:highlight>
                  <a:srgbClr val="FFFFFF"/>
                </a:highlight>
                <a:latin typeface="Franklin Gothic Medium" panose="020B0603020102020204" pitchFamily="34" charset="0"/>
                <a:ea typeface="+mn-lt"/>
                <a:cs typeface="+mn-lt"/>
              </a:rPr>
              <a:t>Connecting Club Leaders. Sharing What Works. Strengthening Our Network.</a:t>
            </a:r>
            <a:endParaRPr lang="en-US" sz="2400" b="1" dirty="0">
              <a:solidFill>
                <a:schemeClr val="accent1"/>
              </a:solidFill>
              <a:latin typeface="Franklin Gothic Medium" panose="020B0603020102020204" pitchFamily="34" charset="0"/>
              <a:ea typeface="+mn-lt"/>
              <a:cs typeface="+mn-lt"/>
            </a:endParaRPr>
          </a:p>
          <a:p>
            <a:pPr marL="685800" indent="-342900">
              <a:spcBef>
                <a:spcPts val="500"/>
              </a:spcBef>
              <a:spcAft>
                <a:spcPts val="500"/>
              </a:spcAft>
              <a:buFont typeface="Arial"/>
              <a:buChar char="•"/>
            </a:pPr>
            <a:r>
              <a:rPr lang="en-US" sz="2000" b="1" dirty="0">
                <a:solidFill>
                  <a:srgbClr val="2A3844"/>
                </a:solidFill>
                <a:highlight>
                  <a:srgbClr val="FFFFFF"/>
                </a:highlight>
                <a:latin typeface="Franklin Gothic Medium" panose="020B0603020102020204" pitchFamily="34" charset="0"/>
                <a:ea typeface="+mn-lt"/>
                <a:cs typeface="+mn-lt"/>
              </a:rPr>
              <a:t>What is it? A peer-to-peer mentoring network designed to connect experienced alumni club leaders with those seeking guidance, ideas, and support.</a:t>
            </a:r>
            <a:endParaRPr lang="en-US" sz="2000" b="1" dirty="0">
              <a:solidFill>
                <a:srgbClr val="000000"/>
              </a:solidFill>
              <a:latin typeface="Franklin Gothic Medium" panose="020B0603020102020204" pitchFamily="34" charset="0"/>
              <a:ea typeface="+mn-lt"/>
              <a:cs typeface="+mn-lt"/>
            </a:endParaRPr>
          </a:p>
          <a:p>
            <a:pPr marL="685800" indent="-342900">
              <a:spcBef>
                <a:spcPts val="500"/>
              </a:spcBef>
              <a:spcAft>
                <a:spcPts val="500"/>
              </a:spcAft>
              <a:buFont typeface="Arial"/>
              <a:buChar char="•"/>
            </a:pPr>
            <a:r>
              <a:rPr lang="en-US" sz="2000" b="1" dirty="0">
                <a:solidFill>
                  <a:srgbClr val="2A3844"/>
                </a:solidFill>
                <a:highlight>
                  <a:srgbClr val="FFFFFF"/>
                </a:highlight>
                <a:latin typeface="Franklin Gothic Medium" panose="020B0603020102020204" pitchFamily="34" charset="0"/>
                <a:ea typeface="+mn-lt"/>
                <a:cs typeface="+mn-lt"/>
              </a:rPr>
              <a:t>The Network Will:</a:t>
            </a:r>
            <a:endParaRPr lang="en-US" sz="2000" dirty="0">
              <a:solidFill>
                <a:srgbClr val="000000"/>
              </a:solidFill>
              <a:latin typeface="Franklin Gothic Medium" panose="020B0603020102020204" pitchFamily="34" charset="0"/>
              <a:ea typeface="+mn-lt"/>
              <a:cs typeface="+mn-lt"/>
            </a:endParaRPr>
          </a:p>
          <a:p>
            <a:pPr marL="1143000" lvl="1" indent="-342900">
              <a:spcBef>
                <a:spcPts val="500"/>
              </a:spcBef>
              <a:spcAft>
                <a:spcPts val="500"/>
              </a:spcAft>
              <a:buFont typeface="Arial"/>
              <a:buChar char="•"/>
            </a:pPr>
            <a:r>
              <a:rPr lang="en-US" sz="2000" b="1" dirty="0">
                <a:solidFill>
                  <a:srgbClr val="2A3844"/>
                </a:solidFill>
                <a:highlight>
                  <a:srgbClr val="FFFFFF"/>
                </a:highlight>
                <a:latin typeface="Franklin Gothic Medium" panose="020B0603020102020204" pitchFamily="34" charset="0"/>
                <a:ea typeface="+mn-lt"/>
                <a:cs typeface="+mn-lt"/>
              </a:rPr>
              <a:t>Connect</a:t>
            </a:r>
            <a:r>
              <a:rPr lang="en-US" sz="2000" dirty="0">
                <a:solidFill>
                  <a:srgbClr val="2A3844"/>
                </a:solidFill>
                <a:highlight>
                  <a:srgbClr val="FFFFFF"/>
                </a:highlight>
                <a:latin typeface="Franklin Gothic Medium" panose="020B0603020102020204" pitchFamily="34" charset="0"/>
                <a:ea typeface="+mn-lt"/>
                <a:cs typeface="+mn-lt"/>
              </a:rPr>
              <a:t> club leaders across the alumni network </a:t>
            </a:r>
            <a:endParaRPr lang="en-US" sz="2000" dirty="0">
              <a:solidFill>
                <a:srgbClr val="000000"/>
              </a:solidFill>
              <a:latin typeface="Franklin Gothic Medium" panose="020B0603020102020204" pitchFamily="34" charset="0"/>
              <a:ea typeface="+mn-lt"/>
              <a:cs typeface="+mn-lt"/>
            </a:endParaRPr>
          </a:p>
          <a:p>
            <a:pPr marL="1143000" lvl="1" indent="-342900">
              <a:spcBef>
                <a:spcPts val="500"/>
              </a:spcBef>
              <a:spcAft>
                <a:spcPts val="500"/>
              </a:spcAft>
              <a:buFont typeface="Arial"/>
              <a:buChar char="•"/>
            </a:pPr>
            <a:r>
              <a:rPr lang="en-US" sz="2000" b="1" dirty="0">
                <a:solidFill>
                  <a:srgbClr val="2A3844"/>
                </a:solidFill>
                <a:highlight>
                  <a:srgbClr val="FFFFFF"/>
                </a:highlight>
                <a:latin typeface="Franklin Gothic Medium" panose="020B0603020102020204" pitchFamily="34" charset="0"/>
                <a:ea typeface="+mn-lt"/>
                <a:cs typeface="+mn-lt"/>
              </a:rPr>
              <a:t>Share</a:t>
            </a:r>
            <a:r>
              <a:rPr lang="en-US" sz="2000" dirty="0">
                <a:solidFill>
                  <a:srgbClr val="2A3844"/>
                </a:solidFill>
                <a:highlight>
                  <a:srgbClr val="FFFFFF"/>
                </a:highlight>
                <a:latin typeface="Franklin Gothic Medium" panose="020B0603020102020204" pitchFamily="34" charset="0"/>
                <a:ea typeface="+mn-lt"/>
                <a:cs typeface="+mn-lt"/>
              </a:rPr>
              <a:t> successful strategies, best practices &amp; lessons learned </a:t>
            </a:r>
            <a:endParaRPr lang="en-US" sz="2000" dirty="0">
              <a:solidFill>
                <a:srgbClr val="000000"/>
              </a:solidFill>
              <a:latin typeface="Franklin Gothic Medium" panose="020B0603020102020204" pitchFamily="34" charset="0"/>
              <a:ea typeface="+mn-lt"/>
              <a:cs typeface="+mn-lt"/>
            </a:endParaRPr>
          </a:p>
          <a:p>
            <a:pPr marL="1143000" lvl="1" indent="-342900">
              <a:spcBef>
                <a:spcPts val="500"/>
              </a:spcBef>
              <a:spcAft>
                <a:spcPts val="500"/>
              </a:spcAft>
              <a:buFont typeface="Arial"/>
              <a:buChar char="•"/>
            </a:pPr>
            <a:r>
              <a:rPr lang="en-US" sz="2000" b="1" dirty="0">
                <a:solidFill>
                  <a:srgbClr val="2A3844"/>
                </a:solidFill>
                <a:highlight>
                  <a:srgbClr val="FFFFFF"/>
                </a:highlight>
                <a:latin typeface="Franklin Gothic Medium" panose="020B0603020102020204" pitchFamily="34" charset="0"/>
                <a:ea typeface="+mn-lt"/>
                <a:cs typeface="+mn-lt"/>
              </a:rPr>
              <a:t>Solve</a:t>
            </a:r>
            <a:r>
              <a:rPr lang="en-US" sz="2000" dirty="0">
                <a:solidFill>
                  <a:srgbClr val="2A3844"/>
                </a:solidFill>
                <a:highlight>
                  <a:srgbClr val="FFFFFF"/>
                </a:highlight>
                <a:latin typeface="Franklin Gothic Medium" panose="020B0603020102020204" pitchFamily="34" charset="0"/>
                <a:ea typeface="+mn-lt"/>
                <a:cs typeface="+mn-lt"/>
              </a:rPr>
              <a:t> common club challenges through peer collaboration </a:t>
            </a:r>
            <a:endParaRPr lang="en-US" sz="2000" dirty="0">
              <a:solidFill>
                <a:srgbClr val="000000"/>
              </a:solidFill>
              <a:latin typeface="Franklin Gothic Medium" panose="020B0603020102020204" pitchFamily="34" charset="0"/>
              <a:ea typeface="+mn-lt"/>
              <a:cs typeface="+mn-lt"/>
            </a:endParaRPr>
          </a:p>
          <a:p>
            <a:pPr marL="1143000" lvl="1" indent="-342900">
              <a:spcBef>
                <a:spcPts val="500"/>
              </a:spcBef>
              <a:spcAft>
                <a:spcPts val="500"/>
              </a:spcAft>
              <a:buFont typeface="Arial"/>
              <a:buChar char="•"/>
            </a:pPr>
            <a:r>
              <a:rPr lang="en-US" sz="2000" b="1" dirty="0">
                <a:solidFill>
                  <a:srgbClr val="2A3844"/>
                </a:solidFill>
                <a:highlight>
                  <a:srgbClr val="FFFFFF"/>
                </a:highlight>
                <a:latin typeface="Franklin Gothic Medium" panose="020B0603020102020204" pitchFamily="34" charset="0"/>
                <a:ea typeface="+mn-lt"/>
                <a:cs typeface="+mn-lt"/>
              </a:rPr>
              <a:t>Strengthen</a:t>
            </a:r>
            <a:r>
              <a:rPr lang="en-US" sz="2000" dirty="0">
                <a:solidFill>
                  <a:srgbClr val="2A3844"/>
                </a:solidFill>
                <a:highlight>
                  <a:srgbClr val="FFFFFF"/>
                </a:highlight>
                <a:latin typeface="Franklin Gothic Medium" panose="020B0603020102020204" pitchFamily="34" charset="0"/>
                <a:ea typeface="+mn-lt"/>
                <a:cs typeface="+mn-lt"/>
              </a:rPr>
              <a:t> club growth, engagement &amp; sustainability </a:t>
            </a:r>
            <a:endParaRPr lang="en-US" sz="2000" dirty="0">
              <a:solidFill>
                <a:srgbClr val="2A3844"/>
              </a:solidFill>
              <a:highlight>
                <a:srgbClr val="FFFFFF"/>
              </a:highlight>
              <a:latin typeface="Franklin Gothic Medium" panose="020B0603020102020204" pitchFamily="34" charset="0"/>
            </a:endParaRPr>
          </a:p>
          <a:p>
            <a:pPr marL="685800" indent="-342900">
              <a:spcBef>
                <a:spcPts val="500"/>
              </a:spcBef>
              <a:spcAft>
                <a:spcPts val="500"/>
              </a:spcAft>
              <a:buFont typeface="Arial"/>
              <a:buChar char="•"/>
            </a:pPr>
            <a:r>
              <a:rPr lang="en-US" sz="2000" b="1" dirty="0">
                <a:solidFill>
                  <a:srgbClr val="2A3844"/>
                </a:solidFill>
                <a:highlight>
                  <a:srgbClr val="FFFFFF"/>
                </a:highlight>
                <a:latin typeface="Franklin Gothic Medium" panose="020B0603020102020204" pitchFamily="34" charset="0"/>
                <a:ea typeface="+mn-lt"/>
                <a:cs typeface="+mn-lt"/>
              </a:rPr>
              <a:t>Who Can Participate?</a:t>
            </a:r>
            <a:endParaRPr lang="en-US" sz="2000" dirty="0">
              <a:solidFill>
                <a:srgbClr val="000000"/>
              </a:solidFill>
              <a:latin typeface="Franklin Gothic Medium" panose="020B0603020102020204" pitchFamily="34" charset="0"/>
              <a:ea typeface="+mn-lt"/>
              <a:cs typeface="+mn-lt"/>
            </a:endParaRPr>
          </a:p>
          <a:p>
            <a:pPr marL="1143000" lvl="1" indent="-342900">
              <a:spcBef>
                <a:spcPts val="500"/>
              </a:spcBef>
              <a:spcAft>
                <a:spcPts val="500"/>
              </a:spcAft>
              <a:buFont typeface="Arial"/>
              <a:buChar char="•"/>
            </a:pPr>
            <a:r>
              <a:rPr lang="en-US" sz="2000" b="1" dirty="0">
                <a:solidFill>
                  <a:srgbClr val="2A3844"/>
                </a:solidFill>
                <a:highlight>
                  <a:srgbClr val="FFFFFF"/>
                </a:highlight>
                <a:latin typeface="Franklin Gothic Medium" panose="020B0603020102020204" pitchFamily="34" charset="0"/>
                <a:ea typeface="+mn-lt"/>
                <a:cs typeface="+mn-lt"/>
              </a:rPr>
              <a:t>Mentors</a:t>
            </a:r>
            <a:r>
              <a:rPr lang="en-US" sz="2000" dirty="0">
                <a:solidFill>
                  <a:srgbClr val="2A3844"/>
                </a:solidFill>
                <a:highlight>
                  <a:srgbClr val="FFFFFF"/>
                </a:highlight>
                <a:latin typeface="Franklin Gothic Medium" panose="020B0603020102020204" pitchFamily="34" charset="0"/>
                <a:ea typeface="+mn-lt"/>
                <a:cs typeface="+mn-lt"/>
              </a:rPr>
              <a:t> — Share expertise, experiences, successful practices &amp; lessons learned</a:t>
            </a:r>
            <a:endParaRPr lang="en-US" sz="2000" dirty="0">
              <a:solidFill>
                <a:srgbClr val="000000"/>
              </a:solidFill>
              <a:latin typeface="Franklin Gothic Medium" panose="020B0603020102020204" pitchFamily="34" charset="0"/>
              <a:ea typeface="+mn-lt"/>
              <a:cs typeface="+mn-lt"/>
            </a:endParaRPr>
          </a:p>
          <a:p>
            <a:pPr marL="1143000" lvl="1" indent="-342900">
              <a:spcBef>
                <a:spcPts val="500"/>
              </a:spcBef>
              <a:spcAft>
                <a:spcPts val="500"/>
              </a:spcAft>
              <a:buFont typeface="Arial"/>
              <a:buChar char="•"/>
            </a:pPr>
            <a:r>
              <a:rPr lang="en-US" sz="2000" b="1" dirty="0">
                <a:solidFill>
                  <a:srgbClr val="2A3844"/>
                </a:solidFill>
                <a:highlight>
                  <a:srgbClr val="FFFFFF"/>
                </a:highlight>
                <a:latin typeface="Franklin Gothic Medium" panose="020B0603020102020204" pitchFamily="34" charset="0"/>
                <a:ea typeface="+mn-lt"/>
                <a:cs typeface="+mn-lt"/>
              </a:rPr>
              <a:t>Mentees</a:t>
            </a:r>
            <a:r>
              <a:rPr lang="en-US" sz="2000" dirty="0">
                <a:solidFill>
                  <a:srgbClr val="2A3844"/>
                </a:solidFill>
                <a:highlight>
                  <a:srgbClr val="FFFFFF"/>
                </a:highlight>
                <a:latin typeface="Franklin Gothic Medium" panose="020B0603020102020204" pitchFamily="34" charset="0"/>
                <a:ea typeface="+mn-lt"/>
                <a:cs typeface="+mn-lt"/>
              </a:rPr>
              <a:t> — Seek guidance, ideas, resources &amp; support</a:t>
            </a:r>
            <a:endParaRPr lang="en-US" sz="2000" dirty="0">
              <a:latin typeface="Franklin Gothic Medium" panose="020B0603020102020204" pitchFamily="34" charset="0"/>
            </a:endParaRPr>
          </a:p>
          <a:p>
            <a:pPr algn="ctr">
              <a:spcBef>
                <a:spcPts val="500"/>
              </a:spcBef>
              <a:spcAft>
                <a:spcPts val="500"/>
              </a:spcAft>
            </a:pPr>
            <a:endParaRPr lang="en-US" sz="2000" i="1" dirty="0">
              <a:solidFill>
                <a:srgbClr val="2A3844"/>
              </a:solidFill>
              <a:highlight>
                <a:srgbClr val="FFFFFF"/>
              </a:highlight>
              <a:latin typeface="Franklin Gothic Medium" panose="020B0603020102020204" pitchFamily="34" charset="0"/>
              <a:ea typeface="+mn-lt"/>
              <a:cs typeface="+mn-lt"/>
            </a:endParaRPr>
          </a:p>
        </p:txBody>
      </p:sp>
      <p:sp>
        <p:nvSpPr>
          <p:cNvPr id="4" name="TextBox 3">
            <a:extLst>
              <a:ext uri="{FF2B5EF4-FFF2-40B4-BE49-F238E27FC236}">
                <a16:creationId xmlns:a16="http://schemas.microsoft.com/office/drawing/2014/main" id="{C6E2D377-1B65-3571-F1FD-8115A3E1D8EC}"/>
              </a:ext>
            </a:extLst>
          </p:cNvPr>
          <p:cNvSpPr txBox="1"/>
          <p:nvPr/>
        </p:nvSpPr>
        <p:spPr>
          <a:xfrm>
            <a:off x="1915886" y="6039375"/>
            <a:ext cx="9274628" cy="369332"/>
          </a:xfrm>
          <a:prstGeom prst="rect">
            <a:avLst/>
          </a:prstGeom>
          <a:noFill/>
        </p:spPr>
        <p:txBody>
          <a:bodyPr wrap="square">
            <a:spAutoFit/>
          </a:bodyPr>
          <a:lstStyle/>
          <a:p>
            <a:pPr algn="ctr">
              <a:spcBef>
                <a:spcPts val="500"/>
              </a:spcBef>
              <a:spcAft>
                <a:spcPts val="500"/>
              </a:spcAft>
            </a:pPr>
            <a:r>
              <a:rPr lang="en-US" sz="1800" i="1" dirty="0">
                <a:solidFill>
                  <a:srgbClr val="2A3844"/>
                </a:solidFill>
                <a:highlight>
                  <a:srgbClr val="FFFFFF"/>
                </a:highlight>
                <a:latin typeface="Franklin Gothic Medium" panose="020B0603020102020204" pitchFamily="34" charset="0"/>
                <a:ea typeface="+mn-lt"/>
                <a:cs typeface="+mn-lt"/>
              </a:rPr>
              <a:t>Potential launch: 6-month pilot with a limited number of participants</a:t>
            </a:r>
            <a:endParaRPr lang="en-US" sz="1800" dirty="0">
              <a:latin typeface="Franklin Gothic Medium" panose="020B0603020102020204" pitchFamily="34" charset="0"/>
            </a:endParaRPr>
          </a:p>
        </p:txBody>
      </p:sp>
    </p:spTree>
    <p:extLst>
      <p:ext uri="{BB962C8B-B14F-4D97-AF65-F5344CB8AC3E}">
        <p14:creationId xmlns:p14="http://schemas.microsoft.com/office/powerpoint/2010/main" val="39264722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549A04-FE3F-6891-61DF-BB69CCCDE6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4581D2-3A28-0C86-9450-CC3F0BB9CE5F}"/>
              </a:ext>
            </a:extLst>
          </p:cNvPr>
          <p:cNvSpPr>
            <a:spLocks noGrp="1"/>
          </p:cNvSpPr>
          <p:nvPr>
            <p:ph type="ctrTitle"/>
          </p:nvPr>
        </p:nvSpPr>
        <p:spPr>
          <a:xfrm>
            <a:off x="493914" y="242805"/>
            <a:ext cx="9733981" cy="772880"/>
          </a:xfrm>
        </p:spPr>
        <p:txBody>
          <a:bodyPr/>
          <a:lstStyle/>
          <a:p>
            <a:r>
              <a:rPr lang="en-US" sz="5400">
                <a:latin typeface="Franklin Gothic Medium"/>
              </a:rPr>
              <a:t>Alumni Club Leaders Network</a:t>
            </a:r>
            <a:endParaRPr lang="en-US">
              <a:cs typeface="Acumin Pro ExtraCondensed"/>
            </a:endParaRPr>
          </a:p>
        </p:txBody>
      </p:sp>
      <p:sp>
        <p:nvSpPr>
          <p:cNvPr id="9" name="TextBox 8">
            <a:extLst>
              <a:ext uri="{FF2B5EF4-FFF2-40B4-BE49-F238E27FC236}">
                <a16:creationId xmlns:a16="http://schemas.microsoft.com/office/drawing/2014/main" id="{CB39FFDB-23AE-C6A3-5F47-413CD16AA9FC}"/>
              </a:ext>
            </a:extLst>
          </p:cNvPr>
          <p:cNvSpPr txBox="1"/>
          <p:nvPr/>
        </p:nvSpPr>
        <p:spPr>
          <a:xfrm>
            <a:off x="174308" y="1058761"/>
            <a:ext cx="11508857"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spcBef>
                <a:spcPts val="500"/>
              </a:spcBef>
              <a:spcAft>
                <a:spcPts val="500"/>
              </a:spcAft>
            </a:pPr>
            <a:r>
              <a:rPr lang="en-US" sz="2400" b="1" dirty="0">
                <a:solidFill>
                  <a:schemeClr val="accent1"/>
                </a:solidFill>
                <a:highlight>
                  <a:srgbClr val="FFFFFF"/>
                </a:highlight>
                <a:latin typeface="Franklin Gothic Medium" panose="020B0603020102020204" pitchFamily="34" charset="0"/>
                <a:ea typeface="+mn-lt"/>
                <a:cs typeface="+mn-lt"/>
              </a:rPr>
              <a:t>How the Network Works: A Flexible Model Built Around Club Needs</a:t>
            </a:r>
            <a:endParaRPr lang="en-US" sz="2400" b="1" dirty="0">
              <a:solidFill>
                <a:schemeClr val="accent1"/>
              </a:solidFill>
              <a:latin typeface="Franklin Gothic Medium" panose="020B0603020102020204" pitchFamily="34" charset="0"/>
              <a:ea typeface="+mn-lt"/>
              <a:cs typeface="+mn-lt"/>
            </a:endParaRPr>
          </a:p>
        </p:txBody>
      </p:sp>
      <p:sp>
        <p:nvSpPr>
          <p:cNvPr id="3" name="TextBox 2">
            <a:extLst>
              <a:ext uri="{FF2B5EF4-FFF2-40B4-BE49-F238E27FC236}">
                <a16:creationId xmlns:a16="http://schemas.microsoft.com/office/drawing/2014/main" id="{071282F9-39C3-9805-1291-3AE25536F586}"/>
              </a:ext>
            </a:extLst>
          </p:cNvPr>
          <p:cNvSpPr txBox="1"/>
          <p:nvPr/>
        </p:nvSpPr>
        <p:spPr>
          <a:xfrm>
            <a:off x="312295" y="1524000"/>
            <a:ext cx="5146622" cy="42473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eriod"/>
            </a:pPr>
            <a:r>
              <a:rPr lang="en-US" b="1" dirty="0">
                <a:solidFill>
                  <a:srgbClr val="2A3844"/>
                </a:solidFill>
                <a:highlight>
                  <a:srgbClr val="FFFFFF"/>
                </a:highlight>
                <a:latin typeface="Franklin Gothic Medium" panose="020B0603020102020204" pitchFamily="34" charset="0"/>
              </a:rPr>
              <a:t>IDENTIFY</a:t>
            </a:r>
            <a:br>
              <a:rPr lang="en-US" b="1" dirty="0">
                <a:solidFill>
                  <a:srgbClr val="2A3844"/>
                </a:solidFill>
                <a:highlight>
                  <a:srgbClr val="FFFFFF"/>
                </a:highlight>
                <a:latin typeface="Franklin Gothic Medium" panose="020B0603020102020204" pitchFamily="34" charset="0"/>
              </a:rPr>
            </a:br>
            <a:r>
              <a:rPr lang="en-US" b="1" dirty="0">
                <a:solidFill>
                  <a:srgbClr val="2A3844"/>
                </a:solidFill>
                <a:highlight>
                  <a:srgbClr val="FFFFFF"/>
                </a:highlight>
                <a:latin typeface="Franklin Gothic Medium" panose="020B0603020102020204" pitchFamily="34" charset="0"/>
              </a:rPr>
              <a:t> Interest &amp; Needs Assessment</a:t>
            </a:r>
            <a:br>
              <a:rPr lang="en-US" b="1" dirty="0">
                <a:solidFill>
                  <a:srgbClr val="2A3844"/>
                </a:solidFill>
                <a:highlight>
                  <a:srgbClr val="FFFFFF"/>
                </a:highlight>
                <a:latin typeface="Franklin Gothic Medium" panose="020B0603020102020204" pitchFamily="34" charset="0"/>
              </a:rPr>
            </a:br>
            <a:r>
              <a:rPr lang="en-US" b="1" dirty="0">
                <a:solidFill>
                  <a:srgbClr val="2A3844"/>
                </a:solidFill>
                <a:highlight>
                  <a:srgbClr val="FFFFFF"/>
                </a:highlight>
                <a:latin typeface="Franklin Gothic Medium" panose="020B0603020102020204" pitchFamily="34" charset="0"/>
              </a:rPr>
              <a:t> Participants identify:</a:t>
            </a:r>
            <a:endParaRPr lang="en-US" dirty="0">
              <a:solidFill>
                <a:srgbClr val="000000"/>
              </a:solidFill>
              <a:latin typeface="Franklin Gothic Medium" panose="020B0603020102020204" pitchFamily="34" charset="0"/>
            </a:endParaRPr>
          </a:p>
          <a:p>
            <a:pPr marL="800100" lvl="1" indent="-342900">
              <a:buFont typeface="Courier New"/>
              <a:buChar char="o"/>
            </a:pPr>
            <a:r>
              <a:rPr lang="en-US" dirty="0">
                <a:solidFill>
                  <a:srgbClr val="2A3844"/>
                </a:solidFill>
                <a:highlight>
                  <a:srgbClr val="FFFFFF"/>
                </a:highlight>
                <a:latin typeface="Franklin Gothic Medium" panose="020B0603020102020204" pitchFamily="34" charset="0"/>
              </a:rPr>
              <a:t>Areas of expertise </a:t>
            </a:r>
            <a:endParaRPr lang="en-US" dirty="0">
              <a:solidFill>
                <a:srgbClr val="000000"/>
              </a:solidFill>
              <a:latin typeface="Franklin Gothic Medium" panose="020B0603020102020204" pitchFamily="34" charset="0"/>
            </a:endParaRPr>
          </a:p>
          <a:p>
            <a:pPr marL="800100" lvl="1" indent="-342900">
              <a:buFont typeface="Courier New"/>
              <a:buChar char="o"/>
            </a:pPr>
            <a:r>
              <a:rPr lang="en-US" dirty="0">
                <a:solidFill>
                  <a:srgbClr val="2A3844"/>
                </a:solidFill>
                <a:highlight>
                  <a:srgbClr val="FFFFFF"/>
                </a:highlight>
                <a:latin typeface="Franklin Gothic Medium" panose="020B0603020102020204" pitchFamily="34" charset="0"/>
              </a:rPr>
              <a:t>Areas where they need support </a:t>
            </a:r>
            <a:endParaRPr lang="en-US" dirty="0">
              <a:solidFill>
                <a:srgbClr val="000000"/>
              </a:solidFill>
              <a:latin typeface="Franklin Gothic Medium" panose="020B0603020102020204" pitchFamily="34" charset="0"/>
            </a:endParaRPr>
          </a:p>
          <a:p>
            <a:pPr marL="800100" lvl="1" indent="-342900">
              <a:buFont typeface="Courier New"/>
              <a:buChar char="o"/>
            </a:pPr>
            <a:r>
              <a:rPr lang="en-US" dirty="0">
                <a:solidFill>
                  <a:srgbClr val="2A3844"/>
                </a:solidFill>
                <a:highlight>
                  <a:srgbClr val="FFFFFF"/>
                </a:highlight>
                <a:latin typeface="Franklin Gothic Medium" panose="020B0603020102020204" pitchFamily="34" charset="0"/>
              </a:rPr>
              <a:t>Mentoring preferences &amp; goals </a:t>
            </a:r>
            <a:endParaRPr lang="en-US" dirty="0">
              <a:solidFill>
                <a:srgbClr val="000000"/>
              </a:solidFill>
              <a:latin typeface="Franklin Gothic Medium" panose="020B0603020102020204" pitchFamily="34" charset="0"/>
            </a:endParaRPr>
          </a:p>
          <a:p>
            <a:pPr marL="342900" indent="-342900">
              <a:buAutoNum type="arabicPeriod"/>
            </a:pPr>
            <a:endParaRPr lang="en-US" b="1" dirty="0">
              <a:solidFill>
                <a:srgbClr val="2A3844"/>
              </a:solidFill>
              <a:highlight>
                <a:srgbClr val="FFFFFF"/>
              </a:highlight>
              <a:latin typeface="Franklin Gothic Medium" panose="020B0603020102020204" pitchFamily="34" charset="0"/>
            </a:endParaRPr>
          </a:p>
          <a:p>
            <a:pPr marL="342900" indent="-342900">
              <a:buAutoNum type="arabicPeriod"/>
            </a:pPr>
            <a:r>
              <a:rPr lang="en-US" b="1" dirty="0">
                <a:solidFill>
                  <a:srgbClr val="2A3844"/>
                </a:solidFill>
                <a:highlight>
                  <a:srgbClr val="FFFFFF"/>
                </a:highlight>
                <a:latin typeface="Franklin Gothic Medium" panose="020B0603020102020204" pitchFamily="34" charset="0"/>
              </a:rPr>
              <a:t>CONNECT</a:t>
            </a:r>
            <a:br>
              <a:rPr lang="en-US" b="1" dirty="0">
                <a:solidFill>
                  <a:srgbClr val="2A3844"/>
                </a:solidFill>
                <a:highlight>
                  <a:srgbClr val="FFFFFF"/>
                </a:highlight>
                <a:latin typeface="Franklin Gothic Medium" panose="020B0603020102020204" pitchFamily="34" charset="0"/>
              </a:rPr>
            </a:br>
            <a:r>
              <a:rPr lang="en-US" b="1" dirty="0">
                <a:solidFill>
                  <a:srgbClr val="2A3844"/>
                </a:solidFill>
                <a:highlight>
                  <a:srgbClr val="FFFFFF"/>
                </a:highlight>
                <a:latin typeface="Franklin Gothic Medium" panose="020B0603020102020204" pitchFamily="34" charset="0"/>
              </a:rPr>
              <a:t> Match &amp; Build Cohorts</a:t>
            </a:r>
            <a:br>
              <a:rPr lang="en-US" b="1" dirty="0">
                <a:solidFill>
                  <a:srgbClr val="2A3844"/>
                </a:solidFill>
                <a:highlight>
                  <a:srgbClr val="FFFFFF"/>
                </a:highlight>
                <a:latin typeface="Franklin Gothic Medium" panose="020B0603020102020204" pitchFamily="34" charset="0"/>
              </a:rPr>
            </a:br>
            <a:r>
              <a:rPr lang="en-US" b="1" dirty="0">
                <a:solidFill>
                  <a:srgbClr val="2A3844"/>
                </a:solidFill>
                <a:highlight>
                  <a:srgbClr val="FFFFFF"/>
                </a:highlight>
                <a:latin typeface="Franklin Gothic Medium" panose="020B0603020102020204" pitchFamily="34" charset="0"/>
              </a:rPr>
              <a:t> Participants may connect through:</a:t>
            </a:r>
            <a:endParaRPr lang="en-US" dirty="0">
              <a:solidFill>
                <a:srgbClr val="000000"/>
              </a:solidFill>
              <a:latin typeface="Franklin Gothic Medium" panose="020B0603020102020204" pitchFamily="34" charset="0"/>
            </a:endParaRPr>
          </a:p>
          <a:p>
            <a:pPr marL="800100" lvl="1" indent="-342900">
              <a:buFont typeface="Courier New"/>
              <a:buChar char="o"/>
            </a:pPr>
            <a:r>
              <a:rPr lang="en-US" dirty="0">
                <a:solidFill>
                  <a:srgbClr val="2A3844"/>
                </a:solidFill>
                <a:highlight>
                  <a:srgbClr val="FFFFFF"/>
                </a:highlight>
                <a:latin typeface="Franklin Gothic Medium" panose="020B0603020102020204" pitchFamily="34" charset="0"/>
              </a:rPr>
              <a:t>One-to-one mentor/mentee partnerships </a:t>
            </a:r>
            <a:endParaRPr lang="en-US" dirty="0">
              <a:solidFill>
                <a:srgbClr val="000000"/>
              </a:solidFill>
              <a:latin typeface="Franklin Gothic Medium" panose="020B0603020102020204" pitchFamily="34" charset="0"/>
            </a:endParaRPr>
          </a:p>
          <a:p>
            <a:pPr marL="800100" lvl="1" indent="-342900">
              <a:buFont typeface="Courier New"/>
              <a:buChar char="o"/>
            </a:pPr>
            <a:r>
              <a:rPr lang="en-US" dirty="0">
                <a:solidFill>
                  <a:srgbClr val="2A3844"/>
                </a:solidFill>
                <a:highlight>
                  <a:srgbClr val="FFFFFF"/>
                </a:highlight>
                <a:latin typeface="Franklin Gothic Medium" panose="020B0603020102020204" pitchFamily="34" charset="0"/>
              </a:rPr>
              <a:t>Small peer cohorts </a:t>
            </a:r>
            <a:endParaRPr lang="en-US" dirty="0">
              <a:solidFill>
                <a:srgbClr val="000000"/>
              </a:solidFill>
              <a:latin typeface="Franklin Gothic Medium" panose="020B0603020102020204" pitchFamily="34" charset="0"/>
            </a:endParaRPr>
          </a:p>
          <a:p>
            <a:pPr marL="800100" lvl="1" indent="-342900">
              <a:buFont typeface="Courier New"/>
              <a:buChar char="o"/>
            </a:pPr>
            <a:r>
              <a:rPr lang="en-US" dirty="0">
                <a:solidFill>
                  <a:srgbClr val="2A3844"/>
                </a:solidFill>
                <a:highlight>
                  <a:srgbClr val="FFFFFF"/>
                </a:highlight>
                <a:latin typeface="Franklin Gothic Medium" panose="020B0603020102020204" pitchFamily="34" charset="0"/>
              </a:rPr>
              <a:t>Topic-specific learning groups </a:t>
            </a:r>
            <a:endParaRPr lang="en-US" dirty="0">
              <a:solidFill>
                <a:srgbClr val="000000"/>
              </a:solidFill>
              <a:latin typeface="Franklin Gothic Medium" panose="020B0603020102020204" pitchFamily="34" charset="0"/>
            </a:endParaRPr>
          </a:p>
          <a:p>
            <a:pPr marL="800100" lvl="1" indent="-342900">
              <a:buFont typeface="Courier New"/>
              <a:buChar char="o"/>
            </a:pPr>
            <a:r>
              <a:rPr lang="en-US" dirty="0">
                <a:solidFill>
                  <a:srgbClr val="2A3844"/>
                </a:solidFill>
                <a:highlight>
                  <a:srgbClr val="FFFFFF"/>
                </a:highlight>
                <a:latin typeface="Franklin Gothic Medium" panose="020B0603020102020204" pitchFamily="34" charset="0"/>
              </a:rPr>
              <a:t>Matches consider experience, club size/maturity, goals and areas of need. </a:t>
            </a:r>
            <a:endParaRPr lang="en-US" dirty="0">
              <a:solidFill>
                <a:srgbClr val="000000"/>
              </a:solidFill>
              <a:highlight>
                <a:srgbClr val="FFFFFF"/>
              </a:highlight>
              <a:latin typeface="Franklin Gothic Medium" panose="020B0603020102020204" pitchFamily="34" charset="0"/>
            </a:endParaRPr>
          </a:p>
        </p:txBody>
      </p:sp>
      <p:sp>
        <p:nvSpPr>
          <p:cNvPr id="4" name="TextBox 3">
            <a:extLst>
              <a:ext uri="{FF2B5EF4-FFF2-40B4-BE49-F238E27FC236}">
                <a16:creationId xmlns:a16="http://schemas.microsoft.com/office/drawing/2014/main" id="{9D23238B-94A8-F78B-5D0B-E8C1E3D5BE51}"/>
              </a:ext>
            </a:extLst>
          </p:cNvPr>
          <p:cNvSpPr txBox="1"/>
          <p:nvPr/>
        </p:nvSpPr>
        <p:spPr>
          <a:xfrm>
            <a:off x="5921114" y="1523999"/>
            <a:ext cx="5309016"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solidFill>
                  <a:srgbClr val="2A3844"/>
                </a:solidFill>
                <a:highlight>
                  <a:srgbClr val="FFFFFF"/>
                </a:highlight>
                <a:latin typeface="Franklin Gothic Medium" panose="020B0603020102020204" pitchFamily="34" charset="0"/>
              </a:rPr>
              <a:t>3.   LEARN &amp; COLLABORATE</a:t>
            </a:r>
            <a:endParaRPr lang="en-US" dirty="0">
              <a:solidFill>
                <a:srgbClr val="000000"/>
              </a:solidFill>
              <a:highlight>
                <a:srgbClr val="FFFFFF"/>
              </a:highlight>
              <a:latin typeface="Franklin Gothic Medium" panose="020B0603020102020204" pitchFamily="34" charset="0"/>
            </a:endParaRPr>
          </a:p>
          <a:p>
            <a:r>
              <a:rPr lang="en-US" b="1" dirty="0">
                <a:solidFill>
                  <a:srgbClr val="2A3844"/>
                </a:solidFill>
                <a:highlight>
                  <a:srgbClr val="FFFFFF"/>
                </a:highlight>
                <a:latin typeface="Franklin Gothic Medium" panose="020B0603020102020204" pitchFamily="34" charset="0"/>
              </a:rPr>
              <a:t>  Ongoing Peer Connection</a:t>
            </a:r>
            <a:endParaRPr lang="en-US" dirty="0">
              <a:solidFill>
                <a:srgbClr val="000000"/>
              </a:solidFill>
              <a:highlight>
                <a:srgbClr val="FFFFFF"/>
              </a:highlight>
              <a:latin typeface="Franklin Gothic Medium" panose="020B0603020102020204" pitchFamily="34" charset="0"/>
            </a:endParaRPr>
          </a:p>
          <a:p>
            <a:pPr marL="800100" lvl="1" indent="-342900">
              <a:buFont typeface="Courier New,monospace"/>
              <a:buChar char="o"/>
            </a:pPr>
            <a:r>
              <a:rPr lang="en-US" dirty="0">
                <a:solidFill>
                  <a:srgbClr val="2A3844"/>
                </a:solidFill>
                <a:highlight>
                  <a:srgbClr val="FFFFFF"/>
                </a:highlight>
                <a:latin typeface="Franklin Gothic Medium" panose="020B0603020102020204" pitchFamily="34" charset="0"/>
              </a:rPr>
              <a:t>Share best practices &amp; success stories </a:t>
            </a:r>
            <a:endParaRPr lang="en-US" dirty="0">
              <a:solidFill>
                <a:srgbClr val="000000"/>
              </a:solidFill>
              <a:highlight>
                <a:srgbClr val="FFFFFF"/>
              </a:highlight>
              <a:latin typeface="Franklin Gothic Medium" panose="020B0603020102020204" pitchFamily="34" charset="0"/>
            </a:endParaRPr>
          </a:p>
          <a:p>
            <a:pPr marL="800100" lvl="1" indent="-342900">
              <a:buFont typeface="Courier New,monospace"/>
              <a:buChar char="o"/>
            </a:pPr>
            <a:r>
              <a:rPr lang="en-US" dirty="0">
                <a:solidFill>
                  <a:srgbClr val="2A3844"/>
                </a:solidFill>
                <a:highlight>
                  <a:srgbClr val="FFFFFF"/>
                </a:highlight>
                <a:latin typeface="Franklin Gothic Medium" panose="020B0603020102020204" pitchFamily="34" charset="0"/>
              </a:rPr>
              <a:t>Discuss challenges and lessons learned </a:t>
            </a:r>
            <a:endParaRPr lang="en-US" dirty="0">
              <a:solidFill>
                <a:srgbClr val="000000"/>
              </a:solidFill>
              <a:highlight>
                <a:srgbClr val="FFFFFF"/>
              </a:highlight>
              <a:latin typeface="Franklin Gothic Medium" panose="020B0603020102020204" pitchFamily="34" charset="0"/>
            </a:endParaRPr>
          </a:p>
          <a:p>
            <a:pPr marL="800100" lvl="1" indent="-342900">
              <a:buFont typeface="Courier New,monospace"/>
              <a:buChar char="o"/>
            </a:pPr>
            <a:r>
              <a:rPr lang="en-US" dirty="0">
                <a:solidFill>
                  <a:srgbClr val="2A3844"/>
                </a:solidFill>
                <a:highlight>
                  <a:srgbClr val="FFFFFF"/>
                </a:highlight>
                <a:latin typeface="Franklin Gothic Medium" panose="020B0603020102020204" pitchFamily="34" charset="0"/>
              </a:rPr>
              <a:t>Spotlight innovative club programs </a:t>
            </a:r>
            <a:endParaRPr lang="en-US" dirty="0">
              <a:solidFill>
                <a:srgbClr val="000000"/>
              </a:solidFill>
              <a:highlight>
                <a:srgbClr val="FFFFFF"/>
              </a:highlight>
              <a:latin typeface="Franklin Gothic Medium" panose="020B0603020102020204" pitchFamily="34" charset="0"/>
            </a:endParaRPr>
          </a:p>
          <a:p>
            <a:pPr marL="800100" lvl="1" indent="-342900">
              <a:buFont typeface="Courier New,monospace"/>
              <a:buChar char="o"/>
            </a:pPr>
            <a:r>
              <a:rPr lang="en-US" dirty="0">
                <a:solidFill>
                  <a:srgbClr val="2A3844"/>
                </a:solidFill>
                <a:highlight>
                  <a:srgbClr val="FFFFFF"/>
                </a:highlight>
                <a:latin typeface="Franklin Gothic Medium" panose="020B0603020102020204" pitchFamily="34" charset="0"/>
              </a:rPr>
              <a:t>Participate in problem-solving discussions</a:t>
            </a:r>
            <a:endParaRPr lang="en-US" dirty="0">
              <a:solidFill>
                <a:srgbClr val="000000"/>
              </a:solidFill>
              <a:latin typeface="Franklin Gothic Medium" panose="020B0603020102020204" pitchFamily="34" charset="0"/>
            </a:endParaRPr>
          </a:p>
          <a:p>
            <a:pPr lvl="1"/>
            <a:endParaRPr lang="en-US" dirty="0">
              <a:solidFill>
                <a:srgbClr val="2A3844"/>
              </a:solidFill>
              <a:highlight>
                <a:srgbClr val="FFFFFF"/>
              </a:highlight>
              <a:latin typeface="Franklin Gothic Medium" panose="020B0603020102020204" pitchFamily="34" charset="0"/>
            </a:endParaRPr>
          </a:p>
          <a:p>
            <a:r>
              <a:rPr lang="en-US" b="1" dirty="0">
                <a:solidFill>
                  <a:srgbClr val="2A3844"/>
                </a:solidFill>
                <a:highlight>
                  <a:srgbClr val="FFFFFF"/>
                </a:highlight>
                <a:latin typeface="Franklin Gothic Medium" panose="020B0603020102020204" pitchFamily="34" charset="0"/>
              </a:rPr>
              <a:t>4.   Monthly virtual Deep-Dive sessions</a:t>
            </a:r>
            <a:r>
              <a:rPr lang="en-US" dirty="0">
                <a:solidFill>
                  <a:srgbClr val="2A3844"/>
                </a:solidFill>
                <a:highlight>
                  <a:srgbClr val="FFFFFF"/>
                </a:highlight>
                <a:latin typeface="Franklin Gothic Medium" panose="020B0603020102020204" pitchFamily="34" charset="0"/>
              </a:rPr>
              <a:t> around high-interest club topics </a:t>
            </a:r>
            <a:endParaRPr lang="en-US" dirty="0">
              <a:latin typeface="Franklin Gothic Medium" panose="020B0603020102020204" pitchFamily="34" charset="0"/>
            </a:endParaRPr>
          </a:p>
        </p:txBody>
      </p:sp>
      <p:pic>
        <p:nvPicPr>
          <p:cNvPr id="6" name="Picture 5">
            <a:extLst>
              <a:ext uri="{FF2B5EF4-FFF2-40B4-BE49-F238E27FC236}">
                <a16:creationId xmlns:a16="http://schemas.microsoft.com/office/drawing/2014/main" id="{26DFD188-53D4-96FC-8AEA-63C6683A776C}"/>
              </a:ext>
            </a:extLst>
          </p:cNvPr>
          <p:cNvPicPr>
            <a:picLocks noChangeAspect="1"/>
          </p:cNvPicPr>
          <p:nvPr/>
        </p:nvPicPr>
        <p:blipFill>
          <a:blip r:embed="rId3"/>
          <a:stretch>
            <a:fillRect/>
          </a:stretch>
        </p:blipFill>
        <p:spPr>
          <a:xfrm>
            <a:off x="8027225" y="4098418"/>
            <a:ext cx="4055918" cy="2721447"/>
          </a:xfrm>
          <a:prstGeom prst="rect">
            <a:avLst/>
          </a:prstGeom>
        </p:spPr>
      </p:pic>
    </p:spTree>
    <p:extLst>
      <p:ext uri="{BB962C8B-B14F-4D97-AF65-F5344CB8AC3E}">
        <p14:creationId xmlns:p14="http://schemas.microsoft.com/office/powerpoint/2010/main" val="27049881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E9E3D3"/>
        </a:solidFill>
        <a:effectLst/>
      </p:bgPr>
    </p:bg>
    <p:spTree>
      <p:nvGrpSpPr>
        <p:cNvPr id="1" name="">
          <a:extLst>
            <a:ext uri="{FF2B5EF4-FFF2-40B4-BE49-F238E27FC236}">
              <a16:creationId xmlns:a16="http://schemas.microsoft.com/office/drawing/2014/main" id="{F628FC98-3416-973D-DD08-A690B94885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7FA042-DAD6-AFFD-19D7-ED7E44D67776}"/>
              </a:ext>
            </a:extLst>
          </p:cNvPr>
          <p:cNvSpPr>
            <a:spLocks noGrp="1"/>
          </p:cNvSpPr>
          <p:nvPr>
            <p:ph type="ctrTitle"/>
          </p:nvPr>
        </p:nvSpPr>
        <p:spPr>
          <a:xfrm>
            <a:off x="-3600" y="316719"/>
            <a:ext cx="11924684" cy="492443"/>
          </a:xfrm>
        </p:spPr>
        <p:txBody>
          <a:bodyPr/>
          <a:lstStyle/>
          <a:p>
            <a:r>
              <a:rPr lang="en-US" sz="4000">
                <a:solidFill>
                  <a:schemeClr val="accent1"/>
                </a:solidFill>
                <a:latin typeface="Franklin Gothic Medium" panose="020B0603020102020204" pitchFamily="34" charset="0"/>
              </a:rPr>
              <a:t>Register for Alumni Club Leaders Network</a:t>
            </a:r>
            <a:endParaRPr lang="en-US" sz="4000">
              <a:solidFill>
                <a:schemeClr val="accent1"/>
              </a:solidFill>
              <a:latin typeface="Franklin Gothic Medium" panose="020B0603020102020204" pitchFamily="34" charset="0"/>
              <a:cs typeface="Acumin Pro ExtraCondensed"/>
            </a:endParaRPr>
          </a:p>
        </p:txBody>
      </p:sp>
      <p:sp>
        <p:nvSpPr>
          <p:cNvPr id="5" name="TextBox 4">
            <a:extLst>
              <a:ext uri="{FF2B5EF4-FFF2-40B4-BE49-F238E27FC236}">
                <a16:creationId xmlns:a16="http://schemas.microsoft.com/office/drawing/2014/main" id="{128A5264-AD4C-3E21-2C9F-C695B6C48B47}"/>
              </a:ext>
            </a:extLst>
          </p:cNvPr>
          <p:cNvSpPr txBox="1"/>
          <p:nvPr/>
        </p:nvSpPr>
        <p:spPr>
          <a:xfrm>
            <a:off x="437213" y="5721246"/>
            <a:ext cx="11117704"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a:solidFill>
                  <a:schemeClr val="accent1"/>
                </a:solidFill>
                <a:highlight>
                  <a:srgbClr val="E9E3D3"/>
                </a:highlight>
                <a:latin typeface="Franklin Gothic Medium" panose="020B0603020102020204" pitchFamily="34" charset="0"/>
              </a:rPr>
              <a:t>The goal isn't to create another program for club leaders — it's to create a network where club leaders can learn from each other.</a:t>
            </a:r>
            <a:endParaRPr lang="en-US" sz="2800">
              <a:solidFill>
                <a:schemeClr val="accent1"/>
              </a:solidFill>
              <a:highlight>
                <a:srgbClr val="E9E3D3"/>
              </a:highlight>
              <a:latin typeface="Franklin Gothic Medium" panose="020B0603020102020204" pitchFamily="34" charset="0"/>
            </a:endParaRPr>
          </a:p>
        </p:txBody>
      </p:sp>
      <p:pic>
        <p:nvPicPr>
          <p:cNvPr id="11" name="Picture 10">
            <a:extLst>
              <a:ext uri="{FF2B5EF4-FFF2-40B4-BE49-F238E27FC236}">
                <a16:creationId xmlns:a16="http://schemas.microsoft.com/office/drawing/2014/main" id="{B8993972-8526-FB86-41E4-06835475B222}"/>
              </a:ext>
            </a:extLst>
          </p:cNvPr>
          <p:cNvPicPr>
            <a:picLocks noChangeAspect="1"/>
          </p:cNvPicPr>
          <p:nvPr/>
        </p:nvPicPr>
        <p:blipFill>
          <a:blip r:embed="rId3"/>
          <a:stretch>
            <a:fillRect/>
          </a:stretch>
        </p:blipFill>
        <p:spPr>
          <a:xfrm>
            <a:off x="3868556" y="1288998"/>
            <a:ext cx="4267512" cy="4267512"/>
          </a:xfrm>
          <a:prstGeom prst="rect">
            <a:avLst/>
          </a:prstGeom>
        </p:spPr>
      </p:pic>
    </p:spTree>
    <p:extLst>
      <p:ext uri="{BB962C8B-B14F-4D97-AF65-F5344CB8AC3E}">
        <p14:creationId xmlns:p14="http://schemas.microsoft.com/office/powerpoint/2010/main" val="41826877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224995-7623-54D3-631A-67F601E9E6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AC819E-D27D-0602-7421-CAA4EB38512A}"/>
              </a:ext>
            </a:extLst>
          </p:cNvPr>
          <p:cNvSpPr>
            <a:spLocks noGrp="1"/>
          </p:cNvSpPr>
          <p:nvPr>
            <p:ph type="title"/>
          </p:nvPr>
        </p:nvSpPr>
        <p:spPr/>
        <p:txBody>
          <a:bodyPr/>
          <a:lstStyle/>
          <a:p>
            <a:r>
              <a:rPr lang="en-US">
                <a:solidFill>
                  <a:schemeClr val="tx1"/>
                </a:solidFill>
                <a:latin typeface="+mj-lt"/>
              </a:rPr>
              <a:t>Alumni Clubs Scholarships</a:t>
            </a:r>
          </a:p>
        </p:txBody>
      </p:sp>
    </p:spTree>
    <p:extLst>
      <p:ext uri="{BB962C8B-B14F-4D97-AF65-F5344CB8AC3E}">
        <p14:creationId xmlns:p14="http://schemas.microsoft.com/office/powerpoint/2010/main" val="2089409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488C2D-3E82-7722-3665-E552BBD94D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939E0C-46DE-1832-17FB-D843D9816F38}"/>
              </a:ext>
            </a:extLst>
          </p:cNvPr>
          <p:cNvSpPr>
            <a:spLocks noGrp="1"/>
          </p:cNvSpPr>
          <p:nvPr>
            <p:ph type="ctrTitle"/>
          </p:nvPr>
        </p:nvSpPr>
        <p:spPr/>
        <p:txBody>
          <a:bodyPr/>
          <a:lstStyle/>
          <a:p>
            <a:r>
              <a:rPr lang="en-US">
                <a:solidFill>
                  <a:schemeClr val="accent1"/>
                </a:solidFill>
                <a:latin typeface="Acumin Pro ExtraCondensed"/>
                <a:cs typeface="Acumin Pro ExtraCondensed"/>
              </a:rPr>
              <a:t>Scholarships: What’s New?</a:t>
            </a:r>
          </a:p>
        </p:txBody>
      </p:sp>
      <p:sp>
        <p:nvSpPr>
          <p:cNvPr id="4" name="Text Placeholder 3">
            <a:extLst>
              <a:ext uri="{FF2B5EF4-FFF2-40B4-BE49-F238E27FC236}">
                <a16:creationId xmlns:a16="http://schemas.microsoft.com/office/drawing/2014/main" id="{0913157B-A4BB-D1D3-CA58-3D4B1F525CFE}"/>
              </a:ext>
            </a:extLst>
          </p:cNvPr>
          <p:cNvSpPr>
            <a:spLocks noGrp="1"/>
          </p:cNvSpPr>
          <p:nvPr>
            <p:ph type="body" sz="quarter" idx="14"/>
          </p:nvPr>
        </p:nvSpPr>
        <p:spPr>
          <a:xfrm>
            <a:off x="260543" y="1157624"/>
            <a:ext cx="11691971" cy="4534999"/>
          </a:xfrm>
        </p:spPr>
        <p:txBody>
          <a:bodyPr vert="horz" lIns="0" tIns="0" rIns="0" bIns="0" rtlCol="0" anchor="t">
            <a:normAutofit/>
          </a:bodyPr>
          <a:lstStyle/>
          <a:p>
            <a:pPr marL="285750" indent="-285750"/>
            <a:r>
              <a:rPr lang="en-US" sz="2000" b="1">
                <a:solidFill>
                  <a:srgbClr val="333333"/>
                </a:solidFill>
                <a:latin typeface="Franklin Gothic Medium" panose="020B0603020102020204" pitchFamily="34" charset="0"/>
                <a:ea typeface="Calibri"/>
                <a:cs typeface="Calibri"/>
              </a:rPr>
              <a:t>Coming soon: online form replacing the pdf application. Testing to begin in Oct/Nov</a:t>
            </a:r>
          </a:p>
          <a:p>
            <a:pPr marL="0" indent="0">
              <a:buNone/>
            </a:pPr>
            <a:endParaRPr lang="en-US" sz="2000" b="1">
              <a:solidFill>
                <a:srgbClr val="333333"/>
              </a:solidFill>
              <a:latin typeface="Franklin Gothic Medium" panose="020B0603020102020204" pitchFamily="34" charset="0"/>
              <a:ea typeface="Calibri"/>
              <a:cs typeface="Calibri"/>
            </a:endParaRPr>
          </a:p>
          <a:p>
            <a:r>
              <a:rPr lang="en-US" sz="2000">
                <a:solidFill>
                  <a:srgbClr val="333333"/>
                </a:solidFill>
                <a:latin typeface="Franklin Gothic Medium" panose="020B0603020102020204" pitchFamily="34" charset="0"/>
                <a:ea typeface="Calibri"/>
                <a:cs typeface="Calibri"/>
              </a:rPr>
              <a:t>New location/New Look:  </a:t>
            </a:r>
            <a:r>
              <a:rPr lang="en-US" sz="2000" b="1">
                <a:solidFill>
                  <a:srgbClr val="333333"/>
                </a:solidFill>
                <a:latin typeface="Franklin Gothic Medium" panose="020B0603020102020204" pitchFamily="34" charset="0"/>
                <a:ea typeface="Calibri"/>
                <a:cs typeface="Calibri"/>
              </a:rPr>
              <a:t>STUDENT GUIDE TO SCHOLARSHIPS - </a:t>
            </a:r>
            <a:r>
              <a:rPr lang="en-US" sz="2000">
                <a:solidFill>
                  <a:srgbClr val="0070C0"/>
                </a:solidFill>
                <a:latin typeface="Franklin Gothic Medium" panose="020B0603020102020204" pitchFamily="34" charset="0"/>
                <a:ea typeface="Calibri"/>
                <a:cs typeface="Calibri"/>
                <a:hlinkClick r:id="rId2">
                  <a:extLst>
                    <a:ext uri="{A12FA001-AC4F-418D-AE19-62706E023703}">
                      <ahyp:hlinkClr xmlns:ahyp="http://schemas.microsoft.com/office/drawing/2018/hyperlinkcolor" val="tx"/>
                    </a:ext>
                  </a:extLst>
                </a:hlinkClick>
              </a:rPr>
              <a:t>https://www.purdueforlife.org/current-students/</a:t>
            </a:r>
            <a:r>
              <a:rPr lang="en-US" sz="2000">
                <a:solidFill>
                  <a:srgbClr val="0070C0"/>
                </a:solidFill>
                <a:latin typeface="Franklin Gothic Medium" panose="020B0603020102020204" pitchFamily="34" charset="0"/>
                <a:ea typeface="Calibri"/>
                <a:cs typeface="Calibri"/>
              </a:rPr>
              <a:t>  </a:t>
            </a:r>
          </a:p>
          <a:p>
            <a:pPr marL="754380" lvl="1" indent="-342900"/>
            <a:r>
              <a:rPr lang="en-US" sz="2000">
                <a:solidFill>
                  <a:srgbClr val="333333"/>
                </a:solidFill>
                <a:latin typeface="Franklin Gothic Medium" panose="020B0603020102020204" pitchFamily="34" charset="0"/>
                <a:ea typeface="Calibri"/>
                <a:cs typeface="Calibri"/>
              </a:rPr>
              <a:t>Still linked on the Scholarship Awarding Information website</a:t>
            </a:r>
          </a:p>
          <a:p>
            <a:pPr marL="754380" lvl="1" indent="-342900"/>
            <a:r>
              <a:rPr lang="en-US" sz="2000">
                <a:solidFill>
                  <a:srgbClr val="333333"/>
                </a:solidFill>
                <a:latin typeface="Franklin Gothic Medium" panose="020B0603020102020204" pitchFamily="34" charset="0"/>
                <a:ea typeface="Calibri"/>
                <a:cs typeface="Calibri"/>
              </a:rPr>
              <a:t>Now linked under Student Opportunities—Alumni Club Student Scholarships</a:t>
            </a:r>
          </a:p>
          <a:p>
            <a:pPr marL="640080" lvl="1">
              <a:buFont typeface="Wingdings" charset="2"/>
              <a:buChar char="§"/>
            </a:pPr>
            <a:r>
              <a:rPr lang="en-US" sz="2000">
                <a:solidFill>
                  <a:srgbClr val="0070C0"/>
                </a:solidFill>
                <a:latin typeface="Franklin Gothic Medium" panose="020B0603020102020204" pitchFamily="34" charset="0"/>
                <a:ea typeface="Calibri"/>
                <a:cs typeface="Calibri"/>
                <a:hlinkClick r:id="rId3">
                  <a:extLst>
                    <a:ext uri="{A12FA001-AC4F-418D-AE19-62706E023703}">
                      <ahyp:hlinkClr xmlns:ahyp="http://schemas.microsoft.com/office/drawing/2018/hyperlinkcolor" val="tx"/>
                    </a:ext>
                  </a:extLst>
                </a:hlinkClick>
              </a:rPr>
              <a:t>https://www.purdueforlife.org/student-opportunities/</a:t>
            </a:r>
            <a:r>
              <a:rPr lang="en-US" sz="2000">
                <a:solidFill>
                  <a:srgbClr val="0070C0"/>
                </a:solidFill>
                <a:latin typeface="Franklin Gothic Medium" panose="020B0603020102020204" pitchFamily="34" charset="0"/>
                <a:ea typeface="Calibri"/>
                <a:cs typeface="Calibri"/>
              </a:rPr>
              <a:t> </a:t>
            </a:r>
          </a:p>
          <a:p>
            <a:pPr marL="228600">
              <a:buFont typeface="Courier New" charset="2"/>
              <a:buChar char="o"/>
            </a:pPr>
            <a:r>
              <a:rPr lang="en-US" sz="2000">
                <a:solidFill>
                  <a:srgbClr val="333333"/>
                </a:solidFill>
                <a:latin typeface="Franklin Gothic Medium" panose="020B0603020102020204" pitchFamily="34" charset="0"/>
                <a:ea typeface="Calibri"/>
                <a:cs typeface="Calibri"/>
              </a:rPr>
              <a:t>New Interactive Map to find Scholarships (similar to our Game Watch Map)</a:t>
            </a:r>
          </a:p>
          <a:p>
            <a:pPr marL="640080" lvl="1">
              <a:buFont typeface="Wingdings" charset="2"/>
              <a:buChar char="§"/>
            </a:pPr>
            <a:r>
              <a:rPr lang="en-US" sz="2000">
                <a:solidFill>
                  <a:srgbClr val="333333"/>
                </a:solidFill>
                <a:latin typeface="Franklin Gothic Medium" panose="020B0603020102020204" pitchFamily="34" charset="0"/>
                <a:ea typeface="Calibri"/>
                <a:cs typeface="Calibri"/>
              </a:rPr>
              <a:t>Each club has a pin marker on the map that displays eligibility requirements and how to apply (links to the app for clubs that use our application)</a:t>
            </a:r>
          </a:p>
          <a:p>
            <a:pPr marL="640080" lvl="1">
              <a:buFont typeface="Wingdings" charset="2"/>
              <a:buChar char="§"/>
            </a:pPr>
            <a:r>
              <a:rPr lang="en-US" sz="2000">
                <a:solidFill>
                  <a:srgbClr val="333333"/>
                </a:solidFill>
                <a:latin typeface="Franklin Gothic Medium" panose="020B0603020102020204" pitchFamily="34" charset="0"/>
                <a:ea typeface="Calibri"/>
                <a:cs typeface="Calibri"/>
              </a:rPr>
              <a:t>Application timeline is prominently displayed</a:t>
            </a:r>
          </a:p>
        </p:txBody>
      </p:sp>
      <p:pic>
        <p:nvPicPr>
          <p:cNvPr id="3" name="Picture 2">
            <a:extLst>
              <a:ext uri="{FF2B5EF4-FFF2-40B4-BE49-F238E27FC236}">
                <a16:creationId xmlns:a16="http://schemas.microsoft.com/office/drawing/2014/main" id="{5FD137E7-6CEC-0869-131F-77A54853E9E4}"/>
              </a:ext>
            </a:extLst>
          </p:cNvPr>
          <p:cNvPicPr>
            <a:picLocks noChangeAspect="1"/>
          </p:cNvPicPr>
          <p:nvPr/>
        </p:nvPicPr>
        <p:blipFill>
          <a:blip r:embed="rId4"/>
          <a:stretch>
            <a:fillRect/>
          </a:stretch>
        </p:blipFill>
        <p:spPr>
          <a:xfrm>
            <a:off x="6817221" y="4147457"/>
            <a:ext cx="5374780" cy="2710544"/>
          </a:xfrm>
          <a:prstGeom prst="rect">
            <a:avLst/>
          </a:prstGeom>
        </p:spPr>
      </p:pic>
    </p:spTree>
    <p:extLst>
      <p:ext uri="{BB962C8B-B14F-4D97-AF65-F5344CB8AC3E}">
        <p14:creationId xmlns:p14="http://schemas.microsoft.com/office/powerpoint/2010/main" val="9021272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BB3E4E-B851-F041-FF4C-8FB3DAB12D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475BC5-2C27-8F69-CCC0-863C4D8D8EE4}"/>
              </a:ext>
            </a:extLst>
          </p:cNvPr>
          <p:cNvSpPr>
            <a:spLocks noGrp="1"/>
          </p:cNvSpPr>
          <p:nvPr>
            <p:ph type="ctrTitle"/>
          </p:nvPr>
        </p:nvSpPr>
        <p:spPr>
          <a:xfrm>
            <a:off x="1043553" y="318527"/>
            <a:ext cx="9234309" cy="512448"/>
          </a:xfrm>
        </p:spPr>
        <p:txBody>
          <a:bodyPr/>
          <a:lstStyle/>
          <a:p>
            <a:r>
              <a:rPr lang="en-US">
                <a:solidFill>
                  <a:srgbClr val="C9B991"/>
                </a:solidFill>
                <a:latin typeface="Franklin Gothic Medium"/>
              </a:rPr>
              <a:t>Scholarship Fundraising</a:t>
            </a:r>
            <a:endParaRPr lang="en-US"/>
          </a:p>
        </p:txBody>
      </p:sp>
      <p:sp>
        <p:nvSpPr>
          <p:cNvPr id="4" name="Text Placeholder 3">
            <a:extLst>
              <a:ext uri="{FF2B5EF4-FFF2-40B4-BE49-F238E27FC236}">
                <a16:creationId xmlns:a16="http://schemas.microsoft.com/office/drawing/2014/main" id="{7B9FD315-28B7-625A-0A22-8103F99A7A84}"/>
              </a:ext>
            </a:extLst>
          </p:cNvPr>
          <p:cNvSpPr>
            <a:spLocks noGrp="1"/>
          </p:cNvSpPr>
          <p:nvPr>
            <p:ph type="body" sz="quarter" idx="14"/>
          </p:nvPr>
        </p:nvSpPr>
        <p:spPr>
          <a:xfrm>
            <a:off x="728663" y="1131260"/>
            <a:ext cx="11200100" cy="4665884"/>
          </a:xfrm>
        </p:spPr>
        <p:txBody>
          <a:bodyPr lIns="0" tIns="0" rIns="0" bIns="0" anchor="t">
            <a:normAutofit/>
          </a:bodyPr>
          <a:lstStyle/>
          <a:p>
            <a:pPr marL="0" indent="0">
              <a:buNone/>
            </a:pPr>
            <a:r>
              <a:rPr lang="en-US" sz="2400" b="1">
                <a:solidFill>
                  <a:schemeClr val="accent5"/>
                </a:solidFill>
                <a:latin typeface="+mj-lt"/>
              </a:rPr>
              <a:t>Before You Fundraise: </a:t>
            </a:r>
            <a:r>
              <a:rPr lang="en-US" sz="2400" b="1">
                <a:latin typeface="+mj-lt"/>
              </a:rPr>
              <a:t>Determine your Club’s Goal</a:t>
            </a:r>
          </a:p>
          <a:p>
            <a:pPr marL="0" indent="0">
              <a:buNone/>
            </a:pPr>
            <a:endParaRPr lang="en-US" sz="2400" b="1">
              <a:latin typeface="+mj-lt"/>
              <a:cs typeface="Segoe UI"/>
            </a:endParaRPr>
          </a:p>
          <a:p>
            <a:pPr marL="0" indent="0">
              <a:buNone/>
            </a:pPr>
            <a:r>
              <a:rPr lang="en-US" sz="2400" b="1">
                <a:latin typeface="+mj-lt"/>
                <a:cs typeface="Segoe UI"/>
              </a:rPr>
              <a:t>Scholarship Support Fund</a:t>
            </a:r>
            <a:endParaRPr lang="en-US" sz="2400">
              <a:latin typeface="+mj-lt"/>
            </a:endParaRPr>
          </a:p>
          <a:p>
            <a:pPr lvl="1"/>
            <a:r>
              <a:rPr lang="en-US" sz="2400">
                <a:solidFill>
                  <a:srgbClr val="000000"/>
                </a:solidFill>
                <a:latin typeface="+mj-lt"/>
                <a:cs typeface="Segoe UI"/>
              </a:rPr>
              <a:t>Supports current and upcoming scholarship awards</a:t>
            </a:r>
            <a:endParaRPr lang="en-US" sz="2400">
              <a:solidFill>
                <a:srgbClr val="000000"/>
              </a:solidFill>
              <a:latin typeface="+mj-lt"/>
            </a:endParaRPr>
          </a:p>
          <a:p>
            <a:pPr lvl="1"/>
            <a:r>
              <a:rPr lang="en-US" sz="2400">
                <a:solidFill>
                  <a:srgbClr val="000000"/>
                </a:solidFill>
                <a:latin typeface="+mj-lt"/>
                <a:cs typeface="Segoe UI"/>
              </a:rPr>
              <a:t>Functions as a spending account</a:t>
            </a:r>
            <a:endParaRPr lang="en-US" sz="2400">
              <a:solidFill>
                <a:srgbClr val="000000"/>
              </a:solidFill>
              <a:latin typeface="+mj-lt"/>
            </a:endParaRPr>
          </a:p>
          <a:p>
            <a:pPr lvl="1"/>
            <a:r>
              <a:rPr lang="en-US" sz="2400">
                <a:solidFill>
                  <a:srgbClr val="000000"/>
                </a:solidFill>
                <a:latin typeface="+mj-lt"/>
                <a:cs typeface="Segoe UI"/>
              </a:rPr>
              <a:t>Creates immediate impact for students</a:t>
            </a:r>
            <a:endParaRPr lang="en-US" sz="2400">
              <a:solidFill>
                <a:srgbClr val="000000"/>
              </a:solidFill>
              <a:latin typeface="+mj-lt"/>
            </a:endParaRPr>
          </a:p>
          <a:p>
            <a:pPr marL="0" indent="0">
              <a:buNone/>
            </a:pPr>
            <a:endParaRPr lang="en-US" sz="2400" b="1">
              <a:latin typeface="+mj-lt"/>
              <a:cs typeface="Segoe UI"/>
            </a:endParaRPr>
          </a:p>
          <a:p>
            <a:pPr marL="0" indent="0">
              <a:buNone/>
            </a:pPr>
            <a:r>
              <a:rPr lang="en-US" sz="2400" b="1">
                <a:latin typeface="+mj-lt"/>
                <a:cs typeface="Segoe UI"/>
              </a:rPr>
              <a:t>Scholarship Endowment Fund</a:t>
            </a:r>
            <a:endParaRPr lang="en-US" sz="2400">
              <a:latin typeface="+mj-lt"/>
            </a:endParaRPr>
          </a:p>
          <a:p>
            <a:pPr lvl="1"/>
            <a:r>
              <a:rPr lang="en-US" sz="2400">
                <a:solidFill>
                  <a:srgbClr val="000000"/>
                </a:solidFill>
                <a:latin typeface="+mj-lt"/>
                <a:cs typeface="Segoe UI"/>
              </a:rPr>
              <a:t>Builds a permanent source of scholarship support</a:t>
            </a:r>
            <a:endParaRPr lang="en-US" sz="2400">
              <a:solidFill>
                <a:srgbClr val="000000"/>
              </a:solidFill>
              <a:latin typeface="+mj-lt"/>
            </a:endParaRPr>
          </a:p>
          <a:p>
            <a:pPr lvl="1"/>
            <a:r>
              <a:rPr lang="en-US" sz="2400">
                <a:solidFill>
                  <a:srgbClr val="000000"/>
                </a:solidFill>
                <a:latin typeface="+mj-lt"/>
                <a:cs typeface="Segoe UI"/>
              </a:rPr>
              <a:t>Invested for long-term growth</a:t>
            </a:r>
            <a:endParaRPr lang="en-US" sz="2400">
              <a:solidFill>
                <a:srgbClr val="000000"/>
              </a:solidFill>
              <a:latin typeface="+mj-lt"/>
            </a:endParaRPr>
          </a:p>
          <a:p>
            <a:pPr lvl="1"/>
            <a:r>
              <a:rPr lang="en-US" sz="2400">
                <a:solidFill>
                  <a:srgbClr val="000000"/>
                </a:solidFill>
                <a:latin typeface="+mj-lt"/>
                <a:cs typeface="Segoe UI"/>
              </a:rPr>
              <a:t>Creates lasting impact for future generations</a:t>
            </a:r>
            <a:endParaRPr lang="en-US" sz="2400">
              <a:solidFill>
                <a:srgbClr val="000000"/>
              </a:solidFill>
              <a:latin typeface="+mj-lt"/>
            </a:endParaRPr>
          </a:p>
          <a:p>
            <a:pPr marL="0" indent="0">
              <a:buNone/>
            </a:pPr>
            <a:endParaRPr lang="en-US" sz="2400" b="1">
              <a:solidFill>
                <a:srgbClr val="000000"/>
              </a:solidFill>
              <a:latin typeface="+mj-lt"/>
            </a:endParaRPr>
          </a:p>
          <a:p>
            <a:pPr>
              <a:buFont typeface="Wingdings" panose="020B0604020202020204" pitchFamily="34" charset="0"/>
            </a:pPr>
            <a:endParaRPr lang="en-US" sz="2400">
              <a:solidFill>
                <a:srgbClr val="262626"/>
              </a:solidFill>
              <a:latin typeface="+mj-lt"/>
            </a:endParaRPr>
          </a:p>
          <a:p>
            <a:pPr lvl="1"/>
            <a:endParaRPr lang="en-US" sz="2000">
              <a:solidFill>
                <a:schemeClr val="bg1"/>
              </a:solidFill>
              <a:latin typeface="+mj-lt"/>
            </a:endParaRPr>
          </a:p>
          <a:p>
            <a:pPr marL="228600" lvl="1" indent="0">
              <a:buNone/>
            </a:pPr>
            <a:endParaRPr lang="en-US" sz="2600" b="1">
              <a:solidFill>
                <a:schemeClr val="bg1"/>
              </a:solidFill>
              <a:latin typeface="+mj-lt"/>
            </a:endParaRPr>
          </a:p>
        </p:txBody>
      </p:sp>
    </p:spTree>
    <p:extLst>
      <p:ext uri="{BB962C8B-B14F-4D97-AF65-F5344CB8AC3E}">
        <p14:creationId xmlns:p14="http://schemas.microsoft.com/office/powerpoint/2010/main" val="1185352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EAA97D-870F-C8C2-1282-8F92489FCA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85572D-B1FB-C38A-294A-B2754B31AA7E}"/>
              </a:ext>
            </a:extLst>
          </p:cNvPr>
          <p:cNvSpPr>
            <a:spLocks noGrp="1"/>
          </p:cNvSpPr>
          <p:nvPr>
            <p:ph type="ctrTitle"/>
          </p:nvPr>
        </p:nvSpPr>
        <p:spPr>
          <a:xfrm>
            <a:off x="1043553" y="318527"/>
            <a:ext cx="9234309" cy="512448"/>
          </a:xfrm>
        </p:spPr>
        <p:txBody>
          <a:bodyPr/>
          <a:lstStyle/>
          <a:p>
            <a:r>
              <a:rPr lang="en-US">
                <a:solidFill>
                  <a:srgbClr val="C9B991"/>
                </a:solidFill>
                <a:latin typeface="Franklin Gothic Medium"/>
              </a:rPr>
              <a:t>Scholarship Fundraising</a:t>
            </a:r>
            <a:endParaRPr lang="en-US"/>
          </a:p>
        </p:txBody>
      </p:sp>
      <p:sp>
        <p:nvSpPr>
          <p:cNvPr id="4" name="Text Placeholder 3">
            <a:extLst>
              <a:ext uri="{FF2B5EF4-FFF2-40B4-BE49-F238E27FC236}">
                <a16:creationId xmlns:a16="http://schemas.microsoft.com/office/drawing/2014/main" id="{750265CA-DF68-4E55-89A0-D42B9D32CBEB}"/>
              </a:ext>
            </a:extLst>
          </p:cNvPr>
          <p:cNvSpPr>
            <a:spLocks noGrp="1"/>
          </p:cNvSpPr>
          <p:nvPr>
            <p:ph type="body" sz="quarter" idx="14"/>
          </p:nvPr>
        </p:nvSpPr>
        <p:spPr>
          <a:xfrm>
            <a:off x="2394857" y="1131260"/>
            <a:ext cx="9533906" cy="4665884"/>
          </a:xfrm>
        </p:spPr>
        <p:txBody>
          <a:bodyPr vert="horz" lIns="0" tIns="0" rIns="0" bIns="0" rtlCol="0" anchor="t">
            <a:noAutofit/>
          </a:bodyPr>
          <a:lstStyle/>
          <a:p>
            <a:pPr>
              <a:buNone/>
            </a:pPr>
            <a:r>
              <a:rPr lang="en-US" sz="2400" b="1">
                <a:latin typeface="+mj-lt"/>
                <a:cs typeface="Segoe UI"/>
              </a:rPr>
              <a:t>	Best Practice</a:t>
            </a:r>
          </a:p>
          <a:p>
            <a:pPr>
              <a:buFont typeface="Wingdings"/>
              <a:buChar char="§"/>
            </a:pPr>
            <a:r>
              <a:rPr lang="en-US" sz="2000">
                <a:latin typeface="+mj-lt"/>
                <a:cs typeface="Segoe UI"/>
              </a:rPr>
              <a:t>Decide the fundraising goal.</a:t>
            </a:r>
            <a:endParaRPr lang="en-US" sz="2000">
              <a:latin typeface="+mj-lt"/>
            </a:endParaRPr>
          </a:p>
          <a:p>
            <a:pPr>
              <a:buFont typeface="Wingdings"/>
              <a:buChar char="§"/>
            </a:pPr>
            <a:r>
              <a:rPr lang="en-US" sz="2000">
                <a:latin typeface="+mj-lt"/>
                <a:cs typeface="Segoe UI"/>
              </a:rPr>
              <a:t>Clearly communicate which fund is being supported.</a:t>
            </a:r>
            <a:endParaRPr lang="en-US" sz="2000">
              <a:latin typeface="+mj-lt"/>
            </a:endParaRPr>
          </a:p>
          <a:p>
            <a:pPr>
              <a:buFont typeface="Wingdings"/>
              <a:buChar char="§"/>
            </a:pPr>
            <a:r>
              <a:rPr lang="en-US" sz="2000">
                <a:latin typeface="+mj-lt"/>
                <a:cs typeface="Segoe UI"/>
              </a:rPr>
              <a:t>Honor the donor's designation.</a:t>
            </a:r>
            <a:endParaRPr lang="en-US" sz="2000">
              <a:latin typeface="+mj-lt"/>
            </a:endParaRPr>
          </a:p>
          <a:p>
            <a:pPr indent="0">
              <a:buNone/>
            </a:pPr>
            <a:endParaRPr lang="en-US" sz="2000" b="1">
              <a:latin typeface="+mj-lt"/>
              <a:cs typeface="Segoe UI"/>
            </a:endParaRPr>
          </a:p>
          <a:p>
            <a:pPr indent="0">
              <a:buNone/>
            </a:pPr>
            <a:r>
              <a:rPr lang="en-US" sz="2400" b="1">
                <a:latin typeface="+mj-lt"/>
                <a:cs typeface="Segoe UI"/>
              </a:rPr>
              <a:t>Tell donors:</a:t>
            </a:r>
            <a:endParaRPr lang="en-US" sz="2400">
              <a:latin typeface="+mj-lt"/>
            </a:endParaRPr>
          </a:p>
          <a:p>
            <a:pPr>
              <a:buFont typeface="Wingdings"/>
              <a:buChar char="§"/>
            </a:pPr>
            <a:r>
              <a:rPr lang="en-US" sz="2000">
                <a:latin typeface="+mj-lt"/>
                <a:cs typeface="Segoe UI"/>
              </a:rPr>
              <a:t>Which fund receives the gift</a:t>
            </a:r>
            <a:endParaRPr lang="en-US" sz="2000">
              <a:latin typeface="+mj-lt"/>
            </a:endParaRPr>
          </a:p>
          <a:p>
            <a:pPr>
              <a:buFont typeface="Wingdings"/>
              <a:buChar char="§"/>
            </a:pPr>
            <a:r>
              <a:rPr lang="en-US" sz="2000">
                <a:latin typeface="+mj-lt"/>
                <a:cs typeface="Segoe UI"/>
              </a:rPr>
              <a:t>How the gift will be used</a:t>
            </a:r>
            <a:endParaRPr lang="en-US" sz="2000">
              <a:latin typeface="+mj-lt"/>
            </a:endParaRPr>
          </a:p>
          <a:p>
            <a:pPr>
              <a:buFont typeface="Wingdings"/>
              <a:buChar char="§"/>
            </a:pPr>
            <a:r>
              <a:rPr lang="en-US" sz="2000">
                <a:latin typeface="+mj-lt"/>
                <a:cs typeface="Segoe UI"/>
              </a:rPr>
              <a:t>Whether the impact is current or long-term</a:t>
            </a:r>
            <a:endParaRPr lang="en-US" sz="2000">
              <a:latin typeface="+mj-lt"/>
            </a:endParaRPr>
          </a:p>
          <a:p>
            <a:pPr indent="0">
              <a:buNone/>
            </a:pPr>
            <a:endParaRPr lang="en-US" sz="2000" b="1">
              <a:latin typeface="+mj-lt"/>
              <a:cs typeface="Segoe UI"/>
            </a:endParaRPr>
          </a:p>
          <a:p>
            <a:pPr indent="0">
              <a:buNone/>
            </a:pPr>
            <a:r>
              <a:rPr lang="en-US" sz="2400" b="1">
                <a:latin typeface="+mj-lt"/>
                <a:cs typeface="Segoe UI"/>
              </a:rPr>
              <a:t>Avoid a "Decide Later" Approach</a:t>
            </a:r>
            <a:endParaRPr lang="en-US" sz="2400">
              <a:latin typeface="+mj-lt"/>
            </a:endParaRPr>
          </a:p>
          <a:p>
            <a:pPr>
              <a:buFont typeface="Wingdings"/>
              <a:buChar char="§"/>
            </a:pPr>
            <a:r>
              <a:rPr lang="en-US" sz="2000">
                <a:latin typeface="+mj-lt"/>
                <a:cs typeface="Segoe UI"/>
              </a:rPr>
              <a:t>Don't use the Support Fund as a temporary holding account for gifts intended for the Endowment.</a:t>
            </a:r>
            <a:endParaRPr lang="en-US" sz="2000">
              <a:latin typeface="+mj-lt"/>
            </a:endParaRPr>
          </a:p>
          <a:p>
            <a:pPr>
              <a:buFont typeface="Wingdings"/>
              <a:buChar char="§"/>
            </a:pPr>
            <a:r>
              <a:rPr lang="en-US" sz="2000">
                <a:latin typeface="+mj-lt"/>
                <a:cs typeface="Segoe UI"/>
              </a:rPr>
              <a:t>Moving gifts later may require donor permission and create stewardship challenges.</a:t>
            </a:r>
            <a:endParaRPr lang="en-US" sz="2000">
              <a:latin typeface="+mj-lt"/>
            </a:endParaRPr>
          </a:p>
          <a:p>
            <a:pPr>
              <a:buFont typeface="Wingdings" panose="020B0604020202020204" pitchFamily="34" charset="0"/>
              <a:buChar char="§"/>
            </a:pPr>
            <a:endParaRPr lang="en-US" sz="2000">
              <a:solidFill>
                <a:srgbClr val="262626"/>
              </a:solidFill>
              <a:latin typeface="+mj-lt"/>
            </a:endParaRPr>
          </a:p>
          <a:p>
            <a:pPr lvl="1"/>
            <a:endParaRPr lang="en-US" sz="2000">
              <a:solidFill>
                <a:schemeClr val="bg1"/>
              </a:solidFill>
              <a:latin typeface="+mj-lt"/>
            </a:endParaRPr>
          </a:p>
          <a:p>
            <a:pPr marL="228600" lvl="1" indent="0">
              <a:buNone/>
            </a:pPr>
            <a:endParaRPr lang="en-US" sz="2000" b="1">
              <a:solidFill>
                <a:schemeClr val="bg1"/>
              </a:solidFill>
              <a:latin typeface="Franklin Gothic Medium" panose="020B0603020102020204" pitchFamily="34" charset="0"/>
            </a:endParaRPr>
          </a:p>
        </p:txBody>
      </p:sp>
      <p:pic>
        <p:nvPicPr>
          <p:cNvPr id="6" name="Graphic 5" descr="Ribbon with solid fill">
            <a:extLst>
              <a:ext uri="{FF2B5EF4-FFF2-40B4-BE49-F238E27FC236}">
                <a16:creationId xmlns:a16="http://schemas.microsoft.com/office/drawing/2014/main" id="{44C309D9-D4FB-4E26-D8E3-A7DAE63C338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16429" y="1317171"/>
            <a:ext cx="914400" cy="914400"/>
          </a:xfrm>
          <a:prstGeom prst="rect">
            <a:avLst/>
          </a:prstGeom>
        </p:spPr>
      </p:pic>
      <p:pic>
        <p:nvPicPr>
          <p:cNvPr id="8" name="Graphic 7" descr="Blog with solid fill">
            <a:extLst>
              <a:ext uri="{FF2B5EF4-FFF2-40B4-BE49-F238E27FC236}">
                <a16:creationId xmlns:a16="http://schemas.microsoft.com/office/drawing/2014/main" id="{5A385258-B04D-3A8C-DCF4-8AB83C21AF1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14400" y="2862943"/>
            <a:ext cx="914400" cy="914400"/>
          </a:xfrm>
          <a:prstGeom prst="rect">
            <a:avLst/>
          </a:prstGeom>
        </p:spPr>
      </p:pic>
      <p:pic>
        <p:nvPicPr>
          <p:cNvPr id="10" name="Graphic 9" descr="Stopwatch 33% with solid fill">
            <a:extLst>
              <a:ext uri="{FF2B5EF4-FFF2-40B4-BE49-F238E27FC236}">
                <a16:creationId xmlns:a16="http://schemas.microsoft.com/office/drawing/2014/main" id="{3F3F253A-CC41-1E02-D959-7A9704237CA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81742" y="4506685"/>
            <a:ext cx="914400" cy="914400"/>
          </a:xfrm>
          <a:prstGeom prst="rect">
            <a:avLst/>
          </a:prstGeom>
        </p:spPr>
      </p:pic>
    </p:spTree>
    <p:extLst>
      <p:ext uri="{BB962C8B-B14F-4D97-AF65-F5344CB8AC3E}">
        <p14:creationId xmlns:p14="http://schemas.microsoft.com/office/powerpoint/2010/main" val="890053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ABB8EE-6B74-C75B-FB0F-261D182080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CB0C9F-113F-D8FA-E9BB-698C97142917}"/>
              </a:ext>
            </a:extLst>
          </p:cNvPr>
          <p:cNvSpPr>
            <a:spLocks noGrp="1"/>
          </p:cNvSpPr>
          <p:nvPr>
            <p:ph type="ctrTitle"/>
          </p:nvPr>
        </p:nvSpPr>
        <p:spPr/>
        <p:txBody>
          <a:bodyPr/>
          <a:lstStyle/>
          <a:p>
            <a:r>
              <a:rPr lang="en-US">
                <a:solidFill>
                  <a:schemeClr val="accent1"/>
                </a:solidFill>
                <a:latin typeface="Acumin Pro ExtraCondensed"/>
                <a:cs typeface="Acumin Pro ExtraCondensed"/>
              </a:rPr>
              <a:t>Scholarship Timeline </a:t>
            </a:r>
          </a:p>
        </p:txBody>
      </p:sp>
      <p:sp>
        <p:nvSpPr>
          <p:cNvPr id="4" name="Text Placeholder 3">
            <a:extLst>
              <a:ext uri="{FF2B5EF4-FFF2-40B4-BE49-F238E27FC236}">
                <a16:creationId xmlns:a16="http://schemas.microsoft.com/office/drawing/2014/main" id="{20ED3078-8C6B-C0A6-1BF0-B783C566B270}"/>
              </a:ext>
            </a:extLst>
          </p:cNvPr>
          <p:cNvSpPr>
            <a:spLocks noGrp="1"/>
          </p:cNvSpPr>
          <p:nvPr>
            <p:ph type="body" sz="quarter" idx="14"/>
          </p:nvPr>
        </p:nvSpPr>
        <p:spPr>
          <a:xfrm>
            <a:off x="387543" y="1099009"/>
            <a:ext cx="11109749" cy="4534999"/>
          </a:xfrm>
        </p:spPr>
        <p:txBody>
          <a:bodyPr vert="horz" lIns="0" tIns="0" rIns="0" bIns="0" rtlCol="0" anchor="t">
            <a:noAutofit/>
          </a:bodyPr>
          <a:lstStyle/>
          <a:p>
            <a:pPr marL="0" indent="0">
              <a:buNone/>
            </a:pPr>
            <a:r>
              <a:rPr lang="en-US" sz="2000" b="1">
                <a:solidFill>
                  <a:srgbClr val="333333"/>
                </a:solidFill>
                <a:latin typeface="Franklin Gothic Medium"/>
                <a:ea typeface="Calibri"/>
                <a:cs typeface="Calibri"/>
              </a:rPr>
              <a:t>Oct: Planning</a:t>
            </a:r>
            <a:endParaRPr lang="en-US" sz="2000" b="1">
              <a:latin typeface="Franklin Gothic Medium"/>
              <a:ea typeface="Calibri"/>
              <a:cs typeface="Calibri"/>
            </a:endParaRPr>
          </a:p>
          <a:p>
            <a:pPr marL="754380" lvl="1" indent="-342900">
              <a:buAutoNum type="arabicPeriod"/>
            </a:pPr>
            <a:r>
              <a:rPr lang="en-US" sz="2000" b="1">
                <a:solidFill>
                  <a:srgbClr val="DAAA00"/>
                </a:solidFill>
                <a:latin typeface="Franklin Gothic Medium"/>
                <a:ea typeface="Calibri"/>
                <a:cs typeface="Calibri"/>
              </a:rPr>
              <a:t>SAVE THE DATE </a:t>
            </a:r>
            <a:r>
              <a:rPr lang="en-US" sz="2000" b="1">
                <a:solidFill>
                  <a:schemeClr val="bg1"/>
                </a:solidFill>
                <a:latin typeface="Franklin Gothic Medium"/>
                <a:ea typeface="Calibri"/>
                <a:cs typeface="Calibri"/>
              </a:rPr>
              <a:t>- 10/8 7:30 PM EST:</a:t>
            </a:r>
            <a:r>
              <a:rPr lang="en-US" b="1">
                <a:solidFill>
                  <a:schemeClr val="bg1"/>
                </a:solidFill>
                <a:latin typeface="Franklin Gothic Medium"/>
                <a:ea typeface="Calibri"/>
                <a:cs typeface="Calibri"/>
              </a:rPr>
              <a:t> </a:t>
            </a:r>
            <a:r>
              <a:rPr lang="en-US">
                <a:solidFill>
                  <a:srgbClr val="333333"/>
                </a:solidFill>
                <a:latin typeface="Franklin Gothic Medium"/>
                <a:ea typeface="Calibri"/>
                <a:cs typeface="Calibri"/>
              </a:rPr>
              <a:t>Scholarship Preparation Session for Committee Chairs, Club President(s), Scholarship Committee Members. Attendance strongly recommended. Link to registration: </a:t>
            </a:r>
            <a:r>
              <a:rPr lang="en-US" sz="1100">
                <a:solidFill>
                  <a:srgbClr val="0176D3"/>
                </a:solidFill>
                <a:highlight>
                  <a:srgbClr val="FFFFFF"/>
                </a:highlight>
                <a:latin typeface="Acumin Pro"/>
                <a:ea typeface="Calibri"/>
                <a:cs typeface="Calibri"/>
                <a:hlinkClick r:id="rId2"/>
              </a:rPr>
              <a:t>https://events.blackthorn.io/3ktO526/4a9GQp4mu5</a:t>
            </a:r>
          </a:p>
          <a:p>
            <a:pPr marL="754380" lvl="1" indent="-342900">
              <a:buFont typeface="+mj-lt"/>
              <a:buAutoNum type="arabicPeriod"/>
            </a:pPr>
            <a:r>
              <a:rPr lang="en-US">
                <a:solidFill>
                  <a:srgbClr val="333333"/>
                </a:solidFill>
                <a:latin typeface="Franklin Gothic Medium"/>
                <a:ea typeface="Calibri"/>
                <a:cs typeface="Calibri"/>
              </a:rPr>
              <a:t>Expect a higher volume of applications this year. Consider increasing awards and committee members</a:t>
            </a:r>
          </a:p>
          <a:p>
            <a:pPr marL="0" indent="0">
              <a:buNone/>
            </a:pPr>
            <a:endParaRPr lang="en-US" sz="2000">
              <a:solidFill>
                <a:srgbClr val="333333"/>
              </a:solidFill>
              <a:latin typeface="Franklin Gothic Medium" panose="020B0603020102020204" pitchFamily="34" charset="0"/>
              <a:ea typeface="Calibri"/>
              <a:cs typeface="Calibri"/>
            </a:endParaRPr>
          </a:p>
          <a:p>
            <a:pPr marL="0" indent="0">
              <a:buNone/>
            </a:pPr>
            <a:r>
              <a:rPr lang="en-US" sz="2000" b="1">
                <a:solidFill>
                  <a:srgbClr val="333333"/>
                </a:solidFill>
                <a:latin typeface="Franklin Gothic Medium"/>
                <a:ea typeface="Calibri"/>
                <a:cs typeface="Calibri"/>
              </a:rPr>
              <a:t>Nov: Budget &amp; committee formation</a:t>
            </a:r>
            <a:endParaRPr lang="en-US" sz="2000" b="1">
              <a:latin typeface="Franklin Gothic Medium"/>
              <a:ea typeface="Calibri"/>
              <a:cs typeface="Calibri"/>
            </a:endParaRPr>
          </a:p>
          <a:p>
            <a:pPr marL="754380" lvl="1" indent="-342900">
              <a:buFont typeface="+mj-lt"/>
              <a:buAutoNum type="arabicPeriod"/>
            </a:pPr>
            <a:r>
              <a:rPr lang="en-US">
                <a:solidFill>
                  <a:srgbClr val="333333"/>
                </a:solidFill>
                <a:latin typeface="Franklin Gothic Medium"/>
                <a:ea typeface="Calibri"/>
                <a:cs typeface="Calibri"/>
              </a:rPr>
              <a:t>Recruit and confirm scholarship committee members</a:t>
            </a:r>
          </a:p>
          <a:p>
            <a:pPr marL="754380" lvl="1" indent="-342900">
              <a:buFont typeface="+mj-lt"/>
              <a:buAutoNum type="arabicPeriod"/>
            </a:pPr>
            <a:r>
              <a:rPr lang="en-US">
                <a:solidFill>
                  <a:srgbClr val="333333"/>
                </a:solidFill>
                <a:latin typeface="Franklin Gothic Medium"/>
                <a:ea typeface="Calibri"/>
                <a:cs typeface="Calibri"/>
              </a:rPr>
              <a:t>Review funding projections, determine your awarding budget and planned amounts</a:t>
            </a:r>
          </a:p>
          <a:p>
            <a:pPr marL="754380" lvl="1" indent="-342900">
              <a:buFont typeface="+mj-lt"/>
              <a:buAutoNum type="arabicPeriod"/>
            </a:pPr>
            <a:r>
              <a:rPr lang="en-US">
                <a:solidFill>
                  <a:srgbClr val="333333"/>
                </a:solidFill>
                <a:latin typeface="Franklin Gothic Medium"/>
                <a:ea typeface="Calibri"/>
                <a:cs typeface="Calibri"/>
              </a:rPr>
              <a:t>Begin promoting the scholarship application opening December 1st</a:t>
            </a:r>
          </a:p>
          <a:p>
            <a:pPr marL="754380" lvl="1" indent="-342900">
              <a:buFont typeface="+mj-lt"/>
              <a:buAutoNum type="arabicPeriod"/>
            </a:pPr>
            <a:endParaRPr lang="en-US" b="1">
              <a:solidFill>
                <a:srgbClr val="333333"/>
              </a:solidFill>
              <a:latin typeface="Franklin Gothic Medium" panose="020B0603020102020204" pitchFamily="34" charset="0"/>
              <a:ea typeface="Calibri"/>
              <a:cs typeface="Calibri"/>
            </a:endParaRPr>
          </a:p>
          <a:p>
            <a:pPr marL="0" indent="0">
              <a:buNone/>
            </a:pPr>
            <a:r>
              <a:rPr lang="en-US" sz="2000" b="1">
                <a:solidFill>
                  <a:srgbClr val="333333"/>
                </a:solidFill>
                <a:latin typeface="Franklin Gothic Medium"/>
                <a:ea typeface="Calibri"/>
                <a:cs typeface="Calibri"/>
              </a:rPr>
              <a:t>Dec-Jan: Application launch &amp; freshman review</a:t>
            </a:r>
            <a:endParaRPr lang="en-US" sz="2000" b="1">
              <a:latin typeface="Franklin Gothic Medium"/>
              <a:ea typeface="Calibri"/>
              <a:cs typeface="Calibri"/>
            </a:endParaRPr>
          </a:p>
          <a:p>
            <a:pPr marL="754380" lvl="1" indent="-342900">
              <a:buFont typeface="+mj-lt"/>
              <a:buAutoNum type="arabicPeriod"/>
            </a:pPr>
            <a:r>
              <a:rPr lang="en-US">
                <a:solidFill>
                  <a:srgbClr val="333333"/>
                </a:solidFill>
                <a:latin typeface="Franklin Gothic Medium"/>
                <a:ea typeface="Calibri"/>
                <a:cs typeface="Calibri"/>
              </a:rPr>
              <a:t>Promote application on your social media and at all events and game watches</a:t>
            </a:r>
          </a:p>
          <a:p>
            <a:pPr marL="754380" lvl="1" indent="-342900">
              <a:buFont typeface="+mj-lt"/>
              <a:buAutoNum type="arabicPeriod"/>
            </a:pPr>
            <a:r>
              <a:rPr lang="en-US">
                <a:solidFill>
                  <a:srgbClr val="333333"/>
                </a:solidFill>
                <a:latin typeface="Franklin Gothic Medium"/>
                <a:ea typeface="Calibri"/>
                <a:cs typeface="Calibri"/>
              </a:rPr>
              <a:t>All funds must be deposited in your account by January 15</a:t>
            </a:r>
          </a:p>
          <a:p>
            <a:pPr marL="754380" lvl="1" indent="-342900">
              <a:buFont typeface="+mj-lt"/>
              <a:buAutoNum type="arabicPeriod"/>
            </a:pPr>
            <a:r>
              <a:rPr lang="en-US">
                <a:solidFill>
                  <a:srgbClr val="333333"/>
                </a:solidFill>
                <a:latin typeface="Franklin Gothic Medium"/>
                <a:ea typeface="Calibri"/>
                <a:cs typeface="Calibri"/>
              </a:rPr>
              <a:t>Finalize your timeline for application review, discussion, and award decisions</a:t>
            </a:r>
          </a:p>
          <a:p>
            <a:pPr marL="342900" indent="-342900">
              <a:buFont typeface="+mj-lt"/>
              <a:buAutoNum type="arabicPeriod"/>
            </a:pPr>
            <a:endParaRPr lang="en-US" b="1">
              <a:latin typeface="Franklin Gothic Medium" panose="020B0603020102020204" pitchFamily="34" charset="0"/>
            </a:endParaRPr>
          </a:p>
        </p:txBody>
      </p:sp>
    </p:spTree>
    <p:extLst>
      <p:ext uri="{BB962C8B-B14F-4D97-AF65-F5344CB8AC3E}">
        <p14:creationId xmlns:p14="http://schemas.microsoft.com/office/powerpoint/2010/main" val="40340295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003404-E56A-39A2-13AF-7517C428CD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3B46E8-ED23-D5F5-218E-A4835226400A}"/>
              </a:ext>
            </a:extLst>
          </p:cNvPr>
          <p:cNvSpPr>
            <a:spLocks noGrp="1"/>
          </p:cNvSpPr>
          <p:nvPr>
            <p:ph type="ctrTitle"/>
          </p:nvPr>
        </p:nvSpPr>
        <p:spPr/>
        <p:txBody>
          <a:bodyPr/>
          <a:lstStyle/>
          <a:p>
            <a:r>
              <a:rPr lang="en-US">
                <a:solidFill>
                  <a:schemeClr val="accent1"/>
                </a:solidFill>
                <a:latin typeface="Acumin Pro ExtraCondensed"/>
                <a:cs typeface="Acumin Pro ExtraCondensed"/>
              </a:rPr>
              <a:t>Scholarship Timeline </a:t>
            </a:r>
          </a:p>
        </p:txBody>
      </p:sp>
      <p:sp>
        <p:nvSpPr>
          <p:cNvPr id="4" name="Text Placeholder 3">
            <a:extLst>
              <a:ext uri="{FF2B5EF4-FFF2-40B4-BE49-F238E27FC236}">
                <a16:creationId xmlns:a16="http://schemas.microsoft.com/office/drawing/2014/main" id="{229916F4-B305-F31F-D20E-C987C50A78EB}"/>
              </a:ext>
            </a:extLst>
          </p:cNvPr>
          <p:cNvSpPr>
            <a:spLocks noGrp="1"/>
          </p:cNvSpPr>
          <p:nvPr>
            <p:ph type="body" sz="quarter" idx="14"/>
          </p:nvPr>
        </p:nvSpPr>
        <p:spPr>
          <a:xfrm>
            <a:off x="192159" y="962240"/>
            <a:ext cx="11852209" cy="4661999"/>
          </a:xfrm>
        </p:spPr>
        <p:txBody>
          <a:bodyPr vert="horz" lIns="0" tIns="0" rIns="0" bIns="0" rtlCol="0" anchor="t">
            <a:noAutofit/>
          </a:bodyPr>
          <a:lstStyle/>
          <a:p>
            <a:pPr marL="0" indent="0">
              <a:buNone/>
            </a:pPr>
            <a:r>
              <a:rPr lang="en-US" sz="2000" b="1">
                <a:solidFill>
                  <a:srgbClr val="333333"/>
                </a:solidFill>
                <a:latin typeface="Franklin Gothic Medium"/>
                <a:ea typeface="Calibri"/>
                <a:cs typeface="Calibri"/>
              </a:rPr>
              <a:t>Feb-Mar: Award decisions</a:t>
            </a:r>
          </a:p>
          <a:p>
            <a:pPr marL="640080" lvl="1">
              <a:buFont typeface="Courier New" charset="2"/>
              <a:buChar char="o"/>
            </a:pPr>
            <a:r>
              <a:rPr lang="en-US" sz="2000">
                <a:solidFill>
                  <a:srgbClr val="333333"/>
                </a:solidFill>
                <a:latin typeface="Franklin Gothic Medium"/>
                <a:ea typeface="Calibri"/>
                <a:cs typeface="Calibri"/>
              </a:rPr>
              <a:t>Deadline for freshmen Feb 15</a:t>
            </a:r>
          </a:p>
          <a:p>
            <a:pPr marL="640080" lvl="1">
              <a:buFont typeface="Courier New" charset="2"/>
              <a:buChar char="o"/>
            </a:pPr>
            <a:r>
              <a:rPr lang="en-US" sz="2000">
                <a:solidFill>
                  <a:srgbClr val="333333"/>
                </a:solidFill>
                <a:latin typeface="Franklin Gothic Medium"/>
                <a:ea typeface="Calibri"/>
                <a:cs typeface="Calibri"/>
              </a:rPr>
              <a:t>Deadline for current students March 31</a:t>
            </a:r>
          </a:p>
          <a:p>
            <a:pPr marL="640080" lvl="1" indent="-228600">
              <a:buFont typeface="Courier New" charset="2"/>
              <a:buChar char="o"/>
            </a:pPr>
            <a:endParaRPr lang="en-US" sz="2000" b="1">
              <a:solidFill>
                <a:srgbClr val="333333"/>
              </a:solidFill>
              <a:latin typeface="Franklin Gothic Medium" panose="020B0603020102020204" pitchFamily="34" charset="0"/>
              <a:ea typeface="Calibri"/>
              <a:cs typeface="Calibri"/>
            </a:endParaRPr>
          </a:p>
          <a:p>
            <a:pPr marL="0" indent="0">
              <a:buNone/>
            </a:pPr>
            <a:r>
              <a:rPr lang="en-US" sz="2000" b="1">
                <a:solidFill>
                  <a:srgbClr val="333333"/>
                </a:solidFill>
                <a:latin typeface="Franklin Gothic Medium"/>
                <a:ea typeface="Calibri"/>
                <a:cs typeface="Calibri"/>
              </a:rPr>
              <a:t>Apr-Jun: Award processing</a:t>
            </a:r>
          </a:p>
          <a:p>
            <a:pPr marL="640080" lvl="1">
              <a:buFont typeface="Courier New" charset="2"/>
              <a:buChar char="o"/>
            </a:pPr>
            <a:r>
              <a:rPr lang="en-US" sz="2000">
                <a:solidFill>
                  <a:srgbClr val="333333"/>
                </a:solidFill>
                <a:latin typeface="Franklin Gothic Medium"/>
                <a:ea typeface="Calibri"/>
                <a:cs typeface="Calibri"/>
              </a:rPr>
              <a:t>May 1 college decision deadline</a:t>
            </a:r>
          </a:p>
          <a:p>
            <a:pPr marL="640080" lvl="1">
              <a:buFont typeface="Courier New" charset="2"/>
              <a:buChar char="o"/>
            </a:pPr>
            <a:r>
              <a:rPr lang="en-US" sz="2000">
                <a:solidFill>
                  <a:srgbClr val="333333"/>
                </a:solidFill>
                <a:latin typeface="Franklin Gothic Medium"/>
                <a:ea typeface="Calibri"/>
                <a:cs typeface="Calibri"/>
              </a:rPr>
              <a:t>May 10 Clubs team reviews admitted freshmen enrollment status and notifies clubs of changes requiring action</a:t>
            </a:r>
          </a:p>
          <a:p>
            <a:pPr marL="640080" lvl="1" indent="-228600">
              <a:buFont typeface="Courier New" charset="2"/>
              <a:buChar char="o"/>
            </a:pPr>
            <a:endParaRPr lang="en-US" sz="2000" b="1">
              <a:solidFill>
                <a:srgbClr val="333333"/>
              </a:solidFill>
              <a:latin typeface="Franklin Gothic Medium" panose="020B0603020102020204" pitchFamily="34" charset="0"/>
              <a:ea typeface="Calibri"/>
              <a:cs typeface="Calibri"/>
            </a:endParaRPr>
          </a:p>
          <a:p>
            <a:pPr marL="0" indent="0">
              <a:buNone/>
            </a:pPr>
            <a:r>
              <a:rPr lang="en-US" sz="2000" b="1">
                <a:solidFill>
                  <a:srgbClr val="333333"/>
                </a:solidFill>
                <a:latin typeface="Franklin Gothic Medium"/>
                <a:ea typeface="Calibri"/>
                <a:cs typeface="Calibri"/>
              </a:rPr>
              <a:t>Jul-Sep: Compliance &amp; closeout</a:t>
            </a:r>
          </a:p>
          <a:p>
            <a:pPr marL="640080" lvl="1">
              <a:buFont typeface="Courier New" charset="2"/>
              <a:buChar char="o"/>
            </a:pPr>
            <a:r>
              <a:rPr lang="en-US" sz="2000">
                <a:solidFill>
                  <a:srgbClr val="333333"/>
                </a:solidFill>
                <a:latin typeface="Franklin Gothic Medium"/>
                <a:ea typeface="Calibri"/>
                <a:cs typeface="Calibri"/>
              </a:rPr>
              <a:t>August DFA completes final review of student aid packages. Clubs team notifies clubs if awards are reduced or removed.</a:t>
            </a:r>
          </a:p>
          <a:p>
            <a:pPr marL="640080" lvl="1">
              <a:buFont typeface="Courier New" charset="2"/>
              <a:buChar char="o"/>
            </a:pPr>
            <a:r>
              <a:rPr lang="en-US" sz="2000">
                <a:solidFill>
                  <a:srgbClr val="333333"/>
                </a:solidFill>
                <a:latin typeface="Franklin Gothic Medium"/>
                <a:ea typeface="Calibri"/>
                <a:cs typeface="Calibri"/>
              </a:rPr>
              <a:t>September all scholarship activity for current academic year is shutdown. Focus moves to next academic year.</a:t>
            </a:r>
          </a:p>
          <a:p>
            <a:endParaRPr lang="en-US" sz="2000" b="1">
              <a:latin typeface="Franklin Gothic Book"/>
            </a:endParaRPr>
          </a:p>
        </p:txBody>
      </p:sp>
    </p:spTree>
    <p:extLst>
      <p:ext uri="{BB962C8B-B14F-4D97-AF65-F5344CB8AC3E}">
        <p14:creationId xmlns:p14="http://schemas.microsoft.com/office/powerpoint/2010/main" val="21202105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F78583-E19B-30BE-0092-C19AA65C54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C34356-686E-2304-B809-ED24F0FADBDF}"/>
              </a:ext>
            </a:extLst>
          </p:cNvPr>
          <p:cNvSpPr>
            <a:spLocks noGrp="1"/>
          </p:cNvSpPr>
          <p:nvPr>
            <p:ph type="title"/>
          </p:nvPr>
        </p:nvSpPr>
        <p:spPr>
          <a:xfrm>
            <a:off x="623520" y="2005070"/>
            <a:ext cx="9762145" cy="592834"/>
          </a:xfrm>
        </p:spPr>
        <p:txBody>
          <a:bodyPr/>
          <a:lstStyle/>
          <a:p>
            <a:r>
              <a:rPr lang="en-US">
                <a:solidFill>
                  <a:schemeClr val="tx1"/>
                </a:solidFill>
                <a:latin typeface="+mj-lt"/>
              </a:rPr>
              <a:t>Alumni Clubs: Operational &amp; Processes Updates</a:t>
            </a:r>
          </a:p>
        </p:txBody>
      </p:sp>
    </p:spTree>
    <p:extLst>
      <p:ext uri="{BB962C8B-B14F-4D97-AF65-F5344CB8AC3E}">
        <p14:creationId xmlns:p14="http://schemas.microsoft.com/office/powerpoint/2010/main" val="6345874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F6BAC7-1084-9185-2752-BC034B9F2B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C4488B-9B5F-8DAB-5325-969FEBDEFA0E}"/>
              </a:ext>
            </a:extLst>
          </p:cNvPr>
          <p:cNvSpPr>
            <a:spLocks noGrp="1"/>
          </p:cNvSpPr>
          <p:nvPr>
            <p:ph type="ctrTitle"/>
          </p:nvPr>
        </p:nvSpPr>
        <p:spPr>
          <a:xfrm>
            <a:off x="1043553" y="318527"/>
            <a:ext cx="9234309" cy="512448"/>
          </a:xfrm>
        </p:spPr>
        <p:txBody>
          <a:bodyPr/>
          <a:lstStyle/>
          <a:p>
            <a:r>
              <a:rPr lang="en-US">
                <a:solidFill>
                  <a:srgbClr val="C9B991"/>
                </a:solidFill>
                <a:latin typeface="Franklin Gothic Medium"/>
              </a:rPr>
              <a:t>Operations Reminders</a:t>
            </a:r>
          </a:p>
        </p:txBody>
      </p:sp>
      <p:sp>
        <p:nvSpPr>
          <p:cNvPr id="4" name="Text Placeholder 3">
            <a:extLst>
              <a:ext uri="{FF2B5EF4-FFF2-40B4-BE49-F238E27FC236}">
                <a16:creationId xmlns:a16="http://schemas.microsoft.com/office/drawing/2014/main" id="{11E8BC58-1081-083C-D912-41A08A97D11F}"/>
              </a:ext>
            </a:extLst>
          </p:cNvPr>
          <p:cNvSpPr>
            <a:spLocks noGrp="1"/>
          </p:cNvSpPr>
          <p:nvPr>
            <p:ph type="body" sz="quarter" idx="14"/>
          </p:nvPr>
        </p:nvSpPr>
        <p:spPr>
          <a:xfrm>
            <a:off x="588817" y="1090371"/>
            <a:ext cx="11014365" cy="4677257"/>
          </a:xfrm>
        </p:spPr>
        <p:txBody>
          <a:bodyPr lIns="0" tIns="0" rIns="0" bIns="0" anchor="t">
            <a:normAutofit fontScale="92500" lnSpcReduction="20000"/>
          </a:bodyPr>
          <a:lstStyle/>
          <a:p>
            <a:pPr>
              <a:defRPr/>
            </a:pPr>
            <a:r>
              <a:rPr lang="en-US" sz="2400" b="1">
                <a:solidFill>
                  <a:srgbClr val="000000"/>
                </a:solidFill>
                <a:latin typeface="Franklin Gothic Medium"/>
              </a:rPr>
              <a:t>August Disbursements and Scholarship Bonus transfers </a:t>
            </a:r>
            <a:r>
              <a:rPr lang="en-US" sz="2400">
                <a:solidFill>
                  <a:srgbClr val="000000"/>
                </a:solidFill>
                <a:latin typeface="Franklin Gothic Medium"/>
              </a:rPr>
              <a:t>have been sent for all clubs who've completed all the annual requirements (leadership roster, Statement of Integrity signed by all board members, Quarterly Treasurer reports submitted, Annual Agreement signed by President and Treasurer)</a:t>
            </a:r>
            <a:endParaRPr lang="en-US"/>
          </a:p>
          <a:p>
            <a:pPr>
              <a:defRPr/>
            </a:pPr>
            <a:endParaRPr lang="en-US" sz="2400">
              <a:solidFill>
                <a:srgbClr val="000000"/>
              </a:solidFill>
              <a:latin typeface="Franklin Gothic Medium"/>
              <a:cs typeface="Segoe UI"/>
            </a:endParaRPr>
          </a:p>
          <a:p>
            <a:pPr marL="0" indent="0">
              <a:buNone/>
              <a:defRPr/>
            </a:pPr>
            <a:r>
              <a:rPr lang="en-US" sz="2400">
                <a:solidFill>
                  <a:srgbClr val="000000"/>
                </a:solidFill>
                <a:latin typeface="Franklin Gothic Medium"/>
                <a:cs typeface="Segoe UI"/>
              </a:rPr>
              <a:t>PLEASE NOTE:</a:t>
            </a:r>
            <a:endParaRPr lang="en-US" sz="2400" b="1" i="1">
              <a:solidFill>
                <a:srgbClr val="000000"/>
              </a:solidFill>
              <a:latin typeface="Franklin Gothic Medium"/>
              <a:cs typeface="Segoe UI"/>
            </a:endParaRPr>
          </a:p>
          <a:p>
            <a:pPr marL="342900">
              <a:buFont typeface="Wingdings"/>
              <a:defRPr/>
            </a:pPr>
            <a:r>
              <a:rPr lang="en-US" sz="2400">
                <a:solidFill>
                  <a:srgbClr val="262626"/>
                </a:solidFill>
                <a:latin typeface="Franklin Gothic Medium"/>
                <a:cs typeface="Segoe UI"/>
              </a:rPr>
              <a:t>Review the Financial policies in the agreement, </a:t>
            </a:r>
            <a:r>
              <a:rPr lang="en-US" sz="2400" b="1">
                <a:solidFill>
                  <a:srgbClr val="8E6F3E"/>
                </a:solidFill>
                <a:highlight>
                  <a:srgbClr val="FFFFFF"/>
                </a:highlight>
                <a:latin typeface="Franklin Gothic Medium"/>
                <a:cs typeface="Segoe UI"/>
                <a:hlinkClick r:id="rId3"/>
              </a:rPr>
              <a:t>Purdue Alumni Club Volunteer and Financial Policies Agreement for FY25 (PDF)</a:t>
            </a:r>
            <a:r>
              <a:rPr lang="en-US" sz="2400">
                <a:solidFill>
                  <a:srgbClr val="000000"/>
                </a:solidFill>
                <a:highlight>
                  <a:srgbClr val="FFFFFF"/>
                </a:highlight>
                <a:latin typeface="Franklin Gothic Medium"/>
                <a:cs typeface="Segoe UI"/>
              </a:rPr>
              <a:t> </a:t>
            </a:r>
            <a:endParaRPr lang="en-US" sz="2400">
              <a:solidFill>
                <a:srgbClr val="FEFFFF"/>
              </a:solidFill>
              <a:latin typeface="Franklin Gothic Medium"/>
              <a:cs typeface="Segoe UI"/>
            </a:endParaRPr>
          </a:p>
          <a:p>
            <a:pPr>
              <a:buFont typeface="Wingdings"/>
              <a:buChar char="§"/>
              <a:defRPr/>
            </a:pPr>
            <a:endParaRPr lang="en-US" sz="2400" b="1" i="1">
              <a:solidFill>
                <a:srgbClr val="000000"/>
              </a:solidFill>
              <a:latin typeface="Franklin Gothic Medium"/>
              <a:cs typeface="Segoe UI"/>
            </a:endParaRPr>
          </a:p>
          <a:p>
            <a:pPr>
              <a:buFont typeface="Wingdings"/>
              <a:buChar char="§"/>
              <a:defRPr/>
            </a:pPr>
            <a:r>
              <a:rPr lang="en-US" sz="2400" b="1">
                <a:solidFill>
                  <a:srgbClr val="000000"/>
                </a:solidFill>
                <a:latin typeface="Franklin Gothic Medium"/>
                <a:cs typeface="Segoe UI"/>
              </a:rPr>
              <a:t>Reminder that club engagements funds cannot be used to purchase alcohol, salaries or honorariums for Club officers, membership fees and gift cards (non-reimbursable expenses)</a:t>
            </a:r>
            <a:endParaRPr lang="en-US"/>
          </a:p>
          <a:p>
            <a:pPr marL="0" indent="0">
              <a:buNone/>
              <a:defRPr/>
            </a:pPr>
            <a:endParaRPr lang="en-US" sz="2400" b="1">
              <a:solidFill>
                <a:srgbClr val="000000"/>
              </a:solidFill>
              <a:latin typeface="Franklin Gothic Medium"/>
              <a:cs typeface="Segoe UI"/>
            </a:endParaRPr>
          </a:p>
          <a:p>
            <a:pPr marL="0" indent="0">
              <a:buNone/>
              <a:defRPr/>
            </a:pPr>
            <a:r>
              <a:rPr lang="en-US" sz="2400" b="1">
                <a:solidFill>
                  <a:srgbClr val="000000"/>
                </a:solidFill>
                <a:latin typeface="Franklin Gothic Medium"/>
                <a:cs typeface="Segoe UI"/>
              </a:rPr>
              <a:t>Alcohol Policy</a:t>
            </a:r>
          </a:p>
          <a:p>
            <a:pPr>
              <a:buFont typeface="Wingdings"/>
              <a:buChar char="§"/>
              <a:defRPr/>
            </a:pPr>
            <a:r>
              <a:rPr lang="en-US" sz="2400">
                <a:solidFill>
                  <a:srgbClr val="000000"/>
                </a:solidFill>
                <a:latin typeface="Franklin Gothic Medium"/>
                <a:cs typeface="Segoe UI"/>
              </a:rPr>
              <a:t>Engagement funds cannot be used to pay for alcohol.</a:t>
            </a:r>
          </a:p>
          <a:p>
            <a:pPr>
              <a:buFont typeface="Wingdings"/>
              <a:buChar char="§"/>
              <a:defRPr/>
            </a:pPr>
            <a:r>
              <a:rPr lang="en-US" sz="2400">
                <a:solidFill>
                  <a:srgbClr val="000000"/>
                </a:solidFill>
                <a:latin typeface="Franklin Gothic Medium"/>
                <a:cs typeface="Segoe UI"/>
              </a:rPr>
              <a:t>However, venue-negotiated event packages </a:t>
            </a:r>
            <a:r>
              <a:rPr lang="en-US" sz="2400" b="1" i="1" u="sng">
                <a:solidFill>
                  <a:srgbClr val="000000"/>
                </a:solidFill>
                <a:latin typeface="Franklin Gothic Medium"/>
                <a:cs typeface="Segoe UI"/>
              </a:rPr>
              <a:t>may include food and alcoholic beverages </a:t>
            </a:r>
            <a:r>
              <a:rPr lang="en-US" sz="2400" b="1" u="sng">
                <a:solidFill>
                  <a:srgbClr val="000000"/>
                </a:solidFill>
                <a:latin typeface="Franklin Gothic Medium"/>
                <a:cs typeface="Segoe UI"/>
              </a:rPr>
              <a:t>as part of a bundled ticket price </a:t>
            </a:r>
            <a:r>
              <a:rPr lang="en-US" sz="2400">
                <a:solidFill>
                  <a:srgbClr val="000000"/>
                </a:solidFill>
                <a:latin typeface="Franklin Gothic Medium"/>
                <a:cs typeface="Segoe UI"/>
              </a:rPr>
              <a:t>(e.g., meal + two drink tickets).</a:t>
            </a:r>
            <a:endParaRPr lang="en-US" sz="2200">
              <a:solidFill>
                <a:srgbClr val="FEFFFF"/>
              </a:solidFill>
              <a:latin typeface="Franklin Gothic Medium"/>
              <a:cs typeface="Segoe UI"/>
            </a:endParaRPr>
          </a:p>
          <a:p>
            <a:pPr marL="0" indent="0">
              <a:buNone/>
              <a:defRPr/>
            </a:pPr>
            <a:endParaRPr lang="en-US" sz="2400" b="0" i="1" u="none" strike="noStrike" kern="1200" cap="none" spc="0" normalizeH="0" baseline="0" noProof="0">
              <a:ln>
                <a:noFill/>
              </a:ln>
              <a:solidFill>
                <a:srgbClr val="000000"/>
              </a:solidFill>
              <a:effectLst/>
              <a:uLnTx/>
              <a:uFillTx/>
              <a:latin typeface="Franklin Gothic Medium"/>
              <a:cs typeface="Segoe UI"/>
            </a:endParaRPr>
          </a:p>
          <a:p>
            <a:pPr lvl="1">
              <a:defRPr/>
            </a:pPr>
            <a:endParaRPr lang="en-US" sz="2400">
              <a:solidFill>
                <a:srgbClr val="000000">
                  <a:lumMod val="85000"/>
                  <a:lumOff val="15000"/>
                </a:srgbClr>
              </a:solidFill>
              <a:latin typeface="Franklin Gothic Medium"/>
            </a:endParaRPr>
          </a:p>
        </p:txBody>
      </p:sp>
    </p:spTree>
    <p:extLst>
      <p:ext uri="{BB962C8B-B14F-4D97-AF65-F5344CB8AC3E}">
        <p14:creationId xmlns:p14="http://schemas.microsoft.com/office/powerpoint/2010/main" val="2225713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AD98E89-0C1F-15CE-CD29-A5E692E48DAD}"/>
              </a:ext>
            </a:extLst>
          </p:cNvPr>
          <p:cNvSpPr/>
          <p:nvPr/>
        </p:nvSpPr>
        <p:spPr>
          <a:xfrm>
            <a:off x="4876800" y="2913921"/>
            <a:ext cx="6738256" cy="209524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 name="Title 1">
            <a:extLst>
              <a:ext uri="{FF2B5EF4-FFF2-40B4-BE49-F238E27FC236}">
                <a16:creationId xmlns:a16="http://schemas.microsoft.com/office/drawing/2014/main" id="{B087089B-EC7F-DCAA-CD85-887FEEB30C1E}"/>
              </a:ext>
            </a:extLst>
          </p:cNvPr>
          <p:cNvSpPr>
            <a:spLocks noGrp="1"/>
          </p:cNvSpPr>
          <p:nvPr>
            <p:ph type="ctrTitle"/>
          </p:nvPr>
        </p:nvSpPr>
        <p:spPr/>
        <p:txBody>
          <a:bodyPr/>
          <a:lstStyle/>
          <a:p>
            <a:r>
              <a:rPr lang="en-US">
                <a:solidFill>
                  <a:schemeClr val="accent1"/>
                </a:solidFill>
              </a:rPr>
              <a:t>General Operational Tips </a:t>
            </a:r>
          </a:p>
        </p:txBody>
      </p:sp>
      <p:sp>
        <p:nvSpPr>
          <p:cNvPr id="4" name="Text Placeholder 3">
            <a:extLst>
              <a:ext uri="{FF2B5EF4-FFF2-40B4-BE49-F238E27FC236}">
                <a16:creationId xmlns:a16="http://schemas.microsoft.com/office/drawing/2014/main" id="{DFA9B00B-E3DE-725B-BD07-06C878E176FF}"/>
              </a:ext>
            </a:extLst>
          </p:cNvPr>
          <p:cNvSpPr>
            <a:spLocks noGrp="1"/>
          </p:cNvSpPr>
          <p:nvPr>
            <p:ph type="body" sz="quarter" idx="14"/>
          </p:nvPr>
        </p:nvSpPr>
        <p:spPr>
          <a:xfrm>
            <a:off x="550333" y="1042208"/>
            <a:ext cx="4119638" cy="5021135"/>
          </a:xfrm>
        </p:spPr>
        <p:txBody>
          <a:bodyPr>
            <a:normAutofit/>
          </a:bodyPr>
          <a:lstStyle/>
          <a:p>
            <a:pPr marL="0" indent="0">
              <a:buNone/>
            </a:pPr>
            <a:r>
              <a:rPr lang="en-US" sz="2000" b="1">
                <a:latin typeface="Franklin Gothic Medium" panose="020B0603020102020204" pitchFamily="34" charset="0"/>
              </a:rPr>
              <a:t>Alumni Club Forum</a:t>
            </a:r>
          </a:p>
          <a:p>
            <a:r>
              <a:rPr lang="en-US" sz="2000">
                <a:solidFill>
                  <a:srgbClr val="262626"/>
                </a:solidFill>
                <a:highlight>
                  <a:srgbClr val="FFFFFF"/>
                </a:highlight>
                <a:latin typeface="Franklin Gothic Medium" panose="020B0603020102020204" pitchFamily="34" charset="0"/>
              </a:rPr>
              <a:t>Clubs should make a concerted effort to have at least one board member attend the monthly club leaders' forum</a:t>
            </a:r>
            <a:endParaRPr lang="en-US" sz="2000">
              <a:latin typeface="Franklin Gothic Medium" panose="020B0603020102020204" pitchFamily="34" charset="0"/>
            </a:endParaRPr>
          </a:p>
          <a:p>
            <a:pPr marL="0" indent="0">
              <a:buNone/>
            </a:pPr>
            <a:endParaRPr lang="en-US" sz="2000" b="1">
              <a:latin typeface="Franklin Gothic Medium" panose="020B0603020102020204" pitchFamily="34" charset="0"/>
            </a:endParaRPr>
          </a:p>
          <a:p>
            <a:pPr marL="0" indent="0">
              <a:buNone/>
            </a:pPr>
            <a:r>
              <a:rPr lang="en-US" sz="2000" b="1">
                <a:latin typeface="Franklin Gothic Medium" panose="020B0603020102020204" pitchFamily="34" charset="0"/>
              </a:rPr>
              <a:t>Recognition Program </a:t>
            </a:r>
          </a:p>
          <a:p>
            <a:r>
              <a:rPr lang="en-US" sz="2000">
                <a:effectLst/>
                <a:latin typeface="Franklin Gothic Medium" panose="020B0603020102020204" pitchFamily="34" charset="0"/>
                <a:ea typeface="Aptos" panose="020B0004020202020204" pitchFamily="34" charset="0"/>
                <a:cs typeface="Times New Roman" panose="02020603050405020304" pitchFamily="18" charset="0"/>
              </a:rPr>
              <a:t>Official club representation (High School, recruiting events, speaking engagements, Purdue events, etc.) must be reported via the </a:t>
            </a:r>
            <a:r>
              <a:rPr lang="en-US" sz="2000">
                <a:effectLst/>
                <a:latin typeface="Franklin Gothic Medium" panose="020B0603020102020204" pitchFamily="34" charset="0"/>
                <a:ea typeface="Aptos" panose="020B0004020202020204" pitchFamily="34" charset="0"/>
                <a:cs typeface="Times New Roman" panose="02020603050405020304" pitchFamily="18" charset="0"/>
                <a:hlinkClick r:id="rId2"/>
              </a:rPr>
              <a:t>Volunteer Event Submission Form </a:t>
            </a:r>
            <a:r>
              <a:rPr lang="en-US" sz="2000">
                <a:effectLst/>
                <a:latin typeface="Franklin Gothic Medium" panose="020B0603020102020204" pitchFamily="34" charset="0"/>
                <a:ea typeface="Aptos" panose="020B0004020202020204" pitchFamily="34" charset="0"/>
                <a:cs typeface="Times New Roman" panose="02020603050405020304" pitchFamily="18" charset="0"/>
              </a:rPr>
              <a:t>to receive event credit for the Recognition Program points</a:t>
            </a:r>
            <a:endParaRPr lang="en-US" sz="2000">
              <a:latin typeface="Franklin Gothic Medium" panose="020B0603020102020204" pitchFamily="34" charset="0"/>
            </a:endParaRPr>
          </a:p>
        </p:txBody>
      </p:sp>
      <p:sp>
        <p:nvSpPr>
          <p:cNvPr id="12" name="Text Placeholder 3">
            <a:extLst>
              <a:ext uri="{FF2B5EF4-FFF2-40B4-BE49-F238E27FC236}">
                <a16:creationId xmlns:a16="http://schemas.microsoft.com/office/drawing/2014/main" id="{6C507CA8-518C-F3F9-D736-1CB990328452}"/>
              </a:ext>
            </a:extLst>
          </p:cNvPr>
          <p:cNvSpPr txBox="1">
            <a:spLocks/>
          </p:cNvSpPr>
          <p:nvPr/>
        </p:nvSpPr>
        <p:spPr>
          <a:xfrm>
            <a:off x="4876800" y="1042208"/>
            <a:ext cx="6801613" cy="5460204"/>
          </a:xfrm>
          <a:prstGeom prst="rect">
            <a:avLst/>
          </a:prstGeom>
        </p:spPr>
        <p:txBody>
          <a:bodyPr vert="horz" lIns="0" tIns="0" rIns="0" bIns="0" rtlCol="0">
            <a:normAutofit/>
          </a:bodyPr>
          <a:lstStyle>
            <a:lvl1pPr marL="274320" marR="0" indent="-274320" algn="l" defTabSz="457200" rtl="0" eaLnBrk="1" fontAlgn="auto" latinLnBrk="0" hangingPunct="1">
              <a:lnSpc>
                <a:spcPct val="100000"/>
              </a:lnSpc>
              <a:spcBef>
                <a:spcPts val="0"/>
              </a:spcBef>
              <a:spcAft>
                <a:spcPts val="0"/>
              </a:spcAft>
              <a:buClrTx/>
              <a:buSzTx/>
              <a:buFont typeface="Wingdings" charset="2"/>
              <a:buChar char="§"/>
              <a:tabLst/>
              <a:defRPr sz="1800" b="0" i="0" kern="1200" normalizeH="0" baseline="0">
                <a:solidFill>
                  <a:schemeClr val="bg1"/>
                </a:solidFill>
                <a:latin typeface="Acumin Pro" panose="020B0504020202020204" pitchFamily="34" charset="77"/>
                <a:ea typeface="+mn-ea"/>
                <a:cs typeface="+mn-cs"/>
              </a:defRPr>
            </a:lvl1pPr>
            <a:lvl2pPr marL="685800" indent="-228600" algn="l" defTabSz="914400" rtl="0" eaLnBrk="1" latinLnBrk="0" hangingPunct="1">
              <a:lnSpc>
                <a:spcPct val="90000"/>
              </a:lnSpc>
              <a:spcBef>
                <a:spcPts val="500"/>
              </a:spcBef>
              <a:buFont typeface="Wingdings" pitchFamily="2" charset="2"/>
              <a:buChar char="§"/>
              <a:defRPr sz="1800" b="0" i="0" kern="1200" baseline="0">
                <a:solidFill>
                  <a:schemeClr val="tx1"/>
                </a:solidFill>
                <a:latin typeface="Acumin Pro" panose="020B0504020202020204" pitchFamily="34" charset="77"/>
                <a:ea typeface="+mn-ea"/>
                <a:cs typeface="+mn-cs"/>
              </a:defRPr>
            </a:lvl2pPr>
            <a:lvl3pPr marL="1143000" indent="-228600" algn="l" defTabSz="914400" rtl="0" eaLnBrk="1" latinLnBrk="0" hangingPunct="1">
              <a:lnSpc>
                <a:spcPct val="90000"/>
              </a:lnSpc>
              <a:spcBef>
                <a:spcPts val="500"/>
              </a:spcBef>
              <a:buFont typeface="Wingdings" pitchFamily="2" charset="2"/>
              <a:buChar char="§"/>
              <a:defRPr sz="1600" b="0" i="0" kern="1200" baseline="0">
                <a:solidFill>
                  <a:schemeClr val="tx1"/>
                </a:solidFill>
                <a:latin typeface="Acumin Pro" panose="020B0504020202020204" pitchFamily="34" charset="77"/>
                <a:ea typeface="+mn-ea"/>
                <a:cs typeface="+mn-cs"/>
              </a:defRPr>
            </a:lvl3pPr>
            <a:lvl4pPr marL="1600200" indent="-228600" algn="l" defTabSz="914400" rtl="0" eaLnBrk="1" latinLnBrk="0" hangingPunct="1">
              <a:lnSpc>
                <a:spcPct val="90000"/>
              </a:lnSpc>
              <a:spcBef>
                <a:spcPts val="500"/>
              </a:spcBef>
              <a:buFont typeface="Wingdings" pitchFamily="2" charset="2"/>
              <a:buChar char="§"/>
              <a:defRPr sz="1500" b="0" i="0" kern="1200" baseline="0">
                <a:solidFill>
                  <a:schemeClr val="tx1"/>
                </a:solidFill>
                <a:latin typeface="Acumin Pro" panose="020B0504020202020204" pitchFamily="34" charset="77"/>
                <a:ea typeface="+mn-ea"/>
                <a:cs typeface="+mn-cs"/>
              </a:defRPr>
            </a:lvl4pPr>
            <a:lvl5pPr marL="2057400" indent="-228600" algn="l" defTabSz="914400" rtl="0" eaLnBrk="1" latinLnBrk="0" hangingPunct="1">
              <a:lnSpc>
                <a:spcPct val="90000"/>
              </a:lnSpc>
              <a:spcBef>
                <a:spcPts val="500"/>
              </a:spcBef>
              <a:buFont typeface="Wingdings" pitchFamily="2" charset="2"/>
              <a:buChar char="§"/>
              <a:defRPr sz="1400" b="0" i="0" kern="1200" baseline="0">
                <a:solidFill>
                  <a:schemeClr val="tx1"/>
                </a:solidFill>
                <a:latin typeface="Acumin Pro" panose="020B05040202020202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charset="2"/>
              <a:buNone/>
            </a:pPr>
            <a:r>
              <a:rPr lang="en-US" sz="2000" b="1">
                <a:latin typeface="Franklin Gothic Medium" panose="020B0603020102020204" pitchFamily="34" charset="0"/>
              </a:rPr>
              <a:t>Creating Flyers and Social Media Graphics </a:t>
            </a:r>
          </a:p>
          <a:p>
            <a:pPr marL="0" indent="0">
              <a:buNone/>
            </a:pPr>
            <a:r>
              <a:rPr lang="en-US" sz="2000">
                <a:latin typeface="Franklin Gothic Medium" panose="020B0603020102020204" pitchFamily="34" charset="0"/>
                <a:cs typeface="Times New Roman" panose="02020603050405020304" pitchFamily="18" charset="0"/>
              </a:rPr>
              <a:t>Clubs may create their own promotional materials if they fulfill this requirement</a:t>
            </a:r>
          </a:p>
          <a:p>
            <a:r>
              <a:rPr lang="en-US" sz="2000" b="1" u="sng">
                <a:highlight>
                  <a:srgbClr val="FFFF00"/>
                </a:highlight>
                <a:latin typeface="Franklin Gothic Medium" panose="020B0603020102020204" pitchFamily="34" charset="0"/>
                <a:cs typeface="Times New Roman" panose="02020603050405020304" pitchFamily="18" charset="0"/>
              </a:rPr>
              <a:t>All materials must include </a:t>
            </a:r>
            <a:r>
              <a:rPr lang="en-US" sz="2000">
                <a:highlight>
                  <a:srgbClr val="FFFF00"/>
                </a:highlight>
                <a:latin typeface="Franklin Gothic Medium" panose="020B0603020102020204" pitchFamily="34" charset="0"/>
                <a:cs typeface="Times New Roman" panose="02020603050405020304" pitchFamily="18" charset="0"/>
              </a:rPr>
              <a:t>the </a:t>
            </a:r>
            <a:r>
              <a:rPr lang="en-US" sz="2000">
                <a:solidFill>
                  <a:srgbClr val="0070C0"/>
                </a:solidFill>
                <a:highlight>
                  <a:srgbClr val="FFFF00"/>
                </a:highlight>
                <a:latin typeface="Franklin Gothic Medium" panose="020B060302010202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club's official logo</a:t>
            </a:r>
            <a:r>
              <a:rPr lang="en-US" sz="2000">
                <a:solidFill>
                  <a:srgbClr val="0070C0"/>
                </a:solidFill>
                <a:highlight>
                  <a:srgbClr val="FFFF00"/>
                </a:highlight>
                <a:latin typeface="Franklin Gothic Medium" panose="020B0603020102020204" pitchFamily="34" charset="0"/>
                <a:cs typeface="Times New Roman" panose="02020603050405020304" pitchFamily="18" charset="0"/>
              </a:rPr>
              <a:t>.</a:t>
            </a:r>
          </a:p>
          <a:p>
            <a:r>
              <a:rPr lang="en-US" sz="2000" b="1">
                <a:latin typeface="Franklin Gothic Medium" panose="020B0603020102020204" pitchFamily="34" charset="0"/>
                <a:cs typeface="Times New Roman" panose="02020603050405020304" pitchFamily="18" charset="0"/>
              </a:rPr>
              <a:t>How to add the logo to an AI image? </a:t>
            </a:r>
            <a:r>
              <a:rPr lang="en-US" sz="2000">
                <a:latin typeface="Franklin Gothic Medium" panose="020B0603020102020204" pitchFamily="34" charset="0"/>
                <a:cs typeface="Times New Roman" panose="02020603050405020304" pitchFamily="18" charset="0"/>
              </a:rPr>
              <a:t>Upload the club logo as a reference image in the chat ⬇️</a:t>
            </a:r>
          </a:p>
          <a:p>
            <a:endParaRPr lang="en-US" sz="2000">
              <a:latin typeface="Aptos" panose="020B000402020202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D01D8F79-F183-232D-B427-31986B255B56}"/>
              </a:ext>
            </a:extLst>
          </p:cNvPr>
          <p:cNvPicPr>
            <a:picLocks noChangeAspect="1"/>
          </p:cNvPicPr>
          <p:nvPr/>
        </p:nvPicPr>
        <p:blipFill>
          <a:blip r:embed="rId4"/>
          <a:stretch>
            <a:fillRect/>
          </a:stretch>
        </p:blipFill>
        <p:spPr>
          <a:xfrm>
            <a:off x="5038823" y="2968313"/>
            <a:ext cx="6414210" cy="2029965"/>
          </a:xfrm>
          <a:prstGeom prst="rect">
            <a:avLst/>
          </a:prstGeom>
        </p:spPr>
      </p:pic>
      <p:sp>
        <p:nvSpPr>
          <p:cNvPr id="7" name="TextBox 6">
            <a:extLst>
              <a:ext uri="{FF2B5EF4-FFF2-40B4-BE49-F238E27FC236}">
                <a16:creationId xmlns:a16="http://schemas.microsoft.com/office/drawing/2014/main" id="{992CF775-285E-0D25-21D7-4966E80CC8E8}"/>
              </a:ext>
            </a:extLst>
          </p:cNvPr>
          <p:cNvSpPr txBox="1"/>
          <p:nvPr/>
        </p:nvSpPr>
        <p:spPr>
          <a:xfrm>
            <a:off x="5094514" y="4937998"/>
            <a:ext cx="6096000" cy="1477328"/>
          </a:xfrm>
          <a:prstGeom prst="rect">
            <a:avLst/>
          </a:prstGeom>
          <a:noFill/>
        </p:spPr>
        <p:txBody>
          <a:bodyPr wrap="square">
            <a:spAutoFit/>
          </a:bodyPr>
          <a:lstStyle/>
          <a:p>
            <a:r>
              <a:rPr lang="en-US" sz="1800">
                <a:solidFill>
                  <a:schemeClr val="bg1"/>
                </a:solidFill>
                <a:latin typeface="Franklin Gothic Medium" panose="020B0603020102020204" pitchFamily="34" charset="0"/>
                <a:cs typeface="Times New Roman" panose="02020603050405020304" pitchFamily="18" charset="0"/>
              </a:rPr>
              <a:t>AI-generated results should be reviewed carefully, as logos may not be reproduced accurately. </a:t>
            </a:r>
          </a:p>
          <a:p>
            <a:r>
              <a:rPr lang="en-US" sz="1800">
                <a:solidFill>
                  <a:schemeClr val="bg1"/>
                </a:solidFill>
                <a:latin typeface="Franklin Gothic Medium" panose="020B0603020102020204" pitchFamily="34" charset="0"/>
                <a:cs typeface="Times New Roman" panose="02020603050405020304" pitchFamily="18" charset="0"/>
              </a:rPr>
              <a:t>To ensure brand consistency, you could also add the official logo file to the final design using your design software whenever possible.</a:t>
            </a:r>
          </a:p>
        </p:txBody>
      </p:sp>
      <p:sp>
        <p:nvSpPr>
          <p:cNvPr id="8" name="TextBox 7">
            <a:extLst>
              <a:ext uri="{FF2B5EF4-FFF2-40B4-BE49-F238E27FC236}">
                <a16:creationId xmlns:a16="http://schemas.microsoft.com/office/drawing/2014/main" id="{67F57E8F-542E-4B20-677B-DE04157B4E75}"/>
              </a:ext>
            </a:extLst>
          </p:cNvPr>
          <p:cNvSpPr txBox="1"/>
          <p:nvPr/>
        </p:nvSpPr>
        <p:spPr>
          <a:xfrm>
            <a:off x="6324600" y="3222171"/>
            <a:ext cx="4767943" cy="923330"/>
          </a:xfrm>
          <a:prstGeom prst="rect">
            <a:avLst/>
          </a:prstGeom>
          <a:noFill/>
        </p:spPr>
        <p:txBody>
          <a:bodyPr wrap="square" rtlCol="0">
            <a:spAutoFit/>
          </a:bodyPr>
          <a:lstStyle/>
          <a:p>
            <a:r>
              <a:rPr lang="en-US" b="1">
                <a:solidFill>
                  <a:schemeClr val="bg1"/>
                </a:solidFill>
              </a:rPr>
              <a:t>Copilot example: </a:t>
            </a:r>
            <a:r>
              <a:rPr lang="en-US">
                <a:solidFill>
                  <a:srgbClr val="CD7F32"/>
                </a:solidFill>
              </a:rPr>
              <a:t>You can upload the file by using the + or drop the file in the new search/new chat bar</a:t>
            </a:r>
          </a:p>
        </p:txBody>
      </p:sp>
    </p:spTree>
    <p:extLst>
      <p:ext uri="{BB962C8B-B14F-4D97-AF65-F5344CB8AC3E}">
        <p14:creationId xmlns:p14="http://schemas.microsoft.com/office/powerpoint/2010/main" val="21030318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FCFB53-FC54-4A3A-3E4F-355AF0C19D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123E03-CB48-43F3-D864-6A5EA4AA03BE}"/>
              </a:ext>
            </a:extLst>
          </p:cNvPr>
          <p:cNvSpPr>
            <a:spLocks noGrp="1"/>
          </p:cNvSpPr>
          <p:nvPr>
            <p:ph type="ctrTitle"/>
          </p:nvPr>
        </p:nvSpPr>
        <p:spPr/>
        <p:txBody>
          <a:bodyPr/>
          <a:lstStyle/>
          <a:p>
            <a:r>
              <a:rPr lang="en-US">
                <a:solidFill>
                  <a:schemeClr val="accent1"/>
                </a:solidFill>
                <a:latin typeface="Acumin Pro ExtraCondensed"/>
              </a:rPr>
              <a:t>Newsletter</a:t>
            </a:r>
            <a:r>
              <a:rPr lang="en-US">
                <a:latin typeface="Acumin Pro ExtraCondensed"/>
              </a:rPr>
              <a:t> </a:t>
            </a:r>
            <a:r>
              <a:rPr lang="en-US">
                <a:solidFill>
                  <a:schemeClr val="accent1"/>
                </a:solidFill>
                <a:latin typeface="Acumin Pro ExtraCondensed"/>
              </a:rPr>
              <a:t>Template:</a:t>
            </a:r>
            <a:endParaRPr lang="en-US">
              <a:solidFill>
                <a:schemeClr val="accent1"/>
              </a:solidFill>
              <a:cs typeface="Acumin Pro ExtraCondensed"/>
            </a:endParaRPr>
          </a:p>
        </p:txBody>
      </p:sp>
      <p:sp>
        <p:nvSpPr>
          <p:cNvPr id="9" name="TextBox 8">
            <a:extLst>
              <a:ext uri="{FF2B5EF4-FFF2-40B4-BE49-F238E27FC236}">
                <a16:creationId xmlns:a16="http://schemas.microsoft.com/office/drawing/2014/main" id="{9A2973B9-7869-D130-2E6B-B57B06DB857B}"/>
              </a:ext>
            </a:extLst>
          </p:cNvPr>
          <p:cNvSpPr txBox="1"/>
          <p:nvPr/>
        </p:nvSpPr>
        <p:spPr>
          <a:xfrm>
            <a:off x="199292" y="1221154"/>
            <a:ext cx="10671907" cy="40575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spcBef>
                <a:spcPts val="500"/>
              </a:spcBef>
              <a:spcAft>
                <a:spcPts val="500"/>
              </a:spcAft>
              <a:buFont typeface="Arial"/>
              <a:buChar char="•"/>
            </a:pPr>
            <a:r>
              <a:rPr lang="en-US" sz="2400">
                <a:solidFill>
                  <a:srgbClr val="2A3844"/>
                </a:solidFill>
                <a:highlight>
                  <a:srgbClr val="FFFFFF"/>
                </a:highlight>
                <a:latin typeface="Franklin Gothic Medium"/>
                <a:ea typeface="Noto Sans"/>
                <a:cs typeface="Noto Sans"/>
              </a:rPr>
              <a:t>Newsletter template launched in August and replace old template soon on request form.</a:t>
            </a:r>
            <a:endParaRPr lang="en-US"/>
          </a:p>
          <a:p>
            <a:pPr marL="800100" lvl="1" indent="-342900">
              <a:spcBef>
                <a:spcPts val="500"/>
              </a:spcBef>
              <a:spcAft>
                <a:spcPts val="500"/>
              </a:spcAft>
              <a:buFont typeface="Courier New"/>
              <a:buChar char="o"/>
            </a:pPr>
            <a:r>
              <a:rPr lang="en-US" sz="2400">
                <a:solidFill>
                  <a:srgbClr val="2A3844"/>
                </a:solidFill>
                <a:highlight>
                  <a:srgbClr val="FFFFFF"/>
                </a:highlight>
                <a:latin typeface="Franklin Gothic Medium"/>
                <a:ea typeface="Noto Sans"/>
                <a:cs typeface="Noto Sans"/>
              </a:rPr>
              <a:t>See the August Newsletter sent by Alumni Clubs Team</a:t>
            </a:r>
          </a:p>
          <a:p>
            <a:pPr marL="800100" lvl="1" indent="-342900">
              <a:spcBef>
                <a:spcPts val="500"/>
              </a:spcBef>
              <a:spcAft>
                <a:spcPts val="500"/>
              </a:spcAft>
              <a:buFont typeface="Courier New"/>
              <a:buChar char="o"/>
            </a:pPr>
            <a:r>
              <a:rPr lang="en-US" sz="2400">
                <a:solidFill>
                  <a:srgbClr val="2A3844"/>
                </a:solidFill>
                <a:highlight>
                  <a:srgbClr val="FFFFFF"/>
                </a:highlight>
                <a:latin typeface="Franklin Gothic Medium"/>
                <a:ea typeface="Noto Sans"/>
                <a:cs typeface="Noto Sans"/>
              </a:rPr>
              <a:t>Note: Either newsletter template can be used</a:t>
            </a:r>
          </a:p>
          <a:p>
            <a:pPr marL="342900" indent="-342900">
              <a:spcBef>
                <a:spcPts val="500"/>
              </a:spcBef>
              <a:spcAft>
                <a:spcPts val="500"/>
              </a:spcAft>
              <a:buFont typeface="Arial"/>
              <a:buChar char="•"/>
            </a:pPr>
            <a:r>
              <a:rPr lang="en-US" sz="2400">
                <a:solidFill>
                  <a:srgbClr val="2A3844"/>
                </a:solidFill>
                <a:highlight>
                  <a:srgbClr val="FFFFFF"/>
                </a:highlight>
                <a:latin typeface="Franklin Gothic Medium"/>
                <a:ea typeface="Noto Sans"/>
                <a:cs typeface="Noto Sans"/>
              </a:rPr>
              <a:t>User handbook will be sent with the newsletter template</a:t>
            </a:r>
          </a:p>
          <a:p>
            <a:pPr marL="800100" lvl="1" indent="-342900">
              <a:spcBef>
                <a:spcPts val="500"/>
              </a:spcBef>
              <a:spcAft>
                <a:spcPts val="500"/>
              </a:spcAft>
              <a:buFont typeface="Courier New"/>
              <a:buChar char="o"/>
            </a:pPr>
            <a:r>
              <a:rPr lang="en-US" sz="2400">
                <a:solidFill>
                  <a:srgbClr val="2A3844"/>
                </a:solidFill>
                <a:highlight>
                  <a:srgbClr val="FFFFFF"/>
                </a:highlight>
                <a:latin typeface="Franklin Gothic Medium"/>
                <a:ea typeface="Noto Sans"/>
                <a:cs typeface="Noto Sans"/>
              </a:rPr>
              <a:t>If you need additional help, please reach out to LeAnne (</a:t>
            </a:r>
            <a:r>
              <a:rPr lang="en-US" sz="2400">
                <a:solidFill>
                  <a:srgbClr val="2A3844"/>
                </a:solidFill>
                <a:highlight>
                  <a:srgbClr val="FFFFFF"/>
                </a:highlight>
                <a:latin typeface="Franklin Gothic Medium"/>
                <a:ea typeface="Noto Sans"/>
                <a:cs typeface="Noto Sans"/>
                <a:hlinkClick r:id="rId3"/>
              </a:rPr>
              <a:t>lewilliams@purdueforlife.org</a:t>
            </a:r>
            <a:r>
              <a:rPr lang="en-US" sz="2400">
                <a:solidFill>
                  <a:srgbClr val="2A3844"/>
                </a:solidFill>
                <a:highlight>
                  <a:srgbClr val="FFFFFF"/>
                </a:highlight>
                <a:latin typeface="Franklin Gothic Medium"/>
                <a:ea typeface="Noto Sans"/>
                <a:cs typeface="Noto Sans"/>
              </a:rPr>
              <a:t>)</a:t>
            </a:r>
          </a:p>
          <a:p>
            <a:pPr marL="342900" indent="-342900">
              <a:spcBef>
                <a:spcPts val="500"/>
              </a:spcBef>
              <a:spcAft>
                <a:spcPts val="500"/>
              </a:spcAft>
              <a:buFont typeface="Arial"/>
              <a:buChar char="•"/>
            </a:pPr>
            <a:r>
              <a:rPr lang="en-US" sz="2400">
                <a:solidFill>
                  <a:srgbClr val="2A3844"/>
                </a:solidFill>
                <a:highlight>
                  <a:srgbClr val="FFFFFF"/>
                </a:highlight>
                <a:latin typeface="Franklin Gothic Medium"/>
                <a:ea typeface="Noto Sans"/>
                <a:cs typeface="Noto Sans"/>
              </a:rPr>
              <a:t>Download and use the </a:t>
            </a:r>
            <a:r>
              <a:rPr lang="en-US" sz="2400">
                <a:solidFill>
                  <a:srgbClr val="2A3844"/>
                </a:solidFill>
                <a:highlight>
                  <a:srgbClr val="FFFFFF"/>
                </a:highlight>
                <a:latin typeface="Franklin Gothic Medium"/>
                <a:ea typeface="Noto Sans"/>
                <a:cs typeface="Noto Sans"/>
                <a:hlinkClick r:id="rId4"/>
              </a:rPr>
              <a:t>new banners</a:t>
            </a:r>
            <a:r>
              <a:rPr lang="en-US" sz="2400">
                <a:solidFill>
                  <a:srgbClr val="2A3844"/>
                </a:solidFill>
                <a:highlight>
                  <a:srgbClr val="FFFFFF"/>
                </a:highlight>
                <a:latin typeface="Franklin Gothic Medium"/>
                <a:ea typeface="Noto Sans"/>
                <a:cs typeface="Noto Sans"/>
              </a:rPr>
              <a:t> &amp; </a:t>
            </a:r>
            <a:r>
              <a:rPr lang="en-US" sz="2400">
                <a:solidFill>
                  <a:srgbClr val="2A3844"/>
                </a:solidFill>
                <a:highlight>
                  <a:srgbClr val="FFFFFF"/>
                </a:highlight>
                <a:latin typeface="Franklin Gothic Medium"/>
                <a:ea typeface="Noto Sans"/>
                <a:cs typeface="Noto Sans"/>
                <a:hlinkClick r:id="rId5"/>
              </a:rPr>
              <a:t>images</a:t>
            </a:r>
            <a:r>
              <a:rPr lang="en-US" sz="2400">
                <a:solidFill>
                  <a:srgbClr val="2A3844"/>
                </a:solidFill>
                <a:highlight>
                  <a:srgbClr val="FFFFFF"/>
                </a:highlight>
                <a:latin typeface="Franklin Gothic Medium"/>
                <a:ea typeface="Noto Sans"/>
                <a:cs typeface="Noto Sans"/>
              </a:rPr>
              <a:t> </a:t>
            </a:r>
            <a:r>
              <a:rPr lang="en-US" sz="2400" err="1">
                <a:solidFill>
                  <a:srgbClr val="2A3844"/>
                </a:solidFill>
                <a:highlight>
                  <a:srgbClr val="FFFFFF"/>
                </a:highlight>
                <a:latin typeface="Franklin Gothic Medium"/>
                <a:ea typeface="Noto Sans"/>
                <a:cs typeface="Noto Sans"/>
              </a:rPr>
              <a:t>MarComm</a:t>
            </a:r>
            <a:r>
              <a:rPr lang="en-US" sz="2400">
                <a:solidFill>
                  <a:srgbClr val="2A3844"/>
                </a:solidFill>
                <a:highlight>
                  <a:srgbClr val="FFFFFF"/>
                </a:highlight>
                <a:latin typeface="Franklin Gothic Medium"/>
                <a:ea typeface="Noto Sans"/>
                <a:cs typeface="Noto Sans"/>
              </a:rPr>
              <a:t> team has created for club use</a:t>
            </a:r>
          </a:p>
        </p:txBody>
      </p:sp>
    </p:spTree>
    <p:extLst>
      <p:ext uri="{BB962C8B-B14F-4D97-AF65-F5344CB8AC3E}">
        <p14:creationId xmlns:p14="http://schemas.microsoft.com/office/powerpoint/2010/main" val="8545691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F1963-864D-7466-B4FD-4178CEDC9487}"/>
              </a:ext>
            </a:extLst>
          </p:cNvPr>
          <p:cNvSpPr>
            <a:spLocks noGrp="1"/>
          </p:cNvSpPr>
          <p:nvPr>
            <p:ph type="ctrTitle"/>
          </p:nvPr>
        </p:nvSpPr>
        <p:spPr/>
        <p:txBody>
          <a:bodyPr/>
          <a:lstStyle/>
          <a:p>
            <a:r>
              <a:rPr lang="en-US">
                <a:solidFill>
                  <a:schemeClr val="accent1"/>
                </a:solidFill>
                <a:latin typeface="Acumin Pro ExtraCondensed"/>
              </a:rPr>
              <a:t>New Banners</a:t>
            </a:r>
            <a:endParaRPr lang="en-US">
              <a:solidFill>
                <a:schemeClr val="accent1"/>
              </a:solidFill>
            </a:endParaRPr>
          </a:p>
        </p:txBody>
      </p:sp>
      <p:pic>
        <p:nvPicPr>
          <p:cNvPr id="7" name="Picture 6">
            <a:extLst>
              <a:ext uri="{FF2B5EF4-FFF2-40B4-BE49-F238E27FC236}">
                <a16:creationId xmlns:a16="http://schemas.microsoft.com/office/drawing/2014/main" id="{22E825D2-A105-BA63-F509-270386731E77}"/>
              </a:ext>
            </a:extLst>
          </p:cNvPr>
          <p:cNvPicPr>
            <a:picLocks noChangeAspect="1"/>
          </p:cNvPicPr>
          <p:nvPr/>
        </p:nvPicPr>
        <p:blipFill>
          <a:blip r:embed="rId3"/>
          <a:stretch>
            <a:fillRect/>
          </a:stretch>
        </p:blipFill>
        <p:spPr>
          <a:xfrm>
            <a:off x="186276" y="955826"/>
            <a:ext cx="6456691" cy="2157142"/>
          </a:xfrm>
          <a:prstGeom prst="rect">
            <a:avLst/>
          </a:prstGeom>
        </p:spPr>
      </p:pic>
      <p:pic>
        <p:nvPicPr>
          <p:cNvPr id="8" name="Picture 7">
            <a:extLst>
              <a:ext uri="{FF2B5EF4-FFF2-40B4-BE49-F238E27FC236}">
                <a16:creationId xmlns:a16="http://schemas.microsoft.com/office/drawing/2014/main" id="{331D1FEE-4D20-AFD9-9F95-1BC13A33F3D1}"/>
              </a:ext>
            </a:extLst>
          </p:cNvPr>
          <p:cNvPicPr>
            <a:picLocks noChangeAspect="1"/>
          </p:cNvPicPr>
          <p:nvPr/>
        </p:nvPicPr>
        <p:blipFill>
          <a:blip r:embed="rId4"/>
          <a:stretch>
            <a:fillRect/>
          </a:stretch>
        </p:blipFill>
        <p:spPr>
          <a:xfrm>
            <a:off x="5659109" y="954837"/>
            <a:ext cx="5632689" cy="5451534"/>
          </a:xfrm>
          <a:prstGeom prst="rect">
            <a:avLst/>
          </a:prstGeom>
        </p:spPr>
      </p:pic>
      <p:sp>
        <p:nvSpPr>
          <p:cNvPr id="9" name="TextBox 8">
            <a:extLst>
              <a:ext uri="{FF2B5EF4-FFF2-40B4-BE49-F238E27FC236}">
                <a16:creationId xmlns:a16="http://schemas.microsoft.com/office/drawing/2014/main" id="{C73CAE1F-6603-3161-4127-9F4A1A09B731}"/>
              </a:ext>
            </a:extLst>
          </p:cNvPr>
          <p:cNvSpPr txBox="1"/>
          <p:nvPr/>
        </p:nvSpPr>
        <p:spPr>
          <a:xfrm>
            <a:off x="355600" y="3302000"/>
            <a:ext cx="4927600"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solidFill>
                  <a:srgbClr val="2A3844"/>
                </a:solidFill>
                <a:highlight>
                  <a:srgbClr val="FFFFFF"/>
                </a:highlight>
                <a:latin typeface="Franklin Gothic Medium"/>
                <a:ea typeface="Noto Sans"/>
                <a:cs typeface="Noto Sans"/>
              </a:rPr>
              <a:t>Email and Blackthorn graphic examples are shown.</a:t>
            </a:r>
            <a:endParaRPr lang="en-US" sz="2400">
              <a:latin typeface="Franklin Gothic Medium"/>
            </a:endParaRPr>
          </a:p>
          <a:p>
            <a:endParaRPr lang="en-US" sz="2400">
              <a:solidFill>
                <a:srgbClr val="2A3844"/>
              </a:solidFill>
              <a:highlight>
                <a:srgbClr val="FFFFFF"/>
              </a:highlight>
              <a:latin typeface="Franklin Gothic Medium"/>
              <a:ea typeface="Noto Sans"/>
              <a:cs typeface="Noto Sans"/>
            </a:endParaRPr>
          </a:p>
          <a:p>
            <a:r>
              <a:rPr lang="en-US" sz="2400">
                <a:solidFill>
                  <a:srgbClr val="2A3844"/>
                </a:solidFill>
                <a:highlight>
                  <a:srgbClr val="FFFFFF"/>
                </a:highlight>
                <a:latin typeface="Franklin Gothic Medium"/>
                <a:ea typeface="Noto Sans"/>
                <a:cs typeface="Noto Sans"/>
              </a:rPr>
              <a:t>Specific club graphics can be downloaded with link we'll provide.</a:t>
            </a:r>
          </a:p>
        </p:txBody>
      </p:sp>
    </p:spTree>
    <p:extLst>
      <p:ext uri="{BB962C8B-B14F-4D97-AF65-F5344CB8AC3E}">
        <p14:creationId xmlns:p14="http://schemas.microsoft.com/office/powerpoint/2010/main" val="27413677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B3E44E-5D12-65C4-6443-5A6682A9B2F9}"/>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E62312DA-8DED-7594-005B-F315508CBEE0}"/>
              </a:ext>
            </a:extLst>
          </p:cNvPr>
          <p:cNvSpPr>
            <a:spLocks noGrp="1"/>
          </p:cNvSpPr>
          <p:nvPr>
            <p:ph type="body" sz="quarter" idx="14"/>
          </p:nvPr>
        </p:nvSpPr>
        <p:spPr>
          <a:xfrm>
            <a:off x="2182708" y="1202292"/>
            <a:ext cx="5783970" cy="1986053"/>
          </a:xfrm>
        </p:spPr>
        <p:txBody>
          <a:bodyPr vert="horz" lIns="0" tIns="0" rIns="0" bIns="0" numCol="1" rtlCol="0" anchor="t">
            <a:noAutofit/>
          </a:bodyPr>
          <a:lstStyle/>
          <a:p>
            <a:pPr marL="0" indent="0">
              <a:buNone/>
            </a:pPr>
            <a:endParaRPr lang="en-US" sz="1650">
              <a:solidFill>
                <a:srgbClr val="000000"/>
              </a:solidFill>
              <a:latin typeface="Franklin Gothic Medium" panose="020B0603020102020204" pitchFamily="34" charset="0"/>
            </a:endParaRPr>
          </a:p>
          <a:p>
            <a:pPr marL="0" indent="0">
              <a:buNone/>
            </a:pPr>
            <a:endParaRPr lang="en-US" sz="2800">
              <a:solidFill>
                <a:srgbClr val="000000"/>
              </a:solidFill>
              <a:latin typeface="Franklin Gothic Medium"/>
            </a:endParaRPr>
          </a:p>
          <a:p>
            <a:pPr marL="0" indent="0">
              <a:buNone/>
            </a:pPr>
            <a:endParaRPr lang="en-US" sz="3000">
              <a:solidFill>
                <a:srgbClr val="000000"/>
              </a:solidFill>
              <a:latin typeface="Franklin Gothic Medium"/>
            </a:endParaRPr>
          </a:p>
        </p:txBody>
      </p:sp>
      <p:sp>
        <p:nvSpPr>
          <p:cNvPr id="8" name="Title 1">
            <a:extLst>
              <a:ext uri="{FF2B5EF4-FFF2-40B4-BE49-F238E27FC236}">
                <a16:creationId xmlns:a16="http://schemas.microsoft.com/office/drawing/2014/main" id="{F35A1848-D153-2C0D-2363-BA41349327E1}"/>
              </a:ext>
            </a:extLst>
          </p:cNvPr>
          <p:cNvSpPr txBox="1">
            <a:spLocks/>
          </p:cNvSpPr>
          <p:nvPr/>
        </p:nvSpPr>
        <p:spPr bwMode="blackWhite">
          <a:xfrm>
            <a:off x="1043553" y="318527"/>
            <a:ext cx="9234309" cy="512448"/>
          </a:xfrm>
          <a:prstGeom prst="rect">
            <a:avLst/>
          </a:prstGeom>
          <a:noFill/>
          <a:ln w="38100">
            <a:noFill/>
          </a:ln>
        </p:spPr>
        <p:txBody>
          <a:bodyPr wrap="square" lIns="0" tIns="0" rIns="0" bIns="0" anchor="t" anchorCtr="0">
            <a:spAutoFit/>
          </a:bodyPr>
          <a:lstStyle>
            <a:lvl1pPr algn="l" defTabSz="914400" rtl="0" eaLnBrk="1" latinLnBrk="0" hangingPunct="1">
              <a:lnSpc>
                <a:spcPct val="90000"/>
              </a:lnSpc>
              <a:spcBef>
                <a:spcPct val="0"/>
              </a:spcBef>
              <a:buNone/>
              <a:defRPr sz="3600" b="1" i="1" kern="1200" cap="none" spc="0" baseline="0">
                <a:solidFill>
                  <a:schemeClr val="tx2"/>
                </a:solidFill>
                <a:latin typeface="Acumin Pro ExtraCondensed" panose="020B0508020202020204" pitchFamily="34" charset="77"/>
                <a:ea typeface="+mj-ea"/>
                <a:cs typeface="+mj-cs"/>
              </a:defRPr>
            </a:lvl1pPr>
          </a:lstStyle>
          <a:p>
            <a:r>
              <a:rPr lang="en-US">
                <a:solidFill>
                  <a:srgbClr val="C9B991"/>
                </a:solidFill>
                <a:latin typeface="Franklin Gothic Medium"/>
              </a:rPr>
              <a:t>Communications Reminders</a:t>
            </a:r>
            <a:r>
              <a:rPr lang="en-US">
                <a:solidFill>
                  <a:srgbClr val="C9B991"/>
                </a:solidFill>
                <a:latin typeface="Acumin Pro ExtraCondensed"/>
                <a:cs typeface="Acumin Pro ExtraCondensed"/>
              </a:rPr>
              <a:t> </a:t>
            </a:r>
            <a:endParaRPr lang="en-US"/>
          </a:p>
        </p:txBody>
      </p:sp>
      <p:sp>
        <p:nvSpPr>
          <p:cNvPr id="3" name="Text Placeholder 3">
            <a:extLst>
              <a:ext uri="{FF2B5EF4-FFF2-40B4-BE49-F238E27FC236}">
                <a16:creationId xmlns:a16="http://schemas.microsoft.com/office/drawing/2014/main" id="{6576B008-11A9-8027-DF0A-C6754DAECFBF}"/>
              </a:ext>
            </a:extLst>
          </p:cNvPr>
          <p:cNvSpPr txBox="1">
            <a:spLocks/>
          </p:cNvSpPr>
          <p:nvPr/>
        </p:nvSpPr>
        <p:spPr>
          <a:xfrm>
            <a:off x="586649" y="924863"/>
            <a:ext cx="11293326" cy="5678312"/>
          </a:xfrm>
          <a:prstGeom prst="rect">
            <a:avLst/>
          </a:prstGeom>
        </p:spPr>
        <p:txBody>
          <a:bodyPr lIns="0" tIns="0" rIns="0" bIns="0" anchor="t">
            <a:noAutofit/>
          </a:bodyPr>
          <a:lstStyle>
            <a:lvl1pPr marL="274320" marR="0" indent="-274320" algn="l" defTabSz="457200" rtl="0" eaLnBrk="1" fontAlgn="auto" latinLnBrk="0" hangingPunct="1">
              <a:lnSpc>
                <a:spcPct val="100000"/>
              </a:lnSpc>
              <a:spcBef>
                <a:spcPts val="0"/>
              </a:spcBef>
              <a:spcAft>
                <a:spcPts val="0"/>
              </a:spcAft>
              <a:buClrTx/>
              <a:buSzTx/>
              <a:buFont typeface="Wingdings" charset="2"/>
              <a:buChar char="§"/>
              <a:tabLst/>
              <a:defRPr sz="1800" b="0" i="0" kern="1200" normalizeH="0" baseline="0">
                <a:solidFill>
                  <a:schemeClr val="bg1"/>
                </a:solidFill>
                <a:latin typeface="Acumin Pro" panose="020B0504020202020204" pitchFamily="34" charset="77"/>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44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59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28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r>
              <a:rPr lang="en-US" sz="2000" b="1">
                <a:solidFill>
                  <a:srgbClr val="262626"/>
                </a:solidFill>
                <a:highlight>
                  <a:srgbClr val="FFFFFF"/>
                </a:highlight>
                <a:latin typeface="Franklin Gothic Medium"/>
                <a:hlinkClick r:id="rId3"/>
              </a:rPr>
              <a:t>Engagement and Event Request Form</a:t>
            </a:r>
            <a:r>
              <a:rPr lang="en-US" sz="2000" b="1">
                <a:solidFill>
                  <a:srgbClr val="262626"/>
                </a:solidFill>
                <a:highlight>
                  <a:srgbClr val="FFFFFF"/>
                </a:highlight>
                <a:latin typeface="Franklin Gothic Medium"/>
              </a:rPr>
              <a:t>:</a:t>
            </a:r>
            <a:endParaRPr lang="en-US" sz="2000">
              <a:latin typeface="Franklin Gothic Medium" panose="020B0603020102020204" pitchFamily="34" charset="0"/>
            </a:endParaRPr>
          </a:p>
          <a:p>
            <a:pPr lvl="1" indent="-274320">
              <a:buFont typeface="Courier New" charset="2"/>
              <a:buChar char="o"/>
            </a:pPr>
            <a:r>
              <a:rPr lang="en-US" sz="1800" b="1">
                <a:solidFill>
                  <a:srgbClr val="262626"/>
                </a:solidFill>
                <a:highlight>
                  <a:srgbClr val="FFFFFF"/>
                </a:highlight>
                <a:latin typeface="Franklin Gothic Medium"/>
              </a:rPr>
              <a:t>Submit all Event &amp; Communications: Emails, Events with Emails, Newsletters, and Game Watches</a:t>
            </a:r>
          </a:p>
          <a:p>
            <a:pPr lvl="1" indent="-274320">
              <a:buFont typeface="Courier New" charset="2"/>
              <a:buChar char="o"/>
            </a:pPr>
            <a:r>
              <a:rPr lang="en-US" sz="1800" b="1">
                <a:solidFill>
                  <a:srgbClr val="262626"/>
                </a:solidFill>
                <a:highlight>
                  <a:srgbClr val="FFFFFF"/>
                </a:highlight>
                <a:latin typeface="Franklin Gothic Medium"/>
              </a:rPr>
              <a:t>Important notes:</a:t>
            </a:r>
            <a:endParaRPr lang="en-US" sz="1800" b="1">
              <a:solidFill>
                <a:srgbClr val="262626"/>
              </a:solidFill>
              <a:highlight>
                <a:srgbClr val="FFFFFF"/>
              </a:highlight>
              <a:latin typeface="Franklin Gothic Medium" panose="020B0603020102020204" pitchFamily="34" charset="0"/>
            </a:endParaRPr>
          </a:p>
          <a:p>
            <a:pPr lvl="2">
              <a:buFont typeface="Wingdings" charset="2"/>
              <a:buChar char="§"/>
            </a:pPr>
            <a:r>
              <a:rPr lang="en-US" sz="1800" b="1">
                <a:solidFill>
                  <a:srgbClr val="262626"/>
                </a:solidFill>
                <a:highlight>
                  <a:srgbClr val="FFFFFF"/>
                </a:highlight>
                <a:latin typeface="Franklin Gothic Medium"/>
              </a:rPr>
              <a:t>Email Submissions: Need at least four (4) business days from submission to send.</a:t>
            </a:r>
          </a:p>
          <a:p>
            <a:pPr lvl="2">
              <a:buFont typeface="Wingdings" charset="2"/>
              <a:buChar char="§"/>
            </a:pPr>
            <a:r>
              <a:rPr lang="en-US" sz="1800" b="1">
                <a:solidFill>
                  <a:srgbClr val="262626"/>
                </a:solidFill>
                <a:highlight>
                  <a:srgbClr val="FFFFFF"/>
                </a:highlight>
                <a:latin typeface="Franklin Gothic Medium"/>
              </a:rPr>
              <a:t>Events with Emails:</a:t>
            </a:r>
          </a:p>
          <a:p>
            <a:pPr lvl="3">
              <a:buFont typeface="Wingdings" charset="2"/>
              <a:buChar char="§"/>
            </a:pPr>
            <a:r>
              <a:rPr lang="en-US" sz="1800" b="1">
                <a:solidFill>
                  <a:srgbClr val="262626"/>
                </a:solidFill>
                <a:highlight>
                  <a:srgbClr val="FFFFFF"/>
                </a:highlight>
                <a:latin typeface="Franklin Gothic Medium"/>
              </a:rPr>
              <a:t>Need at least seven (7) business days for Event registration site build, four (4) business days for 1st email send = 11 business days from submission to 1st email send.</a:t>
            </a:r>
          </a:p>
          <a:p>
            <a:pPr lvl="3">
              <a:buFont typeface="Wingdings" charset="2"/>
              <a:buChar char="§"/>
            </a:pPr>
            <a:r>
              <a:rPr lang="en-US" sz="1800" b="1">
                <a:solidFill>
                  <a:srgbClr val="262626"/>
                </a:solidFill>
                <a:highlight>
                  <a:srgbClr val="FFFFFF"/>
                </a:highlight>
                <a:latin typeface="Franklin Gothic Medium"/>
              </a:rPr>
              <a:t>Events submitted 30 or more days out from event will receive:</a:t>
            </a:r>
          </a:p>
          <a:p>
            <a:pPr lvl="4">
              <a:spcBef>
                <a:spcPts val="0"/>
              </a:spcBef>
              <a:buFont typeface="Courier New" charset="2"/>
              <a:buChar char="o"/>
            </a:pPr>
            <a:r>
              <a:rPr lang="en-US" sz="1800" b="1">
                <a:solidFill>
                  <a:srgbClr val="262626"/>
                </a:solidFill>
                <a:highlight>
                  <a:srgbClr val="FFFFFF"/>
                </a:highlight>
                <a:latin typeface="Franklin Gothic Medium"/>
              </a:rPr>
              <a:t>1 Event invitation Email</a:t>
            </a:r>
          </a:p>
          <a:p>
            <a:pPr lvl="4">
              <a:spcBef>
                <a:spcPts val="0"/>
              </a:spcBef>
              <a:buFont typeface="Courier New" charset="2"/>
              <a:buChar char="o"/>
            </a:pPr>
            <a:r>
              <a:rPr lang="en-US" sz="1800" b="1">
                <a:solidFill>
                  <a:srgbClr val="262626"/>
                </a:solidFill>
                <a:highlight>
                  <a:srgbClr val="FFFFFF"/>
                </a:highlight>
                <a:latin typeface="Franklin Gothic Medium"/>
              </a:rPr>
              <a:t>1 Reminder Email</a:t>
            </a:r>
          </a:p>
          <a:p>
            <a:pPr lvl="4">
              <a:spcBef>
                <a:spcPts val="0"/>
              </a:spcBef>
              <a:buFont typeface="Courier New" charset="2"/>
              <a:buChar char="o"/>
            </a:pPr>
            <a:r>
              <a:rPr lang="en-US" sz="1800" b="1">
                <a:solidFill>
                  <a:srgbClr val="262626"/>
                </a:solidFill>
                <a:highlight>
                  <a:srgbClr val="FFFFFF"/>
                </a:highlight>
                <a:latin typeface="Franklin Gothic Medium"/>
              </a:rPr>
              <a:t>1 Pre-event email to those registered (can be changed to 2nd reminder upon request)</a:t>
            </a:r>
          </a:p>
          <a:p>
            <a:pPr lvl="3">
              <a:spcBef>
                <a:spcPts val="0"/>
              </a:spcBef>
              <a:buFont typeface="Wingdings" charset="2"/>
              <a:buChar char="§"/>
            </a:pPr>
            <a:r>
              <a:rPr lang="en-US" sz="1800" b="1">
                <a:solidFill>
                  <a:srgbClr val="262626"/>
                </a:solidFill>
                <a:highlight>
                  <a:srgbClr val="FFFFFF"/>
                </a:highlight>
                <a:latin typeface="Franklin Gothic Medium"/>
              </a:rPr>
              <a:t>Events submitted less than 30 day out from event:</a:t>
            </a:r>
          </a:p>
          <a:p>
            <a:pPr lvl="4">
              <a:spcBef>
                <a:spcPts val="0"/>
              </a:spcBef>
              <a:buFont typeface="Courier New" charset="2"/>
              <a:buChar char="o"/>
            </a:pPr>
            <a:r>
              <a:rPr lang="en-US" sz="1800" b="1">
                <a:solidFill>
                  <a:srgbClr val="262626"/>
                </a:solidFill>
                <a:highlight>
                  <a:srgbClr val="FFFFFF"/>
                </a:highlight>
                <a:latin typeface="Franklin Gothic Medium"/>
              </a:rPr>
              <a:t>Will receive 1-2 emails – Invitation &amp; Pre-Event – dependent on how close submission is to event.</a:t>
            </a:r>
          </a:p>
        </p:txBody>
      </p:sp>
      <p:sp>
        <p:nvSpPr>
          <p:cNvPr id="2" name="TextBox 1">
            <a:extLst>
              <a:ext uri="{FF2B5EF4-FFF2-40B4-BE49-F238E27FC236}">
                <a16:creationId xmlns:a16="http://schemas.microsoft.com/office/drawing/2014/main" id="{9F6B2C5D-4D2D-1E43-FA56-556C764EBC9C}"/>
              </a:ext>
            </a:extLst>
          </p:cNvPr>
          <p:cNvSpPr txBox="1"/>
          <p:nvPr/>
        </p:nvSpPr>
        <p:spPr>
          <a:xfrm>
            <a:off x="1959428" y="5567737"/>
            <a:ext cx="9274628" cy="923330"/>
          </a:xfrm>
          <a:prstGeom prst="rect">
            <a:avLst/>
          </a:prstGeom>
          <a:noFill/>
        </p:spPr>
        <p:txBody>
          <a:bodyPr wrap="square">
            <a:spAutoFit/>
          </a:bodyPr>
          <a:lstStyle/>
          <a:p>
            <a:pPr algn="ctr">
              <a:spcBef>
                <a:spcPts val="500"/>
              </a:spcBef>
              <a:spcAft>
                <a:spcPts val="500"/>
              </a:spcAft>
            </a:pPr>
            <a:r>
              <a:rPr lang="en-US" sz="1800" i="1">
                <a:solidFill>
                  <a:srgbClr val="2A3844"/>
                </a:solidFill>
                <a:highlight>
                  <a:srgbClr val="FFFFFF"/>
                </a:highlight>
                <a:latin typeface="Franklin Gothic Medium" panose="020B0603020102020204" pitchFamily="34" charset="0"/>
                <a:ea typeface="+mn-lt"/>
                <a:cs typeface="+mn-lt"/>
              </a:rPr>
              <a:t>To ensure consistency and maximize reach, </a:t>
            </a:r>
            <a:r>
              <a:rPr lang="en-US" sz="1800" i="1" u="sng">
                <a:solidFill>
                  <a:srgbClr val="2A3844"/>
                </a:solidFill>
                <a:highlight>
                  <a:srgbClr val="FFFFFF"/>
                </a:highlight>
                <a:latin typeface="Franklin Gothic Medium" panose="020B0603020102020204" pitchFamily="34" charset="0"/>
                <a:ea typeface="+mn-lt"/>
                <a:cs typeface="+mn-lt"/>
              </a:rPr>
              <a:t>all club email communications should be coordinated through this process.</a:t>
            </a:r>
            <a:r>
              <a:rPr lang="en-US" sz="1800" i="1">
                <a:solidFill>
                  <a:srgbClr val="2A3844"/>
                </a:solidFill>
                <a:highlight>
                  <a:srgbClr val="FFFFFF"/>
                </a:highlight>
                <a:latin typeface="Franklin Gothic Medium" panose="020B0603020102020204" pitchFamily="34" charset="0"/>
                <a:ea typeface="+mn-lt"/>
                <a:cs typeface="+mn-lt"/>
              </a:rPr>
              <a:t> Direct communications from club leaders should be reserved for emergency situations or post-event follow-up (</a:t>
            </a:r>
            <a:r>
              <a:rPr lang="en-US" sz="1800" i="1">
                <a:solidFill>
                  <a:srgbClr val="2A3844"/>
                </a:solidFill>
                <a:highlight>
                  <a:srgbClr val="FFFFFF"/>
                </a:highlight>
                <a:latin typeface="Franklin Gothic Medium" panose="020B0603020102020204" pitchFamily="34" charset="0"/>
                <a:ea typeface="+mn-lt"/>
                <a:cs typeface="+mn-lt"/>
                <a:hlinkClick r:id="rId4"/>
              </a:rPr>
              <a:t>Volunteer Data Training Required</a:t>
            </a:r>
            <a:r>
              <a:rPr lang="en-US" sz="1800" i="1">
                <a:solidFill>
                  <a:srgbClr val="2A3844"/>
                </a:solidFill>
                <a:highlight>
                  <a:srgbClr val="FFFFFF"/>
                </a:highlight>
                <a:latin typeface="Franklin Gothic Medium" panose="020B0603020102020204" pitchFamily="34" charset="0"/>
                <a:ea typeface="+mn-lt"/>
                <a:cs typeface="+mn-lt"/>
              </a:rPr>
              <a:t>)</a:t>
            </a:r>
            <a:endParaRPr lang="en-US" sz="1800">
              <a:latin typeface="Franklin Gothic Medium" panose="020B0603020102020204" pitchFamily="34" charset="0"/>
            </a:endParaRPr>
          </a:p>
        </p:txBody>
      </p:sp>
    </p:spTree>
    <p:extLst>
      <p:ext uri="{BB962C8B-B14F-4D97-AF65-F5344CB8AC3E}">
        <p14:creationId xmlns:p14="http://schemas.microsoft.com/office/powerpoint/2010/main" val="4120917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9A81A3-2087-64B4-B9B0-D9C96D5E2527}"/>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69F43CCC-AE2E-6DFF-0612-DD9D76E5E627}"/>
              </a:ext>
            </a:extLst>
          </p:cNvPr>
          <p:cNvSpPr>
            <a:spLocks noGrp="1"/>
          </p:cNvSpPr>
          <p:nvPr>
            <p:ph type="body" sz="quarter" idx="14"/>
          </p:nvPr>
        </p:nvSpPr>
        <p:spPr>
          <a:xfrm>
            <a:off x="2182708" y="1202292"/>
            <a:ext cx="5783970" cy="1986053"/>
          </a:xfrm>
        </p:spPr>
        <p:txBody>
          <a:bodyPr vert="horz" lIns="0" tIns="0" rIns="0" bIns="0" numCol="1" rtlCol="0" anchor="t">
            <a:noAutofit/>
          </a:bodyPr>
          <a:lstStyle/>
          <a:p>
            <a:pPr marL="0" indent="0">
              <a:buNone/>
            </a:pPr>
            <a:endParaRPr lang="en-US" sz="1650">
              <a:solidFill>
                <a:srgbClr val="000000"/>
              </a:solidFill>
              <a:latin typeface="Franklin Gothic Medium" panose="020B0603020102020204" pitchFamily="34" charset="0"/>
            </a:endParaRPr>
          </a:p>
          <a:p>
            <a:pPr marL="0" indent="0">
              <a:buNone/>
            </a:pPr>
            <a:endParaRPr lang="en-US" sz="2800">
              <a:solidFill>
                <a:srgbClr val="000000"/>
              </a:solidFill>
              <a:latin typeface="Franklin Gothic Medium"/>
            </a:endParaRPr>
          </a:p>
          <a:p>
            <a:pPr marL="0" indent="0">
              <a:buNone/>
            </a:pPr>
            <a:endParaRPr lang="en-US" sz="3000">
              <a:solidFill>
                <a:srgbClr val="000000"/>
              </a:solidFill>
              <a:latin typeface="Franklin Gothic Medium"/>
            </a:endParaRPr>
          </a:p>
        </p:txBody>
      </p:sp>
      <p:sp>
        <p:nvSpPr>
          <p:cNvPr id="8" name="Title 1">
            <a:extLst>
              <a:ext uri="{FF2B5EF4-FFF2-40B4-BE49-F238E27FC236}">
                <a16:creationId xmlns:a16="http://schemas.microsoft.com/office/drawing/2014/main" id="{5A146E48-BA7E-80D3-95AF-47D651AC2D7A}"/>
              </a:ext>
            </a:extLst>
          </p:cNvPr>
          <p:cNvSpPr txBox="1">
            <a:spLocks/>
          </p:cNvSpPr>
          <p:nvPr/>
        </p:nvSpPr>
        <p:spPr bwMode="blackWhite">
          <a:xfrm>
            <a:off x="1043553" y="318527"/>
            <a:ext cx="9234309" cy="512448"/>
          </a:xfrm>
          <a:prstGeom prst="rect">
            <a:avLst/>
          </a:prstGeom>
          <a:noFill/>
          <a:ln w="38100">
            <a:noFill/>
          </a:ln>
        </p:spPr>
        <p:txBody>
          <a:bodyPr wrap="square" lIns="0" tIns="0" rIns="0" bIns="0" anchor="t" anchorCtr="0">
            <a:spAutoFit/>
          </a:bodyPr>
          <a:lstStyle>
            <a:lvl1pPr algn="l" defTabSz="914400" rtl="0" eaLnBrk="1" latinLnBrk="0" hangingPunct="1">
              <a:lnSpc>
                <a:spcPct val="90000"/>
              </a:lnSpc>
              <a:spcBef>
                <a:spcPct val="0"/>
              </a:spcBef>
              <a:buNone/>
              <a:defRPr sz="3600" b="1" i="1" kern="1200" cap="none" spc="0" baseline="0">
                <a:solidFill>
                  <a:schemeClr val="tx2"/>
                </a:solidFill>
                <a:latin typeface="Acumin Pro ExtraCondensed" panose="020B0508020202020204" pitchFamily="34" charset="77"/>
                <a:ea typeface="+mj-ea"/>
                <a:cs typeface="+mj-cs"/>
              </a:defRPr>
            </a:lvl1pPr>
          </a:lstStyle>
          <a:p>
            <a:r>
              <a:rPr lang="en-US">
                <a:solidFill>
                  <a:srgbClr val="C9B991"/>
                </a:solidFill>
                <a:latin typeface="Franklin Gothic Medium"/>
              </a:rPr>
              <a:t>Digital Business Cards</a:t>
            </a:r>
            <a:endParaRPr lang="en-US"/>
          </a:p>
        </p:txBody>
      </p:sp>
      <p:sp>
        <p:nvSpPr>
          <p:cNvPr id="5" name="TextBox 4">
            <a:extLst>
              <a:ext uri="{FF2B5EF4-FFF2-40B4-BE49-F238E27FC236}">
                <a16:creationId xmlns:a16="http://schemas.microsoft.com/office/drawing/2014/main" id="{9F81D9B0-343A-1D13-2DB6-80D3A4FF3134}"/>
              </a:ext>
            </a:extLst>
          </p:cNvPr>
          <p:cNvSpPr txBox="1"/>
          <p:nvPr/>
        </p:nvSpPr>
        <p:spPr>
          <a:xfrm>
            <a:off x="772885" y="982176"/>
            <a:ext cx="10646229" cy="489364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solidFill>
                  <a:schemeClr val="bg1"/>
                </a:solidFill>
                <a:latin typeface="Franklin Gothic Medium" panose="020B0603020102020204" pitchFamily="34" charset="0"/>
              </a:rPr>
              <a:t>PURDUE</a:t>
            </a:r>
            <a:r>
              <a:rPr lang="en-US" sz="2400">
                <a:solidFill>
                  <a:schemeClr val="bg1"/>
                </a:solidFill>
                <a:latin typeface="Franklin Gothic Medium" panose="020B0603020102020204" pitchFamily="34" charset="0"/>
                <a:ea typeface="+mn-lt"/>
                <a:cs typeface="+mn-lt"/>
              </a:rPr>
              <a:t> FOR LIFE FOUNDATION: DIGITAL BUSINESS CARDS THROUGH BLINQ</a:t>
            </a:r>
            <a:endParaRPr lang="en-US" sz="2400">
              <a:solidFill>
                <a:schemeClr val="bg1"/>
              </a:solidFill>
              <a:latin typeface="Franklin Gothic Medium" panose="020B0603020102020204" pitchFamily="34" charset="0"/>
            </a:endParaRPr>
          </a:p>
          <a:p>
            <a:endParaRPr lang="en-US" sz="2400">
              <a:solidFill>
                <a:schemeClr val="bg1"/>
              </a:solidFill>
              <a:latin typeface="Franklin Gothic Medium" panose="020B0603020102020204" pitchFamily="34" charset="0"/>
              <a:ea typeface="+mn-lt"/>
              <a:cs typeface="+mn-lt"/>
            </a:endParaRPr>
          </a:p>
          <a:p>
            <a:r>
              <a:rPr lang="en-US" sz="2400">
                <a:solidFill>
                  <a:schemeClr val="bg1"/>
                </a:solidFill>
                <a:latin typeface="Franklin Gothic Medium" panose="020B0603020102020204" pitchFamily="34" charset="0"/>
                <a:ea typeface="+mn-lt"/>
                <a:cs typeface="+mn-lt"/>
              </a:rPr>
              <a:t>Setting Up Your Digital Business Card:</a:t>
            </a:r>
            <a:endParaRPr lang="en-US">
              <a:solidFill>
                <a:schemeClr val="bg1"/>
              </a:solidFill>
              <a:latin typeface="Franklin Gothic Medium" panose="020B0603020102020204" pitchFamily="34" charset="0"/>
            </a:endParaRPr>
          </a:p>
          <a:p>
            <a:pPr marL="742950" lvl="1" indent="-285750">
              <a:buFont typeface="Courier New"/>
              <a:buChar char="o"/>
            </a:pPr>
            <a:r>
              <a:rPr lang="en-US" sz="2400">
                <a:solidFill>
                  <a:schemeClr val="bg1"/>
                </a:solidFill>
                <a:latin typeface="Franklin Gothic Medium" panose="020B0603020102020204" pitchFamily="34" charset="0"/>
                <a:ea typeface="+mn-lt"/>
                <a:cs typeface="+mn-lt"/>
              </a:rPr>
              <a:t>Go to </a:t>
            </a:r>
            <a:r>
              <a:rPr lang="en-US" sz="2400">
                <a:solidFill>
                  <a:schemeClr val="bg1"/>
                </a:solidFill>
                <a:latin typeface="Franklin Gothic Medium" panose="020B0603020102020204" pitchFamily="34" charset="0"/>
                <a:ea typeface="+mn-lt"/>
                <a:cs typeface="+mn-lt"/>
                <a:hlinkClick r:id="rId3">
                  <a:extLst>
                    <a:ext uri="{A12FA001-AC4F-418D-AE19-62706E023703}">
                      <ahyp:hlinkClr xmlns:ahyp="http://schemas.microsoft.com/office/drawing/2018/hyperlinkcolor" val="tx"/>
                    </a:ext>
                  </a:extLst>
                </a:hlinkClick>
              </a:rPr>
              <a:t>https://blinq.me</a:t>
            </a:r>
            <a:r>
              <a:rPr lang="en-US" sz="2400">
                <a:solidFill>
                  <a:schemeClr val="bg1"/>
                </a:solidFill>
                <a:latin typeface="Franklin Gothic Medium" panose="020B0603020102020204" pitchFamily="34" charset="0"/>
                <a:ea typeface="+mn-lt"/>
                <a:cs typeface="+mn-lt"/>
              </a:rPr>
              <a:t> to create your free digital business card</a:t>
            </a:r>
          </a:p>
          <a:p>
            <a:pPr marL="742950" lvl="1" indent="-285750">
              <a:buFont typeface="Courier New"/>
              <a:buChar char="o"/>
            </a:pPr>
            <a:r>
              <a:rPr lang="en-US" sz="2400">
                <a:solidFill>
                  <a:schemeClr val="bg1"/>
                </a:solidFill>
                <a:latin typeface="Franklin Gothic Medium" panose="020B0603020102020204" pitchFamily="34" charset="0"/>
                <a:ea typeface="+mn-lt"/>
                <a:cs typeface="+mn-lt"/>
              </a:rPr>
              <a:t>Click the “create my card” button on the homepage</a:t>
            </a:r>
            <a:endParaRPr lang="en-US" sz="2400">
              <a:solidFill>
                <a:schemeClr val="bg1"/>
              </a:solidFill>
              <a:latin typeface="Franklin Gothic Medium" panose="020B0603020102020204" pitchFamily="34" charset="0"/>
            </a:endParaRPr>
          </a:p>
          <a:p>
            <a:pPr marL="742950" lvl="1" indent="-285750">
              <a:buFont typeface="Courier New"/>
              <a:buChar char="o"/>
            </a:pPr>
            <a:r>
              <a:rPr lang="en-US" sz="2400">
                <a:solidFill>
                  <a:schemeClr val="bg1"/>
                </a:solidFill>
                <a:latin typeface="Franklin Gothic Medium" panose="020B0603020102020204" pitchFamily="34" charset="0"/>
                <a:ea typeface="+mn-lt"/>
                <a:cs typeface="+mn-lt"/>
              </a:rPr>
              <a:t>Follow the directions below to ensure a consistent design across the foundation</a:t>
            </a:r>
            <a:r>
              <a:rPr lang="en-US" sz="2400">
                <a:solidFill>
                  <a:schemeClr val="bg1"/>
                </a:solidFill>
                <a:latin typeface="Franklin Gothic Medium" panose="020B0603020102020204" pitchFamily="34" charset="0"/>
              </a:rPr>
              <a:t> </a:t>
            </a:r>
          </a:p>
          <a:p>
            <a:pPr marL="1200150" lvl="2" indent="-285750">
              <a:buFont typeface="Wingdings"/>
              <a:buChar char="§"/>
            </a:pPr>
            <a:r>
              <a:rPr lang="en-US" sz="2400">
                <a:solidFill>
                  <a:schemeClr val="bg1"/>
                </a:solidFill>
                <a:latin typeface="Franklin Gothic Medium" panose="020B0603020102020204" pitchFamily="34" charset="0"/>
              </a:rPr>
              <a:t>Use the PFLF logo provided</a:t>
            </a:r>
          </a:p>
          <a:p>
            <a:pPr marL="1200150" lvl="2" indent="-285750">
              <a:buFont typeface="Wingdings"/>
              <a:buChar char="§"/>
            </a:pPr>
            <a:r>
              <a:rPr lang="en-US" sz="2400">
                <a:solidFill>
                  <a:schemeClr val="bg1"/>
                </a:solidFill>
                <a:latin typeface="Franklin Gothic Medium" panose="020B0603020102020204" pitchFamily="34" charset="0"/>
              </a:rPr>
              <a:t>Add Club Details (Name, Email, Phone, Website, Social Media Accounts)</a:t>
            </a:r>
          </a:p>
          <a:p>
            <a:pPr lvl="2"/>
            <a:endParaRPr lang="en-US" sz="2400">
              <a:solidFill>
                <a:schemeClr val="bg1"/>
              </a:solidFill>
              <a:latin typeface="Franklin Gothic Medium" panose="020B0603020102020204" pitchFamily="34" charset="0"/>
            </a:endParaRPr>
          </a:p>
          <a:p>
            <a:r>
              <a:rPr lang="en-US" sz="2400">
                <a:solidFill>
                  <a:schemeClr val="bg1"/>
                </a:solidFill>
                <a:latin typeface="Franklin Gothic Medium" panose="020B0603020102020204" pitchFamily="34" charset="0"/>
              </a:rPr>
              <a:t>"How To" Guide will be emailed out after the Forum, also located on the Club Leaders Facebook Page.</a:t>
            </a:r>
          </a:p>
        </p:txBody>
      </p:sp>
    </p:spTree>
    <p:extLst>
      <p:ext uri="{BB962C8B-B14F-4D97-AF65-F5344CB8AC3E}">
        <p14:creationId xmlns:p14="http://schemas.microsoft.com/office/powerpoint/2010/main" val="3828045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282B2-7B2B-635C-3943-8FFE4F4108F7}"/>
              </a:ext>
            </a:extLst>
          </p:cNvPr>
          <p:cNvSpPr>
            <a:spLocks noGrp="1"/>
          </p:cNvSpPr>
          <p:nvPr>
            <p:ph type="ctrTitle"/>
          </p:nvPr>
        </p:nvSpPr>
        <p:spPr>
          <a:xfrm>
            <a:off x="306537" y="280281"/>
            <a:ext cx="10533456" cy="1047163"/>
          </a:xfrm>
        </p:spPr>
        <p:txBody>
          <a:bodyPr/>
          <a:lstStyle/>
          <a:p>
            <a:r>
              <a:rPr lang="en-US">
                <a:latin typeface="Acumin Pro ExtraCondensed"/>
                <a:cs typeface="Acumin Pro ExtraCondensed"/>
              </a:rPr>
              <a:t>Emergency Event Communication &amp; Processes</a:t>
            </a:r>
            <a:endParaRPr lang="en-US">
              <a:cs typeface="Acumin Pro ExtraCondensed"/>
            </a:endParaRPr>
          </a:p>
        </p:txBody>
      </p:sp>
      <p:sp>
        <p:nvSpPr>
          <p:cNvPr id="7" name="Subtitle 6">
            <a:extLst>
              <a:ext uri="{FF2B5EF4-FFF2-40B4-BE49-F238E27FC236}">
                <a16:creationId xmlns:a16="http://schemas.microsoft.com/office/drawing/2014/main" id="{9D4922BD-1768-C027-DE37-FAAC5A48CB2B}"/>
              </a:ext>
            </a:extLst>
          </p:cNvPr>
          <p:cNvSpPr>
            <a:spLocks noGrp="1"/>
          </p:cNvSpPr>
          <p:nvPr>
            <p:ph type="subTitle" idx="1"/>
          </p:nvPr>
        </p:nvSpPr>
        <p:spPr>
          <a:xfrm>
            <a:off x="0" y="1115309"/>
            <a:ext cx="11798034" cy="774571"/>
          </a:xfrm>
        </p:spPr>
        <p:txBody>
          <a:bodyPr/>
          <a:lstStyle/>
          <a:p>
            <a:pPr algn="ctr"/>
            <a:r>
              <a:rPr lang="en-US" sz="2400">
                <a:solidFill>
                  <a:schemeClr val="bg1"/>
                </a:solidFill>
                <a:effectLst>
                  <a:outerShdw blurRad="38100" dist="38100" dir="2700000" algn="tl">
                    <a:srgbClr val="000000">
                      <a:alpha val="43137"/>
                    </a:srgbClr>
                  </a:outerShdw>
                </a:effectLst>
                <a:highlight>
                  <a:srgbClr val="FFFFFF"/>
                </a:highlight>
                <a:latin typeface="Franklin Gothic Book"/>
              </a:rPr>
              <a:t>What to do When an Event Plan Changes Unexpectedly:</a:t>
            </a:r>
            <a:endParaRPr lang="en-US" sz="2400">
              <a:solidFill>
                <a:schemeClr val="bg1"/>
              </a:solidFill>
              <a:effectLst>
                <a:outerShdw blurRad="38100" dist="38100" dir="2700000" algn="tl">
                  <a:srgbClr val="000000">
                    <a:alpha val="43137"/>
                  </a:srgbClr>
                </a:outerShdw>
              </a:effectLst>
              <a:latin typeface="Franklin Gothic Book"/>
            </a:endParaRPr>
          </a:p>
          <a:p>
            <a:endParaRPr lang="en-US" sz="1800">
              <a:solidFill>
                <a:schemeClr val="bg1"/>
              </a:solidFill>
              <a:latin typeface="Franklin Gothic Book"/>
            </a:endParaRPr>
          </a:p>
        </p:txBody>
      </p:sp>
      <p:sp>
        <p:nvSpPr>
          <p:cNvPr id="10" name="Text Placeholder 9">
            <a:extLst>
              <a:ext uri="{FF2B5EF4-FFF2-40B4-BE49-F238E27FC236}">
                <a16:creationId xmlns:a16="http://schemas.microsoft.com/office/drawing/2014/main" id="{F34D36DC-A1AF-FB7C-D909-265C98386898}"/>
              </a:ext>
            </a:extLst>
          </p:cNvPr>
          <p:cNvSpPr>
            <a:spLocks noGrp="1"/>
          </p:cNvSpPr>
          <p:nvPr>
            <p:ph type="body" sz="quarter" idx="14"/>
          </p:nvPr>
        </p:nvSpPr>
        <p:spPr>
          <a:xfrm>
            <a:off x="171393" y="1616190"/>
            <a:ext cx="11133771" cy="3411537"/>
          </a:xfrm>
        </p:spPr>
        <p:txBody>
          <a:bodyPr lIns="0" tIns="0" rIns="0" bIns="0" anchor="t">
            <a:noAutofit/>
          </a:bodyPr>
          <a:lstStyle/>
          <a:p>
            <a:pPr marL="0" indent="0">
              <a:spcBef>
                <a:spcPts val="500"/>
              </a:spcBef>
              <a:spcAft>
                <a:spcPts val="500"/>
              </a:spcAft>
              <a:buNone/>
            </a:pPr>
            <a:r>
              <a:rPr lang="en-US" b="1">
                <a:highlight>
                  <a:srgbClr val="FFFFFF"/>
                </a:highlight>
                <a:latin typeface="Franklin Gothic Medium" panose="020B0603020102020204" pitchFamily="34" charset="0"/>
              </a:rPr>
              <a:t>QUICK CHECKLIST</a:t>
            </a:r>
            <a:endParaRPr lang="en-US">
              <a:highlight>
                <a:srgbClr val="606060"/>
              </a:highlight>
              <a:latin typeface="Franklin Gothic Medium" panose="020B0603020102020204" pitchFamily="34" charset="0"/>
            </a:endParaRPr>
          </a:p>
          <a:p>
            <a:pPr marL="0" indent="0">
              <a:spcBef>
                <a:spcPts val="500"/>
              </a:spcBef>
              <a:spcAft>
                <a:spcPts val="500"/>
              </a:spcAft>
              <a:buNone/>
            </a:pPr>
            <a:r>
              <a:rPr lang="en-US">
                <a:highlight>
                  <a:srgbClr val="FFFFFF"/>
                </a:highlight>
                <a:latin typeface="Franklin Gothic Medium" panose="020B0603020102020204" pitchFamily="34" charset="0"/>
              </a:rPr>
              <a:t>When an event needs to be changed, postponed, or canceled:</a:t>
            </a:r>
            <a:endParaRPr lang="en-US">
              <a:highlight>
                <a:srgbClr val="606060"/>
              </a:highlight>
              <a:latin typeface="Franklin Gothic Medium" panose="020B0603020102020204" pitchFamily="34" charset="0"/>
            </a:endParaRPr>
          </a:p>
          <a:p>
            <a:pPr marL="0" indent="0">
              <a:spcBef>
                <a:spcPts val="500"/>
              </a:spcBef>
              <a:spcAft>
                <a:spcPts val="500"/>
              </a:spcAft>
              <a:buNone/>
            </a:pPr>
            <a:r>
              <a:rPr lang="en-US">
                <a:highlight>
                  <a:srgbClr val="FFFFFF"/>
                </a:highlight>
                <a:latin typeface="Franklin Gothic Medium" panose="020B0603020102020204" pitchFamily="34" charset="0"/>
              </a:rPr>
              <a:t>☐ </a:t>
            </a:r>
            <a:r>
              <a:rPr lang="en-US" b="1">
                <a:highlight>
                  <a:srgbClr val="FFFFFF"/>
                </a:highlight>
                <a:latin typeface="Franklin Gothic Medium" panose="020B0603020102020204" pitchFamily="34" charset="0"/>
              </a:rPr>
              <a:t>Make the decision</a:t>
            </a:r>
            <a:r>
              <a:rPr lang="en-US">
                <a:highlight>
                  <a:srgbClr val="FFFFFF"/>
                </a:highlight>
                <a:latin typeface="Franklin Gothic Medium" panose="020B0603020102020204" pitchFamily="34" charset="0"/>
              </a:rPr>
              <a:t> and confirm the updated event details.</a:t>
            </a:r>
            <a:endParaRPr lang="en-US">
              <a:highlight>
                <a:srgbClr val="606060"/>
              </a:highlight>
              <a:latin typeface="Franklin Gothic Medium" panose="020B0603020102020204" pitchFamily="34" charset="0"/>
            </a:endParaRPr>
          </a:p>
          <a:p>
            <a:pPr marL="0" indent="0">
              <a:spcBef>
                <a:spcPts val="500"/>
              </a:spcBef>
              <a:spcAft>
                <a:spcPts val="500"/>
              </a:spcAft>
              <a:buNone/>
            </a:pPr>
            <a:r>
              <a:rPr lang="en-US">
                <a:highlight>
                  <a:srgbClr val="FFFFFF"/>
                </a:highlight>
                <a:latin typeface="Franklin Gothic Medium" panose="020B0603020102020204" pitchFamily="34" charset="0"/>
              </a:rPr>
              <a:t>☐ </a:t>
            </a:r>
            <a:r>
              <a:rPr lang="en-US" b="1">
                <a:highlight>
                  <a:srgbClr val="FFFFFF"/>
                </a:highlight>
                <a:latin typeface="Franklin Gothic Medium" panose="020B0603020102020204" pitchFamily="34" charset="0"/>
              </a:rPr>
              <a:t>Notify Purdue for Life Foundation</a:t>
            </a:r>
            <a:r>
              <a:rPr lang="en-US">
                <a:highlight>
                  <a:srgbClr val="FFFFFF"/>
                </a:highlight>
                <a:latin typeface="Franklin Gothic Medium" panose="020B0603020102020204" pitchFamily="34" charset="0"/>
              </a:rPr>
              <a:t> as soon as possible if the event was submitted through PFL or involves registration, payments, refunds, or other PFL support. (alumniclubs@purdueforlife.org)</a:t>
            </a:r>
            <a:endParaRPr lang="en-US">
              <a:highlight>
                <a:srgbClr val="606060"/>
              </a:highlight>
              <a:latin typeface="Franklin Gothic Medium" panose="020B0603020102020204" pitchFamily="34" charset="0"/>
            </a:endParaRPr>
          </a:p>
          <a:p>
            <a:pPr marL="0" indent="0">
              <a:spcBef>
                <a:spcPts val="500"/>
              </a:spcBef>
              <a:spcAft>
                <a:spcPts val="500"/>
              </a:spcAft>
              <a:buNone/>
            </a:pPr>
            <a:r>
              <a:rPr lang="en-US">
                <a:highlight>
                  <a:srgbClr val="FFFFFF"/>
                </a:highlight>
                <a:latin typeface="Franklin Gothic Medium" panose="020B0603020102020204" pitchFamily="34" charset="0"/>
              </a:rPr>
              <a:t>☐ </a:t>
            </a:r>
            <a:r>
              <a:rPr lang="en-US" b="1">
                <a:highlight>
                  <a:srgbClr val="FFFFFF"/>
                </a:highlight>
                <a:latin typeface="Franklin Gothic Medium" panose="020B0603020102020204" pitchFamily="34" charset="0"/>
              </a:rPr>
              <a:t>Determine who needs to be notified</a:t>
            </a:r>
            <a:r>
              <a:rPr lang="en-US">
                <a:highlight>
                  <a:srgbClr val="FFFFFF"/>
                </a:highlight>
                <a:latin typeface="Franklin Gothic Medium" panose="020B0603020102020204" pitchFamily="34" charset="0"/>
              </a:rPr>
              <a:t> — registered attendees, venue, speakers, volunteers, partners, etc.</a:t>
            </a:r>
            <a:endParaRPr lang="en-US">
              <a:highlight>
                <a:srgbClr val="606060"/>
              </a:highlight>
              <a:latin typeface="Franklin Gothic Medium" panose="020B0603020102020204" pitchFamily="34" charset="0"/>
            </a:endParaRPr>
          </a:p>
          <a:p>
            <a:pPr marL="0" indent="0">
              <a:spcBef>
                <a:spcPts val="500"/>
              </a:spcBef>
              <a:spcAft>
                <a:spcPts val="500"/>
              </a:spcAft>
              <a:buNone/>
            </a:pPr>
            <a:r>
              <a:rPr lang="en-US">
                <a:highlight>
                  <a:srgbClr val="FFFFFF"/>
                </a:highlight>
                <a:latin typeface="Franklin Gothic Medium" panose="020B0603020102020204" pitchFamily="34" charset="0"/>
              </a:rPr>
              <a:t>☐ </a:t>
            </a:r>
            <a:r>
              <a:rPr lang="en-US" b="1">
                <a:highlight>
                  <a:srgbClr val="FFFFFF"/>
                </a:highlight>
                <a:latin typeface="Franklin Gothic Medium" panose="020B0603020102020204" pitchFamily="34" charset="0"/>
              </a:rPr>
              <a:t>Send an email to registered attendees</a:t>
            </a:r>
            <a:r>
              <a:rPr lang="en-US">
                <a:highlight>
                  <a:srgbClr val="FFFFFF"/>
                </a:highlight>
                <a:latin typeface="Franklin Gothic Medium" panose="020B0603020102020204" pitchFamily="34" charset="0"/>
              </a:rPr>
              <a:t> as soon as possible.</a:t>
            </a:r>
            <a:endParaRPr lang="en-US">
              <a:highlight>
                <a:srgbClr val="606060"/>
              </a:highlight>
              <a:latin typeface="Franklin Gothic Medium" panose="020B0603020102020204" pitchFamily="34" charset="0"/>
            </a:endParaRPr>
          </a:p>
          <a:p>
            <a:pPr marL="0" indent="0">
              <a:spcBef>
                <a:spcPts val="500"/>
              </a:spcBef>
              <a:spcAft>
                <a:spcPts val="500"/>
              </a:spcAft>
              <a:buNone/>
            </a:pPr>
            <a:r>
              <a:rPr lang="en-US">
                <a:highlight>
                  <a:srgbClr val="FFFFFF"/>
                </a:highlight>
                <a:latin typeface="Franklin Gothic Medium" panose="020B0603020102020204" pitchFamily="34" charset="0"/>
              </a:rPr>
              <a:t>☐ </a:t>
            </a:r>
            <a:r>
              <a:rPr lang="en-US" b="1">
                <a:highlight>
                  <a:srgbClr val="FFFFFF"/>
                </a:highlight>
                <a:latin typeface="Franklin Gothic Medium" panose="020B0603020102020204" pitchFamily="34" charset="0"/>
              </a:rPr>
              <a:t>Update social media</a:t>
            </a:r>
            <a:r>
              <a:rPr lang="en-US">
                <a:highlight>
                  <a:srgbClr val="FFFFFF"/>
                </a:highlight>
                <a:latin typeface="Franklin Gothic Medium" panose="020B0603020102020204" pitchFamily="34" charset="0"/>
              </a:rPr>
              <a:t> and any other places where the event was promoted.</a:t>
            </a:r>
            <a:endParaRPr lang="en-US">
              <a:highlight>
                <a:srgbClr val="606060"/>
              </a:highlight>
              <a:latin typeface="Franklin Gothic Medium" panose="020B0603020102020204" pitchFamily="34" charset="0"/>
            </a:endParaRPr>
          </a:p>
          <a:p>
            <a:pPr marL="0" indent="0">
              <a:spcBef>
                <a:spcPts val="500"/>
              </a:spcBef>
              <a:spcAft>
                <a:spcPts val="500"/>
              </a:spcAft>
              <a:buNone/>
            </a:pPr>
            <a:r>
              <a:rPr lang="en-US">
                <a:highlight>
                  <a:srgbClr val="FFFFFF"/>
                </a:highlight>
                <a:latin typeface="Franklin Gothic Medium" panose="020B0603020102020204" pitchFamily="34" charset="0"/>
              </a:rPr>
              <a:t>☐ </a:t>
            </a:r>
            <a:r>
              <a:rPr lang="en-US" b="1">
                <a:highlight>
                  <a:srgbClr val="FFFFFF"/>
                </a:highlight>
                <a:latin typeface="Franklin Gothic Medium" panose="020B0603020102020204" pitchFamily="34" charset="0"/>
              </a:rPr>
              <a:t>Clearly communicate refunds</a:t>
            </a:r>
            <a:r>
              <a:rPr lang="en-US">
                <a:highlight>
                  <a:srgbClr val="FFFFFF"/>
                </a:highlight>
                <a:latin typeface="Franklin Gothic Medium" panose="020B0603020102020204" pitchFamily="34" charset="0"/>
              </a:rPr>
              <a:t>, if applicable. If refunds are needed, work with PFL to determine the appropriate process.</a:t>
            </a:r>
            <a:endParaRPr lang="en-US">
              <a:highlight>
                <a:srgbClr val="606060"/>
              </a:highlight>
              <a:latin typeface="Franklin Gothic Medium" panose="020B0603020102020204" pitchFamily="34" charset="0"/>
            </a:endParaRPr>
          </a:p>
          <a:p>
            <a:pPr marL="0" indent="0">
              <a:spcBef>
                <a:spcPts val="500"/>
              </a:spcBef>
              <a:spcAft>
                <a:spcPts val="500"/>
              </a:spcAft>
              <a:buNone/>
            </a:pPr>
            <a:r>
              <a:rPr lang="en-US">
                <a:highlight>
                  <a:srgbClr val="FFFFFF"/>
                </a:highlight>
                <a:latin typeface="Franklin Gothic Medium" panose="020B0603020102020204" pitchFamily="34" charset="0"/>
              </a:rPr>
              <a:t>☐ </a:t>
            </a:r>
            <a:r>
              <a:rPr lang="en-US" b="1">
                <a:highlight>
                  <a:srgbClr val="FFFFFF"/>
                </a:highlight>
                <a:latin typeface="Franklin Gothic Medium" panose="020B0603020102020204" pitchFamily="34" charset="0"/>
              </a:rPr>
              <a:t>Save a copy of the communication</a:t>
            </a:r>
            <a:r>
              <a:rPr lang="en-US">
                <a:highlight>
                  <a:srgbClr val="FFFFFF"/>
                </a:highlight>
                <a:latin typeface="Franklin Gothic Medium" panose="020B0603020102020204" pitchFamily="34" charset="0"/>
              </a:rPr>
              <a:t> for your club's records.</a:t>
            </a:r>
            <a:endParaRPr lang="en-US">
              <a:latin typeface="Franklin Gothic Medium" panose="020B0603020102020204" pitchFamily="34" charset="0"/>
            </a:endParaRPr>
          </a:p>
          <a:p>
            <a:pPr indent="0">
              <a:spcBef>
                <a:spcPts val="500"/>
              </a:spcBef>
              <a:spcAft>
                <a:spcPts val="500"/>
              </a:spcAft>
            </a:pPr>
            <a:endParaRPr lang="en-US">
              <a:latin typeface="Franklin Gothic Book"/>
            </a:endParaRPr>
          </a:p>
        </p:txBody>
      </p:sp>
    </p:spTree>
    <p:extLst>
      <p:ext uri="{BB962C8B-B14F-4D97-AF65-F5344CB8AC3E}">
        <p14:creationId xmlns:p14="http://schemas.microsoft.com/office/powerpoint/2010/main" val="240983949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CFADEE-D44F-BF02-4DF7-462B775492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E3BBD1-3AE9-66FA-3D08-42F602ED4469}"/>
              </a:ext>
            </a:extLst>
          </p:cNvPr>
          <p:cNvSpPr>
            <a:spLocks noGrp="1"/>
          </p:cNvSpPr>
          <p:nvPr>
            <p:ph type="ctrTitle"/>
          </p:nvPr>
        </p:nvSpPr>
        <p:spPr>
          <a:xfrm>
            <a:off x="306537" y="280281"/>
            <a:ext cx="10533456" cy="1047163"/>
          </a:xfrm>
        </p:spPr>
        <p:txBody>
          <a:bodyPr/>
          <a:lstStyle/>
          <a:p>
            <a:r>
              <a:rPr lang="en-US">
                <a:latin typeface="Acumin Pro ExtraCondensed"/>
                <a:cs typeface="Acumin Pro ExtraCondensed"/>
              </a:rPr>
              <a:t>Emergency Event Communication &amp; Processes</a:t>
            </a:r>
            <a:endParaRPr lang="en-US">
              <a:cs typeface="Acumin Pro ExtraCondensed"/>
            </a:endParaRPr>
          </a:p>
        </p:txBody>
      </p:sp>
      <p:sp>
        <p:nvSpPr>
          <p:cNvPr id="10" name="Text Placeholder 9">
            <a:extLst>
              <a:ext uri="{FF2B5EF4-FFF2-40B4-BE49-F238E27FC236}">
                <a16:creationId xmlns:a16="http://schemas.microsoft.com/office/drawing/2014/main" id="{E3E43371-4CC3-3F12-19A7-7C5C311AEA25}"/>
              </a:ext>
            </a:extLst>
          </p:cNvPr>
          <p:cNvSpPr>
            <a:spLocks noGrp="1"/>
          </p:cNvSpPr>
          <p:nvPr>
            <p:ph type="body" sz="quarter" idx="14"/>
          </p:nvPr>
        </p:nvSpPr>
        <p:spPr>
          <a:xfrm>
            <a:off x="171393" y="1016584"/>
            <a:ext cx="11133771" cy="4011143"/>
          </a:xfrm>
        </p:spPr>
        <p:txBody>
          <a:bodyPr lIns="0" tIns="0" rIns="0" bIns="0" anchor="t">
            <a:noAutofit/>
          </a:bodyPr>
          <a:lstStyle/>
          <a:p>
            <a:pPr marL="285750" indent="0">
              <a:spcBef>
                <a:spcPts val="500"/>
              </a:spcBef>
              <a:spcAft>
                <a:spcPts val="500"/>
              </a:spcAft>
            </a:pPr>
            <a:r>
              <a:rPr lang="en-US" b="1">
                <a:highlight>
                  <a:srgbClr val="FFFFFF"/>
                </a:highlight>
                <a:latin typeface="Franklin Gothic Medium" panose="020B0603020102020204" pitchFamily="34" charset="0"/>
              </a:rPr>
              <a:t>Put the important information first. Attendees should be able to quickly understand: </a:t>
            </a:r>
            <a:endParaRPr lang="en-US" b="1">
              <a:latin typeface="Franklin Gothic Medium" panose="020B0603020102020204" pitchFamily="34" charset="0"/>
            </a:endParaRPr>
          </a:p>
          <a:p>
            <a:pPr marL="468630" lvl="1" indent="0">
              <a:spcBef>
                <a:spcPts val="0"/>
              </a:spcBef>
              <a:buFont typeface="Courier New" charset="2"/>
              <a:buChar char="o"/>
            </a:pPr>
            <a:r>
              <a:rPr lang="en-US" sz="1800">
                <a:solidFill>
                  <a:schemeClr val="accent1"/>
                </a:solidFill>
                <a:highlight>
                  <a:srgbClr val="FFFFFF"/>
                </a:highlight>
                <a:latin typeface="Franklin Gothic Medium" panose="020B0603020102020204" pitchFamily="34" charset="0"/>
              </a:rPr>
              <a:t>WHAT </a:t>
            </a:r>
            <a:r>
              <a:rPr lang="en-US" sz="1800">
                <a:solidFill>
                  <a:srgbClr val="000000"/>
                </a:solidFill>
                <a:highlight>
                  <a:srgbClr val="FFFFFF"/>
                </a:highlight>
                <a:latin typeface="Franklin Gothic Medium" panose="020B0603020102020204" pitchFamily="34" charset="0"/>
              </a:rPr>
              <a:t>changed? </a:t>
            </a:r>
            <a:endParaRPr lang="en-US" sz="1800">
              <a:solidFill>
                <a:srgbClr val="000000"/>
              </a:solidFill>
              <a:latin typeface="Franklin Gothic Medium" panose="020B0603020102020204" pitchFamily="34" charset="0"/>
            </a:endParaRPr>
          </a:p>
          <a:p>
            <a:pPr marL="468630" lvl="1" indent="0">
              <a:spcBef>
                <a:spcPts val="0"/>
              </a:spcBef>
              <a:buClr>
                <a:srgbClr val="555960"/>
              </a:buClr>
              <a:buFont typeface="Courier New" charset="2"/>
              <a:buChar char="o"/>
            </a:pPr>
            <a:r>
              <a:rPr lang="en-US" sz="1800">
                <a:solidFill>
                  <a:schemeClr val="accent1"/>
                </a:solidFill>
                <a:highlight>
                  <a:srgbClr val="FFFFFF"/>
                </a:highlight>
                <a:latin typeface="Franklin Gothic Medium" panose="020B0603020102020204" pitchFamily="34" charset="0"/>
              </a:rPr>
              <a:t>WHEN </a:t>
            </a:r>
            <a:r>
              <a:rPr lang="en-US" sz="1800">
                <a:solidFill>
                  <a:srgbClr val="000000"/>
                </a:solidFill>
                <a:highlight>
                  <a:srgbClr val="FFFFFF"/>
                </a:highlight>
                <a:latin typeface="Franklin Gothic Medium" panose="020B0603020102020204" pitchFamily="34" charset="0"/>
              </a:rPr>
              <a:t>is the change? </a:t>
            </a:r>
            <a:endParaRPr lang="en-US" sz="1800">
              <a:solidFill>
                <a:srgbClr val="000000"/>
              </a:solidFill>
              <a:latin typeface="Franklin Gothic Medium" panose="020B0603020102020204" pitchFamily="34" charset="0"/>
            </a:endParaRPr>
          </a:p>
          <a:p>
            <a:pPr marL="468630" lvl="1" indent="0">
              <a:spcBef>
                <a:spcPts val="0"/>
              </a:spcBef>
              <a:buFont typeface="Courier New" charset="2"/>
              <a:buChar char="o"/>
            </a:pPr>
            <a:r>
              <a:rPr lang="en-US" sz="1800">
                <a:solidFill>
                  <a:schemeClr val="accent1"/>
                </a:solidFill>
                <a:highlight>
                  <a:srgbClr val="FFFFFF"/>
                </a:highlight>
                <a:latin typeface="Franklin Gothic Medium" panose="020B0603020102020204" pitchFamily="34" charset="0"/>
              </a:rPr>
              <a:t>WHERE </a:t>
            </a:r>
            <a:r>
              <a:rPr lang="en-US" sz="1800">
                <a:solidFill>
                  <a:srgbClr val="000000"/>
                </a:solidFill>
                <a:highlight>
                  <a:srgbClr val="FFFFFF"/>
                </a:highlight>
                <a:latin typeface="Franklin Gothic Medium" panose="020B0603020102020204" pitchFamily="34" charset="0"/>
              </a:rPr>
              <a:t>should I go? </a:t>
            </a:r>
            <a:endParaRPr lang="en-US" sz="1800">
              <a:solidFill>
                <a:srgbClr val="000000"/>
              </a:solidFill>
              <a:latin typeface="Franklin Gothic Medium" panose="020B0603020102020204" pitchFamily="34" charset="0"/>
            </a:endParaRPr>
          </a:p>
          <a:p>
            <a:pPr marL="468630" lvl="1" indent="0">
              <a:spcBef>
                <a:spcPts val="0"/>
              </a:spcBef>
              <a:buClr>
                <a:srgbClr val="555960"/>
              </a:buClr>
              <a:buFont typeface="Courier New" charset="2"/>
              <a:buChar char="o"/>
            </a:pPr>
            <a:r>
              <a:rPr lang="en-US" sz="1800">
                <a:solidFill>
                  <a:schemeClr val="accent1"/>
                </a:solidFill>
                <a:highlight>
                  <a:srgbClr val="FFFFFF"/>
                </a:highlight>
                <a:latin typeface="Franklin Gothic Medium" panose="020B0603020102020204" pitchFamily="34" charset="0"/>
              </a:rPr>
              <a:t>WHAT </a:t>
            </a:r>
            <a:r>
              <a:rPr lang="en-US" sz="1800">
                <a:solidFill>
                  <a:srgbClr val="000000"/>
                </a:solidFill>
                <a:highlight>
                  <a:srgbClr val="FFFFFF"/>
                </a:highlight>
                <a:latin typeface="Franklin Gothic Medium" panose="020B0603020102020204" pitchFamily="34" charset="0"/>
              </a:rPr>
              <a:t>do I need to do? </a:t>
            </a:r>
          </a:p>
          <a:p>
            <a:pPr marL="468630" lvl="1" indent="0">
              <a:spcBef>
                <a:spcPts val="0"/>
              </a:spcBef>
              <a:buClr>
                <a:srgbClr val="555960"/>
              </a:buClr>
              <a:buFont typeface="Courier New" charset="2"/>
              <a:buChar char="o"/>
            </a:pPr>
            <a:endParaRPr lang="en-US" sz="1800">
              <a:solidFill>
                <a:srgbClr val="000000"/>
              </a:solidFill>
              <a:latin typeface="Franklin Gothic Medium" panose="020B0603020102020204" pitchFamily="34" charset="0"/>
            </a:endParaRPr>
          </a:p>
          <a:p>
            <a:pPr marL="285750" indent="0">
              <a:spcBef>
                <a:spcPts val="500"/>
              </a:spcBef>
              <a:spcAft>
                <a:spcPts val="500"/>
              </a:spcAft>
            </a:pPr>
            <a:r>
              <a:rPr lang="en-US" b="1">
                <a:highlight>
                  <a:srgbClr val="FFFFFF"/>
                </a:highlight>
                <a:latin typeface="Franklin Gothic Medium" panose="020B0603020102020204" pitchFamily="34" charset="0"/>
              </a:rPr>
              <a:t>Keep the explanation brief: </a:t>
            </a:r>
            <a:r>
              <a:rPr lang="en-US" sz="1800">
                <a:solidFill>
                  <a:srgbClr val="000000"/>
                </a:solidFill>
                <a:highlight>
                  <a:srgbClr val="FFFFFF"/>
                </a:highlight>
                <a:latin typeface="Franklin Gothic Medium" panose="020B0603020102020204" pitchFamily="34" charset="0"/>
              </a:rPr>
              <a:t>You do not need to provide every detail behind an emergency decision. Focus on the information attendees need. </a:t>
            </a:r>
            <a:endParaRPr lang="en-US" sz="1800">
              <a:latin typeface="Franklin Gothic Medium" panose="020B0603020102020204" pitchFamily="34" charset="0"/>
            </a:endParaRPr>
          </a:p>
          <a:p>
            <a:pPr marL="285750" indent="0">
              <a:spcBef>
                <a:spcPts val="500"/>
              </a:spcBef>
              <a:spcAft>
                <a:spcPts val="500"/>
              </a:spcAft>
            </a:pPr>
            <a:r>
              <a:rPr lang="en-US" b="1">
                <a:solidFill>
                  <a:srgbClr val="262626"/>
                </a:solidFill>
                <a:highlight>
                  <a:srgbClr val="FFFFFF"/>
                </a:highlight>
                <a:latin typeface="Franklin Gothic Medium" panose="020B0603020102020204" pitchFamily="34" charset="0"/>
              </a:rPr>
              <a:t>Be consistent: </a:t>
            </a:r>
            <a:r>
              <a:rPr lang="en-US" sz="1800">
                <a:solidFill>
                  <a:srgbClr val="000000"/>
                </a:solidFill>
                <a:highlight>
                  <a:srgbClr val="FFFFFF"/>
                </a:highlight>
                <a:latin typeface="Franklin Gothic Medium" panose="020B0603020102020204" pitchFamily="34" charset="0"/>
              </a:rPr>
              <a:t>If the event is canceled or moved, make sure the email, registration page, social media, and other promotional materials reflect the same information. </a:t>
            </a:r>
            <a:endParaRPr lang="en-US" sz="1800">
              <a:solidFill>
                <a:srgbClr val="000000"/>
              </a:solidFill>
              <a:latin typeface="Franklin Gothic Medium" panose="020B0603020102020204" pitchFamily="34" charset="0"/>
            </a:endParaRPr>
          </a:p>
          <a:p>
            <a:pPr marL="285750" indent="0">
              <a:spcBef>
                <a:spcPts val="500"/>
              </a:spcBef>
              <a:spcAft>
                <a:spcPts val="500"/>
              </a:spcAft>
            </a:pPr>
            <a:r>
              <a:rPr lang="en-US" b="1">
                <a:highlight>
                  <a:srgbClr val="FFFFFF"/>
                </a:highlight>
                <a:latin typeface="Franklin Gothic Medium" panose="020B0603020102020204" pitchFamily="34" charset="0"/>
              </a:rPr>
              <a:t>Don't promise refunds before confirming the process: </a:t>
            </a:r>
            <a:r>
              <a:rPr lang="en-US" sz="1800">
                <a:solidFill>
                  <a:srgbClr val="000000"/>
                </a:solidFill>
                <a:highlight>
                  <a:srgbClr val="FFFFFF"/>
                </a:highlight>
                <a:latin typeface="Franklin Gothic Medium" panose="020B0603020102020204" pitchFamily="34" charset="0"/>
              </a:rPr>
              <a:t>If a refund may be applicable, let attendees know that the club </a:t>
            </a:r>
            <a:r>
              <a:rPr lang="en-US" sz="1800" u="sng">
                <a:solidFill>
                  <a:schemeClr val="accent1"/>
                </a:solidFill>
                <a:highlight>
                  <a:srgbClr val="FFFFFF"/>
                </a:highlight>
                <a:latin typeface="Franklin Gothic Medium" panose="020B0603020102020204" pitchFamily="34" charset="0"/>
              </a:rPr>
              <a:t>will work with the Purdue for Life Foundation</a:t>
            </a:r>
            <a:r>
              <a:rPr lang="en-US" sz="1800">
                <a:solidFill>
                  <a:srgbClr val="000000"/>
                </a:solidFill>
                <a:highlight>
                  <a:srgbClr val="FFFFFF"/>
                </a:highlight>
                <a:latin typeface="Franklin Gothic Medium" panose="020B0603020102020204" pitchFamily="34" charset="0"/>
              </a:rPr>
              <a:t> to determine next steps. </a:t>
            </a:r>
            <a:endParaRPr lang="en-US" sz="1800">
              <a:solidFill>
                <a:srgbClr val="000000"/>
              </a:solidFill>
              <a:latin typeface="Franklin Gothic Medium" panose="020B0603020102020204" pitchFamily="34" charset="0"/>
            </a:endParaRPr>
          </a:p>
          <a:p>
            <a:pPr marL="285750" indent="0">
              <a:spcBef>
                <a:spcPts val="500"/>
              </a:spcBef>
              <a:spcAft>
                <a:spcPts val="500"/>
              </a:spcAft>
            </a:pPr>
            <a:r>
              <a:rPr lang="en-US" b="1">
                <a:highlight>
                  <a:srgbClr val="FFFFFF"/>
                </a:highlight>
                <a:latin typeface="Franklin Gothic Medium" panose="020B0603020102020204" pitchFamily="34" charset="0"/>
              </a:rPr>
              <a:t>Communicate quickly: </a:t>
            </a:r>
            <a:r>
              <a:rPr lang="en-US" sz="1800">
                <a:solidFill>
                  <a:srgbClr val="000000"/>
                </a:solidFill>
                <a:highlight>
                  <a:srgbClr val="FFFFFF"/>
                </a:highlight>
                <a:latin typeface="Franklin Gothic Medium" panose="020B0603020102020204" pitchFamily="34" charset="0"/>
              </a:rPr>
              <a:t>For last-minute changes, email registered attendees as soon as possible. Consider additional communication through social media or other channels used to promote the event. </a:t>
            </a:r>
            <a:endParaRPr lang="en-US" sz="1800">
              <a:solidFill>
                <a:srgbClr val="000000"/>
              </a:solidFill>
              <a:latin typeface="Franklin Gothic Medium" panose="020B0603020102020204" pitchFamily="34" charset="0"/>
            </a:endParaRPr>
          </a:p>
        </p:txBody>
      </p:sp>
    </p:spTree>
    <p:extLst>
      <p:ext uri="{BB962C8B-B14F-4D97-AF65-F5344CB8AC3E}">
        <p14:creationId xmlns:p14="http://schemas.microsoft.com/office/powerpoint/2010/main" val="3257332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459942-7713-8FEF-1E7C-C17E6FFE66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5945AA-798B-0235-2CF9-64C3616585E2}"/>
              </a:ext>
            </a:extLst>
          </p:cNvPr>
          <p:cNvSpPr>
            <a:spLocks noGrp="1"/>
          </p:cNvSpPr>
          <p:nvPr>
            <p:ph type="ctrTitle"/>
          </p:nvPr>
        </p:nvSpPr>
        <p:spPr>
          <a:xfrm>
            <a:off x="306537" y="280281"/>
            <a:ext cx="10533456" cy="1047163"/>
          </a:xfrm>
        </p:spPr>
        <p:txBody>
          <a:bodyPr/>
          <a:lstStyle/>
          <a:p>
            <a:r>
              <a:rPr lang="en-US">
                <a:latin typeface="Acumin Pro ExtraCondensed"/>
                <a:cs typeface="Acumin Pro ExtraCondensed"/>
              </a:rPr>
              <a:t>Emergency Event Communication &amp; Processes</a:t>
            </a:r>
            <a:endParaRPr lang="en-US">
              <a:cs typeface="Acumin Pro ExtraCondensed"/>
            </a:endParaRPr>
          </a:p>
        </p:txBody>
      </p:sp>
      <p:pic>
        <p:nvPicPr>
          <p:cNvPr id="4" name="Picture 3" descr="A screenshot of a computer&#10;&#10;AI-generated content may be incorrect.">
            <a:extLst>
              <a:ext uri="{FF2B5EF4-FFF2-40B4-BE49-F238E27FC236}">
                <a16:creationId xmlns:a16="http://schemas.microsoft.com/office/drawing/2014/main" id="{ABEB5C70-052A-D77C-1665-6E832B3392FC}"/>
              </a:ext>
            </a:extLst>
          </p:cNvPr>
          <p:cNvPicPr>
            <a:picLocks noChangeAspect="1"/>
          </p:cNvPicPr>
          <p:nvPr/>
        </p:nvPicPr>
        <p:blipFill>
          <a:blip r:embed="rId2"/>
          <a:stretch>
            <a:fillRect/>
          </a:stretch>
        </p:blipFill>
        <p:spPr>
          <a:xfrm>
            <a:off x="7764034" y="1181447"/>
            <a:ext cx="4121429" cy="1296252"/>
          </a:xfrm>
          <a:prstGeom prst="rect">
            <a:avLst/>
          </a:prstGeom>
        </p:spPr>
      </p:pic>
      <p:sp>
        <p:nvSpPr>
          <p:cNvPr id="5" name="Text Placeholder 4">
            <a:extLst>
              <a:ext uri="{FF2B5EF4-FFF2-40B4-BE49-F238E27FC236}">
                <a16:creationId xmlns:a16="http://schemas.microsoft.com/office/drawing/2014/main" id="{04CAA978-8D53-710E-3708-5FE36F598590}"/>
              </a:ext>
            </a:extLst>
          </p:cNvPr>
          <p:cNvSpPr>
            <a:spLocks noGrp="1"/>
          </p:cNvSpPr>
          <p:nvPr>
            <p:ph type="body" sz="quarter" idx="14"/>
          </p:nvPr>
        </p:nvSpPr>
        <p:spPr>
          <a:xfrm>
            <a:off x="-128409" y="1079042"/>
            <a:ext cx="7952110" cy="4260979"/>
          </a:xfrm>
        </p:spPr>
        <p:txBody>
          <a:bodyPr lIns="0" tIns="0" rIns="0" bIns="0" anchor="t">
            <a:noAutofit/>
          </a:bodyPr>
          <a:lstStyle/>
          <a:p>
            <a:pPr indent="0">
              <a:spcBef>
                <a:spcPts val="500"/>
              </a:spcBef>
              <a:spcAft>
                <a:spcPts val="500"/>
              </a:spcAft>
            </a:pPr>
            <a:r>
              <a:rPr lang="en-US" sz="2000" b="1">
                <a:latin typeface="Franklin Gothic Medium" panose="020B0603020102020204" pitchFamily="34" charset="0"/>
              </a:rPr>
              <a:t>EMAIL TEMPLATES – Will be provided post-Forum</a:t>
            </a:r>
            <a:endParaRPr lang="en-US" sz="2000">
              <a:latin typeface="Franklin Gothic Medium" panose="020B0603020102020204" pitchFamily="34" charset="0"/>
            </a:endParaRPr>
          </a:p>
          <a:p>
            <a:pPr indent="0">
              <a:spcBef>
                <a:spcPts val="500"/>
              </a:spcBef>
              <a:spcAft>
                <a:spcPts val="500"/>
              </a:spcAft>
            </a:pPr>
            <a:r>
              <a:rPr lang="en-US" sz="2000" b="1">
                <a:latin typeface="Franklin Gothic Medium" panose="020B0603020102020204" pitchFamily="34" charset="0"/>
              </a:rPr>
              <a:t>Setting Up Emails:</a:t>
            </a:r>
            <a:endParaRPr lang="en-US" sz="2000">
              <a:latin typeface="Franklin Gothic Medium" panose="020B0603020102020204" pitchFamily="34" charset="0"/>
            </a:endParaRPr>
          </a:p>
          <a:p>
            <a:pPr marL="800100" lvl="1" indent="-342900">
              <a:spcBef>
                <a:spcPts val="0"/>
              </a:spcBef>
            </a:pPr>
            <a:r>
              <a:rPr lang="en-US" sz="2000">
                <a:latin typeface="Franklin Gothic Medium" panose="020B0603020102020204" pitchFamily="34" charset="0"/>
              </a:rPr>
              <a:t>Enter your email address or the Club email address in the “To” field. </a:t>
            </a:r>
          </a:p>
          <a:p>
            <a:pPr marL="800100" lvl="1" indent="-342900">
              <a:spcBef>
                <a:spcPts val="0"/>
              </a:spcBef>
            </a:pPr>
            <a:r>
              <a:rPr lang="en-US" sz="2000">
                <a:latin typeface="Franklin Gothic Medium" panose="020B0603020102020204" pitchFamily="34" charset="0"/>
              </a:rPr>
              <a:t>Always copy </a:t>
            </a:r>
            <a:r>
              <a:rPr lang="en-US" sz="2000">
                <a:latin typeface="Franklin Gothic Medium" panose="020B0603020102020204" pitchFamily="34" charset="0"/>
                <a:hlinkClick r:id="rId3"/>
              </a:rPr>
              <a:t>alumniclubs@purdueforlife.org</a:t>
            </a:r>
            <a:r>
              <a:rPr lang="en-US" sz="2000">
                <a:latin typeface="Franklin Gothic Medium" panose="020B0603020102020204" pitchFamily="34" charset="0"/>
              </a:rPr>
              <a:t> in the Carbon Copy (CC) field. </a:t>
            </a:r>
          </a:p>
        </p:txBody>
      </p:sp>
      <p:sp>
        <p:nvSpPr>
          <p:cNvPr id="6" name="TextBox 5">
            <a:extLst>
              <a:ext uri="{FF2B5EF4-FFF2-40B4-BE49-F238E27FC236}">
                <a16:creationId xmlns:a16="http://schemas.microsoft.com/office/drawing/2014/main" id="{686DB1EF-D8D7-634A-480C-BBA37BCF56F4}"/>
              </a:ext>
            </a:extLst>
          </p:cNvPr>
          <p:cNvSpPr txBox="1"/>
          <p:nvPr/>
        </p:nvSpPr>
        <p:spPr>
          <a:xfrm>
            <a:off x="212066" y="3062996"/>
            <a:ext cx="11733063" cy="2862322"/>
          </a:xfrm>
          <a:prstGeom prst="rect">
            <a:avLst/>
          </a:prstGeom>
          <a:noFill/>
        </p:spPr>
        <p:txBody>
          <a:bodyPr wrap="square">
            <a:spAutoFit/>
          </a:bodyPr>
          <a:lstStyle/>
          <a:p>
            <a:pPr marL="342900" indent="-342900">
              <a:buFont typeface="Arial" panose="020B0604020202020204" pitchFamily="34" charset="0"/>
              <a:buChar char="•"/>
            </a:pPr>
            <a:r>
              <a:rPr lang="en-US" sz="2000">
                <a:latin typeface="Franklin Gothic Medium" panose="020B0603020102020204" pitchFamily="34" charset="0"/>
              </a:rPr>
              <a:t>Place all recipients in the Blind Carbon Copy (BCC) field to protect their privacy and prevent recipients from seeing one another’s email addresses.</a:t>
            </a:r>
          </a:p>
          <a:p>
            <a:endParaRPr lang="en-US" sz="2000">
              <a:latin typeface="Franklin Gothic Medium" panose="020B0603020102020204" pitchFamily="34" charset="0"/>
            </a:endParaRPr>
          </a:p>
          <a:p>
            <a:pPr indent="0"/>
            <a:r>
              <a:rPr lang="en-US" sz="2000" b="1">
                <a:latin typeface="Franklin Gothic Medium" panose="020B0603020102020204" pitchFamily="34" charset="0"/>
              </a:rPr>
              <a:t>Data Privacy: </a:t>
            </a:r>
          </a:p>
          <a:p>
            <a:pPr lvl="1" indent="0">
              <a:spcBef>
                <a:spcPts val="0"/>
              </a:spcBef>
            </a:pPr>
            <a:r>
              <a:rPr lang="en-US" sz="2000">
                <a:latin typeface="Franklin Gothic Medium" panose="020B0603020102020204" pitchFamily="34" charset="0"/>
              </a:rPr>
              <a:t>To access the event-specific registrant and contact information, Club leaders must complete Volunteer Data Training and sign the Volunteer Confidentiality Agreement. </a:t>
            </a:r>
          </a:p>
          <a:p>
            <a:pPr lvl="1" indent="0">
              <a:spcBef>
                <a:spcPts val="0"/>
              </a:spcBef>
            </a:pPr>
            <a:r>
              <a:rPr lang="en-US" sz="2000">
                <a:latin typeface="Franklin Gothic Medium" panose="020B0603020102020204" pitchFamily="34" charset="0"/>
              </a:rPr>
              <a:t>Access to registrant information will only be provided after both requirements have been completed.  </a:t>
            </a:r>
          </a:p>
          <a:p>
            <a:pPr lvl="1" indent="0">
              <a:spcBef>
                <a:spcPts val="0"/>
              </a:spcBef>
            </a:pPr>
            <a:r>
              <a:rPr lang="en-US" sz="2000">
                <a:latin typeface="Franklin Gothic Medium" panose="020B0603020102020204" pitchFamily="34" charset="0"/>
              </a:rPr>
              <a:t>We recommend that Club Presidents and Event volunteers complete the training.</a:t>
            </a:r>
          </a:p>
          <a:p>
            <a:pPr lvl="1" indent="0">
              <a:spcBef>
                <a:spcPts val="0"/>
              </a:spcBef>
            </a:pPr>
            <a:r>
              <a:rPr lang="en-US" sz="2000">
                <a:solidFill>
                  <a:srgbClr val="000000"/>
                </a:solidFill>
                <a:latin typeface="Franklin Gothic Medium" panose="020B0603020102020204" pitchFamily="34" charset="0"/>
              </a:rPr>
              <a:t>For questions or assistance, please contact </a:t>
            </a:r>
            <a:r>
              <a:rPr lang="en-US" sz="2000">
                <a:solidFill>
                  <a:srgbClr val="000000"/>
                </a:solidFill>
                <a:latin typeface="Franklin Gothic Medium" panose="020B0603020102020204" pitchFamily="34" charset="0"/>
                <a:hlinkClick r:id="rId3">
                  <a:extLst>
                    <a:ext uri="{A12FA001-AC4F-418D-AE19-62706E023703}">
                      <ahyp:hlinkClr xmlns:ahyp="http://schemas.microsoft.com/office/drawing/2018/hyperlinkcolor" val="tx"/>
                    </a:ext>
                  </a:extLst>
                </a:hlinkClick>
              </a:rPr>
              <a:t>alumniclubs@purdueforlife.org</a:t>
            </a:r>
            <a:r>
              <a:rPr lang="en-US" sz="2000">
                <a:solidFill>
                  <a:srgbClr val="000000"/>
                </a:solidFill>
                <a:latin typeface="Franklin Gothic Medium" panose="020B0603020102020204" pitchFamily="34" charset="0"/>
              </a:rPr>
              <a:t>.</a:t>
            </a:r>
          </a:p>
        </p:txBody>
      </p:sp>
    </p:spTree>
    <p:extLst>
      <p:ext uri="{BB962C8B-B14F-4D97-AF65-F5344CB8AC3E}">
        <p14:creationId xmlns:p14="http://schemas.microsoft.com/office/powerpoint/2010/main" val="243212970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141F1D-219F-FBB2-FCD3-65928E2B87D9}"/>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78FE535F-7B06-0058-79F6-52E00BA8C509}"/>
              </a:ext>
            </a:extLst>
          </p:cNvPr>
          <p:cNvSpPr>
            <a:spLocks noGrp="1"/>
          </p:cNvSpPr>
          <p:nvPr>
            <p:ph type="body" sz="quarter" idx="14"/>
          </p:nvPr>
        </p:nvSpPr>
        <p:spPr>
          <a:xfrm>
            <a:off x="2182708" y="1202292"/>
            <a:ext cx="5783970" cy="1986053"/>
          </a:xfrm>
        </p:spPr>
        <p:txBody>
          <a:bodyPr vert="horz" lIns="0" tIns="0" rIns="0" bIns="0" numCol="1" rtlCol="0" anchor="t">
            <a:noAutofit/>
          </a:bodyPr>
          <a:lstStyle/>
          <a:p>
            <a:pPr marL="0" indent="0">
              <a:buNone/>
            </a:pPr>
            <a:endParaRPr lang="en-US" sz="1650">
              <a:solidFill>
                <a:srgbClr val="000000"/>
              </a:solidFill>
              <a:latin typeface="Franklin Gothic Medium" panose="020B0603020102020204" pitchFamily="34" charset="0"/>
            </a:endParaRPr>
          </a:p>
          <a:p>
            <a:pPr marL="0" indent="0">
              <a:buNone/>
            </a:pPr>
            <a:endParaRPr lang="en-US" sz="2800">
              <a:solidFill>
                <a:srgbClr val="000000"/>
              </a:solidFill>
              <a:latin typeface="Franklin Gothic Medium"/>
            </a:endParaRPr>
          </a:p>
          <a:p>
            <a:pPr marL="0" indent="0">
              <a:buNone/>
            </a:pPr>
            <a:endParaRPr lang="en-US" sz="3000">
              <a:solidFill>
                <a:srgbClr val="000000"/>
              </a:solidFill>
              <a:latin typeface="Franklin Gothic Medium"/>
            </a:endParaRPr>
          </a:p>
        </p:txBody>
      </p:sp>
      <p:sp>
        <p:nvSpPr>
          <p:cNvPr id="8" name="Title 1">
            <a:extLst>
              <a:ext uri="{FF2B5EF4-FFF2-40B4-BE49-F238E27FC236}">
                <a16:creationId xmlns:a16="http://schemas.microsoft.com/office/drawing/2014/main" id="{C399F789-C69A-8B18-A014-C5B36BB68025}"/>
              </a:ext>
            </a:extLst>
          </p:cNvPr>
          <p:cNvSpPr txBox="1">
            <a:spLocks/>
          </p:cNvSpPr>
          <p:nvPr/>
        </p:nvSpPr>
        <p:spPr bwMode="blackWhite">
          <a:xfrm>
            <a:off x="1043553" y="318527"/>
            <a:ext cx="9234309" cy="512448"/>
          </a:xfrm>
          <a:prstGeom prst="rect">
            <a:avLst/>
          </a:prstGeom>
          <a:noFill/>
          <a:ln w="38100">
            <a:noFill/>
          </a:ln>
        </p:spPr>
        <p:txBody>
          <a:bodyPr wrap="square" lIns="0" tIns="0" rIns="0" bIns="0" anchor="t" anchorCtr="0">
            <a:spAutoFit/>
          </a:bodyPr>
          <a:lstStyle>
            <a:lvl1pPr algn="l" defTabSz="914400" rtl="0" eaLnBrk="1" latinLnBrk="0" hangingPunct="1">
              <a:lnSpc>
                <a:spcPct val="90000"/>
              </a:lnSpc>
              <a:spcBef>
                <a:spcPct val="0"/>
              </a:spcBef>
              <a:buNone/>
              <a:defRPr sz="3600" b="1" i="1" kern="1200" cap="none" spc="0" baseline="0">
                <a:solidFill>
                  <a:schemeClr val="tx2"/>
                </a:solidFill>
                <a:latin typeface="Acumin Pro ExtraCondensed" panose="020B0508020202020204" pitchFamily="34" charset="77"/>
                <a:ea typeface="+mj-ea"/>
                <a:cs typeface="+mj-cs"/>
              </a:defRPr>
            </a:lvl1pPr>
          </a:lstStyle>
          <a:p>
            <a:r>
              <a:rPr lang="en-US">
                <a:solidFill>
                  <a:srgbClr val="C9B991"/>
                </a:solidFill>
                <a:latin typeface="Franklin Gothic Medium"/>
              </a:rPr>
              <a:t>Game Watches</a:t>
            </a:r>
            <a:endParaRPr lang="en-US"/>
          </a:p>
        </p:txBody>
      </p:sp>
      <p:sp>
        <p:nvSpPr>
          <p:cNvPr id="3" name="Text Placeholder 3">
            <a:extLst>
              <a:ext uri="{FF2B5EF4-FFF2-40B4-BE49-F238E27FC236}">
                <a16:creationId xmlns:a16="http://schemas.microsoft.com/office/drawing/2014/main" id="{543C37F0-F531-70C0-8932-FD5BF16B1CAC}"/>
              </a:ext>
            </a:extLst>
          </p:cNvPr>
          <p:cNvSpPr txBox="1">
            <a:spLocks/>
          </p:cNvSpPr>
          <p:nvPr/>
        </p:nvSpPr>
        <p:spPr>
          <a:xfrm>
            <a:off x="3806785" y="1015299"/>
            <a:ext cx="7938901" cy="4757616"/>
          </a:xfrm>
          <a:prstGeom prst="rect">
            <a:avLst/>
          </a:prstGeom>
        </p:spPr>
        <p:txBody>
          <a:bodyPr lIns="0" tIns="0" rIns="0" bIns="0" anchor="t">
            <a:noAutofit/>
          </a:bodyPr>
          <a:lstStyle>
            <a:lvl1pPr marL="274320" marR="0" indent="-274320" algn="l" defTabSz="457200" rtl="0" eaLnBrk="1" fontAlgn="auto" latinLnBrk="0" hangingPunct="1">
              <a:lnSpc>
                <a:spcPct val="100000"/>
              </a:lnSpc>
              <a:spcBef>
                <a:spcPts val="0"/>
              </a:spcBef>
              <a:spcAft>
                <a:spcPts val="0"/>
              </a:spcAft>
              <a:buClrTx/>
              <a:buSzTx/>
              <a:buFont typeface="Wingdings" charset="2"/>
              <a:buChar char="§"/>
              <a:tabLst/>
              <a:defRPr sz="1800" b="0" i="0" kern="1200" normalizeH="0" baseline="0">
                <a:solidFill>
                  <a:schemeClr val="bg1"/>
                </a:solidFill>
                <a:latin typeface="Acumin Pro" panose="020B0504020202020204" pitchFamily="34" charset="77"/>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44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59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28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r>
              <a:rPr lang="en-US" sz="2000" b="1">
                <a:solidFill>
                  <a:srgbClr val="262626"/>
                </a:solidFill>
                <a:highlight>
                  <a:srgbClr val="FFFFFF"/>
                </a:highlight>
                <a:latin typeface="Franklin Gothic Medium" panose="020B0603020102020204" pitchFamily="34" charset="0"/>
              </a:rPr>
              <a:t>Each club hosting will receive:</a:t>
            </a:r>
            <a:endParaRPr lang="en-US" sz="2000" b="1">
              <a:solidFill>
                <a:srgbClr val="000000"/>
              </a:solidFill>
              <a:latin typeface="Franklin Gothic Medium" panose="020B0603020102020204" pitchFamily="34" charset="0"/>
            </a:endParaRPr>
          </a:p>
          <a:p>
            <a:pPr lvl="1" indent="-342900">
              <a:buFont typeface="Courier New" charset="2"/>
              <a:buChar char="o"/>
            </a:pPr>
            <a:r>
              <a:rPr lang="en-US" sz="2000" b="1">
                <a:solidFill>
                  <a:srgbClr val="262626"/>
                </a:solidFill>
                <a:highlight>
                  <a:srgbClr val="FFFFFF"/>
                </a:highlight>
                <a:latin typeface="Franklin Gothic Medium" panose="020B0603020102020204" pitchFamily="34" charset="0"/>
              </a:rPr>
              <a:t>QR code for this registration site.</a:t>
            </a:r>
            <a:endParaRPr lang="en-US" sz="2000" b="1">
              <a:solidFill>
                <a:srgbClr val="262626"/>
              </a:solidFill>
              <a:latin typeface="Franklin Gothic Medium" panose="020B0603020102020204" pitchFamily="34" charset="0"/>
            </a:endParaRPr>
          </a:p>
          <a:p>
            <a:pPr lvl="1" indent="-342900">
              <a:buFont typeface="Courier New" charset="2"/>
              <a:buChar char="o"/>
            </a:pPr>
            <a:r>
              <a:rPr lang="en-US" sz="2000" b="1">
                <a:solidFill>
                  <a:srgbClr val="262626"/>
                </a:solidFill>
                <a:highlight>
                  <a:srgbClr val="FFFFFF"/>
                </a:highlight>
                <a:latin typeface="Franklin Gothic Medium" panose="020B0603020102020204" pitchFamily="34" charset="0"/>
              </a:rPr>
              <a:t>An attendee report if anyone registered for their game watch</a:t>
            </a:r>
            <a:endParaRPr lang="en-US" sz="2000" b="1">
              <a:solidFill>
                <a:srgbClr val="262626"/>
              </a:solidFill>
              <a:latin typeface="Franklin Gothic Medium" panose="020B0603020102020204" pitchFamily="34" charset="0"/>
            </a:endParaRPr>
          </a:p>
          <a:p>
            <a:pPr lvl="1" indent="-342900">
              <a:buFont typeface="Courier New" charset="2"/>
              <a:buChar char="o"/>
            </a:pPr>
            <a:r>
              <a:rPr lang="en-US" sz="2000" b="1">
                <a:solidFill>
                  <a:srgbClr val="262626"/>
                </a:solidFill>
                <a:highlight>
                  <a:srgbClr val="FFFFFF"/>
                </a:highlight>
                <a:latin typeface="Franklin Gothic Medium" panose="020B0603020102020204" pitchFamily="34" charset="0"/>
              </a:rPr>
              <a:t>Clubs can also request 1 game watch swag box for every 4 game watches they host. Engagement funds can be used to purchase additional swag for these events.</a:t>
            </a:r>
            <a:endParaRPr lang="en-US" sz="2000" b="1">
              <a:latin typeface="Franklin Gothic Medium" panose="020B0603020102020204" pitchFamily="34" charset="0"/>
            </a:endParaRPr>
          </a:p>
          <a:p>
            <a:endParaRPr lang="en-US" sz="2000" b="1">
              <a:latin typeface="Franklin Gothic Medium" panose="020B0603020102020204" pitchFamily="34" charset="0"/>
            </a:endParaRPr>
          </a:p>
          <a:p>
            <a:r>
              <a:rPr lang="en-US" sz="2000" b="1" u="sng">
                <a:solidFill>
                  <a:schemeClr val="accent1"/>
                </a:solidFill>
                <a:effectLst>
                  <a:outerShdw blurRad="38100" dist="38100" dir="2700000" algn="tl">
                    <a:srgbClr val="000000">
                      <a:alpha val="43137"/>
                    </a:srgbClr>
                  </a:outerShdw>
                </a:effectLst>
                <a:latin typeface="Franklin Gothic Medium" panose="020B0603020102020204" pitchFamily="34" charset="0"/>
              </a:rPr>
              <a:t>Monday 12:00pm ET (noon ET):</a:t>
            </a:r>
            <a:r>
              <a:rPr lang="en-US" sz="2000">
                <a:effectLst>
                  <a:outerShdw blurRad="38100" dist="38100" dir="2700000" algn="tl">
                    <a:srgbClr val="000000">
                      <a:alpha val="43137"/>
                    </a:srgbClr>
                  </a:outerShdw>
                </a:effectLst>
                <a:latin typeface="Franklin Gothic Medium" panose="020B0603020102020204" pitchFamily="34" charset="0"/>
              </a:rPr>
              <a:t> </a:t>
            </a:r>
            <a:r>
              <a:rPr lang="en-US" sz="2000" b="1">
                <a:latin typeface="Franklin Gothic Medium" panose="020B0603020102020204" pitchFamily="34" charset="0"/>
              </a:rPr>
              <a:t>Deadline for Game Watch Map &amp; Emails</a:t>
            </a:r>
          </a:p>
          <a:p>
            <a:pPr lvl="1">
              <a:buClr>
                <a:srgbClr val="555960"/>
              </a:buClr>
              <a:buFont typeface="Courier New" charset="2"/>
              <a:buChar char="o"/>
            </a:pPr>
            <a:r>
              <a:rPr lang="en-US" sz="2000" b="1">
                <a:solidFill>
                  <a:srgbClr val="000000"/>
                </a:solidFill>
                <a:latin typeface="Franklin Gothic Medium" panose="020B0603020102020204" pitchFamily="34" charset="0"/>
              </a:rPr>
              <a:t>Email schedule:</a:t>
            </a:r>
          </a:p>
          <a:p>
            <a:pPr lvl="2">
              <a:spcBef>
                <a:spcPts val="0"/>
              </a:spcBef>
              <a:buClr>
                <a:srgbClr val="555960"/>
              </a:buClr>
              <a:buFont typeface="Arial" charset="2"/>
              <a:buChar char="•"/>
            </a:pPr>
            <a:r>
              <a:rPr lang="en-US" sz="2000" b="1">
                <a:solidFill>
                  <a:srgbClr val="000000"/>
                </a:solidFill>
                <a:latin typeface="Franklin Gothic Medium" panose="020B0603020102020204" pitchFamily="34" charset="0"/>
              </a:rPr>
              <a:t>September 16</a:t>
            </a:r>
          </a:p>
          <a:p>
            <a:pPr lvl="2">
              <a:spcBef>
                <a:spcPts val="0"/>
              </a:spcBef>
              <a:buClr>
                <a:srgbClr val="555960"/>
              </a:buClr>
            </a:pPr>
            <a:r>
              <a:rPr lang="en-US" sz="2000" b="1">
                <a:solidFill>
                  <a:srgbClr val="000000"/>
                </a:solidFill>
                <a:latin typeface="Franklin Gothic Medium" panose="020B0603020102020204" pitchFamily="34" charset="0"/>
              </a:rPr>
              <a:t>October 14</a:t>
            </a:r>
          </a:p>
          <a:p>
            <a:pPr lvl="2">
              <a:spcBef>
                <a:spcPts val="0"/>
              </a:spcBef>
              <a:buClr>
                <a:srgbClr val="555960"/>
              </a:buClr>
            </a:pPr>
            <a:r>
              <a:rPr lang="en-US" sz="2000" b="1">
                <a:solidFill>
                  <a:srgbClr val="000000"/>
                </a:solidFill>
                <a:latin typeface="Franklin Gothic Medium" panose="020B0603020102020204" pitchFamily="34" charset="0"/>
              </a:rPr>
              <a:t>November 11</a:t>
            </a:r>
            <a:endParaRPr lang="en-US" sz="2000" b="1">
              <a:latin typeface="Franklin Gothic Medium" panose="020B0603020102020204" pitchFamily="34" charset="0"/>
            </a:endParaRPr>
          </a:p>
          <a:p>
            <a:pPr lvl="2">
              <a:spcBef>
                <a:spcPts val="0"/>
              </a:spcBef>
              <a:buClr>
                <a:srgbClr val="555960"/>
              </a:buClr>
            </a:pPr>
            <a:r>
              <a:rPr lang="en-US" sz="2000" b="1">
                <a:solidFill>
                  <a:srgbClr val="000000"/>
                </a:solidFill>
                <a:latin typeface="Franklin Gothic Medium" panose="020B0603020102020204" pitchFamily="34" charset="0"/>
              </a:rPr>
              <a:t>December 16</a:t>
            </a:r>
            <a:endParaRPr lang="en-US" sz="2000" b="1">
              <a:latin typeface="Franklin Gothic Medium" panose="020B0603020102020204" pitchFamily="34" charset="0"/>
            </a:endParaRPr>
          </a:p>
          <a:p>
            <a:endParaRPr lang="en-US" sz="2000" b="1">
              <a:latin typeface="Franklin Gothic Medium" panose="020B0603020102020204" pitchFamily="34" charset="0"/>
            </a:endParaRPr>
          </a:p>
          <a:p>
            <a:endParaRPr lang="en-US" sz="2000">
              <a:latin typeface="Franklin Gothic Medium" panose="020B0603020102020204" pitchFamily="34" charset="0"/>
            </a:endParaRPr>
          </a:p>
          <a:p>
            <a:endParaRPr lang="en-US" sz="2000">
              <a:latin typeface="Franklin Gothic Medium" panose="020B0603020102020204" pitchFamily="34" charset="0"/>
            </a:endParaRPr>
          </a:p>
          <a:p>
            <a:endParaRPr lang="en-US" sz="2000">
              <a:latin typeface="Franklin Gothic Medium" panose="020B0603020102020204" pitchFamily="34" charset="0"/>
            </a:endParaRPr>
          </a:p>
          <a:p>
            <a:endParaRPr lang="en-US">
              <a:latin typeface="Franklin Gothic Medium" panose="020B0603020102020204" pitchFamily="34" charset="0"/>
            </a:endParaRPr>
          </a:p>
        </p:txBody>
      </p:sp>
      <p:pic>
        <p:nvPicPr>
          <p:cNvPr id="5" name="Picture 4">
            <a:extLst>
              <a:ext uri="{FF2B5EF4-FFF2-40B4-BE49-F238E27FC236}">
                <a16:creationId xmlns:a16="http://schemas.microsoft.com/office/drawing/2014/main" id="{BCAFA78B-148C-5F59-0250-BCACCC4F6848}"/>
              </a:ext>
            </a:extLst>
          </p:cNvPr>
          <p:cNvPicPr>
            <a:picLocks noChangeAspect="1"/>
          </p:cNvPicPr>
          <p:nvPr/>
        </p:nvPicPr>
        <p:blipFill>
          <a:blip r:embed="rId3"/>
          <a:stretch>
            <a:fillRect/>
          </a:stretch>
        </p:blipFill>
        <p:spPr>
          <a:xfrm>
            <a:off x="154088" y="1016000"/>
            <a:ext cx="3648364" cy="4757616"/>
          </a:xfrm>
          <a:prstGeom prst="rect">
            <a:avLst/>
          </a:prstGeom>
        </p:spPr>
      </p:pic>
      <p:sp>
        <p:nvSpPr>
          <p:cNvPr id="6" name="TextBox 5">
            <a:extLst>
              <a:ext uri="{FF2B5EF4-FFF2-40B4-BE49-F238E27FC236}">
                <a16:creationId xmlns:a16="http://schemas.microsoft.com/office/drawing/2014/main" id="{67736A12-DFCD-F2FC-3241-145A413A7560}"/>
              </a:ext>
            </a:extLst>
          </p:cNvPr>
          <p:cNvSpPr txBox="1"/>
          <p:nvPr/>
        </p:nvSpPr>
        <p:spPr>
          <a:xfrm>
            <a:off x="3026229" y="5964496"/>
            <a:ext cx="9307286" cy="646331"/>
          </a:xfrm>
          <a:prstGeom prst="rect">
            <a:avLst/>
          </a:prstGeom>
          <a:noFill/>
        </p:spPr>
        <p:txBody>
          <a:bodyPr wrap="square">
            <a:spAutoFit/>
          </a:bodyPr>
          <a:lstStyle/>
          <a:p>
            <a:r>
              <a:rPr lang="en-US" sz="1800" b="1">
                <a:solidFill>
                  <a:schemeClr val="bg1"/>
                </a:solidFill>
                <a:latin typeface="Franklin Gothic Medium" panose="020B0603020102020204" pitchFamily="34" charset="0"/>
              </a:rPr>
              <a:t>Clubs who follow process will be entered to win a signed ball at the end of the season to be used for fundraiser purposes (only). ​ </a:t>
            </a:r>
          </a:p>
        </p:txBody>
      </p:sp>
      <p:pic>
        <p:nvPicPr>
          <p:cNvPr id="9" name="Graphic 8" descr="Trophy with solid fill">
            <a:extLst>
              <a:ext uri="{FF2B5EF4-FFF2-40B4-BE49-F238E27FC236}">
                <a16:creationId xmlns:a16="http://schemas.microsoft.com/office/drawing/2014/main" id="{12084145-C162-0431-F5A7-A2EFD4FE7A8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382863" y="5896107"/>
            <a:ext cx="643366" cy="643366"/>
          </a:xfrm>
          <a:prstGeom prst="rect">
            <a:avLst/>
          </a:prstGeom>
        </p:spPr>
      </p:pic>
    </p:spTree>
    <p:extLst>
      <p:ext uri="{BB962C8B-B14F-4D97-AF65-F5344CB8AC3E}">
        <p14:creationId xmlns:p14="http://schemas.microsoft.com/office/powerpoint/2010/main" val="668590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24E87-EFA2-01B1-81D3-07FF156B2ABC}"/>
              </a:ext>
            </a:extLst>
          </p:cNvPr>
          <p:cNvSpPr>
            <a:spLocks noGrp="1"/>
          </p:cNvSpPr>
          <p:nvPr>
            <p:ph type="ctrTitle"/>
          </p:nvPr>
        </p:nvSpPr>
        <p:spPr>
          <a:xfrm>
            <a:off x="1043553" y="442674"/>
            <a:ext cx="9234309" cy="498598"/>
          </a:xfrm>
        </p:spPr>
        <p:txBody>
          <a:bodyPr/>
          <a:lstStyle/>
          <a:p>
            <a:r>
              <a:rPr lang="en-US">
                <a:solidFill>
                  <a:schemeClr val="accent1"/>
                </a:solidFill>
              </a:rPr>
              <a:t>Update: “Welcome to the Club” Emails </a:t>
            </a:r>
          </a:p>
        </p:txBody>
      </p:sp>
      <p:sp>
        <p:nvSpPr>
          <p:cNvPr id="3" name="Subtitle 2">
            <a:extLst>
              <a:ext uri="{FF2B5EF4-FFF2-40B4-BE49-F238E27FC236}">
                <a16:creationId xmlns:a16="http://schemas.microsoft.com/office/drawing/2014/main" id="{15FBE9D3-92AD-841B-9149-6AC815769151}"/>
              </a:ext>
            </a:extLst>
          </p:cNvPr>
          <p:cNvSpPr>
            <a:spLocks noGrp="1"/>
          </p:cNvSpPr>
          <p:nvPr>
            <p:ph type="subTitle" idx="1"/>
          </p:nvPr>
        </p:nvSpPr>
        <p:spPr>
          <a:xfrm>
            <a:off x="309369" y="1091081"/>
            <a:ext cx="11708460" cy="526298"/>
          </a:xfrm>
        </p:spPr>
        <p:txBody>
          <a:bodyPr/>
          <a:lstStyle/>
          <a:p>
            <a:r>
              <a:rPr lang="en-US" sz="2000"/>
              <a:t>PASE Collaboration: </a:t>
            </a:r>
            <a:r>
              <a:rPr lang="en-US" sz="1800">
                <a:latin typeface="+mj-lt"/>
              </a:rPr>
              <a:t>Emails to Purdue, Purdue Global graduates for the last 5 years were send around 8/14/26. This population was </a:t>
            </a:r>
            <a:r>
              <a:rPr lang="en-US" sz="1800">
                <a:effectLst/>
                <a:latin typeface="+mj-lt"/>
                <a:ea typeface="Aptos" panose="020B0004020202020204" pitchFamily="34" charset="0"/>
                <a:cs typeface="Aptos" panose="020B0004020202020204" pitchFamily="34" charset="0"/>
              </a:rPr>
              <a:t>automatically added to the Club distribution. </a:t>
            </a:r>
            <a:endParaRPr lang="en-US" sz="1800">
              <a:latin typeface="+mj-lt"/>
            </a:endParaRPr>
          </a:p>
        </p:txBody>
      </p:sp>
      <p:sp>
        <p:nvSpPr>
          <p:cNvPr id="4" name="Text Placeholder 3">
            <a:extLst>
              <a:ext uri="{FF2B5EF4-FFF2-40B4-BE49-F238E27FC236}">
                <a16:creationId xmlns:a16="http://schemas.microsoft.com/office/drawing/2014/main" id="{38247577-F503-C83A-AA43-AF819AEAF8EB}"/>
              </a:ext>
            </a:extLst>
          </p:cNvPr>
          <p:cNvSpPr>
            <a:spLocks noGrp="1"/>
          </p:cNvSpPr>
          <p:nvPr>
            <p:ph type="body" sz="quarter" idx="14"/>
          </p:nvPr>
        </p:nvSpPr>
        <p:spPr>
          <a:xfrm>
            <a:off x="505057" y="3213101"/>
            <a:ext cx="1563890" cy="2387566"/>
          </a:xfrm>
        </p:spPr>
        <p:txBody>
          <a:bodyPr>
            <a:normAutofit/>
          </a:bodyPr>
          <a:lstStyle/>
          <a:p>
            <a:pPr marL="0" indent="0">
              <a:buNone/>
            </a:pPr>
            <a:r>
              <a:rPr lang="en-US" sz="2000">
                <a:latin typeface="+mj-lt"/>
              </a:rPr>
              <a:t>16 Clubs provided local Community Info</a:t>
            </a:r>
            <a:endParaRPr lang="en-US">
              <a:latin typeface="+mj-lt"/>
            </a:endParaRPr>
          </a:p>
          <a:p>
            <a:endParaRPr lang="en-US" sz="1200">
              <a:latin typeface="+mj-lt"/>
            </a:endParaRPr>
          </a:p>
          <a:p>
            <a:endParaRPr lang="en-US" sz="1200">
              <a:latin typeface="+mj-lt"/>
            </a:endParaRPr>
          </a:p>
          <a:p>
            <a:endParaRPr lang="en-US" sz="1200">
              <a:latin typeface="+mj-lt"/>
            </a:endParaRPr>
          </a:p>
          <a:p>
            <a:endParaRPr lang="en-US" sz="1200">
              <a:latin typeface="+mj-lt"/>
            </a:endParaRPr>
          </a:p>
        </p:txBody>
      </p:sp>
      <p:sp>
        <p:nvSpPr>
          <p:cNvPr id="6" name="Text Placeholder 3">
            <a:extLst>
              <a:ext uri="{FF2B5EF4-FFF2-40B4-BE49-F238E27FC236}">
                <a16:creationId xmlns:a16="http://schemas.microsoft.com/office/drawing/2014/main" id="{E419D434-E821-A251-4170-42EB64BD8937}"/>
              </a:ext>
            </a:extLst>
          </p:cNvPr>
          <p:cNvSpPr txBox="1">
            <a:spLocks/>
          </p:cNvSpPr>
          <p:nvPr/>
        </p:nvSpPr>
        <p:spPr>
          <a:xfrm>
            <a:off x="7200899" y="1994117"/>
            <a:ext cx="3964807" cy="3411537"/>
          </a:xfrm>
          <a:prstGeom prst="rect">
            <a:avLst/>
          </a:prstGeom>
        </p:spPr>
        <p:txBody>
          <a:bodyPr lIns="0" tIns="0" rIns="0" bIns="0">
            <a:normAutofit/>
          </a:bodyPr>
          <a:lstStyle>
            <a:lvl1pPr marL="274320" marR="0" indent="-274320" algn="l" defTabSz="457200" rtl="0" eaLnBrk="1" fontAlgn="auto" latinLnBrk="0" hangingPunct="1">
              <a:lnSpc>
                <a:spcPct val="100000"/>
              </a:lnSpc>
              <a:spcBef>
                <a:spcPts val="0"/>
              </a:spcBef>
              <a:spcAft>
                <a:spcPts val="0"/>
              </a:spcAft>
              <a:buClrTx/>
              <a:buSzTx/>
              <a:buFont typeface="Wingdings" charset="2"/>
              <a:buChar char="§"/>
              <a:tabLst/>
              <a:defRPr sz="1800" b="0" i="0" kern="1200" normalizeH="0" baseline="0">
                <a:solidFill>
                  <a:schemeClr val="bg1"/>
                </a:solidFill>
                <a:latin typeface="Acumin Pro" panose="020B0504020202020204" pitchFamily="34" charset="77"/>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44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59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28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0" indent="0">
              <a:buNone/>
            </a:pPr>
            <a:endParaRPr lang="en-US" b="1"/>
          </a:p>
        </p:txBody>
      </p:sp>
      <p:pic>
        <p:nvPicPr>
          <p:cNvPr id="9" name="Picture 8" descr="A screenshot of a chat&#10;&#10;AI-generated content may be incorrect.">
            <a:extLst>
              <a:ext uri="{FF2B5EF4-FFF2-40B4-BE49-F238E27FC236}">
                <a16:creationId xmlns:a16="http://schemas.microsoft.com/office/drawing/2014/main" id="{1691759C-FA0A-767B-8E19-221E8C4608B8}"/>
              </a:ext>
            </a:extLst>
          </p:cNvPr>
          <p:cNvPicPr>
            <a:picLocks noChangeAspect="1"/>
          </p:cNvPicPr>
          <p:nvPr/>
        </p:nvPicPr>
        <p:blipFill>
          <a:blip r:embed="rId2"/>
          <a:stretch>
            <a:fillRect/>
          </a:stretch>
        </p:blipFill>
        <p:spPr>
          <a:xfrm>
            <a:off x="5965370" y="1675002"/>
            <a:ext cx="5200335" cy="4886393"/>
          </a:xfrm>
          <a:prstGeom prst="rect">
            <a:avLst/>
          </a:prstGeom>
        </p:spPr>
      </p:pic>
      <p:sp>
        <p:nvSpPr>
          <p:cNvPr id="7" name="TextBox 6">
            <a:extLst>
              <a:ext uri="{FF2B5EF4-FFF2-40B4-BE49-F238E27FC236}">
                <a16:creationId xmlns:a16="http://schemas.microsoft.com/office/drawing/2014/main" id="{75C89364-AEBE-3AD4-E515-C90B01CDD565}"/>
              </a:ext>
            </a:extLst>
          </p:cNvPr>
          <p:cNvSpPr txBox="1"/>
          <p:nvPr/>
        </p:nvSpPr>
        <p:spPr>
          <a:xfrm>
            <a:off x="2315738" y="1827229"/>
            <a:ext cx="4033038" cy="4524315"/>
          </a:xfrm>
          <a:prstGeom prst="rect">
            <a:avLst/>
          </a:prstGeom>
          <a:noFill/>
        </p:spPr>
        <p:txBody>
          <a:bodyPr wrap="square">
            <a:spAutoFit/>
          </a:bodyPr>
          <a:lstStyle/>
          <a:p>
            <a:pPr marL="342900" indent="-342900">
              <a:buFont typeface="+mj-lt"/>
              <a:buAutoNum type="arabicPeriod"/>
            </a:pPr>
            <a:r>
              <a:rPr lang="en-US">
                <a:solidFill>
                  <a:schemeClr val="bg1"/>
                </a:solidFill>
                <a:latin typeface="Franklin Gothic Medium" panose="020B0603020102020204" pitchFamily="34" charset="0"/>
                <a:hlinkClick r:id="rId3" tooltip="https://litmus.com/folders/unsorted_emails/emails/22385569/proof">
                  <a:extLst>
                    <a:ext uri="{A12FA001-AC4F-418D-AE19-62706E023703}">
                      <ahyp:hlinkClr xmlns:ahyp="http://schemas.microsoft.com/office/drawing/2018/hyperlinkcolor" val="tx"/>
                    </a:ext>
                  </a:extLst>
                </a:hlinkClick>
              </a:rPr>
              <a:t>Southwest Florida</a:t>
            </a:r>
            <a:endParaRPr lang="en-US">
              <a:solidFill>
                <a:schemeClr val="bg1"/>
              </a:solidFill>
              <a:latin typeface="Franklin Gothic Medium" panose="020B0603020102020204" pitchFamily="34" charset="0"/>
            </a:endParaRPr>
          </a:p>
          <a:p>
            <a:pPr marL="342900" indent="-342900">
              <a:buFont typeface="+mj-lt"/>
              <a:buAutoNum type="arabicPeriod"/>
            </a:pPr>
            <a:r>
              <a:rPr lang="en-US">
                <a:solidFill>
                  <a:schemeClr val="bg1"/>
                </a:solidFill>
                <a:latin typeface="Franklin Gothic Medium" panose="020B0603020102020204" pitchFamily="34" charset="0"/>
                <a:hlinkClick r:id="rId4" tooltip="https://litmus.com/folders/unsorted_emails/emails/22386430/proof">
                  <a:extLst>
                    <a:ext uri="{A12FA001-AC4F-418D-AE19-62706E023703}">
                      <ahyp:hlinkClr xmlns:ahyp="http://schemas.microsoft.com/office/drawing/2018/hyperlinkcolor" val="tx"/>
                    </a:ext>
                  </a:extLst>
                </a:hlinkClick>
              </a:rPr>
              <a:t>Nashville</a:t>
            </a:r>
            <a:endParaRPr lang="en-US">
              <a:solidFill>
                <a:schemeClr val="bg1"/>
              </a:solidFill>
              <a:latin typeface="Franklin Gothic Medium" panose="020B0603020102020204" pitchFamily="34" charset="0"/>
            </a:endParaRPr>
          </a:p>
          <a:p>
            <a:pPr marL="342900" indent="-342900">
              <a:buFont typeface="+mj-lt"/>
              <a:buAutoNum type="arabicPeriod"/>
            </a:pPr>
            <a:r>
              <a:rPr lang="en-US">
                <a:solidFill>
                  <a:schemeClr val="bg1"/>
                </a:solidFill>
                <a:latin typeface="Franklin Gothic Medium" panose="020B0603020102020204" pitchFamily="34" charset="0"/>
                <a:hlinkClick r:id="rId5" tooltip="https://litmus.com/folders/unsorted_emails/emails/22386622/proof">
                  <a:extLst>
                    <a:ext uri="{A12FA001-AC4F-418D-AE19-62706E023703}">
                      <ahyp:hlinkClr xmlns:ahyp="http://schemas.microsoft.com/office/drawing/2018/hyperlinkcolor" val="tx"/>
                    </a:ext>
                  </a:extLst>
                </a:hlinkClick>
              </a:rPr>
              <a:t>Lehigh Valley</a:t>
            </a:r>
            <a:endParaRPr lang="en-US">
              <a:solidFill>
                <a:schemeClr val="bg1"/>
              </a:solidFill>
              <a:latin typeface="Franklin Gothic Medium" panose="020B0603020102020204" pitchFamily="34" charset="0"/>
            </a:endParaRPr>
          </a:p>
          <a:p>
            <a:pPr marL="342900" indent="-342900">
              <a:buFont typeface="+mj-lt"/>
              <a:buAutoNum type="arabicPeriod"/>
            </a:pPr>
            <a:r>
              <a:rPr lang="en-US">
                <a:solidFill>
                  <a:schemeClr val="bg1"/>
                </a:solidFill>
                <a:latin typeface="Franklin Gothic Medium" panose="020B0603020102020204" pitchFamily="34" charset="0"/>
                <a:hlinkClick r:id="rId6" tooltip="https://litmus.com/folders/unsorted_emails/emails/22394422/proof">
                  <a:extLst>
                    <a:ext uri="{A12FA001-AC4F-418D-AE19-62706E023703}">
                      <ahyp:hlinkClr xmlns:ahyp="http://schemas.microsoft.com/office/drawing/2018/hyperlinkcolor" val="tx"/>
                    </a:ext>
                  </a:extLst>
                </a:hlinkClick>
              </a:rPr>
              <a:t>Evansville</a:t>
            </a:r>
            <a:endParaRPr lang="en-US">
              <a:solidFill>
                <a:schemeClr val="bg1"/>
              </a:solidFill>
              <a:latin typeface="Franklin Gothic Medium" panose="020B0603020102020204" pitchFamily="34" charset="0"/>
            </a:endParaRPr>
          </a:p>
          <a:p>
            <a:pPr marL="342900" indent="-342900">
              <a:buFont typeface="+mj-lt"/>
              <a:buAutoNum type="arabicPeriod"/>
            </a:pPr>
            <a:r>
              <a:rPr lang="en-US">
                <a:solidFill>
                  <a:schemeClr val="bg1"/>
                </a:solidFill>
                <a:latin typeface="Franklin Gothic Medium" panose="020B0603020102020204" pitchFamily="34" charset="0"/>
                <a:hlinkClick r:id="rId7" tooltip="https://litmus.com/folders/unsorted_emails/emails/22394588/proof">
                  <a:extLst>
                    <a:ext uri="{A12FA001-AC4F-418D-AE19-62706E023703}">
                      <ahyp:hlinkClr xmlns:ahyp="http://schemas.microsoft.com/office/drawing/2018/hyperlinkcolor" val="tx"/>
                    </a:ext>
                  </a:extLst>
                </a:hlinkClick>
              </a:rPr>
              <a:t>Bartholomew</a:t>
            </a:r>
            <a:endParaRPr lang="en-US">
              <a:solidFill>
                <a:schemeClr val="bg1"/>
              </a:solidFill>
              <a:latin typeface="Franklin Gothic Medium" panose="020B0603020102020204" pitchFamily="34" charset="0"/>
            </a:endParaRPr>
          </a:p>
          <a:p>
            <a:pPr marL="342900" indent="-342900">
              <a:buFont typeface="+mj-lt"/>
              <a:buAutoNum type="arabicPeriod"/>
            </a:pPr>
            <a:r>
              <a:rPr lang="en-US">
                <a:solidFill>
                  <a:schemeClr val="bg1"/>
                </a:solidFill>
                <a:latin typeface="Franklin Gothic Medium" panose="020B0603020102020204" pitchFamily="34" charset="0"/>
                <a:hlinkClick r:id="rId8" tooltip="https://litmus.com/folders/unsorted_emails/emails/22394845/proof">
                  <a:extLst>
                    <a:ext uri="{A12FA001-AC4F-418D-AE19-62706E023703}">
                      <ahyp:hlinkClr xmlns:ahyp="http://schemas.microsoft.com/office/drawing/2018/hyperlinkcolor" val="tx"/>
                    </a:ext>
                  </a:extLst>
                </a:hlinkClick>
              </a:rPr>
              <a:t>Indianapolis</a:t>
            </a:r>
            <a:endParaRPr lang="en-US">
              <a:solidFill>
                <a:schemeClr val="bg1"/>
              </a:solidFill>
              <a:latin typeface="Franklin Gothic Medium" panose="020B0603020102020204" pitchFamily="34" charset="0"/>
            </a:endParaRPr>
          </a:p>
          <a:p>
            <a:pPr marL="342900" indent="-342900">
              <a:buFont typeface="+mj-lt"/>
              <a:buAutoNum type="arabicPeriod"/>
            </a:pPr>
            <a:r>
              <a:rPr lang="en-US">
                <a:solidFill>
                  <a:schemeClr val="bg1"/>
                </a:solidFill>
                <a:latin typeface="Franklin Gothic Medium" panose="020B0603020102020204" pitchFamily="34" charset="0"/>
                <a:hlinkClick r:id="rId9" tooltip="https://litmus.com/folders/unsorted_emails/emails/22395227/proof">
                  <a:extLst>
                    <a:ext uri="{A12FA001-AC4F-418D-AE19-62706E023703}">
                      <ahyp:hlinkClr xmlns:ahyp="http://schemas.microsoft.com/office/drawing/2018/hyperlinkcolor" val="tx"/>
                    </a:ext>
                  </a:extLst>
                </a:hlinkClick>
              </a:rPr>
              <a:t>SW Washington</a:t>
            </a:r>
            <a:endParaRPr lang="en-US">
              <a:solidFill>
                <a:schemeClr val="bg1"/>
              </a:solidFill>
              <a:latin typeface="Franklin Gothic Medium" panose="020B0603020102020204" pitchFamily="34" charset="0"/>
            </a:endParaRPr>
          </a:p>
          <a:p>
            <a:pPr marL="342900" indent="-342900">
              <a:buFont typeface="+mj-lt"/>
              <a:buAutoNum type="arabicPeriod"/>
            </a:pPr>
            <a:r>
              <a:rPr lang="en-US">
                <a:solidFill>
                  <a:schemeClr val="bg1"/>
                </a:solidFill>
                <a:latin typeface="Franklin Gothic Medium" panose="020B0603020102020204" pitchFamily="34" charset="0"/>
                <a:hlinkClick r:id="rId10" tooltip="https://litmus.com/folders/unsorted_emails/emails/22397787/proof">
                  <a:extLst>
                    <a:ext uri="{A12FA001-AC4F-418D-AE19-62706E023703}">
                      <ahyp:hlinkClr xmlns:ahyp="http://schemas.microsoft.com/office/drawing/2018/hyperlinkcolor" val="tx"/>
                    </a:ext>
                  </a:extLst>
                </a:hlinkClick>
              </a:rPr>
              <a:t>East Tennessee</a:t>
            </a:r>
            <a:endParaRPr lang="en-US">
              <a:solidFill>
                <a:schemeClr val="bg1"/>
              </a:solidFill>
              <a:latin typeface="Franklin Gothic Medium" panose="020B0603020102020204" pitchFamily="34" charset="0"/>
            </a:endParaRPr>
          </a:p>
          <a:p>
            <a:pPr marL="342900" indent="-342900">
              <a:buFont typeface="+mj-lt"/>
              <a:buAutoNum type="arabicPeriod"/>
            </a:pPr>
            <a:r>
              <a:rPr lang="en-US">
                <a:solidFill>
                  <a:schemeClr val="bg1"/>
                </a:solidFill>
                <a:latin typeface="Franklin Gothic Medium" panose="020B0603020102020204" pitchFamily="34" charset="0"/>
                <a:hlinkClick r:id="rId11" tooltip="https://litmus.com/folders/unsorted_emails/emails/22399105/proof">
                  <a:extLst>
                    <a:ext uri="{A12FA001-AC4F-418D-AE19-62706E023703}">
                      <ahyp:hlinkClr xmlns:ahyp="http://schemas.microsoft.com/office/drawing/2018/hyperlinkcolor" val="tx"/>
                    </a:ext>
                  </a:extLst>
                </a:hlinkClick>
              </a:rPr>
              <a:t>Phoenix</a:t>
            </a:r>
            <a:endParaRPr lang="en-US">
              <a:solidFill>
                <a:schemeClr val="bg1"/>
              </a:solidFill>
              <a:latin typeface="Franklin Gothic Medium" panose="020B0603020102020204" pitchFamily="34" charset="0"/>
            </a:endParaRPr>
          </a:p>
          <a:p>
            <a:pPr marL="342900" indent="-342900">
              <a:buFont typeface="+mj-lt"/>
              <a:buAutoNum type="arabicPeriod"/>
            </a:pPr>
            <a:r>
              <a:rPr lang="en-US">
                <a:solidFill>
                  <a:schemeClr val="bg1"/>
                </a:solidFill>
                <a:latin typeface="Franklin Gothic Medium" panose="020B0603020102020204" pitchFamily="34" charset="0"/>
                <a:hlinkClick r:id="rId12" tooltip="https://litmus.com/folders/unsorted_emails/emails/22400618/proof">
                  <a:extLst>
                    <a:ext uri="{A12FA001-AC4F-418D-AE19-62706E023703}">
                      <ahyp:hlinkClr xmlns:ahyp="http://schemas.microsoft.com/office/drawing/2018/hyperlinkcolor" val="tx"/>
                    </a:ext>
                  </a:extLst>
                </a:hlinkClick>
              </a:rPr>
              <a:t>Atlanta</a:t>
            </a:r>
            <a:endParaRPr lang="en-US">
              <a:solidFill>
                <a:schemeClr val="bg1"/>
              </a:solidFill>
              <a:latin typeface="Franklin Gothic Medium" panose="020B0603020102020204" pitchFamily="34" charset="0"/>
            </a:endParaRPr>
          </a:p>
          <a:p>
            <a:pPr marL="342900" indent="-342900">
              <a:buFont typeface="+mj-lt"/>
              <a:buAutoNum type="arabicPeriod"/>
            </a:pPr>
            <a:r>
              <a:rPr lang="en-US">
                <a:solidFill>
                  <a:schemeClr val="bg1"/>
                </a:solidFill>
                <a:latin typeface="Franklin Gothic Medium" panose="020B0603020102020204" pitchFamily="34" charset="0"/>
                <a:hlinkClick r:id="rId13" tooltip="https://litmus.com/folders/unsorted_emails/emails/22400654/proof">
                  <a:extLst>
                    <a:ext uri="{A12FA001-AC4F-418D-AE19-62706E023703}">
                      <ahyp:hlinkClr xmlns:ahyp="http://schemas.microsoft.com/office/drawing/2018/hyperlinkcolor" val="tx"/>
                    </a:ext>
                  </a:extLst>
                </a:hlinkClick>
              </a:rPr>
              <a:t>St. Louis</a:t>
            </a:r>
            <a:endParaRPr lang="en-US">
              <a:solidFill>
                <a:schemeClr val="bg1"/>
              </a:solidFill>
              <a:latin typeface="Franklin Gothic Medium" panose="020B0603020102020204" pitchFamily="34" charset="0"/>
            </a:endParaRPr>
          </a:p>
          <a:p>
            <a:pPr marL="342900" indent="-342900">
              <a:buFont typeface="+mj-lt"/>
              <a:buAutoNum type="arabicPeriod"/>
            </a:pPr>
            <a:r>
              <a:rPr lang="en-US">
                <a:solidFill>
                  <a:schemeClr val="bg1"/>
                </a:solidFill>
                <a:latin typeface="Franklin Gothic Medium" panose="020B0603020102020204" pitchFamily="34" charset="0"/>
                <a:hlinkClick r:id="rId14" tooltip="https://litmus.com/folders/unsorted_emails/emails/22407856/proof">
                  <a:extLst>
                    <a:ext uri="{A12FA001-AC4F-418D-AE19-62706E023703}">
                      <ahyp:hlinkClr xmlns:ahyp="http://schemas.microsoft.com/office/drawing/2018/hyperlinkcolor" val="tx"/>
                    </a:ext>
                  </a:extLst>
                </a:hlinkClick>
              </a:rPr>
              <a:t>San Diego</a:t>
            </a:r>
            <a:endParaRPr lang="en-US">
              <a:solidFill>
                <a:schemeClr val="bg1"/>
              </a:solidFill>
              <a:latin typeface="Franklin Gothic Medium" panose="020B0603020102020204" pitchFamily="34" charset="0"/>
            </a:endParaRPr>
          </a:p>
          <a:p>
            <a:pPr marL="342900" indent="-342900">
              <a:buFont typeface="+mj-lt"/>
              <a:buAutoNum type="arabicPeriod"/>
            </a:pPr>
            <a:r>
              <a:rPr lang="en-US">
                <a:solidFill>
                  <a:schemeClr val="bg1"/>
                </a:solidFill>
                <a:latin typeface="Franklin Gothic Medium" panose="020B0603020102020204" pitchFamily="34" charset="0"/>
                <a:hlinkClick r:id="rId15" tooltip="https://litmus.com/folders/unsorted_emails/emails/22407897/proof">
                  <a:extLst>
                    <a:ext uri="{A12FA001-AC4F-418D-AE19-62706E023703}">
                      <ahyp:hlinkClr xmlns:ahyp="http://schemas.microsoft.com/office/drawing/2018/hyperlinkcolor" val="tx"/>
                    </a:ext>
                  </a:extLst>
                </a:hlinkClick>
              </a:rPr>
              <a:t>Northwest Indiana</a:t>
            </a:r>
            <a:endParaRPr lang="en-US">
              <a:solidFill>
                <a:schemeClr val="bg1"/>
              </a:solidFill>
              <a:latin typeface="Franklin Gothic Medium" panose="020B0603020102020204" pitchFamily="34" charset="0"/>
            </a:endParaRPr>
          </a:p>
          <a:p>
            <a:pPr marL="342900" indent="-342900">
              <a:buFont typeface="+mj-lt"/>
              <a:buAutoNum type="arabicPeriod"/>
            </a:pPr>
            <a:r>
              <a:rPr lang="en-US">
                <a:solidFill>
                  <a:schemeClr val="bg1"/>
                </a:solidFill>
                <a:latin typeface="Franklin Gothic Medium" panose="020B0603020102020204" pitchFamily="34" charset="0"/>
                <a:hlinkClick r:id="rId16" tooltip="https://litmus.com/folders/unsorted_emails/emails/22408022/proof">
                  <a:extLst>
                    <a:ext uri="{A12FA001-AC4F-418D-AE19-62706E023703}">
                      <ahyp:hlinkClr xmlns:ahyp="http://schemas.microsoft.com/office/drawing/2018/hyperlinkcolor" val="tx"/>
                    </a:ext>
                  </a:extLst>
                </a:hlinkClick>
              </a:rPr>
              <a:t>Milwaukee</a:t>
            </a:r>
            <a:endParaRPr lang="en-US">
              <a:solidFill>
                <a:schemeClr val="bg1"/>
              </a:solidFill>
              <a:latin typeface="Franklin Gothic Medium" panose="020B0603020102020204" pitchFamily="34" charset="0"/>
            </a:endParaRPr>
          </a:p>
          <a:p>
            <a:pPr marL="342900" indent="-342900">
              <a:buFont typeface="+mj-lt"/>
              <a:buAutoNum type="arabicPeriod"/>
            </a:pPr>
            <a:r>
              <a:rPr lang="en-US">
                <a:solidFill>
                  <a:schemeClr val="bg1"/>
                </a:solidFill>
                <a:latin typeface="Franklin Gothic Medium" panose="020B0603020102020204" pitchFamily="34" charset="0"/>
                <a:hlinkClick r:id="rId17" tooltip="https://litmus.com/folders/unsorted_emails/emails/22408124/proof">
                  <a:extLst>
                    <a:ext uri="{A12FA001-AC4F-418D-AE19-62706E023703}">
                      <ahyp:hlinkClr xmlns:ahyp="http://schemas.microsoft.com/office/drawing/2018/hyperlinkcolor" val="tx"/>
                    </a:ext>
                  </a:extLst>
                </a:hlinkClick>
              </a:rPr>
              <a:t>Cass County</a:t>
            </a:r>
            <a:endParaRPr lang="en-US">
              <a:solidFill>
                <a:schemeClr val="bg1"/>
              </a:solidFill>
              <a:latin typeface="Franklin Gothic Medium" panose="020B0603020102020204" pitchFamily="34" charset="0"/>
            </a:endParaRPr>
          </a:p>
          <a:p>
            <a:pPr marL="342900" indent="-342900">
              <a:buFont typeface="+mj-lt"/>
              <a:buAutoNum type="arabicPeriod"/>
            </a:pPr>
            <a:r>
              <a:rPr lang="en-US">
                <a:solidFill>
                  <a:schemeClr val="bg1"/>
                </a:solidFill>
                <a:latin typeface="Franklin Gothic Medium" panose="020B0603020102020204" pitchFamily="34" charset="0"/>
                <a:hlinkClick r:id="rId18" tooltip="https://litmus.com/folders/unsorted_emails/emails/22408237/proof">
                  <a:extLst>
                    <a:ext uri="{A12FA001-AC4F-418D-AE19-62706E023703}">
                      <ahyp:hlinkClr xmlns:ahyp="http://schemas.microsoft.com/office/drawing/2018/hyperlinkcolor" val="tx"/>
                    </a:ext>
                  </a:extLst>
                </a:hlinkClick>
              </a:rPr>
              <a:t>Clinton County</a:t>
            </a:r>
            <a:endParaRPr lang="en-US" sz="1400">
              <a:solidFill>
                <a:schemeClr val="bg1"/>
              </a:solidFill>
            </a:endParaRPr>
          </a:p>
        </p:txBody>
      </p:sp>
    </p:spTree>
    <p:extLst>
      <p:ext uri="{BB962C8B-B14F-4D97-AF65-F5344CB8AC3E}">
        <p14:creationId xmlns:p14="http://schemas.microsoft.com/office/powerpoint/2010/main" val="193993871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blipFill>
          <a:blip r:embed="rId2"/>
          <a:stretch>
            <a:fillRect t="-9000" b="-9000"/>
          </a:stretch>
        </a:blipFill>
        <a:effectLst/>
      </p:bgPr>
    </p:bg>
    <p:spTree>
      <p:nvGrpSpPr>
        <p:cNvPr id="1" name="">
          <a:extLst>
            <a:ext uri="{FF2B5EF4-FFF2-40B4-BE49-F238E27FC236}">
              <a16:creationId xmlns:a16="http://schemas.microsoft.com/office/drawing/2014/main" id="{301CDF57-7580-D3C9-8D2E-8EA73DAD8E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E83211-2815-959D-FCFD-8B519A144A6C}"/>
              </a:ext>
            </a:extLst>
          </p:cNvPr>
          <p:cNvSpPr>
            <a:spLocks noGrp="1"/>
          </p:cNvSpPr>
          <p:nvPr>
            <p:ph type="title"/>
          </p:nvPr>
        </p:nvSpPr>
        <p:spPr>
          <a:xfrm>
            <a:off x="1005236" y="344076"/>
            <a:ext cx="4547698" cy="711201"/>
          </a:xfrm>
        </p:spPr>
        <p:txBody>
          <a:bodyPr/>
          <a:lstStyle/>
          <a:p>
            <a:r>
              <a:rPr lang="en-US">
                <a:solidFill>
                  <a:schemeClr val="accent1"/>
                </a:solidFill>
              </a:rPr>
              <a:t>Homecoming Tickets </a:t>
            </a:r>
          </a:p>
        </p:txBody>
      </p:sp>
      <p:sp>
        <p:nvSpPr>
          <p:cNvPr id="4" name="Text Placeholder 3">
            <a:extLst>
              <a:ext uri="{FF2B5EF4-FFF2-40B4-BE49-F238E27FC236}">
                <a16:creationId xmlns:a16="http://schemas.microsoft.com/office/drawing/2014/main" id="{F91D4338-A4FA-B981-7BEA-6BCCCDB09BC8}"/>
              </a:ext>
            </a:extLst>
          </p:cNvPr>
          <p:cNvSpPr>
            <a:spLocks noGrp="1"/>
          </p:cNvSpPr>
          <p:nvPr>
            <p:ph type="body" sz="half" idx="2"/>
          </p:nvPr>
        </p:nvSpPr>
        <p:spPr>
          <a:xfrm>
            <a:off x="272544" y="1152969"/>
            <a:ext cx="6228005" cy="3811588"/>
          </a:xfrm>
        </p:spPr>
        <p:txBody>
          <a:bodyPr vert="horz" lIns="91440" tIns="45720" rIns="91440" bIns="45720" rtlCol="0" anchor="t">
            <a:normAutofit/>
          </a:bodyPr>
          <a:lstStyle/>
          <a:p>
            <a:pPr algn="ctr">
              <a:lnSpc>
                <a:spcPct val="100000"/>
              </a:lnSpc>
              <a:spcBef>
                <a:spcPts val="0"/>
              </a:spcBef>
            </a:pPr>
            <a:r>
              <a:rPr lang="en-US" sz="2400" b="1">
                <a:solidFill>
                  <a:srgbClr val="FEFFFF"/>
                </a:solidFill>
                <a:latin typeface="Franklin Gothic Book"/>
              </a:rPr>
              <a:t>AND THE WINNERS ARE:</a:t>
            </a:r>
            <a:endParaRPr lang="en-US" sz="2400">
              <a:solidFill>
                <a:srgbClr val="FEFFFF"/>
              </a:solidFill>
            </a:endParaRPr>
          </a:p>
          <a:p>
            <a:pPr>
              <a:lnSpc>
                <a:spcPct val="100000"/>
              </a:lnSpc>
              <a:spcBef>
                <a:spcPts val="0"/>
              </a:spcBef>
            </a:pPr>
            <a:endParaRPr lang="en-US" sz="2400" b="1">
              <a:solidFill>
                <a:srgbClr val="FEFFFF"/>
              </a:solidFill>
              <a:latin typeface="Franklin Gothic Book"/>
            </a:endParaRPr>
          </a:p>
          <a:p>
            <a:pPr marL="285750" indent="-285750">
              <a:lnSpc>
                <a:spcPct val="100000"/>
              </a:lnSpc>
              <a:spcBef>
                <a:spcPts val="500"/>
              </a:spcBef>
              <a:spcAft>
                <a:spcPts val="500"/>
              </a:spcAft>
              <a:buFont typeface="Arial,Sans-Serif"/>
              <a:buChar char="•"/>
            </a:pPr>
            <a:r>
              <a:rPr lang="en-US" sz="2400" b="1">
                <a:solidFill>
                  <a:srgbClr val="FEFFFF"/>
                </a:solidFill>
                <a:latin typeface="Franklin Gothic Book"/>
              </a:rPr>
              <a:t>Donald Brunn, PAC Bartholomew County</a:t>
            </a:r>
            <a:endParaRPr lang="en-US" sz="2400">
              <a:solidFill>
                <a:srgbClr val="000000"/>
              </a:solidFill>
              <a:latin typeface="Franklin Gothic Book"/>
            </a:endParaRPr>
          </a:p>
          <a:p>
            <a:pPr marL="285750" indent="-285750">
              <a:lnSpc>
                <a:spcPct val="100000"/>
              </a:lnSpc>
              <a:spcBef>
                <a:spcPts val="500"/>
              </a:spcBef>
              <a:spcAft>
                <a:spcPts val="500"/>
              </a:spcAft>
              <a:buFont typeface="Arial,Sans-Serif"/>
              <a:buChar char="•"/>
            </a:pPr>
            <a:r>
              <a:rPr lang="en-US" sz="2400" b="1">
                <a:solidFill>
                  <a:srgbClr val="FEFFFF"/>
                </a:solidFill>
                <a:latin typeface="Franklin Gothic Book"/>
              </a:rPr>
              <a:t>Nadia Conti, PAC Fort Wayne</a:t>
            </a:r>
          </a:p>
          <a:p>
            <a:pPr marL="285750" indent="-285750">
              <a:lnSpc>
                <a:spcPct val="100000"/>
              </a:lnSpc>
              <a:spcBef>
                <a:spcPts val="500"/>
              </a:spcBef>
              <a:spcAft>
                <a:spcPts val="500"/>
              </a:spcAft>
              <a:buFont typeface="Arial,Sans-Serif"/>
              <a:buChar char="•"/>
            </a:pPr>
            <a:r>
              <a:rPr lang="en-US" sz="2400" b="1">
                <a:solidFill>
                  <a:srgbClr val="FEFFFF"/>
                </a:solidFill>
                <a:latin typeface="Franklin Gothic Book"/>
              </a:rPr>
              <a:t>Glenn Youngstedt, PAC Southwest Michigan</a:t>
            </a:r>
          </a:p>
          <a:p>
            <a:endParaRPr lang="en-US"/>
          </a:p>
        </p:txBody>
      </p:sp>
      <p:pic>
        <p:nvPicPr>
          <p:cNvPr id="10" name="Picture 9">
            <a:extLst>
              <a:ext uri="{FF2B5EF4-FFF2-40B4-BE49-F238E27FC236}">
                <a16:creationId xmlns:a16="http://schemas.microsoft.com/office/drawing/2014/main" id="{88328D96-42FF-F1B6-0DBC-7AC3C5DD1C5D}"/>
              </a:ext>
            </a:extLst>
          </p:cNvPr>
          <p:cNvPicPr>
            <a:picLocks noChangeAspect="1"/>
          </p:cNvPicPr>
          <p:nvPr/>
        </p:nvPicPr>
        <p:blipFill>
          <a:blip r:embed="rId3"/>
          <a:stretch>
            <a:fillRect/>
          </a:stretch>
        </p:blipFill>
        <p:spPr>
          <a:xfrm>
            <a:off x="2235564" y="3536461"/>
            <a:ext cx="2093793" cy="3135924"/>
          </a:xfrm>
          <a:prstGeom prst="rect">
            <a:avLst/>
          </a:prstGeom>
        </p:spPr>
      </p:pic>
    </p:spTree>
    <p:extLst>
      <p:ext uri="{BB962C8B-B14F-4D97-AF65-F5344CB8AC3E}">
        <p14:creationId xmlns:p14="http://schemas.microsoft.com/office/powerpoint/2010/main" val="130947448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5A074-22B7-5B0F-17D0-51AC064F774F}"/>
              </a:ext>
            </a:extLst>
          </p:cNvPr>
          <p:cNvSpPr>
            <a:spLocks noGrp="1"/>
          </p:cNvSpPr>
          <p:nvPr>
            <p:ph type="ctrTitle"/>
          </p:nvPr>
        </p:nvSpPr>
        <p:spPr>
          <a:xfrm>
            <a:off x="1043553" y="442674"/>
            <a:ext cx="9787733" cy="512448"/>
          </a:xfrm>
        </p:spPr>
        <p:txBody>
          <a:bodyPr/>
          <a:lstStyle/>
          <a:p>
            <a:r>
              <a:rPr lang="en-US">
                <a:solidFill>
                  <a:schemeClr val="accent1"/>
                </a:solidFill>
              </a:rPr>
              <a:t>Alumni Clubs Task Force – 10/9 Kick-Off </a:t>
            </a:r>
          </a:p>
        </p:txBody>
      </p:sp>
      <p:sp>
        <p:nvSpPr>
          <p:cNvPr id="4" name="Text Placeholder 3">
            <a:extLst>
              <a:ext uri="{FF2B5EF4-FFF2-40B4-BE49-F238E27FC236}">
                <a16:creationId xmlns:a16="http://schemas.microsoft.com/office/drawing/2014/main" id="{CB36E2DE-E725-3205-C1E9-A76D226A2B02}"/>
              </a:ext>
            </a:extLst>
          </p:cNvPr>
          <p:cNvSpPr>
            <a:spLocks noGrp="1"/>
          </p:cNvSpPr>
          <p:nvPr>
            <p:ph type="body" sz="quarter" idx="14"/>
          </p:nvPr>
        </p:nvSpPr>
        <p:spPr>
          <a:xfrm>
            <a:off x="619010" y="1250225"/>
            <a:ext cx="3778818" cy="4357550"/>
          </a:xfrm>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a:solidFill>
                  <a:srgbClr val="000000"/>
                </a:solidFill>
                <a:effectLst/>
                <a:latin typeface="Franklin Gothic Medium" panose="020B0603020102020204" pitchFamily="34" charset="0"/>
                <a:ea typeface="Times New Roman" panose="02020603050405020304" pitchFamily="18" charset="0"/>
              </a:rPr>
              <a:t>Lisa Pluckebaum,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a:solidFill>
                  <a:srgbClr val="000000"/>
                </a:solidFill>
                <a:effectLst/>
                <a:latin typeface="Franklin Gothic Medium" panose="020B0603020102020204" pitchFamily="34" charset="0"/>
                <a:ea typeface="Times New Roman" panose="02020603050405020304" pitchFamily="18" charset="0"/>
              </a:rPr>
              <a:t>PAA Board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000">
              <a:solidFill>
                <a:srgbClr val="000000"/>
              </a:solidFill>
              <a:effectLst/>
              <a:latin typeface="Franklin Gothic Medium" panose="020B0603020102020204" pitchFamily="34"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a:solidFill>
                  <a:srgbClr val="000000"/>
                </a:solidFill>
                <a:effectLst/>
                <a:latin typeface="Franklin Gothic Medium" panose="020B0603020102020204" pitchFamily="34" charset="0"/>
                <a:ea typeface="Times New Roman" panose="02020603050405020304" pitchFamily="18" charset="0"/>
              </a:rPr>
              <a:t>Jim Overman,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a:solidFill>
                  <a:srgbClr val="000000"/>
                </a:solidFill>
                <a:effectLst/>
                <a:latin typeface="Franklin Gothic Medium" panose="020B0603020102020204" pitchFamily="34" charset="0"/>
                <a:ea typeface="Times New Roman" panose="02020603050405020304" pitchFamily="18" charset="0"/>
              </a:rPr>
              <a:t>PAA Board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000">
              <a:solidFill>
                <a:srgbClr val="000000"/>
              </a:solidFill>
              <a:effectLst/>
              <a:latin typeface="Franklin Gothic Medium" panose="020B0603020102020204" pitchFamily="34"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a:solidFill>
                  <a:srgbClr val="000000"/>
                </a:solidFill>
                <a:effectLst/>
                <a:latin typeface="Franklin Gothic Medium" panose="020B0603020102020204" pitchFamily="34" charset="0"/>
                <a:ea typeface="Times New Roman" panose="02020603050405020304" pitchFamily="18" charset="0"/>
              </a:rPr>
              <a:t>Julie Tovey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a:solidFill>
                  <a:srgbClr val="000000"/>
                </a:solidFill>
                <a:latin typeface="Franklin Gothic Medium" panose="020B0603020102020204" pitchFamily="34" charset="0"/>
                <a:ea typeface="Times New Roman" panose="02020603050405020304" pitchFamily="18" charset="0"/>
              </a:rPr>
              <a:t>Purdue Alumni Club of Upstate SC</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000">
              <a:solidFill>
                <a:srgbClr val="000000"/>
              </a:solidFill>
              <a:effectLst/>
              <a:latin typeface="Franklin Gothic Medium" panose="020B0603020102020204" pitchFamily="34"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a:solidFill>
                  <a:srgbClr val="000000"/>
                </a:solidFill>
                <a:effectLst/>
                <a:latin typeface="Franklin Gothic Medium" panose="020B0603020102020204" pitchFamily="34" charset="0"/>
                <a:ea typeface="Times New Roman" panose="02020603050405020304" pitchFamily="18" charset="0"/>
              </a:rPr>
              <a:t>Junhui Qu </a:t>
            </a:r>
          </a:p>
          <a:p>
            <a:pPr marL="0" indent="0" defTabSz="914400">
              <a:buNone/>
              <a:defRPr/>
            </a:pPr>
            <a:r>
              <a:rPr lang="en-US" sz="2000">
                <a:solidFill>
                  <a:srgbClr val="000000"/>
                </a:solidFill>
                <a:latin typeface="Franklin Gothic Medium" panose="020B0603020102020204" pitchFamily="34" charset="0"/>
                <a:ea typeface="Times New Roman" panose="02020603050405020304" pitchFamily="18" charset="0"/>
              </a:rPr>
              <a:t>Purdue Alumni Club of NYC</a:t>
            </a:r>
          </a:p>
          <a:p>
            <a:pPr marL="0" indent="0" defTabSz="914400">
              <a:buNone/>
              <a:defRPr/>
            </a:pPr>
            <a:endParaRPr lang="en-US" sz="2000">
              <a:solidFill>
                <a:srgbClr val="000000"/>
              </a:solidFill>
              <a:latin typeface="Franklin Gothic Medium" panose="020B0603020102020204" pitchFamily="34" charset="0"/>
            </a:endParaRPr>
          </a:p>
          <a:p>
            <a:pPr marL="0" indent="0" defTabSz="914400">
              <a:buNone/>
              <a:defRPr/>
            </a:pPr>
            <a:r>
              <a:rPr lang="en-US" sz="2000">
                <a:solidFill>
                  <a:srgbClr val="000000"/>
                </a:solidFill>
                <a:effectLst/>
                <a:latin typeface="Franklin Gothic Medium" panose="020B0603020102020204" pitchFamily="34" charset="0"/>
                <a:ea typeface="Times New Roman" panose="02020603050405020304" pitchFamily="18" charset="0"/>
              </a:rPr>
              <a:t>Lauren Handwerk</a:t>
            </a:r>
          </a:p>
          <a:p>
            <a:pPr marL="0" indent="0" defTabSz="914400">
              <a:buNone/>
              <a:defRPr/>
            </a:pPr>
            <a:r>
              <a:rPr lang="en-US" sz="2000">
                <a:solidFill>
                  <a:srgbClr val="000000"/>
                </a:solidFill>
                <a:latin typeface="Franklin Gothic Medium" panose="020B0603020102020204" pitchFamily="34" charset="0"/>
                <a:ea typeface="Times New Roman" panose="02020603050405020304" pitchFamily="18" charset="0"/>
              </a:rPr>
              <a:t>Purdue Alumni Club of Phoenix</a:t>
            </a:r>
            <a:endParaRPr lang="en-US" sz="2000">
              <a:solidFill>
                <a:srgbClr val="000000"/>
              </a:solidFill>
              <a:effectLst/>
              <a:latin typeface="Franklin Gothic Medium" panose="020B0603020102020204" pitchFamily="34" charset="0"/>
              <a:ea typeface="Times New Roman" panose="02020603050405020304" pitchFamily="18" charset="0"/>
            </a:endParaRPr>
          </a:p>
          <a:p>
            <a:pPr marL="0" indent="0" defTabSz="914400">
              <a:buNone/>
              <a:defRPr/>
            </a:pPr>
            <a:endParaRPr lang="en-US" sz="2000">
              <a:latin typeface="Franklin Gothic Medium" panose="020B0603020102020204" pitchFamily="34" charset="0"/>
            </a:endParaRPr>
          </a:p>
        </p:txBody>
      </p:sp>
      <p:sp>
        <p:nvSpPr>
          <p:cNvPr id="7" name="TextBox 6">
            <a:extLst>
              <a:ext uri="{FF2B5EF4-FFF2-40B4-BE49-F238E27FC236}">
                <a16:creationId xmlns:a16="http://schemas.microsoft.com/office/drawing/2014/main" id="{95D2820B-3E43-ACAE-12FA-23DACEBE8698}"/>
              </a:ext>
            </a:extLst>
          </p:cNvPr>
          <p:cNvSpPr txBox="1"/>
          <p:nvPr/>
        </p:nvSpPr>
        <p:spPr>
          <a:xfrm>
            <a:off x="4780766" y="1250225"/>
            <a:ext cx="4801020" cy="3477875"/>
          </a:xfrm>
          <a:prstGeom prst="rect">
            <a:avLst/>
          </a:prstGeom>
          <a:noFill/>
        </p:spPr>
        <p:txBody>
          <a:bodyPr wrap="square">
            <a:spAutoFit/>
          </a:bodyPr>
          <a:lstStyle/>
          <a:p>
            <a:pPr defTabSz="914400">
              <a:defRPr/>
            </a:pPr>
            <a:r>
              <a:rPr lang="en-US" sz="2000">
                <a:solidFill>
                  <a:srgbClr val="000000"/>
                </a:solidFill>
                <a:effectLst/>
                <a:latin typeface="Franklin Gothic Medium" panose="020B0603020102020204" pitchFamily="34" charset="0"/>
                <a:ea typeface="Times New Roman" panose="02020603050405020304" pitchFamily="18" charset="0"/>
              </a:rPr>
              <a:t>Michelle Hannah</a:t>
            </a:r>
            <a:endParaRPr lang="en-US" sz="2000">
              <a:solidFill>
                <a:srgbClr val="000000"/>
              </a:solidFill>
              <a:latin typeface="Franklin Gothic Medium" panose="020B0603020102020204" pitchFamily="34" charset="0"/>
              <a:ea typeface="Times New Roman" panose="02020603050405020304" pitchFamily="18" charset="0"/>
            </a:endParaRPr>
          </a:p>
          <a:p>
            <a:pPr defTabSz="914400">
              <a:defRPr/>
            </a:pPr>
            <a:r>
              <a:rPr lang="en-US" sz="2000">
                <a:solidFill>
                  <a:srgbClr val="000000"/>
                </a:solidFill>
                <a:effectLst/>
                <a:latin typeface="Franklin Gothic Medium" panose="020B0603020102020204" pitchFamily="34" charset="0"/>
                <a:ea typeface="Times New Roman" panose="02020603050405020304" pitchFamily="18" charset="0"/>
              </a:rPr>
              <a:t>PAA Board </a:t>
            </a:r>
          </a:p>
          <a:p>
            <a:pPr defTabSz="914400">
              <a:defRPr/>
            </a:pPr>
            <a:endParaRPr lang="en-US" sz="2000">
              <a:solidFill>
                <a:srgbClr val="000000"/>
              </a:solidFill>
              <a:effectLst/>
              <a:latin typeface="Franklin Gothic Medium" panose="020B0603020102020204" pitchFamily="34" charset="0"/>
              <a:ea typeface="Times New Roman" panose="02020603050405020304" pitchFamily="18" charset="0"/>
            </a:endParaRPr>
          </a:p>
          <a:p>
            <a:r>
              <a:rPr lang="en-US" sz="2000">
                <a:solidFill>
                  <a:srgbClr val="000000"/>
                </a:solidFill>
                <a:effectLst/>
                <a:latin typeface="Franklin Gothic Medium" panose="020B0603020102020204" pitchFamily="34" charset="0"/>
                <a:ea typeface="Times New Roman" panose="02020603050405020304" pitchFamily="18" charset="0"/>
              </a:rPr>
              <a:t>Sara Nash</a:t>
            </a:r>
            <a:endParaRPr lang="en-US" sz="2000">
              <a:solidFill>
                <a:srgbClr val="000000"/>
              </a:solidFill>
              <a:latin typeface="Franklin Gothic Medium" panose="020B0603020102020204" pitchFamily="34" charset="0"/>
              <a:ea typeface="Times New Roman" panose="02020603050405020304" pitchFamily="18" charset="0"/>
            </a:endParaRPr>
          </a:p>
          <a:p>
            <a:r>
              <a:rPr lang="en-US" sz="2000">
                <a:solidFill>
                  <a:srgbClr val="000000"/>
                </a:solidFill>
                <a:effectLst/>
                <a:latin typeface="Franklin Gothic Medium" panose="020B0603020102020204" pitchFamily="34" charset="0"/>
                <a:ea typeface="Times New Roman" panose="02020603050405020304" pitchFamily="18" charset="0"/>
              </a:rPr>
              <a:t>Purdue Alumni Club of Indianapolis</a:t>
            </a:r>
          </a:p>
          <a:p>
            <a:r>
              <a:rPr lang="en-US" sz="2000">
                <a:solidFill>
                  <a:srgbClr val="000000"/>
                </a:solidFill>
                <a:effectLst/>
                <a:latin typeface="Franklin Gothic Medium" panose="020B0603020102020204" pitchFamily="34" charset="0"/>
                <a:ea typeface="Times New Roman" panose="02020603050405020304" pitchFamily="18" charset="0"/>
              </a:rPr>
              <a:t> </a:t>
            </a:r>
          </a:p>
          <a:p>
            <a:r>
              <a:rPr lang="en-US" sz="2000">
                <a:solidFill>
                  <a:srgbClr val="000000"/>
                </a:solidFill>
                <a:effectLst/>
                <a:latin typeface="Franklin Gothic Medium" panose="020B0603020102020204" pitchFamily="34" charset="0"/>
                <a:ea typeface="Times New Roman" panose="02020603050405020304" pitchFamily="18" charset="0"/>
              </a:rPr>
              <a:t>Raj Melkote, </a:t>
            </a:r>
          </a:p>
          <a:p>
            <a:r>
              <a:rPr lang="en-US" sz="2000">
                <a:solidFill>
                  <a:srgbClr val="000000"/>
                </a:solidFill>
                <a:effectLst/>
                <a:latin typeface="Franklin Gothic Medium" panose="020B0603020102020204" pitchFamily="34" charset="0"/>
                <a:ea typeface="Times New Roman" panose="02020603050405020304" pitchFamily="18" charset="0"/>
              </a:rPr>
              <a:t>Purdue Alumni Club of Boston</a:t>
            </a:r>
          </a:p>
          <a:p>
            <a:endParaRPr lang="en-US" sz="2000">
              <a:solidFill>
                <a:srgbClr val="000000"/>
              </a:solidFill>
              <a:effectLst/>
              <a:latin typeface="Franklin Gothic Medium" panose="020B0603020102020204" pitchFamily="34" charset="0"/>
              <a:ea typeface="Times New Roman" panose="02020603050405020304" pitchFamily="18" charset="0"/>
            </a:endParaRPr>
          </a:p>
          <a:p>
            <a:r>
              <a:rPr lang="en-US" sz="2000">
                <a:solidFill>
                  <a:srgbClr val="000000"/>
                </a:solidFill>
                <a:effectLst/>
                <a:latin typeface="Franklin Gothic Medium" panose="020B0603020102020204" pitchFamily="34" charset="0"/>
                <a:ea typeface="Times New Roman" panose="02020603050405020304" pitchFamily="18" charset="0"/>
              </a:rPr>
              <a:t>Rochelle Zou</a:t>
            </a:r>
            <a:endParaRPr lang="en-US" sz="2000">
              <a:solidFill>
                <a:srgbClr val="000000"/>
              </a:solidFill>
              <a:latin typeface="Franklin Gothic Medium" panose="020B0603020102020204" pitchFamily="34" charset="0"/>
              <a:ea typeface="Times New Roman" panose="02020603050405020304" pitchFamily="18" charset="0"/>
            </a:endParaRPr>
          </a:p>
          <a:p>
            <a:r>
              <a:rPr lang="en-US" sz="2000">
                <a:solidFill>
                  <a:srgbClr val="000000"/>
                </a:solidFill>
                <a:effectLst/>
                <a:latin typeface="Franklin Gothic Medium" panose="020B0603020102020204" pitchFamily="34" charset="0"/>
                <a:ea typeface="Times New Roman" panose="02020603050405020304" pitchFamily="18" charset="0"/>
              </a:rPr>
              <a:t>Purdue Alumni Club of Chicago</a:t>
            </a:r>
          </a:p>
        </p:txBody>
      </p:sp>
      <p:pic>
        <p:nvPicPr>
          <p:cNvPr id="5" name="Picture 4">
            <a:extLst>
              <a:ext uri="{FF2B5EF4-FFF2-40B4-BE49-F238E27FC236}">
                <a16:creationId xmlns:a16="http://schemas.microsoft.com/office/drawing/2014/main" id="{DFE6643F-49CC-DD74-FF79-0BE37D1D0E84}"/>
              </a:ext>
            </a:extLst>
          </p:cNvPr>
          <p:cNvPicPr>
            <a:picLocks noChangeAspect="1"/>
          </p:cNvPicPr>
          <p:nvPr/>
        </p:nvPicPr>
        <p:blipFill>
          <a:blip r:embed="rId3"/>
          <a:stretch>
            <a:fillRect/>
          </a:stretch>
        </p:blipFill>
        <p:spPr>
          <a:xfrm>
            <a:off x="9369514" y="3298371"/>
            <a:ext cx="2610214" cy="3048425"/>
          </a:xfrm>
          <a:prstGeom prst="rect">
            <a:avLst/>
          </a:prstGeom>
        </p:spPr>
      </p:pic>
      <p:pic>
        <p:nvPicPr>
          <p:cNvPr id="6" name="Picture 5">
            <a:extLst>
              <a:ext uri="{FF2B5EF4-FFF2-40B4-BE49-F238E27FC236}">
                <a16:creationId xmlns:a16="http://schemas.microsoft.com/office/drawing/2014/main" id="{26E74420-E421-8BD3-FF81-A4DF06628CDB}"/>
              </a:ext>
            </a:extLst>
          </p:cNvPr>
          <p:cNvPicPr>
            <a:picLocks noChangeAspect="1"/>
          </p:cNvPicPr>
          <p:nvPr/>
        </p:nvPicPr>
        <p:blipFill>
          <a:blip r:embed="rId4"/>
          <a:stretch>
            <a:fillRect/>
          </a:stretch>
        </p:blipFill>
        <p:spPr>
          <a:xfrm>
            <a:off x="10200885" y="1150713"/>
            <a:ext cx="866557" cy="806100"/>
          </a:xfrm>
          <a:prstGeom prst="rect">
            <a:avLst/>
          </a:prstGeom>
        </p:spPr>
      </p:pic>
      <p:sp>
        <p:nvSpPr>
          <p:cNvPr id="10" name="TextBox 9">
            <a:extLst>
              <a:ext uri="{FF2B5EF4-FFF2-40B4-BE49-F238E27FC236}">
                <a16:creationId xmlns:a16="http://schemas.microsoft.com/office/drawing/2014/main" id="{717E9975-06CD-8C1F-3DCA-736E0356C1D7}"/>
              </a:ext>
            </a:extLst>
          </p:cNvPr>
          <p:cNvSpPr txBox="1"/>
          <p:nvPr/>
        </p:nvSpPr>
        <p:spPr>
          <a:xfrm>
            <a:off x="9581786" y="1956813"/>
            <a:ext cx="2207443" cy="1200329"/>
          </a:xfrm>
          <a:prstGeom prst="rect">
            <a:avLst/>
          </a:prstGeom>
          <a:noFill/>
        </p:spPr>
        <p:txBody>
          <a:bodyPr wrap="square">
            <a:spAutoFit/>
          </a:bodyPr>
          <a:lstStyle/>
          <a:p>
            <a:r>
              <a:rPr lang="en-US">
                <a:solidFill>
                  <a:srgbClr val="000000"/>
                </a:solidFill>
                <a:latin typeface="Franklin Gothic Medium" panose="020B0603020102020204" pitchFamily="34" charset="0"/>
                <a:ea typeface="Times New Roman" panose="02020603050405020304" pitchFamily="18" charset="0"/>
              </a:rPr>
              <a:t>We’ll provide regular updates on the Task Force priorities and progress</a:t>
            </a:r>
            <a:endParaRPr lang="en-US" sz="1800">
              <a:solidFill>
                <a:srgbClr val="000000"/>
              </a:solidFill>
              <a:effectLst/>
              <a:latin typeface="Franklin Gothic Medium" panose="020B0603020102020204" pitchFamily="34" charset="0"/>
              <a:ea typeface="Times New Roman" panose="02020603050405020304" pitchFamily="18" charset="0"/>
            </a:endParaRPr>
          </a:p>
        </p:txBody>
      </p:sp>
      <p:sp>
        <p:nvSpPr>
          <p:cNvPr id="11" name="Rectangle 10">
            <a:extLst>
              <a:ext uri="{FF2B5EF4-FFF2-40B4-BE49-F238E27FC236}">
                <a16:creationId xmlns:a16="http://schemas.microsoft.com/office/drawing/2014/main" id="{337F286D-5652-46D4-2C2C-72F49518B469}"/>
              </a:ext>
            </a:extLst>
          </p:cNvPr>
          <p:cNvSpPr/>
          <p:nvPr/>
        </p:nvSpPr>
        <p:spPr>
          <a:xfrm>
            <a:off x="9329057" y="1042569"/>
            <a:ext cx="2610214" cy="2255802"/>
          </a:xfrm>
          <a:prstGeom prst="rect">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7346906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1682A-9187-7482-09BB-2A782DDF6408}"/>
              </a:ext>
            </a:extLst>
          </p:cNvPr>
          <p:cNvSpPr>
            <a:spLocks noGrp="1"/>
          </p:cNvSpPr>
          <p:nvPr>
            <p:ph type="ctrTitle"/>
          </p:nvPr>
        </p:nvSpPr>
        <p:spPr>
          <a:xfrm>
            <a:off x="557140" y="298780"/>
            <a:ext cx="10659500" cy="498598"/>
          </a:xfrm>
        </p:spPr>
        <p:txBody>
          <a:bodyPr/>
          <a:lstStyle/>
          <a:p>
            <a:r>
              <a:rPr lang="en-US">
                <a:latin typeface="Franklin Gothic Medium" panose="020B0603020102020204" pitchFamily="34" charset="0"/>
              </a:rPr>
              <a:t>Activities through December </a:t>
            </a:r>
          </a:p>
        </p:txBody>
      </p:sp>
      <p:sp>
        <p:nvSpPr>
          <p:cNvPr id="3" name="Arrow: Right 2">
            <a:extLst>
              <a:ext uri="{FF2B5EF4-FFF2-40B4-BE49-F238E27FC236}">
                <a16:creationId xmlns:a16="http://schemas.microsoft.com/office/drawing/2014/main" id="{B980A422-A7C8-23C5-366A-D3AFCD834627}"/>
              </a:ext>
            </a:extLst>
          </p:cNvPr>
          <p:cNvSpPr/>
          <p:nvPr/>
        </p:nvSpPr>
        <p:spPr>
          <a:xfrm>
            <a:off x="470249" y="1834371"/>
            <a:ext cx="10582734" cy="141429"/>
          </a:xfrm>
          <a:prstGeom prst="rightArrow">
            <a:avLst/>
          </a:prstGeom>
          <a:solidFill>
            <a:schemeClr val="bg1"/>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7" name="TextBox 6">
            <a:extLst>
              <a:ext uri="{FF2B5EF4-FFF2-40B4-BE49-F238E27FC236}">
                <a16:creationId xmlns:a16="http://schemas.microsoft.com/office/drawing/2014/main" id="{0F55D26E-5CF5-550C-6AC1-659911CCD447}"/>
              </a:ext>
            </a:extLst>
          </p:cNvPr>
          <p:cNvSpPr txBox="1"/>
          <p:nvPr/>
        </p:nvSpPr>
        <p:spPr>
          <a:xfrm>
            <a:off x="275313" y="1001229"/>
            <a:ext cx="2504820" cy="830997"/>
          </a:xfrm>
          <a:prstGeom prst="rect">
            <a:avLst/>
          </a:prstGeom>
          <a:noFill/>
        </p:spPr>
        <p:txBody>
          <a:bodyPr wrap="square" rtlCol="0">
            <a:spAutoFit/>
          </a:bodyPr>
          <a:lstStyle/>
          <a:p>
            <a:pPr algn="ctr"/>
            <a:r>
              <a:rPr lang="en-US" sz="1600" b="1">
                <a:solidFill>
                  <a:schemeClr val="bg1"/>
                </a:solidFill>
                <a:latin typeface="Franklin Gothic Medium" panose="020B0603020102020204" pitchFamily="34" charset="0"/>
              </a:rPr>
              <a:t>SEPTEMBER</a:t>
            </a:r>
          </a:p>
          <a:p>
            <a:pPr algn="ctr"/>
            <a:r>
              <a:rPr lang="en-US" sz="1600" b="1">
                <a:solidFill>
                  <a:schemeClr val="bg1"/>
                </a:solidFill>
                <a:latin typeface="Franklin Gothic Medium" panose="020B0603020102020204" pitchFamily="34" charset="0"/>
              </a:rPr>
              <a:t>Football Season</a:t>
            </a:r>
          </a:p>
          <a:p>
            <a:pPr algn="ctr"/>
            <a:endParaRPr lang="en-US" sz="1600" b="1">
              <a:solidFill>
                <a:schemeClr val="bg1"/>
              </a:solidFill>
              <a:latin typeface="Franklin Gothic Medium" panose="020B0603020102020204" pitchFamily="34" charset="0"/>
            </a:endParaRPr>
          </a:p>
        </p:txBody>
      </p:sp>
      <p:sp>
        <p:nvSpPr>
          <p:cNvPr id="8" name="TextBox 7">
            <a:extLst>
              <a:ext uri="{FF2B5EF4-FFF2-40B4-BE49-F238E27FC236}">
                <a16:creationId xmlns:a16="http://schemas.microsoft.com/office/drawing/2014/main" id="{7C5B8EE6-8A7E-81D8-449A-69526FAA3004}"/>
              </a:ext>
            </a:extLst>
          </p:cNvPr>
          <p:cNvSpPr txBox="1"/>
          <p:nvPr/>
        </p:nvSpPr>
        <p:spPr>
          <a:xfrm>
            <a:off x="438880" y="2143837"/>
            <a:ext cx="2696915" cy="4262705"/>
          </a:xfrm>
          <a:prstGeom prst="rect">
            <a:avLst/>
          </a:prstGeom>
          <a:noFill/>
        </p:spPr>
        <p:txBody>
          <a:bodyPr wrap="square" rtlCol="0">
            <a:spAutoFit/>
          </a:bodyPr>
          <a:lstStyle/>
          <a:p>
            <a:pPr fontAlgn="base"/>
            <a:r>
              <a:rPr lang="en-US" sz="1600" b="1">
                <a:solidFill>
                  <a:schemeClr val="bg1"/>
                </a:solidFill>
                <a:latin typeface="Franklin Gothic Medium" panose="020B0603020102020204" pitchFamily="34" charset="0"/>
              </a:rPr>
              <a:t>September 19 PFLF Tailgate </a:t>
            </a:r>
            <a:r>
              <a:rPr lang="en-US" sz="1600" b="1" i="1">
                <a:solidFill>
                  <a:schemeClr val="bg1"/>
                </a:solidFill>
                <a:latin typeface="Franklin Gothic Medium" panose="020B0603020102020204" pitchFamily="34" charset="0"/>
              </a:rPr>
              <a:t>Purdue vs. UCLA</a:t>
            </a:r>
          </a:p>
          <a:p>
            <a:pPr marL="285750" indent="-285750" fontAlgn="base">
              <a:buFont typeface="Arial" panose="020B0604020202020204" pitchFamily="34" charset="0"/>
              <a:buChar char="•"/>
            </a:pPr>
            <a:r>
              <a:rPr lang="en-US" sz="1600">
                <a:solidFill>
                  <a:schemeClr val="bg1"/>
                </a:solidFill>
                <a:latin typeface="Franklin Gothic Medium" panose="020B0603020102020204" pitchFamily="34" charset="0"/>
              </a:rPr>
              <a:t>West Coast and Arizona Clubs</a:t>
            </a:r>
          </a:p>
          <a:p>
            <a:pPr fontAlgn="base"/>
            <a:endParaRPr lang="en-US" sz="1600" b="1">
              <a:solidFill>
                <a:schemeClr val="bg1"/>
              </a:solidFill>
              <a:latin typeface="Franklin Gothic Medium" panose="020B0603020102020204" pitchFamily="34" charset="0"/>
            </a:endParaRPr>
          </a:p>
          <a:p>
            <a:pPr fontAlgn="base"/>
            <a:r>
              <a:rPr lang="en-US" sz="1600" b="1">
                <a:solidFill>
                  <a:schemeClr val="bg1"/>
                </a:solidFill>
                <a:latin typeface="Franklin Gothic Medium" panose="020B0603020102020204" pitchFamily="34" charset="0"/>
              </a:rPr>
              <a:t>Help Promote Dauch Football Tailgates </a:t>
            </a:r>
          </a:p>
          <a:p>
            <a:pPr marL="285750" indent="-285750" fontAlgn="base">
              <a:buFont typeface="Arial" panose="020B0604020202020204" pitchFamily="34" charset="0"/>
              <a:buChar char="•"/>
            </a:pPr>
            <a:r>
              <a:rPr lang="en-US" sz="1600">
                <a:solidFill>
                  <a:schemeClr val="bg1"/>
                </a:solidFill>
                <a:latin typeface="Franklin Gothic Medium" panose="020B0603020102020204" pitchFamily="34" charset="0"/>
              </a:rPr>
              <a:t>September 26:  Alumni Clubs Saturday – Noon </a:t>
            </a:r>
          </a:p>
          <a:p>
            <a:pPr marL="285750" indent="-285750" fontAlgn="base">
              <a:buFont typeface="Arial" panose="020B0604020202020204" pitchFamily="34" charset="0"/>
              <a:buChar char="•"/>
            </a:pPr>
            <a:r>
              <a:rPr lang="en-US" sz="1600">
                <a:solidFill>
                  <a:schemeClr val="bg1"/>
                </a:solidFill>
                <a:latin typeface="Franklin Gothic Medium" panose="020B0603020102020204" pitchFamily="34" charset="0"/>
              </a:rPr>
              <a:t>Most sessions: 2 hours prior to game time </a:t>
            </a:r>
          </a:p>
          <a:p>
            <a:pPr marL="285750" indent="-285750" fontAlgn="base">
              <a:buFont typeface="Arial" panose="020B0604020202020204" pitchFamily="34" charset="0"/>
              <a:buChar char="•"/>
            </a:pPr>
            <a:endParaRPr lang="en-US" sz="1600">
              <a:solidFill>
                <a:schemeClr val="bg1"/>
              </a:solidFill>
              <a:latin typeface="Franklin Gothic Medium" panose="020B0603020102020204" pitchFamily="34" charset="0"/>
            </a:endParaRPr>
          </a:p>
          <a:p>
            <a:r>
              <a:rPr lang="en-US" sz="1600" b="1">
                <a:solidFill>
                  <a:schemeClr val="bg1"/>
                </a:solidFill>
                <a:latin typeface="Franklin Gothic Medium" panose="020B0603020102020204" pitchFamily="34" charset="0"/>
                <a:ea typeface="Calibri" panose="020F0502020204030204" pitchFamily="34" charset="0"/>
                <a:cs typeface="Calibri" panose="020F0502020204030204" pitchFamily="34" charset="0"/>
              </a:rPr>
              <a:t>Event Submission Reminder</a:t>
            </a:r>
          </a:p>
          <a:p>
            <a:pPr marL="285750" indent="-285750">
              <a:buFont typeface="Arial" panose="020B0604020202020204" pitchFamily="34" charset="0"/>
              <a:buChar char="•"/>
            </a:pPr>
            <a:r>
              <a:rPr lang="en-US" sz="1600">
                <a:solidFill>
                  <a:schemeClr val="bg1"/>
                </a:solidFill>
                <a:latin typeface="Franklin Gothic Medium" panose="020B0603020102020204" pitchFamily="34" charset="0"/>
                <a:ea typeface="Calibri" panose="020F0502020204030204" pitchFamily="34" charset="0"/>
                <a:cs typeface="Calibri" panose="020F0502020204030204" pitchFamily="34" charset="0"/>
              </a:rPr>
              <a:t>Game Watches Submit Mondays by Noon</a:t>
            </a:r>
          </a:p>
          <a:p>
            <a:pPr marL="285750" indent="-285750" fontAlgn="base">
              <a:buFont typeface="Arial" panose="020B0604020202020204" pitchFamily="34" charset="0"/>
              <a:buChar char="•"/>
            </a:pPr>
            <a:endParaRPr lang="en-US" sz="1600">
              <a:solidFill>
                <a:schemeClr val="bg1"/>
              </a:solidFill>
              <a:latin typeface="Franklin Gothic Medium" panose="020B0603020102020204" pitchFamily="34" charset="0"/>
            </a:endParaRPr>
          </a:p>
          <a:p>
            <a:pPr marL="285750" indent="-285750">
              <a:buFont typeface="Arial" panose="020B0604020202020204" pitchFamily="34" charset="0"/>
              <a:buChar char="•"/>
            </a:pPr>
            <a:endParaRPr lang="en-US" sz="1500">
              <a:solidFill>
                <a:schemeClr val="bg1"/>
              </a:solidFill>
              <a:latin typeface="Franklin Gothic Medium" panose="020B0603020102020204" pitchFamily="34" charset="0"/>
              <a:ea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D1A8BFBF-80CA-0403-14FC-49D05FD27C6C}"/>
              </a:ext>
            </a:extLst>
          </p:cNvPr>
          <p:cNvSpPr txBox="1"/>
          <p:nvPr/>
        </p:nvSpPr>
        <p:spPr>
          <a:xfrm>
            <a:off x="9034964" y="2067199"/>
            <a:ext cx="2690004" cy="5247590"/>
          </a:xfrm>
          <a:prstGeom prst="rect">
            <a:avLst/>
          </a:prstGeom>
          <a:noFill/>
        </p:spPr>
        <p:txBody>
          <a:bodyPr wrap="square" lIns="91440" tIns="45720" rIns="91440" bIns="45720" rtlCol="0" anchor="t">
            <a:spAutoFit/>
          </a:bodyPr>
          <a:lstStyle/>
          <a:p>
            <a:r>
              <a:rPr lang="en-US" sz="1600" b="1">
                <a:solidFill>
                  <a:schemeClr val="bg1"/>
                </a:solidFill>
                <a:latin typeface="Franklin Gothic Medium" panose="020B0603020102020204" pitchFamily="34" charset="0"/>
                <a:ea typeface="Calibri" panose="020F0502020204030204" pitchFamily="34" charset="0"/>
                <a:cs typeface="Calibri" panose="020F0502020204030204" pitchFamily="34" charset="0"/>
              </a:rPr>
              <a:t>Scholarship Applications </a:t>
            </a:r>
          </a:p>
          <a:p>
            <a:pPr marL="285750" indent="-285750">
              <a:buFont typeface="Arial" panose="020B0604020202020204" pitchFamily="34" charset="0"/>
              <a:buChar char="•"/>
            </a:pPr>
            <a:r>
              <a:rPr lang="en-US" sz="1600">
                <a:solidFill>
                  <a:srgbClr val="333333"/>
                </a:solidFill>
                <a:latin typeface="Franklin Gothic Medium" panose="020B0603020102020204" pitchFamily="34" charset="0"/>
                <a:ea typeface="Calibri"/>
                <a:cs typeface="Calibri"/>
              </a:rPr>
              <a:t>Application launch on Dec 1</a:t>
            </a:r>
          </a:p>
          <a:p>
            <a:endParaRPr lang="en-US" sz="1600">
              <a:solidFill>
                <a:schemeClr val="bg1"/>
              </a:solidFill>
              <a:latin typeface="Franklin Gothic Medium" panose="020B0603020102020204" pitchFamily="34" charset="0"/>
              <a:ea typeface="Calibri" panose="020F0502020204030204" pitchFamily="34" charset="0"/>
              <a:cs typeface="Calibri" panose="020F0502020204030204" pitchFamily="34" charset="0"/>
            </a:endParaRPr>
          </a:p>
          <a:p>
            <a:r>
              <a:rPr lang="en-US" sz="1600" b="1">
                <a:solidFill>
                  <a:schemeClr val="bg1"/>
                </a:solidFill>
                <a:latin typeface="Franklin Gothic Medium" panose="020B0603020102020204" pitchFamily="34" charset="0"/>
                <a:ea typeface="Calibri" panose="020F0502020204030204" pitchFamily="34" charset="0"/>
                <a:cs typeface="Calibri" panose="020F0502020204030204" pitchFamily="34" charset="0"/>
              </a:rPr>
              <a:t>PACT Newsletter (No Forum) </a:t>
            </a:r>
            <a:r>
              <a:rPr lang="en-US" sz="1600">
                <a:solidFill>
                  <a:schemeClr val="bg1"/>
                </a:solidFill>
                <a:latin typeface="Franklin Gothic Medium" panose="020B0603020102020204" pitchFamily="34" charset="0"/>
                <a:ea typeface="Calibri" panose="020F0502020204030204" pitchFamily="34" charset="0"/>
                <a:cs typeface="Calibri" panose="020F0502020204030204" pitchFamily="34" charset="0"/>
              </a:rPr>
              <a:t>Week of Dec. 7</a:t>
            </a:r>
          </a:p>
          <a:p>
            <a:endParaRPr lang="en-US" sz="1600">
              <a:solidFill>
                <a:schemeClr val="bg1"/>
              </a:solidFill>
              <a:highlight>
                <a:srgbClr val="FFFF00"/>
              </a:highlight>
              <a:latin typeface="Franklin Gothic Medium" panose="020B0603020102020204" pitchFamily="34" charset="0"/>
              <a:ea typeface="Calibri" panose="020F0502020204030204" pitchFamily="34" charset="0"/>
              <a:cs typeface="Calibri" panose="020F0502020204030204" pitchFamily="34" charset="0"/>
            </a:endParaRPr>
          </a:p>
          <a:p>
            <a:r>
              <a:rPr lang="en-US" sz="1600" b="1">
                <a:solidFill>
                  <a:schemeClr val="bg1"/>
                </a:solidFill>
                <a:latin typeface="Franklin Gothic Medium" panose="020B0603020102020204" pitchFamily="34" charset="0"/>
                <a:ea typeface="Calibri" panose="020F0502020204030204" pitchFamily="34" charset="0"/>
                <a:cs typeface="Calibri" panose="020F0502020204030204" pitchFamily="34" charset="0"/>
              </a:rPr>
              <a:t>PFLF Year End Closing </a:t>
            </a:r>
          </a:p>
          <a:p>
            <a:pPr marL="285750" indent="-285750">
              <a:buFont typeface="Arial" panose="020B0604020202020204" pitchFamily="34" charset="0"/>
              <a:buChar char="•"/>
            </a:pPr>
            <a:r>
              <a:rPr lang="en-US" sz="1600">
                <a:solidFill>
                  <a:schemeClr val="bg1"/>
                </a:solidFill>
                <a:latin typeface="Franklin Gothic Medium" panose="020B0603020102020204" pitchFamily="34" charset="0"/>
                <a:ea typeface="Calibri" panose="020F0502020204030204" pitchFamily="34" charset="0"/>
                <a:cs typeface="Calibri" panose="020F0502020204030204" pitchFamily="34" charset="0"/>
              </a:rPr>
              <a:t>Dec. 24th to January 1st.*</a:t>
            </a:r>
          </a:p>
          <a:p>
            <a:pPr marL="285750" indent="-285750">
              <a:buFont typeface="Arial" panose="020B0604020202020204" pitchFamily="34" charset="0"/>
              <a:buChar char="•"/>
            </a:pPr>
            <a:r>
              <a:rPr lang="en-US" sz="1600">
                <a:solidFill>
                  <a:schemeClr val="bg1"/>
                </a:solidFill>
                <a:latin typeface="Franklin Gothic Medium" panose="020B0603020102020204" pitchFamily="34" charset="0"/>
                <a:ea typeface="Calibri" panose="020F0502020204030204" pitchFamily="34" charset="0"/>
                <a:cs typeface="Calibri" panose="020F0502020204030204" pitchFamily="34" charset="0"/>
              </a:rPr>
              <a:t>Deadline to submit  event, email requests by December 11*. 5PM</a:t>
            </a:r>
          </a:p>
          <a:p>
            <a:endParaRPr lang="en-US" sz="1600">
              <a:solidFill>
                <a:schemeClr val="bg1"/>
              </a:solidFill>
              <a:latin typeface="Franklin Gothic Medium" panose="020B0603020102020204" pitchFamily="34" charset="0"/>
              <a:ea typeface="Calibri" panose="020F0502020204030204" pitchFamily="34" charset="0"/>
              <a:cs typeface="Calibri" panose="020F0502020204030204" pitchFamily="34" charset="0"/>
            </a:endParaRPr>
          </a:p>
          <a:p>
            <a:r>
              <a:rPr lang="en-US" sz="1600" b="1">
                <a:solidFill>
                  <a:schemeClr val="bg1"/>
                </a:solidFill>
                <a:latin typeface="Franklin Gothic Medium" panose="020B0603020102020204" pitchFamily="34" charset="0"/>
                <a:ea typeface="Calibri" panose="020F0502020204030204" pitchFamily="34" charset="0"/>
                <a:cs typeface="Calibri" panose="020F0502020204030204" pitchFamily="34" charset="0"/>
              </a:rPr>
              <a:t>JANUARY 2027 </a:t>
            </a:r>
          </a:p>
          <a:p>
            <a:pPr marL="285750" indent="-285750">
              <a:buFont typeface="Arial" panose="020B0604020202020204" pitchFamily="34" charset="0"/>
              <a:buChar char="•"/>
            </a:pPr>
            <a:r>
              <a:rPr lang="en-US" sz="1600">
                <a:solidFill>
                  <a:schemeClr val="bg1"/>
                </a:solidFill>
                <a:latin typeface="Franklin Gothic Medium" panose="020B0603020102020204" pitchFamily="34" charset="0"/>
                <a:ea typeface="Calibri" panose="020F0502020204030204" pitchFamily="34" charset="0"/>
                <a:cs typeface="Calibri" panose="020F0502020204030204" pitchFamily="34" charset="0"/>
              </a:rPr>
              <a:t>Brain Share #2 </a:t>
            </a:r>
            <a:r>
              <a:rPr lang="en-US" sz="1600" b="1">
                <a:solidFill>
                  <a:schemeClr val="bg1"/>
                </a:solidFill>
                <a:latin typeface="Franklin Gothic Medium" panose="020B0603020102020204" pitchFamily="34" charset="0"/>
                <a:ea typeface="Calibri" panose="020F0502020204030204" pitchFamily="34" charset="0"/>
                <a:cs typeface="Calibri" panose="020F0502020204030204" pitchFamily="34" charset="0"/>
              </a:rPr>
              <a:t>Wed. January 20</a:t>
            </a:r>
          </a:p>
          <a:p>
            <a:pPr marL="285750" indent="-285750">
              <a:buFont typeface="Arial" panose="020B0604020202020204" pitchFamily="34" charset="0"/>
              <a:buChar char="•"/>
            </a:pPr>
            <a:endParaRPr lang="en-US" sz="1600">
              <a:solidFill>
                <a:schemeClr val="bg1"/>
              </a:solidFill>
              <a:highlight>
                <a:srgbClr val="FFFF00"/>
              </a:highlight>
              <a:latin typeface="Franklin Gothic Medium" panose="020B060302010202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sz="1600">
              <a:solidFill>
                <a:schemeClr val="bg1"/>
              </a:solidFill>
              <a:highlight>
                <a:srgbClr val="FFFF00"/>
              </a:highlight>
              <a:latin typeface="Franklin Gothic Medium" panose="020B0603020102020204" pitchFamily="34" charset="0"/>
              <a:ea typeface="Calibri" panose="020F0502020204030204" pitchFamily="34" charset="0"/>
              <a:cs typeface="Calibri" panose="020F0502020204030204" pitchFamily="34" charset="0"/>
            </a:endParaRPr>
          </a:p>
          <a:p>
            <a:endParaRPr lang="en-US" sz="1600">
              <a:solidFill>
                <a:schemeClr val="bg1"/>
              </a:solidFill>
              <a:highlight>
                <a:srgbClr val="FFFF00"/>
              </a:highlight>
              <a:latin typeface="Franklin Gothic Medium" panose="020B060302010202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sz="1500">
              <a:solidFill>
                <a:schemeClr val="bg1"/>
              </a:solidFill>
              <a:latin typeface="Franklin Gothic Medium" panose="020B0603020102020204" pitchFamily="34" charset="0"/>
              <a:ea typeface="Calibri" panose="020F0502020204030204" pitchFamily="34" charset="0"/>
              <a:cs typeface="Calibri" panose="020F0502020204030204" pitchFamily="34" charset="0"/>
            </a:endParaRPr>
          </a:p>
        </p:txBody>
      </p:sp>
      <p:sp>
        <p:nvSpPr>
          <p:cNvPr id="12" name="TextBox 11">
            <a:extLst>
              <a:ext uri="{FF2B5EF4-FFF2-40B4-BE49-F238E27FC236}">
                <a16:creationId xmlns:a16="http://schemas.microsoft.com/office/drawing/2014/main" id="{67765A5C-AE71-90BC-7D97-B37BF79BBC03}"/>
              </a:ext>
            </a:extLst>
          </p:cNvPr>
          <p:cNvSpPr txBox="1"/>
          <p:nvPr/>
        </p:nvSpPr>
        <p:spPr>
          <a:xfrm>
            <a:off x="2603482" y="976301"/>
            <a:ext cx="3823954" cy="830997"/>
          </a:xfrm>
          <a:prstGeom prst="rect">
            <a:avLst/>
          </a:prstGeom>
          <a:noFill/>
        </p:spPr>
        <p:txBody>
          <a:bodyPr wrap="square">
            <a:spAutoFit/>
          </a:bodyPr>
          <a:lstStyle/>
          <a:p>
            <a:pPr algn="ctr"/>
            <a:r>
              <a:rPr lang="en-US" sz="1600" b="1">
                <a:solidFill>
                  <a:schemeClr val="bg1"/>
                </a:solidFill>
                <a:latin typeface="Franklin Gothic Medium" panose="020B0603020102020204" pitchFamily="34" charset="0"/>
              </a:rPr>
              <a:t>OCTOBER</a:t>
            </a:r>
          </a:p>
          <a:p>
            <a:pPr algn="ctr"/>
            <a:r>
              <a:rPr lang="en-US" sz="1600" b="1">
                <a:solidFill>
                  <a:schemeClr val="bg1"/>
                </a:solidFill>
                <a:latin typeface="Franklin Gothic Medium" panose="020B0603020102020204" pitchFamily="34" charset="0"/>
              </a:rPr>
              <a:t>Scholarship Committee </a:t>
            </a:r>
          </a:p>
          <a:p>
            <a:pPr algn="ctr"/>
            <a:r>
              <a:rPr lang="en-US" sz="1600" b="1">
                <a:solidFill>
                  <a:schemeClr val="bg1"/>
                </a:solidFill>
                <a:latin typeface="Franklin Gothic Medium" panose="020B0603020102020204" pitchFamily="34" charset="0"/>
              </a:rPr>
              <a:t>Training</a:t>
            </a:r>
          </a:p>
        </p:txBody>
      </p:sp>
      <p:sp>
        <p:nvSpPr>
          <p:cNvPr id="13" name="TextBox 12">
            <a:extLst>
              <a:ext uri="{FF2B5EF4-FFF2-40B4-BE49-F238E27FC236}">
                <a16:creationId xmlns:a16="http://schemas.microsoft.com/office/drawing/2014/main" id="{083AF2D4-4F63-9355-96A7-13AF04CFF32E}"/>
              </a:ext>
            </a:extLst>
          </p:cNvPr>
          <p:cNvSpPr txBox="1"/>
          <p:nvPr/>
        </p:nvSpPr>
        <p:spPr>
          <a:xfrm>
            <a:off x="6505125" y="2078447"/>
            <a:ext cx="2551082" cy="4016484"/>
          </a:xfrm>
          <a:prstGeom prst="rect">
            <a:avLst/>
          </a:prstGeom>
          <a:noFill/>
        </p:spPr>
        <p:txBody>
          <a:bodyPr wrap="square" rtlCol="0">
            <a:spAutoFit/>
          </a:bodyPr>
          <a:lstStyle/>
          <a:p>
            <a:r>
              <a:rPr lang="en-US" sz="1600" b="1">
                <a:solidFill>
                  <a:schemeClr val="bg1"/>
                </a:solidFill>
                <a:latin typeface="Franklin Gothic Medium" panose="020B0603020102020204" pitchFamily="34" charset="0"/>
                <a:ea typeface="Calibri" panose="020F0502020204030204" pitchFamily="34" charset="0"/>
                <a:cs typeface="Calibri" panose="020F0502020204030204" pitchFamily="34" charset="0"/>
              </a:rPr>
              <a:t>Homecoming – Nov. 5-7</a:t>
            </a:r>
          </a:p>
          <a:p>
            <a:endParaRPr lang="en-US" sz="1600" b="1">
              <a:solidFill>
                <a:schemeClr val="bg1"/>
              </a:solidFill>
              <a:latin typeface="Franklin Gothic Medium" panose="020B0603020102020204" pitchFamily="34" charset="0"/>
              <a:ea typeface="Calibri" panose="020F0502020204030204" pitchFamily="34" charset="0"/>
              <a:cs typeface="Calibri" panose="020F0502020204030204" pitchFamily="34" charset="0"/>
            </a:endParaRPr>
          </a:p>
          <a:p>
            <a:r>
              <a:rPr lang="en-US" sz="1600" b="1">
                <a:solidFill>
                  <a:schemeClr val="bg1"/>
                </a:solidFill>
                <a:latin typeface="Franklin Gothic Medium" panose="020B0603020102020204" pitchFamily="34" charset="0"/>
                <a:ea typeface="Calibri" panose="020F0502020204030204" pitchFamily="34" charset="0"/>
                <a:cs typeface="Calibri" panose="020F0502020204030204" pitchFamily="34" charset="0"/>
              </a:rPr>
              <a:t>Scholarships</a:t>
            </a:r>
          </a:p>
          <a:p>
            <a:pPr marL="285750" indent="-285750">
              <a:buFont typeface="Arial" panose="020B0604020202020204" pitchFamily="34" charset="0"/>
              <a:buChar char="•"/>
            </a:pPr>
            <a:r>
              <a:rPr lang="en-US" sz="1600">
                <a:solidFill>
                  <a:schemeClr val="bg1"/>
                </a:solidFill>
                <a:latin typeface="Franklin Gothic Medium" panose="020B0603020102020204" pitchFamily="34" charset="0"/>
                <a:ea typeface="Calibri" panose="020F0502020204030204" pitchFamily="34" charset="0"/>
                <a:cs typeface="Calibri" panose="020F0502020204030204" pitchFamily="34" charset="0"/>
              </a:rPr>
              <a:t>Timelines and actions</a:t>
            </a:r>
          </a:p>
          <a:p>
            <a:pPr marL="285750" indent="-285750">
              <a:buFont typeface="Arial" panose="020B0604020202020204" pitchFamily="34" charset="0"/>
              <a:buChar char="•"/>
            </a:pPr>
            <a:r>
              <a:rPr lang="en-US" sz="1600">
                <a:solidFill>
                  <a:schemeClr val="bg1"/>
                </a:solidFill>
                <a:latin typeface="Franklin Gothic Medium" panose="020B0603020102020204" pitchFamily="34" charset="0"/>
                <a:ea typeface="Calibri" panose="020F0502020204030204" pitchFamily="34" charset="0"/>
                <a:cs typeface="Calibri" panose="020F0502020204030204" pitchFamily="34" charset="0"/>
              </a:rPr>
              <a:t>Online Application testing (basically the same one, no PDF)</a:t>
            </a:r>
          </a:p>
          <a:p>
            <a:pPr marL="285750" indent="-285750">
              <a:buFont typeface="Arial" panose="020B0604020202020204" pitchFamily="34" charset="0"/>
              <a:buChar char="•"/>
            </a:pPr>
            <a:r>
              <a:rPr lang="en-US" sz="1600">
                <a:solidFill>
                  <a:srgbClr val="333333"/>
                </a:solidFill>
                <a:latin typeface="Franklin Gothic Medium" panose="020B0603020102020204" pitchFamily="34" charset="0"/>
                <a:ea typeface="Calibri"/>
                <a:cs typeface="Calibri"/>
              </a:rPr>
              <a:t>Budget</a:t>
            </a:r>
          </a:p>
          <a:p>
            <a:pPr marL="285750" indent="-285750">
              <a:buFont typeface="Arial" panose="020B0604020202020204" pitchFamily="34" charset="0"/>
              <a:buChar char="•"/>
            </a:pPr>
            <a:r>
              <a:rPr lang="en-US" sz="1600">
                <a:solidFill>
                  <a:schemeClr val="bg1"/>
                </a:solidFill>
                <a:latin typeface="Franklin Gothic Medium" panose="020B0603020102020204" pitchFamily="34" charset="0"/>
                <a:ea typeface="Calibri" panose="020F0502020204030204" pitchFamily="34" charset="0"/>
                <a:cs typeface="Calibri" panose="020F0502020204030204" pitchFamily="34" charset="0"/>
              </a:rPr>
              <a:t>Committee Members names due</a:t>
            </a:r>
          </a:p>
          <a:p>
            <a:pPr marL="285750" indent="-285750">
              <a:buFont typeface="Arial" panose="020B0604020202020204" pitchFamily="34" charset="0"/>
              <a:buChar char="•"/>
            </a:pPr>
            <a:endParaRPr lang="en-US" sz="1600">
              <a:solidFill>
                <a:schemeClr val="bg1"/>
              </a:solidFill>
              <a:latin typeface="Franklin Gothic Medium" panose="020B0603020102020204" pitchFamily="34" charset="0"/>
              <a:ea typeface="Calibri" panose="020F0502020204030204" pitchFamily="34" charset="0"/>
              <a:cs typeface="Calibri" panose="020F0502020204030204" pitchFamily="34" charset="0"/>
            </a:endParaRPr>
          </a:p>
          <a:p>
            <a:r>
              <a:rPr lang="en-US" sz="1600" b="1">
                <a:solidFill>
                  <a:schemeClr val="bg1"/>
                </a:solidFill>
                <a:latin typeface="Franklin Gothic Medium" panose="020B0603020102020204" pitchFamily="34" charset="0"/>
                <a:ea typeface="Calibri" panose="020F0502020204030204" pitchFamily="34" charset="0"/>
                <a:cs typeface="Calibri" panose="020F0502020204030204" pitchFamily="34" charset="0"/>
              </a:rPr>
              <a:t>Thanksgiving</a:t>
            </a:r>
          </a:p>
          <a:p>
            <a:pPr marL="285750" indent="-285750">
              <a:buFont typeface="Arial" panose="020B0604020202020204" pitchFamily="34" charset="0"/>
              <a:buChar char="•"/>
            </a:pPr>
            <a:r>
              <a:rPr lang="en-US" sz="1600">
                <a:solidFill>
                  <a:schemeClr val="bg1"/>
                </a:solidFill>
                <a:latin typeface="Franklin Gothic Medium" panose="020B0603020102020204" pitchFamily="34" charset="0"/>
                <a:ea typeface="Calibri" panose="020F0502020204030204" pitchFamily="34" charset="0"/>
                <a:cs typeface="Calibri" panose="020F0502020204030204" pitchFamily="34" charset="0"/>
              </a:rPr>
              <a:t>Closed Nov. 26-27*</a:t>
            </a:r>
          </a:p>
          <a:p>
            <a:pPr marL="285750" indent="-285750">
              <a:buFont typeface="Arial" panose="020B0604020202020204" pitchFamily="34" charset="0"/>
              <a:buChar char="•"/>
            </a:pPr>
            <a:endParaRPr lang="en-US" sz="1600">
              <a:solidFill>
                <a:schemeClr val="bg1"/>
              </a:solidFill>
              <a:highlight>
                <a:srgbClr val="FFFF00"/>
              </a:highlight>
              <a:latin typeface="Franklin Gothic Medium" panose="020B0603020102020204" pitchFamily="34" charset="0"/>
              <a:ea typeface="Calibri" panose="020F0502020204030204" pitchFamily="34" charset="0"/>
              <a:cs typeface="Calibri" panose="020F0502020204030204" pitchFamily="34" charset="0"/>
            </a:endParaRPr>
          </a:p>
          <a:p>
            <a:endParaRPr lang="en-US" sz="1600">
              <a:solidFill>
                <a:schemeClr val="bg1"/>
              </a:solidFill>
              <a:latin typeface="Franklin Gothic Medium" panose="020B0603020102020204" pitchFamily="34" charset="0"/>
              <a:ea typeface="Calibri" panose="020F0502020204030204" pitchFamily="34" charset="0"/>
              <a:cs typeface="Calibri" panose="020F0502020204030204" pitchFamily="34" charset="0"/>
            </a:endParaRPr>
          </a:p>
          <a:p>
            <a:endParaRPr lang="en-US" sz="1500">
              <a:solidFill>
                <a:schemeClr val="bg1"/>
              </a:solidFill>
              <a:latin typeface="Franklin Gothic Medium" panose="020B0603020102020204" pitchFamily="34" charset="0"/>
              <a:ea typeface="Calibri" panose="020F0502020204030204" pitchFamily="34" charset="0"/>
              <a:cs typeface="Calibri" panose="020F0502020204030204" pitchFamily="34" charset="0"/>
            </a:endParaRPr>
          </a:p>
        </p:txBody>
      </p:sp>
      <p:sp>
        <p:nvSpPr>
          <p:cNvPr id="15" name="TextBox 14">
            <a:extLst>
              <a:ext uri="{FF2B5EF4-FFF2-40B4-BE49-F238E27FC236}">
                <a16:creationId xmlns:a16="http://schemas.microsoft.com/office/drawing/2014/main" id="{A4233353-1805-BF97-C911-0174BB8B894C}"/>
              </a:ext>
            </a:extLst>
          </p:cNvPr>
          <p:cNvSpPr txBox="1"/>
          <p:nvPr/>
        </p:nvSpPr>
        <p:spPr>
          <a:xfrm>
            <a:off x="6248401" y="999423"/>
            <a:ext cx="2504820" cy="830997"/>
          </a:xfrm>
          <a:prstGeom prst="rect">
            <a:avLst/>
          </a:prstGeom>
          <a:noFill/>
        </p:spPr>
        <p:txBody>
          <a:bodyPr wrap="square">
            <a:spAutoFit/>
          </a:bodyPr>
          <a:lstStyle/>
          <a:p>
            <a:pPr algn="ctr"/>
            <a:r>
              <a:rPr lang="en-US" sz="1600" b="1">
                <a:solidFill>
                  <a:schemeClr val="bg1"/>
                </a:solidFill>
                <a:latin typeface="Franklin Gothic Medium" panose="020B0603020102020204" pitchFamily="34" charset="0"/>
              </a:rPr>
              <a:t>NOVEMBER </a:t>
            </a:r>
          </a:p>
          <a:p>
            <a:pPr algn="ctr"/>
            <a:r>
              <a:rPr lang="en-US" sz="1600" b="1">
                <a:solidFill>
                  <a:schemeClr val="bg1"/>
                </a:solidFill>
                <a:latin typeface="Franklin Gothic Medium" panose="020B0603020102020204" pitchFamily="34" charset="0"/>
              </a:rPr>
              <a:t>Homecoming Scholarships Readiness</a:t>
            </a:r>
          </a:p>
        </p:txBody>
      </p:sp>
      <p:sp>
        <p:nvSpPr>
          <p:cNvPr id="16" name="TextBox 15">
            <a:extLst>
              <a:ext uri="{FF2B5EF4-FFF2-40B4-BE49-F238E27FC236}">
                <a16:creationId xmlns:a16="http://schemas.microsoft.com/office/drawing/2014/main" id="{D39A96E5-5E10-3CCD-6CA7-F54FA4A109DE}"/>
              </a:ext>
            </a:extLst>
          </p:cNvPr>
          <p:cNvSpPr txBox="1"/>
          <p:nvPr/>
        </p:nvSpPr>
        <p:spPr>
          <a:xfrm>
            <a:off x="9168104" y="900727"/>
            <a:ext cx="2556864" cy="1077218"/>
          </a:xfrm>
          <a:prstGeom prst="rect">
            <a:avLst/>
          </a:prstGeom>
          <a:noFill/>
        </p:spPr>
        <p:txBody>
          <a:bodyPr wrap="square">
            <a:spAutoFit/>
          </a:bodyPr>
          <a:lstStyle/>
          <a:p>
            <a:pPr algn="ctr"/>
            <a:r>
              <a:rPr lang="en-US" sz="1600" b="1">
                <a:solidFill>
                  <a:schemeClr val="bg1"/>
                </a:solidFill>
                <a:latin typeface="Franklin Gothic Medium" panose="020B0603020102020204" pitchFamily="34" charset="0"/>
              </a:rPr>
              <a:t>DECEMBER </a:t>
            </a:r>
          </a:p>
          <a:p>
            <a:pPr algn="ctr"/>
            <a:r>
              <a:rPr lang="en-US" sz="1600" b="1">
                <a:solidFill>
                  <a:schemeClr val="bg1"/>
                </a:solidFill>
                <a:latin typeface="Franklin Gothic Medium" panose="020B0603020102020204" pitchFamily="34" charset="0"/>
              </a:rPr>
              <a:t>Purdue Winter Recess</a:t>
            </a:r>
          </a:p>
          <a:p>
            <a:pPr algn="ctr"/>
            <a:r>
              <a:rPr lang="en-US" sz="1600" b="1">
                <a:solidFill>
                  <a:schemeClr val="bg1"/>
                </a:solidFill>
                <a:latin typeface="Franklin Gothic Medium" panose="020B0603020102020204" pitchFamily="34" charset="0"/>
              </a:rPr>
              <a:t>Student Events</a:t>
            </a:r>
          </a:p>
          <a:p>
            <a:pPr algn="ctr"/>
            <a:endParaRPr lang="en-US" sz="1600" b="1">
              <a:solidFill>
                <a:schemeClr val="bg1"/>
              </a:solidFill>
              <a:latin typeface="Franklin Gothic Medium" panose="020B0603020102020204" pitchFamily="34" charset="0"/>
            </a:endParaRPr>
          </a:p>
        </p:txBody>
      </p:sp>
      <p:sp>
        <p:nvSpPr>
          <p:cNvPr id="17" name="Oval 16">
            <a:extLst>
              <a:ext uri="{FF2B5EF4-FFF2-40B4-BE49-F238E27FC236}">
                <a16:creationId xmlns:a16="http://schemas.microsoft.com/office/drawing/2014/main" id="{8AD9F7D6-5335-E635-1F24-DF3E4173AE79}"/>
              </a:ext>
            </a:extLst>
          </p:cNvPr>
          <p:cNvSpPr/>
          <p:nvPr/>
        </p:nvSpPr>
        <p:spPr>
          <a:xfrm>
            <a:off x="438880" y="1793731"/>
            <a:ext cx="310410" cy="259606"/>
          </a:xfrm>
          <a:prstGeom prst="ellipse">
            <a:avLst/>
          </a:prstGeom>
          <a:solidFill>
            <a:srgbClr val="CFB99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8" name="Oval 17">
            <a:extLst>
              <a:ext uri="{FF2B5EF4-FFF2-40B4-BE49-F238E27FC236}">
                <a16:creationId xmlns:a16="http://schemas.microsoft.com/office/drawing/2014/main" id="{5A5FEE07-2619-3B8C-7E71-F4FC28AAD859}"/>
              </a:ext>
            </a:extLst>
          </p:cNvPr>
          <p:cNvSpPr/>
          <p:nvPr/>
        </p:nvSpPr>
        <p:spPr>
          <a:xfrm>
            <a:off x="4510297" y="1794325"/>
            <a:ext cx="310410" cy="259606"/>
          </a:xfrm>
          <a:prstGeom prst="ellipse">
            <a:avLst/>
          </a:prstGeom>
          <a:solidFill>
            <a:srgbClr val="CFB99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2" name="Oval 21">
            <a:extLst>
              <a:ext uri="{FF2B5EF4-FFF2-40B4-BE49-F238E27FC236}">
                <a16:creationId xmlns:a16="http://schemas.microsoft.com/office/drawing/2014/main" id="{FE2DCA3C-270A-E4F9-F776-09D2483EA229}"/>
              </a:ext>
            </a:extLst>
          </p:cNvPr>
          <p:cNvSpPr/>
          <p:nvPr/>
        </p:nvSpPr>
        <p:spPr>
          <a:xfrm>
            <a:off x="7332155" y="1772033"/>
            <a:ext cx="310410" cy="259606"/>
          </a:xfrm>
          <a:prstGeom prst="ellipse">
            <a:avLst/>
          </a:prstGeom>
          <a:solidFill>
            <a:srgbClr val="CFB99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2" name="Oval 31">
            <a:extLst>
              <a:ext uri="{FF2B5EF4-FFF2-40B4-BE49-F238E27FC236}">
                <a16:creationId xmlns:a16="http://schemas.microsoft.com/office/drawing/2014/main" id="{755204C1-92AD-3944-6547-4936F1E49014}"/>
              </a:ext>
            </a:extLst>
          </p:cNvPr>
          <p:cNvSpPr/>
          <p:nvPr/>
        </p:nvSpPr>
        <p:spPr>
          <a:xfrm>
            <a:off x="10931669" y="1762130"/>
            <a:ext cx="310410" cy="259606"/>
          </a:xfrm>
          <a:prstGeom prst="ellipse">
            <a:avLst/>
          </a:prstGeom>
          <a:solidFill>
            <a:srgbClr val="CFB99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3" name="TextBox 32">
            <a:extLst>
              <a:ext uri="{FF2B5EF4-FFF2-40B4-BE49-F238E27FC236}">
                <a16:creationId xmlns:a16="http://schemas.microsoft.com/office/drawing/2014/main" id="{92363C80-ACF3-465D-9BAC-EF463FEF5CC2}"/>
              </a:ext>
            </a:extLst>
          </p:cNvPr>
          <p:cNvSpPr txBox="1"/>
          <p:nvPr/>
        </p:nvSpPr>
        <p:spPr>
          <a:xfrm>
            <a:off x="3265714" y="2122100"/>
            <a:ext cx="2890191" cy="4031873"/>
          </a:xfrm>
          <a:prstGeom prst="rect">
            <a:avLst/>
          </a:prstGeom>
          <a:noFill/>
        </p:spPr>
        <p:txBody>
          <a:bodyPr wrap="square" rtlCol="0">
            <a:spAutoFit/>
          </a:bodyPr>
          <a:lstStyle/>
          <a:p>
            <a:r>
              <a:rPr lang="en-US" sz="1600" b="1">
                <a:solidFill>
                  <a:schemeClr val="bg1"/>
                </a:solidFill>
                <a:latin typeface="Franklin Gothic Medium" panose="020B0603020102020204" pitchFamily="34" charset="0"/>
                <a:ea typeface="Calibri" panose="020F0502020204030204" pitchFamily="34" charset="0"/>
                <a:cs typeface="Calibri" panose="020F0502020204030204" pitchFamily="34" charset="0"/>
              </a:rPr>
              <a:t>Scholarships</a:t>
            </a:r>
          </a:p>
          <a:p>
            <a:pPr marL="285750" indent="-285750">
              <a:buFont typeface="Arial" panose="020B0604020202020204" pitchFamily="34" charset="0"/>
              <a:buChar char="•"/>
            </a:pPr>
            <a:r>
              <a:rPr lang="en-US" sz="1600">
                <a:solidFill>
                  <a:schemeClr val="bg1"/>
                </a:solidFill>
                <a:latin typeface="Franklin Gothic Medium" panose="020B0603020102020204" pitchFamily="34" charset="0"/>
                <a:ea typeface="Calibri" panose="020F0502020204030204" pitchFamily="34" charset="0"/>
                <a:cs typeface="Calibri" panose="020F0502020204030204" pitchFamily="34" charset="0"/>
              </a:rPr>
              <a:t>October 8 – 7:30pm ET Committee Chairs Training</a:t>
            </a:r>
          </a:p>
          <a:p>
            <a:pPr marL="285750" indent="-285750">
              <a:buFont typeface="Arial" panose="020B0604020202020204" pitchFamily="34" charset="0"/>
              <a:buChar char="•"/>
            </a:pPr>
            <a:endParaRPr lang="en-US" sz="1600">
              <a:solidFill>
                <a:schemeClr val="bg1"/>
              </a:solidFill>
              <a:latin typeface="Franklin Gothic Medium" panose="020B0603020102020204" pitchFamily="34" charset="0"/>
              <a:ea typeface="Calibri" panose="020F0502020204030204" pitchFamily="34" charset="0"/>
              <a:cs typeface="Calibri" panose="020F0502020204030204" pitchFamily="34" charset="0"/>
            </a:endParaRPr>
          </a:p>
          <a:p>
            <a:r>
              <a:rPr lang="en-US" sz="1600" b="1">
                <a:solidFill>
                  <a:schemeClr val="bg1"/>
                </a:solidFill>
                <a:latin typeface="Franklin Gothic Medium" panose="020B0603020102020204" pitchFamily="34" charset="0"/>
                <a:ea typeface="Calibri" panose="020F0502020204030204" pitchFamily="34" charset="0"/>
                <a:cs typeface="Calibri" panose="020F0502020204030204" pitchFamily="34" charset="0"/>
              </a:rPr>
              <a:t>Alumni Clubs Task Force</a:t>
            </a:r>
          </a:p>
          <a:p>
            <a:pPr marL="285750" indent="-285750">
              <a:buFont typeface="Arial" panose="020B0604020202020204" pitchFamily="34" charset="0"/>
              <a:buChar char="•"/>
            </a:pPr>
            <a:r>
              <a:rPr lang="en-US" sz="1600">
                <a:solidFill>
                  <a:schemeClr val="bg1"/>
                </a:solidFill>
                <a:latin typeface="Franklin Gothic Medium" panose="020B0603020102020204" pitchFamily="34" charset="0"/>
                <a:ea typeface="Calibri" panose="020F0502020204030204" pitchFamily="34" charset="0"/>
                <a:cs typeface="Calibri" panose="020F0502020204030204" pitchFamily="34" charset="0"/>
              </a:rPr>
              <a:t>Kick-Off October 9 </a:t>
            </a:r>
          </a:p>
          <a:p>
            <a:pPr marL="285750" indent="-285750">
              <a:buFont typeface="Arial" panose="020B0604020202020204" pitchFamily="34" charset="0"/>
              <a:buChar char="•"/>
            </a:pPr>
            <a:endParaRPr lang="en-US" sz="1600">
              <a:solidFill>
                <a:schemeClr val="bg1"/>
              </a:solidFill>
              <a:latin typeface="Franklin Gothic Medium" panose="020B0603020102020204" pitchFamily="34" charset="0"/>
              <a:ea typeface="Calibri" panose="020F0502020204030204" pitchFamily="34" charset="0"/>
              <a:cs typeface="Calibri" panose="020F0502020204030204" pitchFamily="34" charset="0"/>
            </a:endParaRPr>
          </a:p>
          <a:p>
            <a:r>
              <a:rPr lang="en-US" sz="1600" b="1">
                <a:solidFill>
                  <a:schemeClr val="bg1"/>
                </a:solidFill>
                <a:latin typeface="Franklin Gothic Medium" panose="020B0603020102020204" pitchFamily="34" charset="0"/>
                <a:ea typeface="Calibri" panose="020F0502020204030204" pitchFamily="34" charset="0"/>
                <a:cs typeface="Calibri" panose="020F0502020204030204" pitchFamily="34" charset="0"/>
              </a:rPr>
              <a:t>October 28 Forum</a:t>
            </a:r>
          </a:p>
          <a:p>
            <a:pPr marL="285750" indent="-285750">
              <a:buFont typeface="Arial" panose="020B0604020202020204" pitchFamily="34" charset="0"/>
              <a:buChar char="•"/>
            </a:pPr>
            <a:r>
              <a:rPr lang="en-US" sz="1600">
                <a:solidFill>
                  <a:schemeClr val="bg1"/>
                </a:solidFill>
                <a:latin typeface="Franklin Gothic Medium" panose="020B0603020102020204" pitchFamily="34" charset="0"/>
                <a:ea typeface="Calibri" panose="020F0502020204030204" pitchFamily="34" charset="0"/>
                <a:cs typeface="Calibri" panose="020F0502020204030204" pitchFamily="34" charset="0"/>
              </a:rPr>
              <a:t>How to start an Endowment and Events</a:t>
            </a:r>
          </a:p>
          <a:p>
            <a:pPr marL="285750" indent="-285750">
              <a:buFont typeface="Arial" panose="020B0604020202020204" pitchFamily="34" charset="0"/>
              <a:buChar char="•"/>
            </a:pPr>
            <a:endParaRPr lang="en-US" sz="1600" b="1">
              <a:solidFill>
                <a:schemeClr val="bg1"/>
              </a:solidFill>
              <a:latin typeface="Franklin Gothic Medium" panose="020B0603020102020204" pitchFamily="34" charset="0"/>
              <a:ea typeface="Calibri" panose="020F0502020204030204" pitchFamily="34" charset="0"/>
              <a:cs typeface="Calibri" panose="020F0502020204030204" pitchFamily="34" charset="0"/>
            </a:endParaRPr>
          </a:p>
          <a:p>
            <a:r>
              <a:rPr lang="en-US" sz="1600" b="1">
                <a:solidFill>
                  <a:schemeClr val="bg1"/>
                </a:solidFill>
                <a:latin typeface="Franklin Gothic Medium" panose="020B0603020102020204" pitchFamily="34" charset="0"/>
                <a:ea typeface="Calibri" panose="020F0502020204030204" pitchFamily="34" charset="0"/>
                <a:cs typeface="Calibri" panose="020F0502020204030204" pitchFamily="34" charset="0"/>
              </a:rPr>
              <a:t>&lt;Location&gt;@purduealumni.org  </a:t>
            </a:r>
            <a:r>
              <a:rPr lang="en-US" sz="1600">
                <a:solidFill>
                  <a:schemeClr val="bg1"/>
                </a:solidFill>
                <a:latin typeface="Franklin Gothic Medium" panose="020B0603020102020204" pitchFamily="34" charset="0"/>
                <a:ea typeface="Calibri" panose="020F0502020204030204" pitchFamily="34" charset="0"/>
                <a:cs typeface="Calibri" panose="020F0502020204030204" pitchFamily="34" charset="0"/>
              </a:rPr>
              <a:t>Email Tenants Roll Out </a:t>
            </a:r>
          </a:p>
          <a:p>
            <a:endParaRPr lang="en-US" sz="1600" b="1">
              <a:solidFill>
                <a:schemeClr val="bg1"/>
              </a:solidFill>
              <a:latin typeface="Franklin Gothic Medium" panose="020B0603020102020204" pitchFamily="34" charset="0"/>
              <a:ea typeface="Calibri" panose="020F0502020204030204" pitchFamily="34" charset="0"/>
              <a:cs typeface="Calibri" panose="020F0502020204030204" pitchFamily="34" charset="0"/>
            </a:endParaRPr>
          </a:p>
          <a:p>
            <a:r>
              <a:rPr lang="en-US" sz="1600" b="1">
                <a:solidFill>
                  <a:schemeClr val="bg1"/>
                </a:solidFill>
                <a:latin typeface="Franklin Gothic Medium" panose="020B0603020102020204" pitchFamily="34" charset="0"/>
                <a:ea typeface="Calibri" panose="020F0502020204030204" pitchFamily="34" charset="0"/>
                <a:cs typeface="Calibri" panose="020F0502020204030204" pitchFamily="34" charset="0"/>
              </a:rPr>
              <a:t>Recognition Program Check </a:t>
            </a:r>
          </a:p>
          <a:p>
            <a:pPr marL="285750" indent="-285750">
              <a:buFont typeface="Arial" panose="020B0604020202020204" pitchFamily="34" charset="0"/>
              <a:buChar char="•"/>
            </a:pPr>
            <a:endParaRPr lang="en-US" sz="1600">
              <a:solidFill>
                <a:schemeClr val="bg1"/>
              </a:solidFill>
              <a:latin typeface="Franklin Gothic Medium" panose="020B0603020102020204" pitchFamily="34" charset="0"/>
              <a:ea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AAE76115-20C3-B2AA-DCB4-1595631B2FF2}"/>
              </a:ext>
            </a:extLst>
          </p:cNvPr>
          <p:cNvSpPr txBox="1"/>
          <p:nvPr/>
        </p:nvSpPr>
        <p:spPr>
          <a:xfrm>
            <a:off x="1984666" y="6264823"/>
            <a:ext cx="6096000" cy="369332"/>
          </a:xfrm>
          <a:prstGeom prst="rect">
            <a:avLst/>
          </a:prstGeom>
          <a:noFill/>
        </p:spPr>
        <p:txBody>
          <a:bodyPr wrap="square">
            <a:spAutoFit/>
          </a:bodyPr>
          <a:lstStyle/>
          <a:p>
            <a:r>
              <a:rPr lang="en-US" sz="1800" i="1">
                <a:solidFill>
                  <a:schemeClr val="bg1"/>
                </a:solidFill>
                <a:latin typeface="Franklin Gothic Medium" panose="020B0603020102020204" pitchFamily="34" charset="0"/>
                <a:ea typeface="Calibri" panose="020F0502020204030204" pitchFamily="34" charset="0"/>
                <a:cs typeface="Calibri" panose="020F0502020204030204" pitchFamily="34" charset="0"/>
              </a:rPr>
              <a:t>* Tentative dates</a:t>
            </a:r>
            <a:endParaRPr lang="en-US" i="1">
              <a:solidFill>
                <a:schemeClr val="bg1"/>
              </a:solidFill>
            </a:endParaRPr>
          </a:p>
        </p:txBody>
      </p:sp>
    </p:spTree>
    <p:extLst>
      <p:ext uri="{BB962C8B-B14F-4D97-AF65-F5344CB8AC3E}">
        <p14:creationId xmlns:p14="http://schemas.microsoft.com/office/powerpoint/2010/main" val="635779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37B2A-7895-1F44-AF51-0DBBEE9E30C5}"/>
              </a:ext>
            </a:extLst>
          </p:cNvPr>
          <p:cNvSpPr>
            <a:spLocks noGrp="1"/>
          </p:cNvSpPr>
          <p:nvPr>
            <p:ph type="ctrTitle"/>
          </p:nvPr>
        </p:nvSpPr>
        <p:spPr>
          <a:xfrm>
            <a:off x="1010065" y="509270"/>
            <a:ext cx="7334529" cy="854080"/>
          </a:xfrm>
        </p:spPr>
        <p:txBody>
          <a:bodyPr/>
          <a:lstStyle/>
          <a:p>
            <a:r>
              <a:rPr lang="en-US">
                <a:latin typeface="Franklin Gothic Medium" panose="020B0603020102020204" pitchFamily="34" charset="0"/>
              </a:rPr>
              <a:t>Thank you!</a:t>
            </a:r>
          </a:p>
        </p:txBody>
      </p:sp>
      <p:sp>
        <p:nvSpPr>
          <p:cNvPr id="3" name="Text Placeholder 2">
            <a:extLst>
              <a:ext uri="{FF2B5EF4-FFF2-40B4-BE49-F238E27FC236}">
                <a16:creationId xmlns:a16="http://schemas.microsoft.com/office/drawing/2014/main" id="{D020BBB7-F742-3A43-B05F-860BE60DFA37}"/>
              </a:ext>
            </a:extLst>
          </p:cNvPr>
          <p:cNvSpPr>
            <a:spLocks noGrp="1"/>
          </p:cNvSpPr>
          <p:nvPr>
            <p:ph type="body" sz="quarter" idx="14"/>
          </p:nvPr>
        </p:nvSpPr>
        <p:spPr>
          <a:xfrm>
            <a:off x="1010066" y="1517784"/>
            <a:ext cx="6718792" cy="1143848"/>
          </a:xfrm>
        </p:spPr>
        <p:txBody>
          <a:bodyPr lIns="0" tIns="0" rIns="0" bIns="0" anchor="t">
            <a:noAutofit/>
          </a:bodyPr>
          <a:lstStyle/>
          <a:p>
            <a:pPr marL="285750" indent="-285750">
              <a:buFont typeface="Wingdings" panose="05000000000000000000" pitchFamily="2" charset="2"/>
              <a:buChar char="§"/>
            </a:pPr>
            <a:r>
              <a:rPr lang="en-US" sz="2000" b="1">
                <a:latin typeface="Franklin Gothic Medium" panose="020B0603020102020204" pitchFamily="34" charset="0"/>
              </a:rPr>
              <a:t>The next forum will be Wednesday, October 28, 2026 at 2:30 pm ET</a:t>
            </a:r>
          </a:p>
          <a:p>
            <a:pPr marL="742950" lvl="1" indent="-285750">
              <a:spcBef>
                <a:spcPts val="0"/>
              </a:spcBef>
            </a:pPr>
            <a:r>
              <a:rPr lang="en-US" sz="2000">
                <a:solidFill>
                  <a:schemeClr val="bg1"/>
                </a:solidFill>
                <a:latin typeface="Franklin Gothic Medium" panose="020B0603020102020204" pitchFamily="34" charset="0"/>
              </a:rPr>
              <a:t>Theme:  How to Start an Endowment – Speaker: </a:t>
            </a:r>
            <a:r>
              <a:rPr lang="en-US" sz="1800" b="1" kern="100">
                <a:effectLst/>
                <a:latin typeface="Franklin Gothic Medium" panose="020B0603020102020204" pitchFamily="34" charset="0"/>
                <a:ea typeface="Times New Roman" panose="02020603050405020304" pitchFamily="18" charset="0"/>
                <a:cs typeface="Arial" panose="020B0604020202020204" pitchFamily="34" charset="0"/>
              </a:rPr>
              <a:t>Marcus Knotts</a:t>
            </a:r>
            <a:endParaRPr lang="en-US" sz="1800" kern="100">
              <a:effectLst/>
              <a:latin typeface="Franklin Gothic Medium" panose="020B0603020102020204" pitchFamily="34" charset="0"/>
              <a:ea typeface="Times New Roman" panose="02020603050405020304" pitchFamily="18" charset="0"/>
              <a:cs typeface="Times New Roman" panose="02020603050405020304" pitchFamily="18" charset="0"/>
            </a:endParaRPr>
          </a:p>
          <a:p>
            <a:pPr marL="742950" lvl="1" indent="-285750">
              <a:spcBef>
                <a:spcPts val="0"/>
              </a:spcBef>
            </a:pPr>
            <a:r>
              <a:rPr lang="en-US" sz="2000" err="1">
                <a:solidFill>
                  <a:schemeClr val="bg1"/>
                </a:solidFill>
                <a:latin typeface="Franklin Gothic Medium" panose="020B0603020102020204" pitchFamily="34" charset="0"/>
              </a:rPr>
              <a:t>Brainshare</a:t>
            </a:r>
            <a:r>
              <a:rPr lang="en-US" sz="2000">
                <a:solidFill>
                  <a:schemeClr val="bg1"/>
                </a:solidFill>
                <a:latin typeface="Franklin Gothic Medium" panose="020B0603020102020204" pitchFamily="34" charset="0"/>
              </a:rPr>
              <a:t>: Events + New Ideas/What’s working</a:t>
            </a:r>
          </a:p>
          <a:p>
            <a:pPr marL="285750" indent="-285750">
              <a:buFont typeface="Wingdings" panose="05000000000000000000" pitchFamily="2" charset="2"/>
              <a:buChar char="§"/>
            </a:pPr>
            <a:endParaRPr lang="en-US" sz="2000" b="1">
              <a:latin typeface="Franklin Gothic Medium" panose="020B0603020102020204" pitchFamily="34" charset="0"/>
            </a:endParaRPr>
          </a:p>
          <a:p>
            <a:pPr marL="285750" indent="-285750">
              <a:buFont typeface="Wingdings" panose="05000000000000000000" pitchFamily="2" charset="2"/>
              <a:buChar char="§"/>
            </a:pPr>
            <a:r>
              <a:rPr lang="en-US" sz="2000" b="1">
                <a:latin typeface="Franklin Gothic Medium" panose="020B0603020102020204" pitchFamily="34" charset="0"/>
              </a:rPr>
              <a:t>Recordings of past forums are available on the Alumni Club Resource Library website: </a:t>
            </a:r>
            <a:r>
              <a:rPr lang="en-US" sz="2000" b="1" i="1">
                <a:latin typeface="Franklin Gothic Medium" panose="020B0603020102020204" pitchFamily="34" charset="0"/>
                <a:hlinkClick r:id="rId3"/>
              </a:rPr>
              <a:t>https://www.purdueforlife.org/alumni-leaders/clubs/resource-library/</a:t>
            </a:r>
            <a:endParaRPr lang="en-US" sz="2000" b="1" i="1">
              <a:latin typeface="Franklin Gothic Medium" panose="020B0603020102020204" pitchFamily="34" charset="0"/>
            </a:endParaRPr>
          </a:p>
          <a:p>
            <a:endParaRPr lang="en-US" b="1">
              <a:latin typeface="Franklin Gothic Medium" panose="020B0603020102020204" pitchFamily="34" charset="0"/>
            </a:endParaRPr>
          </a:p>
          <a:p>
            <a:endParaRPr lang="en-US" b="1"/>
          </a:p>
          <a:p>
            <a:r>
              <a:rPr lang="en-US"/>
              <a:t>	</a:t>
            </a:r>
          </a:p>
        </p:txBody>
      </p:sp>
      <p:pic>
        <p:nvPicPr>
          <p:cNvPr id="4" name="Picture 3">
            <a:extLst>
              <a:ext uri="{FF2B5EF4-FFF2-40B4-BE49-F238E27FC236}">
                <a16:creationId xmlns:a16="http://schemas.microsoft.com/office/drawing/2014/main" id="{21714ED4-7220-0307-BDF7-78755142B087}"/>
              </a:ext>
            </a:extLst>
          </p:cNvPr>
          <p:cNvPicPr>
            <a:picLocks noChangeAspect="1"/>
          </p:cNvPicPr>
          <p:nvPr/>
        </p:nvPicPr>
        <p:blipFill rotWithShape="1">
          <a:blip r:embed="rId4"/>
          <a:srcRect t="34463" b="17629"/>
          <a:stretch/>
        </p:blipFill>
        <p:spPr>
          <a:xfrm>
            <a:off x="2838098" y="4810717"/>
            <a:ext cx="6104762" cy="2047283"/>
          </a:xfrm>
          <a:prstGeom prst="rect">
            <a:avLst/>
          </a:prstGeom>
        </p:spPr>
      </p:pic>
      <p:pic>
        <p:nvPicPr>
          <p:cNvPr id="5" name="Picture 4">
            <a:extLst>
              <a:ext uri="{FF2B5EF4-FFF2-40B4-BE49-F238E27FC236}">
                <a16:creationId xmlns:a16="http://schemas.microsoft.com/office/drawing/2014/main" id="{742D585A-9809-1B92-9EEE-9C2FD21E3A02}"/>
              </a:ext>
            </a:extLst>
          </p:cNvPr>
          <p:cNvPicPr>
            <a:picLocks noChangeAspect="1"/>
          </p:cNvPicPr>
          <p:nvPr/>
        </p:nvPicPr>
        <p:blipFill>
          <a:blip r:embed="rId5"/>
          <a:stretch>
            <a:fillRect/>
          </a:stretch>
        </p:blipFill>
        <p:spPr>
          <a:xfrm>
            <a:off x="8335859" y="222873"/>
            <a:ext cx="2208722" cy="2438759"/>
          </a:xfrm>
          <a:prstGeom prst="rect">
            <a:avLst/>
          </a:prstGeom>
        </p:spPr>
      </p:pic>
      <p:sp>
        <p:nvSpPr>
          <p:cNvPr id="6" name="TextBox 5">
            <a:extLst>
              <a:ext uri="{FF2B5EF4-FFF2-40B4-BE49-F238E27FC236}">
                <a16:creationId xmlns:a16="http://schemas.microsoft.com/office/drawing/2014/main" id="{33646D85-9A28-2A2A-22A0-E76F02A20C54}"/>
              </a:ext>
            </a:extLst>
          </p:cNvPr>
          <p:cNvSpPr txBox="1"/>
          <p:nvPr/>
        </p:nvSpPr>
        <p:spPr>
          <a:xfrm>
            <a:off x="8490568" y="2661632"/>
            <a:ext cx="1980354" cy="1015663"/>
          </a:xfrm>
          <a:prstGeom prst="rect">
            <a:avLst/>
          </a:prstGeom>
          <a:noFill/>
        </p:spPr>
        <p:txBody>
          <a:bodyPr wrap="square" rtlCol="0">
            <a:spAutoFit/>
          </a:bodyPr>
          <a:lstStyle/>
          <a:p>
            <a:pPr algn="ctr"/>
            <a:r>
              <a:rPr lang="en-US" sz="2000">
                <a:solidFill>
                  <a:schemeClr val="accent4"/>
                </a:solidFill>
                <a:latin typeface="Franklin Gothic Medium" panose="020B0603020102020204" pitchFamily="34" charset="0"/>
              </a:rPr>
              <a:t>Register for all the 2026-2027 Forums</a:t>
            </a:r>
          </a:p>
        </p:txBody>
      </p:sp>
    </p:spTree>
    <p:extLst>
      <p:ext uri="{BB962C8B-B14F-4D97-AF65-F5344CB8AC3E}">
        <p14:creationId xmlns:p14="http://schemas.microsoft.com/office/powerpoint/2010/main" val="2364672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9BD1B9-411A-9D3F-765C-8408832626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C6C0DD-3394-B9B1-E5EE-CA9BA4184B2F}"/>
              </a:ext>
            </a:extLst>
          </p:cNvPr>
          <p:cNvSpPr>
            <a:spLocks noGrp="1"/>
          </p:cNvSpPr>
          <p:nvPr>
            <p:ph type="ctrTitle"/>
          </p:nvPr>
        </p:nvSpPr>
        <p:spPr/>
        <p:txBody>
          <a:bodyPr/>
          <a:lstStyle/>
          <a:p>
            <a:r>
              <a:rPr lang="en-US">
                <a:solidFill>
                  <a:schemeClr val="accent1"/>
                </a:solidFill>
                <a:latin typeface="Acumin Pro ExtraCondensed"/>
                <a:cs typeface="Acumin Pro ExtraCondensed"/>
              </a:rPr>
              <a:t>September Forum Resources</a:t>
            </a:r>
            <a:endParaRPr lang="en-US">
              <a:solidFill>
                <a:schemeClr val="accent1"/>
              </a:solidFill>
            </a:endParaRPr>
          </a:p>
        </p:txBody>
      </p:sp>
      <p:sp>
        <p:nvSpPr>
          <p:cNvPr id="4" name="Text Placeholder 3">
            <a:extLst>
              <a:ext uri="{FF2B5EF4-FFF2-40B4-BE49-F238E27FC236}">
                <a16:creationId xmlns:a16="http://schemas.microsoft.com/office/drawing/2014/main" id="{CB022A4A-C4AE-0E5C-A210-06AE0B25B618}"/>
              </a:ext>
            </a:extLst>
          </p:cNvPr>
          <p:cNvSpPr>
            <a:spLocks noGrp="1"/>
          </p:cNvSpPr>
          <p:nvPr>
            <p:ph type="body" sz="quarter" idx="14"/>
          </p:nvPr>
        </p:nvSpPr>
        <p:spPr>
          <a:xfrm>
            <a:off x="608607" y="955122"/>
            <a:ext cx="10459215" cy="3411537"/>
          </a:xfrm>
        </p:spPr>
        <p:txBody>
          <a:bodyPr vert="horz" lIns="0" tIns="0" rIns="0" bIns="0" rtlCol="0" anchor="t">
            <a:noAutofit/>
          </a:bodyPr>
          <a:lstStyle/>
          <a:p>
            <a:pPr indent="0">
              <a:spcAft>
                <a:spcPts val="1000"/>
              </a:spcAft>
            </a:pPr>
            <a:r>
              <a:rPr lang="en-US">
                <a:latin typeface="Franklin Gothic Medium" panose="020B0603020102020204" pitchFamily="34" charset="0"/>
              </a:rPr>
              <a:t>Forum Slides</a:t>
            </a:r>
          </a:p>
          <a:p>
            <a:pPr indent="0">
              <a:spcAft>
                <a:spcPts val="1000"/>
              </a:spcAft>
            </a:pPr>
            <a:r>
              <a:rPr lang="en-US">
                <a:latin typeface="Franklin Gothic Medium" panose="020B0603020102020204" pitchFamily="34" charset="0"/>
              </a:rPr>
              <a:t>Game Watch QR Code Flyer</a:t>
            </a:r>
          </a:p>
          <a:p>
            <a:pPr indent="0">
              <a:spcAft>
                <a:spcPts val="1000"/>
              </a:spcAft>
            </a:pPr>
            <a:r>
              <a:rPr lang="en-US">
                <a:latin typeface="Franklin Gothic Medium" panose="020B0603020102020204" pitchFamily="34" charset="0"/>
              </a:rPr>
              <a:t>New Newsletter &amp; Handbook</a:t>
            </a:r>
          </a:p>
          <a:p>
            <a:pPr indent="0">
              <a:spcAft>
                <a:spcPts val="1000"/>
              </a:spcAft>
            </a:pPr>
            <a:r>
              <a:rPr lang="en-US">
                <a:latin typeface="Franklin Gothic Medium" panose="020B0603020102020204" pitchFamily="34" charset="0"/>
              </a:rPr>
              <a:t>Links to: </a:t>
            </a:r>
            <a:r>
              <a:rPr lang="en-US">
                <a:solidFill>
                  <a:srgbClr val="000000"/>
                </a:solidFill>
                <a:latin typeface="Franklin Gothic Medium" panose="020B0603020102020204" pitchFamily="34" charset="0"/>
              </a:rPr>
              <a:t>Banners &amp; Images |Logos </a:t>
            </a:r>
          </a:p>
          <a:p>
            <a:pPr indent="0">
              <a:spcAft>
                <a:spcPts val="1000"/>
              </a:spcAft>
            </a:pPr>
            <a:r>
              <a:rPr lang="en-US">
                <a:solidFill>
                  <a:srgbClr val="000000"/>
                </a:solidFill>
                <a:latin typeface="Franklin Gothic Medium" panose="020B0603020102020204" pitchFamily="34" charset="0"/>
              </a:rPr>
              <a:t>Digital Business Cards "How To" PDF</a:t>
            </a:r>
          </a:p>
          <a:p>
            <a:pPr indent="0">
              <a:spcAft>
                <a:spcPts val="1000"/>
              </a:spcAft>
            </a:pPr>
            <a:r>
              <a:rPr lang="en-US">
                <a:solidFill>
                  <a:srgbClr val="000000"/>
                </a:solidFill>
                <a:latin typeface="Franklin Gothic Medium" panose="020B0603020102020204" pitchFamily="34" charset="0"/>
              </a:rPr>
              <a:t>Emergency Event Cheat Sheet &amp; Email Templates</a:t>
            </a:r>
          </a:p>
          <a:p>
            <a:pPr indent="0">
              <a:spcAft>
                <a:spcPts val="1000"/>
              </a:spcAft>
            </a:pPr>
            <a:r>
              <a:rPr lang="en-US">
                <a:solidFill>
                  <a:srgbClr val="000000"/>
                </a:solidFill>
                <a:latin typeface="Franklin Gothic Medium" panose="020B0603020102020204" pitchFamily="34" charset="0"/>
              </a:rPr>
              <a:t>Post-ACES Summary &amp; Insights</a:t>
            </a:r>
          </a:p>
          <a:p>
            <a:pPr indent="0">
              <a:spcAft>
                <a:spcPts val="1000"/>
              </a:spcAft>
            </a:pPr>
            <a:r>
              <a:rPr lang="en-US">
                <a:latin typeface="Franklin Gothic Medium" panose="020B0603020102020204" pitchFamily="34" charset="0"/>
              </a:rPr>
              <a:t>2026-2027 Big Ten Championships Athletic Calendar: </a:t>
            </a:r>
            <a:r>
              <a:rPr lang="en-US" b="1" i="0">
                <a:solidFill>
                  <a:srgbClr val="000000"/>
                </a:solidFill>
                <a:effectLst/>
                <a:latin typeface="Franklin Gothic Medium" panose="020B0603020102020204" pitchFamily="34" charset="0"/>
              </a:rPr>
              <a:t>Big Ten 2026-27 Olympic Sports Tournaments And Championships. </a:t>
            </a:r>
          </a:p>
          <a:p>
            <a:pPr lvl="1" indent="0">
              <a:spcAft>
                <a:spcPts val="1000"/>
              </a:spcAft>
            </a:pPr>
            <a:r>
              <a:rPr lang="en-US" i="0">
                <a:solidFill>
                  <a:srgbClr val="000000"/>
                </a:solidFill>
                <a:effectLst/>
                <a:latin typeface="Franklin Gothic Medium" panose="020B0603020102020204" pitchFamily="34" charset="0"/>
              </a:rPr>
              <a:t>Check the events dates out to see if they will be in your area: </a:t>
            </a:r>
            <a:r>
              <a:rPr lang="en-US">
                <a:solidFill>
                  <a:srgbClr val="0070C0"/>
                </a:solidFill>
                <a:latin typeface="Franklin Gothic Medium" panose="020B0603020102020204" pitchFamily="34" charset="0"/>
              </a:rPr>
              <a:t>https://bigten.org/article/60267/</a:t>
            </a:r>
          </a:p>
        </p:txBody>
      </p:sp>
      <p:grpSp>
        <p:nvGrpSpPr>
          <p:cNvPr id="8" name="Group 7">
            <a:extLst>
              <a:ext uri="{FF2B5EF4-FFF2-40B4-BE49-F238E27FC236}">
                <a16:creationId xmlns:a16="http://schemas.microsoft.com/office/drawing/2014/main" id="{2E6C22F0-C77A-8D73-5201-2A1A25B026B1}"/>
              </a:ext>
            </a:extLst>
          </p:cNvPr>
          <p:cNvGrpSpPr/>
          <p:nvPr/>
        </p:nvGrpSpPr>
        <p:grpSpPr>
          <a:xfrm>
            <a:off x="2198915" y="5105400"/>
            <a:ext cx="9318170" cy="1219200"/>
            <a:chOff x="2111829" y="5312229"/>
            <a:chExt cx="9318170" cy="1219200"/>
          </a:xfrm>
        </p:grpSpPr>
        <p:sp>
          <p:nvSpPr>
            <p:cNvPr id="3" name="TextBox 2">
              <a:extLst>
                <a:ext uri="{FF2B5EF4-FFF2-40B4-BE49-F238E27FC236}">
                  <a16:creationId xmlns:a16="http://schemas.microsoft.com/office/drawing/2014/main" id="{A76F0B96-B106-A6C6-58FC-446855ACAD7A}"/>
                </a:ext>
              </a:extLst>
            </p:cNvPr>
            <p:cNvSpPr txBox="1"/>
            <p:nvPr/>
          </p:nvSpPr>
          <p:spPr>
            <a:xfrm>
              <a:off x="3233056" y="5579712"/>
              <a:ext cx="8022771" cy="646331"/>
            </a:xfrm>
            <a:prstGeom prst="rect">
              <a:avLst/>
            </a:prstGeom>
            <a:noFill/>
          </p:spPr>
          <p:txBody>
            <a:bodyPr wrap="square" rtlCol="0">
              <a:spAutoFit/>
            </a:bodyPr>
            <a:lstStyle/>
            <a:p>
              <a:r>
                <a:rPr lang="en-US" b="1">
                  <a:solidFill>
                    <a:schemeClr val="bg1"/>
                  </a:solidFill>
                  <a:latin typeface="Franklin Gothic Medium" panose="020B0603020102020204" pitchFamily="34" charset="0"/>
                </a:rPr>
                <a:t>Prize Opportunity </a:t>
              </a:r>
              <a:r>
                <a:rPr lang="en-US">
                  <a:solidFill>
                    <a:schemeClr val="bg1"/>
                  </a:solidFill>
                  <a:latin typeface="Franklin Gothic Medium" panose="020B0603020102020204" pitchFamily="34" charset="0"/>
                </a:rPr>
                <a:t>– The first person who emails </a:t>
              </a:r>
              <a:r>
                <a:rPr lang="en-US">
                  <a:solidFill>
                    <a:schemeClr val="bg1"/>
                  </a:solidFill>
                  <a:latin typeface="Franklin Gothic Medium" panose="020B0603020102020204" pitchFamily="34" charset="0"/>
                  <a:hlinkClick r:id="rId2"/>
                </a:rPr>
                <a:t>alumniclubs@purdueforlife.org</a:t>
              </a:r>
              <a:r>
                <a:rPr lang="en-US">
                  <a:solidFill>
                    <a:schemeClr val="bg1"/>
                  </a:solidFill>
                  <a:latin typeface="Franklin Gothic Medium" panose="020B0603020102020204" pitchFamily="34" charset="0"/>
                </a:rPr>
                <a:t> sharing 1 learning from reviewing this deck will win a prize! </a:t>
              </a:r>
            </a:p>
          </p:txBody>
        </p:sp>
        <p:pic>
          <p:nvPicPr>
            <p:cNvPr id="6" name="Graphic 5" descr="Trophy with solid fill">
              <a:extLst>
                <a:ext uri="{FF2B5EF4-FFF2-40B4-BE49-F238E27FC236}">
                  <a16:creationId xmlns:a16="http://schemas.microsoft.com/office/drawing/2014/main" id="{935B5FA5-44AF-DE43-DDA8-11D26B07EBE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231571" y="5445678"/>
              <a:ext cx="914400" cy="914400"/>
            </a:xfrm>
            <a:prstGeom prst="rect">
              <a:avLst/>
            </a:prstGeom>
          </p:spPr>
        </p:pic>
        <p:sp>
          <p:nvSpPr>
            <p:cNvPr id="7" name="Rectangle 6">
              <a:extLst>
                <a:ext uri="{FF2B5EF4-FFF2-40B4-BE49-F238E27FC236}">
                  <a16:creationId xmlns:a16="http://schemas.microsoft.com/office/drawing/2014/main" id="{EF04B796-59C3-1FD5-B119-EF0D03B36562}"/>
                </a:ext>
              </a:extLst>
            </p:cNvPr>
            <p:cNvSpPr/>
            <p:nvPr/>
          </p:nvSpPr>
          <p:spPr>
            <a:xfrm>
              <a:off x="2111829" y="5312229"/>
              <a:ext cx="9318170" cy="1219200"/>
            </a:xfrm>
            <a:prstGeom prst="rect">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294949667"/>
      </p:ext>
    </p:extLst>
  </p:cSld>
  <p:clrMapOvr>
    <a:masterClrMapping/>
  </p:clrMapOvr>
</p:sld>
</file>

<file path=ppt/theme/theme1.xml><?xml version="1.0" encoding="utf-8"?>
<a:theme xmlns:a="http://schemas.openxmlformats.org/drawingml/2006/main" name="Purdue1">
  <a:themeElements>
    <a:clrScheme name="PurdueColors">
      <a:dk1>
        <a:srgbClr val="000000"/>
      </a:dk1>
      <a:lt1>
        <a:srgbClr val="000000"/>
      </a:lt1>
      <a:dk2>
        <a:srgbClr val="C4BFC0"/>
      </a:dk2>
      <a:lt2>
        <a:srgbClr val="C9B991"/>
      </a:lt2>
      <a:accent1>
        <a:srgbClr val="8E6F3E"/>
      </a:accent1>
      <a:accent2>
        <a:srgbClr val="555960"/>
      </a:accent2>
      <a:accent3>
        <a:srgbClr val="C9B991"/>
      </a:accent3>
      <a:accent4>
        <a:srgbClr val="FFFFFF"/>
      </a:accent4>
      <a:accent5>
        <a:srgbClr val="000000"/>
      </a:accent5>
      <a:accent6>
        <a:srgbClr val="555960"/>
      </a:accent6>
      <a:hlink>
        <a:srgbClr val="000000"/>
      </a:hlink>
      <a:folHlink>
        <a:srgbClr val="555960"/>
      </a:folHlink>
    </a:clrScheme>
    <a:fontScheme name="PurdueBrand">
      <a:majorFont>
        <a:latin typeface="Acumin Pro ExtraCondensed Smbd"/>
        <a:ea typeface=""/>
        <a:cs typeface=""/>
      </a:majorFont>
      <a:minorFont>
        <a:latin typeface="Acumin Pro"/>
        <a:ea typeface=""/>
        <a:cs typeface=""/>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20_PFLTemplate_Gold_Theme_Wide_Screen_2" id="{D5E235E7-3F6B-4949-9012-0FBD8517B327}" vid="{D11C999C-97F8-F148-8B0C-0F7EED92053B}"/>
    </a:ext>
  </a:extLst>
</a:theme>
</file>

<file path=ppt/theme/theme2.xml><?xml version="1.0" encoding="utf-8"?>
<a:theme xmlns:a="http://schemas.openxmlformats.org/drawingml/2006/main" name="1_Office Theme">
  <a:themeElements>
    <a:clrScheme name="Custom 1">
      <a:dk1>
        <a:srgbClr val="000000"/>
      </a:dk1>
      <a:lt1>
        <a:srgbClr val="FEFFFF"/>
      </a:lt1>
      <a:dk2>
        <a:srgbClr val="55585F"/>
      </a:dk2>
      <a:lt2>
        <a:srgbClr val="CECACB"/>
      </a:lt2>
      <a:accent1>
        <a:srgbClr val="CFB891"/>
      </a:accent1>
      <a:accent2>
        <a:srgbClr val="555960"/>
      </a:accent2>
      <a:accent3>
        <a:srgbClr val="8D6F3D"/>
      </a:accent3>
      <a:accent4>
        <a:srgbClr val="FFFFFF"/>
      </a:accent4>
      <a:accent5>
        <a:srgbClr val="DAAA00"/>
      </a:accent5>
      <a:accent6>
        <a:srgbClr val="9D9694"/>
      </a:accent6>
      <a:hlink>
        <a:srgbClr val="000000"/>
      </a:hlink>
      <a:folHlink>
        <a:srgbClr val="FEFFFF"/>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2">
          <a:schemeClr val="dk1">
            <a:shade val="50000"/>
          </a:schemeClr>
        </a:lnRef>
        <a:fillRef idx="1">
          <a:schemeClr val="dk1"/>
        </a:fillRef>
        <a:effectRef idx="0">
          <a:schemeClr val="dk1"/>
        </a:effectRef>
        <a:fontRef idx="minor">
          <a:schemeClr val="lt1"/>
        </a:fontRef>
      </a:style>
    </a:spDef>
  </a:objectDefaults>
  <a:extraClrSchemeLst/>
  <a:extLst>
    <a:ext uri="{05A4C25C-085E-4340-85A3-A5531E510DB2}">
      <thm15:themeFamily xmlns:thm15="http://schemas.microsoft.com/office/thememl/2012/main" name="MM-23-645083-Purdue-Brand-Widescreen-20231110" id="{298B892F-2C42-8C4D-9C11-1897040FA823}" vid="{5A4260A0-2808-CB46-AD80-314349B89CB3}"/>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05e73b2c-bcaa-4cef-b08a-343e37c86aee" xsi:nil="true"/>
    <lcf76f155ced4ddcb4097134ff3c332f xmlns="9ee23173-6c34-4c26-8384-77e79a881b0b">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942A0BAF653A6458670ADA7D0EFF580" ma:contentTypeVersion="18" ma:contentTypeDescription="Create a new document." ma:contentTypeScope="" ma:versionID="93806a143398a6ba00c5e0d6e4fc5ba8">
  <xsd:schema xmlns:xsd="http://www.w3.org/2001/XMLSchema" xmlns:xs="http://www.w3.org/2001/XMLSchema" xmlns:p="http://schemas.microsoft.com/office/2006/metadata/properties" xmlns:ns2="9ee23173-6c34-4c26-8384-77e79a881b0b" xmlns:ns3="05e73b2c-bcaa-4cef-b08a-343e37c86aee" targetNamespace="http://schemas.microsoft.com/office/2006/metadata/properties" ma:root="true" ma:fieldsID="eddb8f89f668abbb3fabe1d09deb910b" ns2:_="" ns3:_="">
    <xsd:import namespace="9ee23173-6c34-4c26-8384-77e79a881b0b"/>
    <xsd:import namespace="05e73b2c-bcaa-4cef-b08a-343e37c86aee"/>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e23173-6c34-4c26-8384-77e79a881b0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Location" ma:index="16" nillable="true" ma:displayName="Location" ma:internalName="MediaServiceLocatio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d854a4b8-6fea-4d1a-924e-9dd2b58c39a2" ma:termSetId="09814cd3-568e-fe90-9814-8d621ff8fb84" ma:anchorId="fba54fb3-c3e1-fe81-a776-ca4b69148c4d" ma:open="true" ma:isKeyword="false">
      <xsd:complexType>
        <xsd:sequence>
          <xsd:element ref="pc:Terms" minOccurs="0" maxOccurs="1"/>
        </xsd:sequence>
      </xsd:complex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5e73b2c-bcaa-4cef-b08a-343e37c86aee"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d687b51d-4713-4c82-bdb9-21381baabedf}" ma:internalName="TaxCatchAll" ma:showField="CatchAllData" ma:web="05e73b2c-bcaa-4cef-b08a-343e37c86ae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8B3AD5B-53A0-4F65-8785-4A5F521C1B45}">
  <ds:schemaRefs>
    <ds:schemaRef ds:uri="http://schemas.microsoft.com/office/2006/documentManagement/types"/>
    <ds:schemaRef ds:uri="http://purl.org/dc/dcmitype/"/>
    <ds:schemaRef ds:uri="http://purl.org/dc/elements/1.1/"/>
    <ds:schemaRef ds:uri="http://purl.org/dc/terms/"/>
    <ds:schemaRef ds:uri="http://www.w3.org/XML/1998/namespace"/>
    <ds:schemaRef ds:uri="http://schemas.microsoft.com/office/infopath/2007/PartnerControls"/>
    <ds:schemaRef ds:uri="9ee23173-6c34-4c26-8384-77e79a881b0b"/>
    <ds:schemaRef ds:uri="05e73b2c-bcaa-4cef-b08a-343e37c86aee"/>
    <ds:schemaRef ds:uri="http://schemas.openxmlformats.org/package/2006/metadata/core-properties"/>
    <ds:schemaRef ds:uri="http://schemas.microsoft.com/office/2006/metadata/properties"/>
  </ds:schemaRefs>
</ds:datastoreItem>
</file>

<file path=customXml/itemProps2.xml><?xml version="1.0" encoding="utf-8"?>
<ds:datastoreItem xmlns:ds="http://schemas.openxmlformats.org/officeDocument/2006/customXml" ds:itemID="{AB18C52D-0FFF-49FB-8710-BC5EC85C03F4}">
  <ds:schemaRefs>
    <ds:schemaRef ds:uri="05e73b2c-bcaa-4cef-b08a-343e37c86aee"/>
    <ds:schemaRef ds:uri="9ee23173-6c34-4c26-8384-77e79a881b0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B954AA16-3579-4510-8621-E80E681EDEC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20_PFLTemplate_Gold_Theme_Wide_Ratio</Template>
  <TotalTime>0</TotalTime>
  <Words>5535</Words>
  <Application>Microsoft Office PowerPoint</Application>
  <PresentationFormat>Widescreen</PresentationFormat>
  <Paragraphs>737</Paragraphs>
  <Slides>56</Slides>
  <Notes>26</Notes>
  <HiddenSlides>0</HiddenSlides>
  <MMClips>1</MMClips>
  <ScaleCrop>false</ScaleCrop>
  <HeadingPairs>
    <vt:vector size="6" baseType="variant">
      <vt:variant>
        <vt:lpstr>Fonts Used</vt:lpstr>
      </vt:variant>
      <vt:variant>
        <vt:i4>27</vt:i4>
      </vt:variant>
      <vt:variant>
        <vt:lpstr>Theme</vt:lpstr>
      </vt:variant>
      <vt:variant>
        <vt:i4>2</vt:i4>
      </vt:variant>
      <vt:variant>
        <vt:lpstr>Slide Titles</vt:lpstr>
      </vt:variant>
      <vt:variant>
        <vt:i4>56</vt:i4>
      </vt:variant>
    </vt:vector>
  </HeadingPairs>
  <TitlesOfParts>
    <vt:vector size="85" baseType="lpstr">
      <vt:lpstr>United Sans Reg Medium</vt:lpstr>
      <vt:lpstr>Playfair Display Bold</vt:lpstr>
      <vt:lpstr>Aptos</vt:lpstr>
      <vt:lpstr>Franklin Gothic Medium (Headings)</vt:lpstr>
      <vt:lpstr>Acumin Pro Medium</vt:lpstr>
      <vt:lpstr>acumin-pro</vt:lpstr>
      <vt:lpstr>Wingdings</vt:lpstr>
      <vt:lpstr>Courier New</vt:lpstr>
      <vt:lpstr>Franklin Gothic Medium Cond</vt:lpstr>
      <vt:lpstr>United Sans Cd Md</vt:lpstr>
      <vt:lpstr>Acumin Pro Semibold</vt:lpstr>
      <vt:lpstr>Arial,Sans-Serif</vt:lpstr>
      <vt:lpstr>Georgia Pro</vt:lpstr>
      <vt:lpstr>Acumin Pro ExtraCondensed</vt:lpstr>
      <vt:lpstr>Playfair Display</vt:lpstr>
      <vt:lpstr>Calibri</vt:lpstr>
      <vt:lpstr>Arial</vt:lpstr>
      <vt:lpstr>Franklin Gothic Book</vt:lpstr>
      <vt:lpstr>Symbol</vt:lpstr>
      <vt:lpstr>United Sans Cond Medium</vt:lpstr>
      <vt:lpstr>Acumin Pro SemiCondensed</vt:lpstr>
      <vt:lpstr>Courier New,monospace</vt:lpstr>
      <vt:lpstr>Acumin Pro</vt:lpstr>
      <vt:lpstr>Franklin Gothic Medium</vt:lpstr>
      <vt:lpstr>Georgia</vt:lpstr>
      <vt:lpstr>Acumin Pro Condensed Semibold</vt:lpstr>
      <vt:lpstr>Segoe UI</vt:lpstr>
      <vt:lpstr>Purdue1</vt:lpstr>
      <vt:lpstr>1_Office Theme</vt:lpstr>
      <vt:lpstr>Alumni Club Leaders Forum</vt:lpstr>
      <vt:lpstr>Purdue Alumni Clubs Forum</vt:lpstr>
      <vt:lpstr>Purdue Alumni Clubs Forum</vt:lpstr>
      <vt:lpstr>Purdue University Updates – Construction Update</vt:lpstr>
      <vt:lpstr>Purdue for Life Updates</vt:lpstr>
      <vt:lpstr>Purdue for Life Updates</vt:lpstr>
      <vt:lpstr>Dauch Football Saturdays are Back! </vt:lpstr>
      <vt:lpstr>Broad-based campaigns digital fundraising opportunities</vt:lpstr>
      <vt:lpstr>Crowdfunding</vt:lpstr>
      <vt:lpstr>Crowdfunding</vt:lpstr>
      <vt:lpstr>Crowdfunding</vt:lpstr>
      <vt:lpstr>Crowdfunding</vt:lpstr>
      <vt:lpstr>Online Silent Auction</vt:lpstr>
      <vt:lpstr>Online Silent Auction</vt:lpstr>
      <vt:lpstr>PowerPoint Presentation</vt:lpstr>
      <vt:lpstr>PowerPoint Presentation</vt:lpstr>
      <vt:lpstr>PowerPoint Presentation</vt:lpstr>
      <vt:lpstr>PowerPoint Presentation</vt:lpstr>
      <vt:lpstr>PowerPoint Presentation</vt:lpstr>
      <vt:lpstr>ACES Group Discussion: Summary and Insights </vt:lpstr>
      <vt:lpstr>Current State: Insights from Club Leaders: </vt:lpstr>
      <vt:lpstr>Current State: Insights and Opportunities</vt:lpstr>
      <vt:lpstr>What is Working: Best Practices Shared</vt:lpstr>
      <vt:lpstr>What is Challenging</vt:lpstr>
      <vt:lpstr>Resources and Support Needed</vt:lpstr>
      <vt:lpstr>Recommendations: Short-Term Window</vt:lpstr>
      <vt:lpstr>Recommendations: Short-Term (6-12 Months)</vt:lpstr>
      <vt:lpstr>Recommendations: Long-Term</vt:lpstr>
      <vt:lpstr>Discussion Questions </vt:lpstr>
      <vt:lpstr>Introducing: Alumni Club Leaders Network</vt:lpstr>
      <vt:lpstr>Alumni Club Leaders Network</vt:lpstr>
      <vt:lpstr>Alumni Club Leaders Network</vt:lpstr>
      <vt:lpstr>Register for Alumni Club Leaders Network</vt:lpstr>
      <vt:lpstr>Alumni Clubs Scholarships</vt:lpstr>
      <vt:lpstr>Scholarships: What’s New?</vt:lpstr>
      <vt:lpstr>Scholarship Fundraising</vt:lpstr>
      <vt:lpstr>Scholarship Fundraising</vt:lpstr>
      <vt:lpstr>Scholarship Timeline </vt:lpstr>
      <vt:lpstr>Scholarship Timeline </vt:lpstr>
      <vt:lpstr>Alumni Clubs: Operational &amp; Processes Updates</vt:lpstr>
      <vt:lpstr>Operations Reminders</vt:lpstr>
      <vt:lpstr>General Operational Tips </vt:lpstr>
      <vt:lpstr>Newsletter Template:</vt:lpstr>
      <vt:lpstr>New Banners</vt:lpstr>
      <vt:lpstr>PowerPoint Presentation</vt:lpstr>
      <vt:lpstr>PowerPoint Presentation</vt:lpstr>
      <vt:lpstr>Emergency Event Communication &amp; Processes</vt:lpstr>
      <vt:lpstr>Emergency Event Communication &amp; Processes</vt:lpstr>
      <vt:lpstr>Emergency Event Communication &amp; Processes</vt:lpstr>
      <vt:lpstr>PowerPoint Presentation</vt:lpstr>
      <vt:lpstr>Update: “Welcome to the Club” Emails </vt:lpstr>
      <vt:lpstr>Homecoming Tickets </vt:lpstr>
      <vt:lpstr>Alumni Clubs Task Force – 10/9 Kick-Off </vt:lpstr>
      <vt:lpstr>Activities through December </vt:lpstr>
      <vt:lpstr>Thank you!</vt:lpstr>
      <vt:lpstr>September Forum Resources</vt:lpstr>
    </vt:vector>
  </TitlesOfParts>
  <Company>Purdue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Alumni Clubs Forum</dc:title>
  <dc:creator>Cox, James M.</dc:creator>
  <cp:lastModifiedBy>Lutz, Ilenia H.</cp:lastModifiedBy>
  <cp:revision>1</cp:revision>
  <dcterms:created xsi:type="dcterms:W3CDTF">2023-07-19T02:26:01Z</dcterms:created>
  <dcterms:modified xsi:type="dcterms:W3CDTF">2026-09-18T16:38:17Z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0x0101002942A0BAF653A6458670ADA7D0EFF580</vt:lpwstr>
  </property>
  <property fmtid="{D5CDD505-2E9C-101B-9397-08002B2CF9AE}" pid="3" name="MediaServiceImageTags">
    <vt:lpwstr/>
  </property>
</Properties>
</file>