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4"/>
  </p:sldMasterIdLst>
  <p:notesMasterIdLst>
    <p:notesMasterId r:id="rId12"/>
  </p:notesMasterIdLst>
  <p:handoutMasterIdLst>
    <p:handoutMasterId r:id="rId13"/>
  </p:handoutMasterIdLst>
  <p:sldIdLst>
    <p:sldId id="256" r:id="rId5"/>
    <p:sldId id="8598" r:id="rId6"/>
    <p:sldId id="257" r:id="rId7"/>
    <p:sldId id="8601" r:id="rId8"/>
    <p:sldId id="265" r:id="rId9"/>
    <p:sldId id="8596" r:id="rId10"/>
    <p:sldId id="262" r:id="rId11"/>
  </p:sldIdLst>
  <p:sldSz cx="12192000" cy="6858000"/>
  <p:notesSz cx="6858000" cy="9144000"/>
  <p:embeddedFontLst>
    <p:embeddedFont>
      <p:font typeface="Acumin Pro" panose="020B0604020202020204" charset="0"/>
      <p:regular r:id="rId14"/>
      <p:bold r:id="rId15"/>
      <p:italic r:id="rId16"/>
      <p:boldItalic r:id="rId17"/>
    </p:embeddedFont>
    <p:embeddedFont>
      <p:font typeface="Acumin Pro ExtraCondensed" panose="020B0604020202020204" charset="0"/>
      <p:regular r:id="rId18"/>
      <p:bold r:id="rId19"/>
      <p:italic r:id="rId20"/>
      <p:boldItalic r:id="rId21"/>
    </p:embeddedFont>
    <p:embeddedFont>
      <p:font typeface="Acumin Pro Medium" panose="020B0604020202020204" charset="0"/>
      <p:regular r:id="rId22"/>
      <p:bold r:id="rId23"/>
      <p:italic r:id="rId24"/>
      <p:boldItalic r:id="rId25"/>
    </p:embeddedFont>
    <p:embeddedFont>
      <p:font typeface="Acumin Pro SemiCondensed" panose="020B060402020202020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United Sans Cd Md" pitchFamily="50" charset="0"/>
      <p:regular r:id="rId34"/>
    </p:embeddedFont>
    <p:embeddedFont>
      <p:font typeface="United Sans Cond Medium"/>
      <p:regular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6771"/>
  </p:normalViewPr>
  <p:slideViewPr>
    <p:cSldViewPr snapToGrid="0" snapToObjects="1">
      <p:cViewPr varScale="1">
        <p:scale>
          <a:sx n="63" d="100"/>
          <a:sy n="63" d="100"/>
        </p:scale>
        <p:origin x="676" y="5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10" d="100"/>
          <a:sy n="110" d="100"/>
        </p:scale>
        <p:origin x="5784"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tableStyles" Target="tableStyles.xml"/><Relationship Id="rId21" Type="http://schemas.openxmlformats.org/officeDocument/2006/relationships/font" Target="fonts/font8.fntdata"/><Relationship Id="rId34" Type="http://schemas.openxmlformats.org/officeDocument/2006/relationships/font" Target="fonts/font21.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414E82-ADCD-FD47-BF65-1CB77688E5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BD77275F-47EE-5D41-9AD1-87DB20B6D6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CA56EDA-A6C4-4448-81DB-D569FC06E2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9A5776-8919-4545-841A-B3D7B8C234F7}" type="slidenum">
              <a:rPr lang="en-US" smtClean="0"/>
              <a:t>‹#›</a:t>
            </a:fld>
            <a:endParaRPr lang="en-US"/>
          </a:p>
        </p:txBody>
      </p:sp>
      <p:sp>
        <p:nvSpPr>
          <p:cNvPr id="6" name="Date Placeholder 5">
            <a:extLst>
              <a:ext uri="{FF2B5EF4-FFF2-40B4-BE49-F238E27FC236}">
                <a16:creationId xmlns:a16="http://schemas.microsoft.com/office/drawing/2014/main" id="{0C9F3C12-DCB7-CE45-91CF-EA40F829F7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D61072-73DA-A04B-8A41-67DE4C728D5B}" type="datetimeFigureOut">
              <a:rPr lang="en-US" smtClean="0"/>
              <a:t>10/18/2023</a:t>
            </a:fld>
            <a:endParaRPr lang="en-US"/>
          </a:p>
        </p:txBody>
      </p:sp>
    </p:spTree>
    <p:extLst>
      <p:ext uri="{BB962C8B-B14F-4D97-AF65-F5344CB8AC3E}">
        <p14:creationId xmlns:p14="http://schemas.microsoft.com/office/powerpoint/2010/main" val="3823383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65683-8446-064B-AD30-47BA72480F7C}" type="datetimeFigureOut">
              <a:rPr lang="en-US" smtClean="0"/>
              <a:t>10/18/2023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63BD6-9A76-3E42-9DF3-1D28BC75B5C8}" type="slidenum">
              <a:rPr lang="en-US" smtClean="0"/>
              <a:t>‹#›</a:t>
            </a:fld>
            <a:endParaRPr lang="en-US"/>
          </a:p>
        </p:txBody>
      </p:sp>
    </p:spTree>
    <p:extLst>
      <p:ext uri="{BB962C8B-B14F-4D97-AF65-F5344CB8AC3E}">
        <p14:creationId xmlns:p14="http://schemas.microsoft.com/office/powerpoint/2010/main" val="257067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pic>
        <p:nvPicPr>
          <p:cNvPr id="9" name="Gold Triangle">
            <a:extLst>
              <a:ext uri="{FF2B5EF4-FFF2-40B4-BE49-F238E27FC236}">
                <a16:creationId xmlns:a16="http://schemas.microsoft.com/office/drawing/2014/main" id="{E70078DF-893B-3648-9805-A5BF17734C50}"/>
              </a:ext>
            </a:extLst>
          </p:cNvPr>
          <p:cNvPicPr>
            <a:picLocks noChangeAspect="1"/>
          </p:cNvPicPr>
          <p:nvPr userDrawn="1"/>
        </p:nvPicPr>
        <p:blipFill>
          <a:blip r:embed="rId2"/>
          <a:stretch>
            <a:fillRect/>
          </a:stretch>
        </p:blipFill>
        <p:spPr>
          <a:xfrm>
            <a:off x="10414000" y="0"/>
            <a:ext cx="1778000" cy="6858000"/>
          </a:xfrm>
          <a:prstGeom prst="rect">
            <a:avLst/>
          </a:prstGeom>
        </p:spPr>
      </p:pic>
      <p:sp>
        <p:nvSpPr>
          <p:cNvPr id="11" name="PPT Accessibility">
            <a:extLst>
              <a:ext uri="{FF2B5EF4-FFF2-40B4-BE49-F238E27FC236}">
                <a16:creationId xmlns:a16="http://schemas.microsoft.com/office/drawing/2014/main" id="{7218C6A0-FE47-3C49-9974-F3CABE12FB6E}"/>
              </a:ext>
            </a:extLst>
          </p:cNvPr>
          <p:cNvSpPr txBox="1"/>
          <p:nvPr userDrawn="1"/>
        </p:nvSpPr>
        <p:spPr>
          <a:xfrm>
            <a:off x="1943100" y="1877220"/>
            <a:ext cx="6844439" cy="1661993"/>
          </a:xfrm>
          <a:prstGeom prst="rect">
            <a:avLst/>
          </a:prstGeom>
          <a:noFill/>
        </p:spPr>
        <p:txBody>
          <a:bodyPr wrap="square" lIns="0" tIns="0" rIns="0" bIns="0" rtlCol="0">
            <a:spAutoFit/>
          </a:bodyPr>
          <a:lstStyle/>
          <a:p>
            <a:r>
              <a:rPr lang="en-US" sz="1800" dirty="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endParaRPr lang="en-US" sz="1800" dirty="0">
              <a:solidFill>
                <a:schemeClr val="bg1"/>
              </a:solidFill>
            </a:endParaRPr>
          </a:p>
        </p:txBody>
      </p:sp>
      <p:sp>
        <p:nvSpPr>
          <p:cNvPr id="15" name="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943100" y="3846218"/>
            <a:ext cx="7225680" cy="505523"/>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17" name="Purdue Logo" descr="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3"/>
          <a:stretch>
            <a:fillRect/>
          </a:stretch>
        </p:blipFill>
        <p:spPr>
          <a:xfrm>
            <a:off x="1020306" y="5972250"/>
            <a:ext cx="2463665" cy="440990"/>
          </a:xfrm>
          <a:prstGeom prst="rect">
            <a:avLst/>
          </a:prstGeom>
        </p:spPr>
      </p:pic>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12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26817" y="-9525"/>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43100" y="1626244"/>
            <a:ext cx="7911945"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950624" y="3990085"/>
            <a:ext cx="7096269" cy="336015"/>
          </a:xfrm>
          <a:prstGeom prst="rect">
            <a:avLst/>
          </a:prstGeo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11" name="Black Triangle">
            <a:extLst>
              <a:ext uri="{FF2B5EF4-FFF2-40B4-BE49-F238E27FC236}">
                <a16:creationId xmlns:a16="http://schemas.microsoft.com/office/drawing/2014/main" id="{89E231D1-E6F4-D744-B354-255815F71933}"/>
              </a:ext>
            </a:extLst>
          </p:cNvPr>
          <p:cNvPicPr>
            <a:picLocks noChangeAspect="1"/>
          </p:cNvPicPr>
          <p:nvPr userDrawn="1"/>
        </p:nvPicPr>
        <p:blipFill>
          <a:blip r:embed="rId2"/>
          <a:stretch>
            <a:fillRect/>
          </a:stretch>
        </p:blipFill>
        <p:spPr>
          <a:xfrm>
            <a:off x="9982200" y="-19050"/>
            <a:ext cx="2241409" cy="6877050"/>
          </a:xfrm>
          <a:prstGeom prst="rect">
            <a:avLst/>
          </a:prstGeom>
        </p:spPr>
      </p:pic>
      <p:sp>
        <p:nvSpPr>
          <p:cNvPr id="7" name="Date"/>
          <p:cNvSpPr>
            <a:spLocks noGrp="1"/>
          </p:cNvSpPr>
          <p:nvPr>
            <p:ph type="dt" sz="half" idx="10"/>
          </p:nvPr>
        </p:nvSpPr>
        <p:spPr>
          <a:xfrm>
            <a:off x="10917521" y="6372048"/>
            <a:ext cx="1020348" cy="323968"/>
          </a:xfrm>
          <a:prstGeom prst="rect">
            <a:avLst/>
          </a:prstGeom>
        </p:spPr>
        <p:txBody>
          <a:bodyPr/>
          <a:lstStyle>
            <a:lvl1pPr algn="r">
              <a:defRPr sz="1400">
                <a:solidFill>
                  <a:schemeClr val="bg2">
                    <a:alpha val="70000"/>
                  </a:schemeClr>
                </a:solidFill>
              </a:defRPr>
            </a:lvl1pPr>
          </a:lstStyle>
          <a:p>
            <a:fld id="{049DC8E1-D369-0F48-9062-BB068AFD07CE}" type="datetime1">
              <a:rPr lang="en-US" smtClean="0"/>
              <a:pPr/>
              <a:t>10/18/2023</a:t>
            </a:fld>
            <a:endParaRPr lang="en-US" dirty="0"/>
          </a:p>
        </p:txBody>
      </p:sp>
      <p:pic>
        <p:nvPicPr>
          <p:cNvPr id="14" name="Picture 13">
            <a:extLst>
              <a:ext uri="{FF2B5EF4-FFF2-40B4-BE49-F238E27FC236}">
                <a16:creationId xmlns:a16="http://schemas.microsoft.com/office/drawing/2014/main" id="{38C43991-629C-3B4D-813A-EBEEECA6C686}"/>
              </a:ext>
            </a:extLst>
          </p:cNvPr>
          <p:cNvPicPr>
            <a:picLocks noChangeAspect="1"/>
          </p:cNvPicPr>
          <p:nvPr userDrawn="1"/>
        </p:nvPicPr>
        <p:blipFill>
          <a:blip r:embed="rId3"/>
          <a:srcRect/>
          <a:stretch/>
        </p:blipFill>
        <p:spPr>
          <a:xfrm>
            <a:off x="574465" y="5697573"/>
            <a:ext cx="1581700" cy="869934"/>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8" pos="12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ontent Slide - Copy">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7009" y="0"/>
            <a:ext cx="11514667" cy="914400"/>
          </a:xfrm>
          <a:prstGeom prst="rect">
            <a:avLst/>
          </a:prstGeom>
        </p:spPr>
      </p:pic>
      <p:sp>
        <p:nvSpPr>
          <p:cNvPr id="2" name="Title"/>
          <p:cNvSpPr>
            <a:spLocks noGrp="1"/>
          </p:cNvSpPr>
          <p:nvPr>
            <p:ph type="ctrTitle" hasCustomPrompt="1"/>
          </p:nvPr>
        </p:nvSpPr>
        <p:spPr bwMode="blackWhite">
          <a:xfrm>
            <a:off x="1043554"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043553" y="1345167"/>
            <a:ext cx="7321993" cy="341599"/>
          </a:xfrm>
          <a:prstGeom prst="rect">
            <a:avLst/>
          </a:prstGeo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371600" y="1962540"/>
            <a:ext cx="7074729" cy="3411537"/>
          </a:xfrm>
          <a:prstGeom prst="rect">
            <a:avLst/>
          </a:prstGeo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14" name="Slide Number Placeholder 2">
            <a:extLst>
              <a:ext uri="{FF2B5EF4-FFF2-40B4-BE49-F238E27FC236}">
                <a16:creationId xmlns:a16="http://schemas.microsoft.com/office/drawing/2014/main" id="{7141A4DC-D783-3D49-89CD-7EDF52A6CEEA}"/>
              </a:ext>
            </a:extLst>
          </p:cNvPr>
          <p:cNvSpPr txBox="1">
            <a:spLocks/>
          </p:cNvSpPr>
          <p:nvPr userDrawn="1"/>
        </p:nvSpPr>
        <p:spPr>
          <a:xfrm>
            <a:off x="11625486" y="6345936"/>
            <a:ext cx="431800" cy="36512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2"/>
                </a:solidFill>
                <a:latin typeface="Acumin Pro Medium"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63B0091-2382-A34C-B868-EF0443B81E12}" type="slidenum">
              <a:rPr lang="en-US" smtClean="0">
                <a:solidFill>
                  <a:schemeClr val="accent6">
                    <a:alpha val="70000"/>
                  </a:schemeClr>
                </a:solidFill>
              </a:rPr>
              <a:pPr/>
              <a:t>‹#›</a:t>
            </a:fld>
            <a:endParaRPr lang="en-US" dirty="0">
              <a:solidFill>
                <a:schemeClr val="accent6">
                  <a:alpha val="70000"/>
                </a:schemeClr>
              </a:solidFill>
            </a:endParaRPr>
          </a:p>
        </p:txBody>
      </p:sp>
      <p:cxnSp>
        <p:nvCxnSpPr>
          <p:cNvPr id="15" name="Line">
            <a:extLst>
              <a:ext uri="{FF2B5EF4-FFF2-40B4-BE49-F238E27FC236}">
                <a16:creationId xmlns:a16="http://schemas.microsoft.com/office/drawing/2014/main" id="{935A125B-7722-5C47-A421-3A89E11EE7EC}"/>
              </a:ext>
            </a:extLst>
          </p:cNvPr>
          <p:cNvCxnSpPr>
            <a:cxnSpLocks/>
          </p:cNvCxnSpPr>
          <p:nvPr userDrawn="1"/>
        </p:nvCxnSpPr>
        <p:spPr>
          <a:xfrm>
            <a:off x="11631961" y="6446901"/>
            <a:ext cx="0" cy="160020"/>
          </a:xfrm>
          <a:prstGeom prst="line">
            <a:avLst/>
          </a:prstGeom>
          <a:ln>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BF3D23F-0621-3A42-A3EE-D8C9352B5DD0}"/>
              </a:ext>
            </a:extLst>
          </p:cNvPr>
          <p:cNvPicPr>
            <a:picLocks noChangeAspect="1"/>
          </p:cNvPicPr>
          <p:nvPr userDrawn="1"/>
        </p:nvPicPr>
        <p:blipFill>
          <a:blip r:embed="rId3"/>
          <a:srcRect/>
          <a:stretch/>
        </p:blipFill>
        <p:spPr>
          <a:xfrm>
            <a:off x="566514" y="5829300"/>
            <a:ext cx="1345002" cy="739751"/>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32" userDrawn="1">
          <p15:clr>
            <a:srgbClr val="FBAE40"/>
          </p15:clr>
        </p15:guide>
        <p15:guide id="7" pos="1224" userDrawn="1">
          <p15:clr>
            <a:srgbClr val="FBAE40"/>
          </p15:clr>
        </p15:guide>
        <p15:guide id="8" pos="648" userDrawn="1">
          <p15:clr>
            <a:srgbClr val="FBAE40"/>
          </p15:clr>
        </p15:guide>
        <p15:guide id="9" pos="15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7009" y="0"/>
            <a:ext cx="11514667"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043553"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043553" y="1345166"/>
            <a:ext cx="7288495" cy="338554"/>
          </a:xfrm>
          <a:prstGeom prst="rect">
            <a:avLst/>
          </a:prstGeo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370606" y="1965960"/>
            <a:ext cx="4837904" cy="3411537"/>
          </a:xfrm>
          <a:prstGeom prst="rect">
            <a:avLst/>
          </a:prstGeo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803762" y="1965960"/>
            <a:ext cx="4837905" cy="2982913"/>
          </a:xfrm>
          <a:prstGeom prst="rect">
            <a:avLst/>
          </a:prstGeo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pic>
        <p:nvPicPr>
          <p:cNvPr id="12" name="Picture 11">
            <a:extLst>
              <a:ext uri="{FF2B5EF4-FFF2-40B4-BE49-F238E27FC236}">
                <a16:creationId xmlns:a16="http://schemas.microsoft.com/office/drawing/2014/main" id="{92B95935-E76D-194A-84B6-5E8417ACB18A}"/>
              </a:ext>
            </a:extLst>
          </p:cNvPr>
          <p:cNvPicPr>
            <a:picLocks noChangeAspect="1"/>
          </p:cNvPicPr>
          <p:nvPr userDrawn="1"/>
        </p:nvPicPr>
        <p:blipFill>
          <a:blip r:embed="rId3"/>
          <a:srcRect/>
          <a:stretch/>
        </p:blipFill>
        <p:spPr>
          <a:xfrm>
            <a:off x="566514" y="5829300"/>
            <a:ext cx="1345002" cy="739751"/>
          </a:xfrm>
          <a:prstGeom prst="rect">
            <a:avLst/>
          </a:prstGeom>
        </p:spPr>
      </p:pic>
      <p:sp>
        <p:nvSpPr>
          <p:cNvPr id="13" name="Slide Number Placeholder 2">
            <a:extLst>
              <a:ext uri="{FF2B5EF4-FFF2-40B4-BE49-F238E27FC236}">
                <a16:creationId xmlns:a16="http://schemas.microsoft.com/office/drawing/2014/main" id="{EA899A71-E1FE-7A45-B038-482EA82CC6AB}"/>
              </a:ext>
            </a:extLst>
          </p:cNvPr>
          <p:cNvSpPr txBox="1">
            <a:spLocks/>
          </p:cNvSpPr>
          <p:nvPr userDrawn="1"/>
        </p:nvSpPr>
        <p:spPr>
          <a:xfrm>
            <a:off x="11625486" y="6345936"/>
            <a:ext cx="431800" cy="36512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2"/>
                </a:solidFill>
                <a:latin typeface="Acumin Pro Medium"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63B0091-2382-A34C-B868-EF0443B81E12}" type="slidenum">
              <a:rPr lang="en-US" smtClean="0">
                <a:solidFill>
                  <a:schemeClr val="accent6">
                    <a:alpha val="70000"/>
                  </a:schemeClr>
                </a:solidFill>
              </a:rPr>
              <a:pPr/>
              <a:t>‹#›</a:t>
            </a:fld>
            <a:endParaRPr lang="en-US" dirty="0">
              <a:solidFill>
                <a:schemeClr val="accent6">
                  <a:alpha val="70000"/>
                </a:schemeClr>
              </a:solidFill>
            </a:endParaRPr>
          </a:p>
        </p:txBody>
      </p:sp>
      <p:cxnSp>
        <p:nvCxnSpPr>
          <p:cNvPr id="14" name="Line">
            <a:extLst>
              <a:ext uri="{FF2B5EF4-FFF2-40B4-BE49-F238E27FC236}">
                <a16:creationId xmlns:a16="http://schemas.microsoft.com/office/drawing/2014/main" id="{92C4854B-F247-5741-AB23-002A2BB08206}"/>
              </a:ext>
            </a:extLst>
          </p:cNvPr>
          <p:cNvCxnSpPr>
            <a:cxnSpLocks/>
          </p:cNvCxnSpPr>
          <p:nvPr userDrawn="1"/>
        </p:nvCxnSpPr>
        <p:spPr>
          <a:xfrm>
            <a:off x="11631961" y="6446901"/>
            <a:ext cx="0" cy="160020"/>
          </a:xfrm>
          <a:prstGeom prst="line">
            <a:avLst/>
          </a:prstGeom>
          <a:ln>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648" userDrawn="1">
          <p15:clr>
            <a:srgbClr val="FBAE40"/>
          </p15:clr>
        </p15:guide>
        <p15:guide id="8" pos="12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a:prstGeom prst="rect">
            <a:avLst/>
          </a:prstGeo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1035804" y="304800"/>
            <a:ext cx="4188203" cy="754822"/>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10" name="Gold Triangle">
            <a:extLst>
              <a:ext uri="{FF2B5EF4-FFF2-40B4-BE49-F238E27FC236}">
                <a16:creationId xmlns:a16="http://schemas.microsoft.com/office/drawing/2014/main" id="{3EF0B125-032B-B44A-9FE2-88884A0C13D7}"/>
              </a:ext>
            </a:extLst>
          </p:cNvPr>
          <p:cNvPicPr>
            <a:picLocks noChangeAspect="1"/>
          </p:cNvPicPr>
          <p:nvPr userDrawn="1"/>
        </p:nvPicPr>
        <p:blipFill>
          <a:blip r:embed="rId2"/>
          <a:stretch>
            <a:fillRect/>
          </a:stretch>
        </p:blipFill>
        <p:spPr>
          <a:xfrm>
            <a:off x="10427177" y="0"/>
            <a:ext cx="1778000" cy="6858000"/>
          </a:xfrm>
          <a:prstGeom prst="rect">
            <a:avLst/>
          </a:prstGeom>
        </p:spPr>
      </p:pic>
      <p:sp>
        <p:nvSpPr>
          <p:cNvPr id="11" name="Slide Number Placeholder 2">
            <a:extLst>
              <a:ext uri="{FF2B5EF4-FFF2-40B4-BE49-F238E27FC236}">
                <a16:creationId xmlns:a16="http://schemas.microsoft.com/office/drawing/2014/main" id="{0B4B774D-C69E-CB46-8C6A-455BB9653C68}"/>
              </a:ext>
            </a:extLst>
          </p:cNvPr>
          <p:cNvSpPr txBox="1">
            <a:spLocks/>
          </p:cNvSpPr>
          <p:nvPr userDrawn="1"/>
        </p:nvSpPr>
        <p:spPr>
          <a:xfrm>
            <a:off x="11625486" y="6345936"/>
            <a:ext cx="431800" cy="36512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2"/>
                </a:solidFill>
                <a:latin typeface="Acumin Pro Medium"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63B0091-2382-A34C-B868-EF0443B81E12}" type="slidenum">
              <a:rPr lang="en-US" smtClean="0">
                <a:solidFill>
                  <a:schemeClr val="bg2">
                    <a:alpha val="70000"/>
                  </a:schemeClr>
                </a:solidFill>
              </a:rPr>
              <a:pPr/>
              <a:t>‹#›</a:t>
            </a:fld>
            <a:endParaRPr lang="en-US" dirty="0">
              <a:solidFill>
                <a:schemeClr val="bg2">
                  <a:alpha val="70000"/>
                </a:schemeClr>
              </a:solidFill>
            </a:endParaRPr>
          </a:p>
        </p:txBody>
      </p:sp>
      <p:cxnSp>
        <p:nvCxnSpPr>
          <p:cNvPr id="13" name="Line">
            <a:extLst>
              <a:ext uri="{FF2B5EF4-FFF2-40B4-BE49-F238E27FC236}">
                <a16:creationId xmlns:a16="http://schemas.microsoft.com/office/drawing/2014/main" id="{074D5FC6-7A47-D946-9FEB-ED9CE1085E0A}"/>
              </a:ext>
            </a:extLst>
          </p:cNvPr>
          <p:cNvCxnSpPr>
            <a:cxnSpLocks/>
          </p:cNvCxnSpPr>
          <p:nvPr userDrawn="1"/>
        </p:nvCxnSpPr>
        <p:spPr>
          <a:xfrm>
            <a:off x="11631961" y="6446901"/>
            <a:ext cx="0" cy="160020"/>
          </a:xfrm>
          <a:prstGeom prst="line">
            <a:avLst/>
          </a:prstGeom>
          <a:ln>
            <a:solidFill>
              <a:schemeClr val="bg2">
                <a:alpha val="7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800EF165-4115-2946-8C38-D819512B8E4D}"/>
              </a:ext>
            </a:extLst>
          </p:cNvPr>
          <p:cNvPicPr>
            <a:picLocks noChangeAspect="1"/>
          </p:cNvPicPr>
          <p:nvPr userDrawn="1"/>
        </p:nvPicPr>
        <p:blipFill>
          <a:blip r:embed="rId3"/>
          <a:srcRect/>
          <a:stretch/>
        </p:blipFill>
        <p:spPr>
          <a:xfrm>
            <a:off x="566514" y="5829300"/>
            <a:ext cx="1345002" cy="739751"/>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6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300">
                <a:solidFill>
                  <a:schemeClr val="accent2"/>
                </a:solidFill>
                <a:latin typeface="United Sans Cond Medium" pitchFamily="2" charset="77"/>
              </a:defRPr>
            </a:lvl1pPr>
          </a:lstStyle>
          <a:p>
            <a:r>
              <a:rPr lang="en-US" b="1" spc="0" dirty="0">
                <a:latin typeface="United Sans Reg Medium" pitchFamily="2" charset="77"/>
              </a:rPr>
              <a:t>123(CAPS)</a:t>
            </a:r>
            <a:endParaRPr lang="en-US" dirty="0"/>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2648276" y="2706475"/>
            <a:ext cx="6895463" cy="553998"/>
          </a:xfrm>
          <a:prstGeom prst="rect">
            <a:avLst/>
          </a:prstGeo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 (ALL CAPS)</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a:prstGeom prst="rect">
            <a:avLst/>
          </a:prstGeo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14" name="Gold Triangle">
            <a:extLst>
              <a:ext uri="{FF2B5EF4-FFF2-40B4-BE49-F238E27FC236}">
                <a16:creationId xmlns:a16="http://schemas.microsoft.com/office/drawing/2014/main" id="{C3095A73-F97F-3941-B3EF-BEBE9F042466}"/>
              </a:ext>
            </a:extLst>
          </p:cNvPr>
          <p:cNvPicPr>
            <a:picLocks noChangeAspect="1"/>
          </p:cNvPicPr>
          <p:nvPr userDrawn="1"/>
        </p:nvPicPr>
        <p:blipFill>
          <a:blip r:embed="rId2">
            <a:grayscl/>
          </a:blip>
          <a:stretch>
            <a:fillRect/>
          </a:stretch>
        </p:blipFill>
        <p:spPr>
          <a:xfrm>
            <a:off x="10414001" y="0"/>
            <a:ext cx="1778000" cy="6858000"/>
          </a:xfrm>
          <a:prstGeom prst="rect">
            <a:avLst/>
          </a:prstGeom>
        </p:spPr>
      </p:pic>
      <p:pic>
        <p:nvPicPr>
          <p:cNvPr id="17" name="Picture 16">
            <a:extLst>
              <a:ext uri="{FF2B5EF4-FFF2-40B4-BE49-F238E27FC236}">
                <a16:creationId xmlns:a16="http://schemas.microsoft.com/office/drawing/2014/main" id="{1F412C0C-614B-3946-9AC3-D98FE3CBE06D}"/>
              </a:ext>
            </a:extLst>
          </p:cNvPr>
          <p:cNvPicPr>
            <a:picLocks noChangeAspect="1"/>
          </p:cNvPicPr>
          <p:nvPr userDrawn="1"/>
        </p:nvPicPr>
        <p:blipFill>
          <a:blip r:embed="rId3"/>
          <a:srcRect/>
          <a:stretch/>
        </p:blipFill>
        <p:spPr>
          <a:xfrm>
            <a:off x="576072" y="5833872"/>
            <a:ext cx="1344168" cy="739293"/>
          </a:xfrm>
          <a:prstGeom prst="rect">
            <a:avLst/>
          </a:prstGeom>
        </p:spPr>
      </p:pic>
      <p:sp>
        <p:nvSpPr>
          <p:cNvPr id="18" name="Slide Number Placeholder 2">
            <a:extLst>
              <a:ext uri="{FF2B5EF4-FFF2-40B4-BE49-F238E27FC236}">
                <a16:creationId xmlns:a16="http://schemas.microsoft.com/office/drawing/2014/main" id="{C5E3A6DA-6C83-8A4D-8E69-CA7039F2F606}"/>
              </a:ext>
            </a:extLst>
          </p:cNvPr>
          <p:cNvSpPr txBox="1">
            <a:spLocks/>
          </p:cNvSpPr>
          <p:nvPr userDrawn="1"/>
        </p:nvSpPr>
        <p:spPr>
          <a:xfrm>
            <a:off x="11625486" y="6345936"/>
            <a:ext cx="431800" cy="36512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2"/>
                </a:solidFill>
                <a:latin typeface="Acumin Pro Medium"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63B0091-2382-A34C-B868-EF0443B81E12}" type="slidenum">
              <a:rPr lang="en-US" smtClean="0">
                <a:solidFill>
                  <a:schemeClr val="bg2">
                    <a:alpha val="70000"/>
                  </a:schemeClr>
                </a:solidFill>
              </a:rPr>
              <a:pPr/>
              <a:t>‹#›</a:t>
            </a:fld>
            <a:endParaRPr lang="en-US" dirty="0">
              <a:solidFill>
                <a:schemeClr val="bg2">
                  <a:alpha val="70000"/>
                </a:schemeClr>
              </a:solidFill>
            </a:endParaRPr>
          </a:p>
        </p:txBody>
      </p:sp>
      <p:cxnSp>
        <p:nvCxnSpPr>
          <p:cNvPr id="19" name="Line">
            <a:extLst>
              <a:ext uri="{FF2B5EF4-FFF2-40B4-BE49-F238E27FC236}">
                <a16:creationId xmlns:a16="http://schemas.microsoft.com/office/drawing/2014/main" id="{E084EF09-8FBA-4147-B00C-1068F723F3A3}"/>
              </a:ext>
            </a:extLst>
          </p:cNvPr>
          <p:cNvCxnSpPr>
            <a:cxnSpLocks/>
          </p:cNvCxnSpPr>
          <p:nvPr userDrawn="1"/>
        </p:nvCxnSpPr>
        <p:spPr>
          <a:xfrm>
            <a:off x="11631961" y="6446901"/>
            <a:ext cx="0" cy="160020"/>
          </a:xfrm>
          <a:prstGeom prst="line">
            <a:avLst/>
          </a:prstGeom>
          <a:ln>
            <a:solidFill>
              <a:schemeClr val="bg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Content Slide - Fact/Highlight">
    <p:bg>
      <p:bgPr>
        <a:solidFill>
          <a:schemeClr val="accent4"/>
        </a:solidFill>
        <a:effectLst/>
      </p:bgPr>
    </p:bg>
    <p:spTree>
      <p:nvGrpSpPr>
        <p:cNvPr id="1" name=""/>
        <p:cNvGrpSpPr/>
        <p:nvPr/>
      </p:nvGrpSpPr>
      <p:grpSpPr>
        <a:xfrm>
          <a:off x="0" y="0"/>
          <a:ext cx="0" cy="0"/>
          <a:chOff x="0" y="0"/>
          <a:chExt cx="0" cy="0"/>
        </a:xfrm>
      </p:grpSpPr>
      <p:sp>
        <p:nvSpPr>
          <p:cNvPr id="13" name="Picture" descr="Picture Description">
            <a:extLst>
              <a:ext uri="{FF2B5EF4-FFF2-40B4-BE49-F238E27FC236}">
                <a16:creationId xmlns:a16="http://schemas.microsoft.com/office/drawing/2014/main" id="{28FD842F-2C35-974E-9F89-522A2FA053ED}"/>
              </a:ext>
            </a:extLst>
          </p:cNvPr>
          <p:cNvSpPr>
            <a:spLocks noGrp="1"/>
          </p:cNvSpPr>
          <p:nvPr>
            <p:ph type="pic" sz="quarter" idx="13"/>
          </p:nvPr>
        </p:nvSpPr>
        <p:spPr>
          <a:xfrm>
            <a:off x="-52627" y="-52627"/>
            <a:ext cx="12311302" cy="6979700"/>
          </a:xfrm>
          <a:prstGeom prst="rect">
            <a:avLst/>
          </a:prstGeo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18" name="Heading">
            <a:extLst>
              <a:ext uri="{FF2B5EF4-FFF2-40B4-BE49-F238E27FC236}">
                <a16:creationId xmlns:a16="http://schemas.microsoft.com/office/drawing/2014/main" id="{5C6AD52E-F9E3-F94D-BCA8-04C6CEB3AAE7}"/>
              </a:ext>
            </a:extLst>
          </p:cNvPr>
          <p:cNvSpPr>
            <a:spLocks noGrp="1"/>
          </p:cNvSpPr>
          <p:nvPr>
            <p:ph type="ctrTitle" hasCustomPrompt="1"/>
          </p:nvPr>
        </p:nvSpPr>
        <p:spPr bwMode="blackWhite">
          <a:xfrm>
            <a:off x="2432302" y="2215473"/>
            <a:ext cx="7140324" cy="2703497"/>
          </a:xfrm>
          <a:prstGeom prst="rect">
            <a:avLst/>
          </a:prstGeom>
          <a:noFill/>
          <a:ln w="38100">
            <a:noFill/>
          </a:ln>
        </p:spPr>
        <p:txBody>
          <a:bodyPr wrap="square" lIns="0" tIns="0" rIns="0" bIns="0" anchor="t" anchorCtr="0">
            <a:spAutoFit/>
          </a:bodyPr>
          <a:lstStyle>
            <a:lvl1pPr algn="ctr">
              <a:lnSpc>
                <a:spcPct val="80000"/>
              </a:lnSpc>
              <a:defRPr sz="7200" b="1" i="0" cap="none" spc="300">
                <a:solidFill>
                  <a:schemeClr val="accent4">
                    <a:lumMod val="95000"/>
                  </a:schemeClr>
                </a:solidFill>
                <a:latin typeface="United Sans Cd Md" pitchFamily="50" charset="0"/>
              </a:defRPr>
            </a:lvl1pPr>
          </a:lstStyle>
          <a:p>
            <a:r>
              <a:rPr lang="en-US" b="1" spc="0" dirty="0">
                <a:latin typeface="United Sans Reg Medium" pitchFamily="2" charset="77"/>
              </a:rPr>
              <a:t>CALL OUT</a:t>
            </a:r>
            <a:br>
              <a:rPr lang="en-US" b="1" spc="0" dirty="0">
                <a:latin typeface="United Sans Reg Medium" pitchFamily="2" charset="77"/>
              </a:rPr>
            </a:br>
            <a:r>
              <a:rPr lang="en-US" b="1" spc="0" dirty="0">
                <a:latin typeface="United Sans Reg Medium" pitchFamily="2" charset="77"/>
              </a:rPr>
              <a:t>SLIDE </a:t>
            </a:r>
            <a:br>
              <a:rPr lang="en-US" b="1" spc="0" dirty="0">
                <a:latin typeface="United Sans Reg Medium" pitchFamily="2" charset="77"/>
              </a:rPr>
            </a:br>
            <a:r>
              <a:rPr lang="en-US" b="1" spc="0" dirty="0">
                <a:latin typeface="United Sans Reg Medium" pitchFamily="2" charset="77"/>
              </a:rPr>
              <a:t>(ALL CAPS)</a:t>
            </a:r>
            <a:endParaRPr lang="en-US" dirty="0"/>
          </a:p>
        </p:txBody>
      </p:sp>
      <p:sp>
        <p:nvSpPr>
          <p:cNvPr id="19" name="Slide Number Placeholder 2">
            <a:extLst>
              <a:ext uri="{FF2B5EF4-FFF2-40B4-BE49-F238E27FC236}">
                <a16:creationId xmlns:a16="http://schemas.microsoft.com/office/drawing/2014/main" id="{BBE6B2E6-66B0-C646-91CF-7C4E7210C494}"/>
              </a:ext>
            </a:extLst>
          </p:cNvPr>
          <p:cNvSpPr txBox="1">
            <a:spLocks/>
          </p:cNvSpPr>
          <p:nvPr userDrawn="1"/>
        </p:nvSpPr>
        <p:spPr>
          <a:xfrm>
            <a:off x="11625486" y="6345936"/>
            <a:ext cx="431800" cy="36512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2"/>
                </a:solidFill>
                <a:latin typeface="Acumin Pro Medium"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63B0091-2382-A34C-B868-EF0443B81E12}" type="slidenum">
              <a:rPr lang="en-US" smtClean="0">
                <a:solidFill>
                  <a:schemeClr val="accent6">
                    <a:alpha val="70000"/>
                  </a:schemeClr>
                </a:solidFill>
              </a:rPr>
              <a:pPr/>
              <a:t>‹#›</a:t>
            </a:fld>
            <a:endParaRPr lang="en-US" dirty="0">
              <a:solidFill>
                <a:schemeClr val="accent6">
                  <a:alpha val="70000"/>
                </a:schemeClr>
              </a:solidFill>
            </a:endParaRPr>
          </a:p>
        </p:txBody>
      </p:sp>
      <p:cxnSp>
        <p:nvCxnSpPr>
          <p:cNvPr id="21" name="Line">
            <a:extLst>
              <a:ext uri="{FF2B5EF4-FFF2-40B4-BE49-F238E27FC236}">
                <a16:creationId xmlns:a16="http://schemas.microsoft.com/office/drawing/2014/main" id="{122F123D-B568-3143-A12E-2B4D87A8BFC2}"/>
              </a:ext>
            </a:extLst>
          </p:cNvPr>
          <p:cNvCxnSpPr>
            <a:cxnSpLocks/>
          </p:cNvCxnSpPr>
          <p:nvPr userDrawn="1"/>
        </p:nvCxnSpPr>
        <p:spPr>
          <a:xfrm>
            <a:off x="11631961" y="6446901"/>
            <a:ext cx="0" cy="160020"/>
          </a:xfrm>
          <a:prstGeom prst="line">
            <a:avLst/>
          </a:prstGeom>
          <a:ln>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63562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35351" y="1557666"/>
            <a:ext cx="7334529"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959575" y="2578488"/>
            <a:ext cx="6487002" cy="1024867"/>
          </a:xfrm>
          <a:prstGeom prst="rect">
            <a:avLst/>
          </a:prstGeo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11" name="Black Triangle">
            <a:extLst>
              <a:ext uri="{FF2B5EF4-FFF2-40B4-BE49-F238E27FC236}">
                <a16:creationId xmlns:a16="http://schemas.microsoft.com/office/drawing/2014/main" id="{904FC13A-FC75-1849-92C4-9C25AD10CCBD}"/>
              </a:ext>
            </a:extLst>
          </p:cNvPr>
          <p:cNvPicPr>
            <a:picLocks noChangeAspect="1"/>
          </p:cNvPicPr>
          <p:nvPr userDrawn="1"/>
        </p:nvPicPr>
        <p:blipFill>
          <a:blip r:embed="rId2"/>
          <a:stretch>
            <a:fillRect/>
          </a:stretch>
        </p:blipFill>
        <p:spPr>
          <a:xfrm>
            <a:off x="9956800" y="0"/>
            <a:ext cx="2235200" cy="6858000"/>
          </a:xfrm>
          <a:prstGeom prst="rect">
            <a:avLst/>
          </a:prstGeom>
        </p:spPr>
      </p:pic>
      <p:pic>
        <p:nvPicPr>
          <p:cNvPr id="18" name="Picture 17">
            <a:extLst>
              <a:ext uri="{FF2B5EF4-FFF2-40B4-BE49-F238E27FC236}">
                <a16:creationId xmlns:a16="http://schemas.microsoft.com/office/drawing/2014/main" id="{B897196A-921D-B94A-8EBC-296AFB0E864E}"/>
              </a:ext>
            </a:extLst>
          </p:cNvPr>
          <p:cNvPicPr>
            <a:picLocks noChangeAspect="1"/>
          </p:cNvPicPr>
          <p:nvPr userDrawn="1"/>
        </p:nvPicPr>
        <p:blipFill>
          <a:blip r:embed="rId3"/>
          <a:srcRect/>
          <a:stretch/>
        </p:blipFill>
        <p:spPr>
          <a:xfrm>
            <a:off x="574465" y="5697573"/>
            <a:ext cx="1581700" cy="869934"/>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928" userDrawn="1">
          <p15:clr>
            <a:srgbClr val="FBAE40"/>
          </p15:clr>
        </p15:guide>
        <p15:guide id="8" pos="12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6" r:id="rId7"/>
    <p:sldLayoutId id="2147483724" r:id="rId8"/>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creative-commons-images.com/handwriting/a/agenda.html" TargetMode="External"/><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commons.wikimedia.org/wiki/File:Purdue_University,_West_Lafayette,_Indiana,_Estados_Unidos,_2012-10-15,_DD_08.jpg" TargetMode="External"/><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ojs.uma.ac.id/index.php/jppuma"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ojs.uma.ac.id/index.php/jppuma"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144B8-7DDD-7244-BF7C-67FAD2AC1994}"/>
              </a:ext>
            </a:extLst>
          </p:cNvPr>
          <p:cNvSpPr>
            <a:spLocks noGrp="1"/>
          </p:cNvSpPr>
          <p:nvPr>
            <p:ph type="ctrTitle"/>
          </p:nvPr>
        </p:nvSpPr>
        <p:spPr>
          <a:xfrm>
            <a:off x="1950624" y="1738211"/>
            <a:ext cx="7911945" cy="752835"/>
          </a:xfrm>
        </p:spPr>
        <p:txBody>
          <a:bodyPr/>
          <a:lstStyle/>
          <a:p>
            <a:r>
              <a:rPr lang="en-US" dirty="0"/>
              <a:t>Alumni Club Leaders Forum</a:t>
            </a:r>
          </a:p>
        </p:txBody>
      </p:sp>
      <p:sp>
        <p:nvSpPr>
          <p:cNvPr id="3" name="Subtitle 2">
            <a:extLst>
              <a:ext uri="{FF2B5EF4-FFF2-40B4-BE49-F238E27FC236}">
                <a16:creationId xmlns:a16="http://schemas.microsoft.com/office/drawing/2014/main" id="{EED66735-6D95-DD40-B3C4-182BCD4A8A44}"/>
              </a:ext>
            </a:extLst>
          </p:cNvPr>
          <p:cNvSpPr>
            <a:spLocks noGrp="1"/>
          </p:cNvSpPr>
          <p:nvPr>
            <p:ph type="subTitle" idx="1"/>
          </p:nvPr>
        </p:nvSpPr>
        <p:spPr/>
        <p:txBody>
          <a:bodyPr/>
          <a:lstStyle/>
          <a:p>
            <a:r>
              <a:rPr lang="en-US" dirty="0"/>
              <a:t>October 2023</a:t>
            </a:r>
          </a:p>
        </p:txBody>
      </p:sp>
      <p:sp>
        <p:nvSpPr>
          <p:cNvPr id="4" name="Date Placeholder 3">
            <a:extLst>
              <a:ext uri="{FF2B5EF4-FFF2-40B4-BE49-F238E27FC236}">
                <a16:creationId xmlns:a16="http://schemas.microsoft.com/office/drawing/2014/main" id="{71657478-5747-174C-9973-8F84D825D9A2}"/>
              </a:ext>
            </a:extLst>
          </p:cNvPr>
          <p:cNvSpPr>
            <a:spLocks noGrp="1"/>
          </p:cNvSpPr>
          <p:nvPr>
            <p:ph type="dt" sz="half" idx="10"/>
          </p:nvPr>
        </p:nvSpPr>
        <p:spPr/>
        <p:txBody>
          <a:bodyPr/>
          <a:lstStyle/>
          <a:p>
            <a:fld id="{049DC8E1-D369-0F48-9062-BB068AFD07CE}" type="datetime1">
              <a:rPr lang="en-US" smtClean="0"/>
              <a:pPr/>
              <a:t>10/18/2023</a:t>
            </a:fld>
            <a:endParaRPr lang="en-US" dirty="0"/>
          </a:p>
        </p:txBody>
      </p:sp>
    </p:spTree>
    <p:extLst>
      <p:ext uri="{BB962C8B-B14F-4D97-AF65-F5344CB8AC3E}">
        <p14:creationId xmlns:p14="http://schemas.microsoft.com/office/powerpoint/2010/main" val="2482915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4B5D2-EE25-E85A-207B-40388DCB07D7}"/>
              </a:ext>
            </a:extLst>
          </p:cNvPr>
          <p:cNvSpPr>
            <a:spLocks noGrp="1"/>
          </p:cNvSpPr>
          <p:nvPr>
            <p:ph type="ctrTitle"/>
          </p:nvPr>
        </p:nvSpPr>
        <p:spPr/>
        <p:txBody>
          <a:bodyPr/>
          <a:lstStyle/>
          <a:p>
            <a:r>
              <a:rPr lang="en-US" dirty="0"/>
              <a:t>Purdue Alumni Club Forum</a:t>
            </a:r>
          </a:p>
        </p:txBody>
      </p:sp>
      <p:sp>
        <p:nvSpPr>
          <p:cNvPr id="3" name="Subtitle 2">
            <a:extLst>
              <a:ext uri="{FF2B5EF4-FFF2-40B4-BE49-F238E27FC236}">
                <a16:creationId xmlns:a16="http://schemas.microsoft.com/office/drawing/2014/main" id="{9FA967A2-311E-2189-8A6E-E0583323104B}"/>
              </a:ext>
            </a:extLst>
          </p:cNvPr>
          <p:cNvSpPr>
            <a:spLocks noGrp="1"/>
          </p:cNvSpPr>
          <p:nvPr>
            <p:ph type="subTitle" idx="1"/>
          </p:nvPr>
        </p:nvSpPr>
        <p:spPr/>
        <p:txBody>
          <a:bodyPr/>
          <a:lstStyle/>
          <a:p>
            <a:r>
              <a:rPr lang="en-US" dirty="0"/>
              <a:t>Reminders &amp; Instructions</a:t>
            </a:r>
          </a:p>
        </p:txBody>
      </p:sp>
      <p:sp>
        <p:nvSpPr>
          <p:cNvPr id="4" name="Text Placeholder 3">
            <a:extLst>
              <a:ext uri="{FF2B5EF4-FFF2-40B4-BE49-F238E27FC236}">
                <a16:creationId xmlns:a16="http://schemas.microsoft.com/office/drawing/2014/main" id="{03B5A639-23EA-6ED3-34F2-9F4AE9912090}"/>
              </a:ext>
            </a:extLst>
          </p:cNvPr>
          <p:cNvSpPr>
            <a:spLocks noGrp="1"/>
          </p:cNvSpPr>
          <p:nvPr>
            <p:ph type="body" sz="quarter" idx="14"/>
          </p:nvPr>
        </p:nvSpPr>
        <p:spPr/>
        <p:txBody>
          <a:bodyPr/>
          <a:lstStyle/>
          <a:p>
            <a:r>
              <a:rPr lang="en-US" dirty="0"/>
              <a:t>This forum is being recorded to share later along with the slides and chat content. </a:t>
            </a:r>
          </a:p>
          <a:p>
            <a:endParaRPr lang="en-US" dirty="0"/>
          </a:p>
          <a:p>
            <a:r>
              <a:rPr lang="en-US" dirty="0"/>
              <a:t>Participants will be muted. </a:t>
            </a:r>
          </a:p>
          <a:p>
            <a:endParaRPr lang="en-US" dirty="0"/>
          </a:p>
          <a:p>
            <a:r>
              <a:rPr lang="en-US" dirty="0"/>
              <a:t>Questions should be submitted using the chat function.</a:t>
            </a:r>
          </a:p>
          <a:p>
            <a:endParaRPr lang="en-US" dirty="0"/>
          </a:p>
        </p:txBody>
      </p:sp>
    </p:spTree>
    <p:extLst>
      <p:ext uri="{BB962C8B-B14F-4D97-AF65-F5344CB8AC3E}">
        <p14:creationId xmlns:p14="http://schemas.microsoft.com/office/powerpoint/2010/main" val="1029169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15AC51-BFB3-34CE-79C8-A7584A240442}"/>
              </a:ext>
            </a:extLst>
          </p:cNvPr>
          <p:cNvSpPr>
            <a:spLocks noGrp="1"/>
          </p:cNvSpPr>
          <p:nvPr>
            <p:ph type="ctrTitle"/>
          </p:nvPr>
        </p:nvSpPr>
        <p:spPr/>
        <p:txBody>
          <a:bodyPr/>
          <a:lstStyle/>
          <a:p>
            <a:r>
              <a:rPr lang="en-US" dirty="0"/>
              <a:t>Purdue Alumni Club Forum</a:t>
            </a:r>
          </a:p>
        </p:txBody>
      </p:sp>
      <p:sp>
        <p:nvSpPr>
          <p:cNvPr id="6" name="Subtitle 5">
            <a:extLst>
              <a:ext uri="{FF2B5EF4-FFF2-40B4-BE49-F238E27FC236}">
                <a16:creationId xmlns:a16="http://schemas.microsoft.com/office/drawing/2014/main" id="{489DC085-3DCF-E217-7A47-5D847D0451ED}"/>
              </a:ext>
            </a:extLst>
          </p:cNvPr>
          <p:cNvSpPr>
            <a:spLocks noGrp="1"/>
          </p:cNvSpPr>
          <p:nvPr>
            <p:ph type="subTitle" idx="1"/>
          </p:nvPr>
        </p:nvSpPr>
        <p:spPr>
          <a:xfrm>
            <a:off x="1043553" y="1201410"/>
            <a:ext cx="7288495" cy="338554"/>
          </a:xfrm>
        </p:spPr>
        <p:txBody>
          <a:bodyPr/>
          <a:lstStyle/>
          <a:p>
            <a:r>
              <a:rPr lang="en-US" dirty="0"/>
              <a:t>October 2023 Forum</a:t>
            </a:r>
          </a:p>
        </p:txBody>
      </p:sp>
      <p:sp>
        <p:nvSpPr>
          <p:cNvPr id="8" name="Text Placeholder 7">
            <a:extLst>
              <a:ext uri="{FF2B5EF4-FFF2-40B4-BE49-F238E27FC236}">
                <a16:creationId xmlns:a16="http://schemas.microsoft.com/office/drawing/2014/main" id="{72E2FD31-F6CC-7D63-84D8-92FCB20CB108}"/>
              </a:ext>
            </a:extLst>
          </p:cNvPr>
          <p:cNvSpPr>
            <a:spLocks noGrp="1"/>
          </p:cNvSpPr>
          <p:nvPr>
            <p:ph type="body" sz="quarter" idx="14"/>
          </p:nvPr>
        </p:nvSpPr>
        <p:spPr>
          <a:xfrm>
            <a:off x="1370606" y="1765932"/>
            <a:ext cx="5294354" cy="3713480"/>
          </a:xfrm>
        </p:spPr>
        <p:txBody>
          <a:bodyPr lIns="0" tIns="0" rIns="0" bIns="0" anchor="t">
            <a:normAutofit/>
          </a:bodyPr>
          <a:lstStyle/>
          <a:p>
            <a:r>
              <a:rPr lang="en-US" b="1" dirty="0"/>
              <a:t>University Updates</a:t>
            </a:r>
          </a:p>
          <a:p>
            <a:endParaRPr lang="en-US" b="1" dirty="0"/>
          </a:p>
          <a:p>
            <a:r>
              <a:rPr lang="en-US" b="1" dirty="0"/>
              <a:t>Purdue for Life Foundation Updates</a:t>
            </a:r>
          </a:p>
          <a:p>
            <a:endParaRPr lang="en-US" b="1" dirty="0"/>
          </a:p>
          <a:p>
            <a:r>
              <a:rPr lang="en-US" b="1" dirty="0"/>
              <a:t>Alumni Club  Updates</a:t>
            </a:r>
          </a:p>
          <a:p>
            <a:endParaRPr lang="en-US" b="1" dirty="0"/>
          </a:p>
          <a:p>
            <a:r>
              <a:rPr lang="en-US" b="1" dirty="0"/>
              <a:t>Training: Event Listing &amp; Email Submissions</a:t>
            </a:r>
            <a:endParaRPr lang="en-US" dirty="0"/>
          </a:p>
          <a:p>
            <a:pPr lvl="1"/>
            <a:endParaRPr lang="en-US" dirty="0"/>
          </a:p>
          <a:p>
            <a:endParaRPr lang="en-US" b="1" dirty="0"/>
          </a:p>
          <a:p>
            <a:endParaRPr lang="en-US" b="1" dirty="0"/>
          </a:p>
        </p:txBody>
      </p:sp>
      <p:pic>
        <p:nvPicPr>
          <p:cNvPr id="10" name="Content Placeholder 9">
            <a:extLst>
              <a:ext uri="{FF2B5EF4-FFF2-40B4-BE49-F238E27FC236}">
                <a16:creationId xmlns:a16="http://schemas.microsoft.com/office/drawing/2014/main" id="{9FA37888-CDE1-C294-00B8-39B9401846F4}"/>
              </a:ext>
            </a:extLst>
          </p:cNvPr>
          <p:cNvPicPr>
            <a:picLocks noGrp="1" noChangeAspect="1"/>
          </p:cNvPicPr>
          <p:nvPr>
            <p:ph sz="quarter" idx="13"/>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6985397" y="1965325"/>
            <a:ext cx="4474369" cy="2982913"/>
          </a:xfrm>
        </p:spPr>
      </p:pic>
    </p:spTree>
    <p:extLst>
      <p:ext uri="{BB962C8B-B14F-4D97-AF65-F5344CB8AC3E}">
        <p14:creationId xmlns:p14="http://schemas.microsoft.com/office/powerpoint/2010/main" val="1937912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2F300-1BCE-4791-6A1B-0D60EC28AAC0}"/>
              </a:ext>
            </a:extLst>
          </p:cNvPr>
          <p:cNvSpPr>
            <a:spLocks noGrp="1"/>
          </p:cNvSpPr>
          <p:nvPr>
            <p:ph type="ctrTitle"/>
          </p:nvPr>
        </p:nvSpPr>
        <p:spPr/>
        <p:txBody>
          <a:bodyPr/>
          <a:lstStyle/>
          <a:p>
            <a:r>
              <a:rPr lang="en-US" dirty="0"/>
              <a:t>Purdue Alumni Club Forum</a:t>
            </a:r>
          </a:p>
        </p:txBody>
      </p:sp>
      <p:sp>
        <p:nvSpPr>
          <p:cNvPr id="3" name="Subtitle 2">
            <a:extLst>
              <a:ext uri="{FF2B5EF4-FFF2-40B4-BE49-F238E27FC236}">
                <a16:creationId xmlns:a16="http://schemas.microsoft.com/office/drawing/2014/main" id="{99CDDB2C-6350-EA97-9DEE-01C3A42E006D}"/>
              </a:ext>
            </a:extLst>
          </p:cNvPr>
          <p:cNvSpPr>
            <a:spLocks noGrp="1"/>
          </p:cNvSpPr>
          <p:nvPr>
            <p:ph type="subTitle" idx="1"/>
          </p:nvPr>
        </p:nvSpPr>
        <p:spPr/>
        <p:txBody>
          <a:bodyPr/>
          <a:lstStyle/>
          <a:p>
            <a:r>
              <a:rPr lang="en-US" dirty="0"/>
              <a:t>University Updates</a:t>
            </a:r>
          </a:p>
        </p:txBody>
      </p:sp>
      <p:sp>
        <p:nvSpPr>
          <p:cNvPr id="4" name="Text Placeholder 3">
            <a:extLst>
              <a:ext uri="{FF2B5EF4-FFF2-40B4-BE49-F238E27FC236}">
                <a16:creationId xmlns:a16="http://schemas.microsoft.com/office/drawing/2014/main" id="{415AFE3A-5304-12D3-F059-82598C42721A}"/>
              </a:ext>
            </a:extLst>
          </p:cNvPr>
          <p:cNvSpPr>
            <a:spLocks noGrp="1"/>
          </p:cNvSpPr>
          <p:nvPr>
            <p:ph type="body" sz="quarter" idx="14"/>
          </p:nvPr>
        </p:nvSpPr>
        <p:spPr/>
        <p:txBody>
          <a:bodyPr lIns="0" tIns="0" rIns="0" bIns="0" anchor="t">
            <a:normAutofit/>
          </a:bodyPr>
          <a:lstStyle/>
          <a:p>
            <a:r>
              <a:rPr lang="en-US" dirty="0"/>
              <a:t>Spring Family Weekend</a:t>
            </a:r>
          </a:p>
          <a:p>
            <a:pPr lvl="1"/>
            <a:r>
              <a:rPr lang="en-US" dirty="0"/>
              <a:t>First time ever – April 12-14</a:t>
            </a:r>
          </a:p>
          <a:p>
            <a:pPr lvl="1"/>
            <a:endParaRPr lang="en-US" dirty="0"/>
          </a:p>
          <a:p>
            <a:r>
              <a:rPr lang="en-US" dirty="0"/>
              <a:t>President Mung continues to travel Indiana and across the United States</a:t>
            </a:r>
          </a:p>
          <a:p>
            <a:pPr lvl="1"/>
            <a:r>
              <a:rPr lang="en-US" dirty="0"/>
              <a:t>October 22 in Chicago</a:t>
            </a:r>
          </a:p>
          <a:p>
            <a:pPr lvl="1"/>
            <a:r>
              <a:rPr lang="en-US" dirty="0"/>
              <a:t>November 7 in Washington, D.C.</a:t>
            </a:r>
          </a:p>
          <a:p>
            <a:pPr lvl="1"/>
            <a:endParaRPr lang="en-US" dirty="0"/>
          </a:p>
          <a:p>
            <a:endParaRPr lang="en-US" dirty="0"/>
          </a:p>
        </p:txBody>
      </p:sp>
      <p:pic>
        <p:nvPicPr>
          <p:cNvPr id="7" name="Content Placeholder 6">
            <a:extLst>
              <a:ext uri="{FF2B5EF4-FFF2-40B4-BE49-F238E27FC236}">
                <a16:creationId xmlns:a16="http://schemas.microsoft.com/office/drawing/2014/main" id="{BF8D7D34-A348-50D3-E3C5-7BA0F56A8E38}"/>
              </a:ext>
            </a:extLst>
          </p:cNvPr>
          <p:cNvPicPr>
            <a:picLocks noGrp="1" noChangeAspect="1"/>
          </p:cNvPicPr>
          <p:nvPr>
            <p:ph sz="quarter" idx="13"/>
          </p:nvPr>
        </p:nvPicPr>
        <p:blipFill>
          <a:blip r:embed="rId2">
            <a:extLst>
              <a:ext uri="{837473B0-CC2E-450A-ABE3-18F120FF3D39}">
                <a1611:picAttrSrcUrl xmlns:a1611="http://schemas.microsoft.com/office/drawing/2016/11/main" r:id="rId3"/>
              </a:ext>
            </a:extLst>
          </a:blip>
          <a:stretch>
            <a:fillRect/>
          </a:stretch>
        </p:blipFill>
        <p:spPr>
          <a:xfrm>
            <a:off x="7878632" y="1965325"/>
            <a:ext cx="2687899" cy="2982913"/>
          </a:xfrm>
        </p:spPr>
      </p:pic>
    </p:spTree>
    <p:extLst>
      <p:ext uri="{BB962C8B-B14F-4D97-AF65-F5344CB8AC3E}">
        <p14:creationId xmlns:p14="http://schemas.microsoft.com/office/powerpoint/2010/main" val="343154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B4B45-EF06-5E55-DF4F-99DC5063C2D5}"/>
              </a:ext>
            </a:extLst>
          </p:cNvPr>
          <p:cNvSpPr>
            <a:spLocks noGrp="1"/>
          </p:cNvSpPr>
          <p:nvPr>
            <p:ph type="ctrTitle"/>
          </p:nvPr>
        </p:nvSpPr>
        <p:spPr/>
        <p:txBody>
          <a:bodyPr/>
          <a:lstStyle/>
          <a:p>
            <a:r>
              <a:rPr lang="en-US" dirty="0"/>
              <a:t>Purdue Alumni Club Forum</a:t>
            </a:r>
          </a:p>
        </p:txBody>
      </p:sp>
      <p:sp>
        <p:nvSpPr>
          <p:cNvPr id="3" name="Subtitle 2">
            <a:extLst>
              <a:ext uri="{FF2B5EF4-FFF2-40B4-BE49-F238E27FC236}">
                <a16:creationId xmlns:a16="http://schemas.microsoft.com/office/drawing/2014/main" id="{5668F234-219B-E2A2-0B69-3B8CB443FDAC}"/>
              </a:ext>
            </a:extLst>
          </p:cNvPr>
          <p:cNvSpPr>
            <a:spLocks noGrp="1"/>
          </p:cNvSpPr>
          <p:nvPr>
            <p:ph type="subTitle" idx="1"/>
          </p:nvPr>
        </p:nvSpPr>
        <p:spPr/>
        <p:txBody>
          <a:bodyPr/>
          <a:lstStyle/>
          <a:p>
            <a:r>
              <a:rPr lang="en-US" dirty="0"/>
              <a:t>Purdue for Life Foundation Updates</a:t>
            </a:r>
          </a:p>
        </p:txBody>
      </p:sp>
      <p:sp>
        <p:nvSpPr>
          <p:cNvPr id="4" name="Text Placeholder 3">
            <a:extLst>
              <a:ext uri="{FF2B5EF4-FFF2-40B4-BE49-F238E27FC236}">
                <a16:creationId xmlns:a16="http://schemas.microsoft.com/office/drawing/2014/main" id="{75663CEF-81DA-F405-E352-A354DFB1EAE2}"/>
              </a:ext>
            </a:extLst>
          </p:cNvPr>
          <p:cNvSpPr>
            <a:spLocks noGrp="1"/>
          </p:cNvSpPr>
          <p:nvPr>
            <p:ph type="body" sz="quarter" idx="14"/>
          </p:nvPr>
        </p:nvSpPr>
        <p:spPr>
          <a:xfrm>
            <a:off x="1370605" y="1965960"/>
            <a:ext cx="5230491" cy="3411537"/>
          </a:xfrm>
        </p:spPr>
        <p:txBody>
          <a:bodyPr>
            <a:normAutofit/>
          </a:bodyPr>
          <a:lstStyle/>
          <a:p>
            <a:r>
              <a:rPr lang="en-US" dirty="0"/>
              <a:t>Soliciting proposals for speakers for next summer’s women’s conference</a:t>
            </a:r>
          </a:p>
          <a:p>
            <a:pPr lvl="1"/>
            <a:r>
              <a:rPr lang="en-US" dirty="0"/>
              <a:t>Deadline is October 27</a:t>
            </a:r>
          </a:p>
          <a:p>
            <a:pPr lvl="1"/>
            <a:r>
              <a:rPr lang="en-US" dirty="0"/>
              <a:t>Conference is June 17-18</a:t>
            </a:r>
          </a:p>
          <a:p>
            <a:pPr lvl="1"/>
            <a:endParaRPr lang="en-US" dirty="0"/>
          </a:p>
          <a:p>
            <a:r>
              <a:rPr lang="en-US" dirty="0"/>
              <a:t>The New Medical Affinity Network</a:t>
            </a:r>
          </a:p>
        </p:txBody>
      </p:sp>
      <p:pic>
        <p:nvPicPr>
          <p:cNvPr id="7" name="Content Placeholder 6">
            <a:extLst>
              <a:ext uri="{FF2B5EF4-FFF2-40B4-BE49-F238E27FC236}">
                <a16:creationId xmlns:a16="http://schemas.microsoft.com/office/drawing/2014/main" id="{23927BC6-6CAA-22FE-FB7E-46DD0C2301FB}"/>
              </a:ext>
            </a:extLst>
          </p:cNvPr>
          <p:cNvPicPr>
            <a:picLocks noGrp="1" noChangeAspect="1"/>
          </p:cNvPicPr>
          <p:nvPr>
            <p:ph sz="quarter" idx="13"/>
          </p:nvPr>
        </p:nvPicPr>
        <p:blipFill>
          <a:blip r:embed="rId2">
            <a:extLst>
              <a:ext uri="{837473B0-CC2E-450A-ABE3-18F120FF3D39}">
                <a1611:picAttrSrcUrl xmlns:a1611="http://schemas.microsoft.com/office/drawing/2016/11/main" r:id="rId3"/>
              </a:ext>
            </a:extLst>
          </a:blip>
          <a:stretch>
            <a:fillRect/>
          </a:stretch>
        </p:blipFill>
        <p:spPr>
          <a:xfrm>
            <a:off x="7731125" y="1965325"/>
            <a:ext cx="2982913" cy="2982913"/>
          </a:xfrm>
        </p:spPr>
      </p:pic>
    </p:spTree>
    <p:extLst>
      <p:ext uri="{BB962C8B-B14F-4D97-AF65-F5344CB8AC3E}">
        <p14:creationId xmlns:p14="http://schemas.microsoft.com/office/powerpoint/2010/main" val="2688067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B4B45-EF06-5E55-DF4F-99DC5063C2D5}"/>
              </a:ext>
            </a:extLst>
          </p:cNvPr>
          <p:cNvSpPr>
            <a:spLocks noGrp="1"/>
          </p:cNvSpPr>
          <p:nvPr>
            <p:ph type="ctrTitle"/>
          </p:nvPr>
        </p:nvSpPr>
        <p:spPr/>
        <p:txBody>
          <a:bodyPr/>
          <a:lstStyle/>
          <a:p>
            <a:r>
              <a:rPr lang="en-US" dirty="0"/>
              <a:t>Purdue Alumni Club Forum</a:t>
            </a:r>
          </a:p>
        </p:txBody>
      </p:sp>
      <p:sp>
        <p:nvSpPr>
          <p:cNvPr id="3" name="Subtitle 2">
            <a:extLst>
              <a:ext uri="{FF2B5EF4-FFF2-40B4-BE49-F238E27FC236}">
                <a16:creationId xmlns:a16="http://schemas.microsoft.com/office/drawing/2014/main" id="{5668F234-219B-E2A2-0B69-3B8CB443FDAC}"/>
              </a:ext>
            </a:extLst>
          </p:cNvPr>
          <p:cNvSpPr>
            <a:spLocks noGrp="1"/>
          </p:cNvSpPr>
          <p:nvPr>
            <p:ph type="subTitle" idx="1"/>
          </p:nvPr>
        </p:nvSpPr>
        <p:spPr/>
        <p:txBody>
          <a:bodyPr/>
          <a:lstStyle/>
          <a:p>
            <a:r>
              <a:rPr lang="en-US" dirty="0"/>
              <a:t>Alumni Clubs</a:t>
            </a:r>
          </a:p>
        </p:txBody>
      </p:sp>
      <p:sp>
        <p:nvSpPr>
          <p:cNvPr id="4" name="Text Placeholder 3">
            <a:extLst>
              <a:ext uri="{FF2B5EF4-FFF2-40B4-BE49-F238E27FC236}">
                <a16:creationId xmlns:a16="http://schemas.microsoft.com/office/drawing/2014/main" id="{75663CEF-81DA-F405-E352-A354DFB1EAE2}"/>
              </a:ext>
            </a:extLst>
          </p:cNvPr>
          <p:cNvSpPr>
            <a:spLocks noGrp="1"/>
          </p:cNvSpPr>
          <p:nvPr>
            <p:ph type="body" sz="quarter" idx="14"/>
          </p:nvPr>
        </p:nvSpPr>
        <p:spPr>
          <a:xfrm>
            <a:off x="1370606" y="1965960"/>
            <a:ext cx="4837904" cy="3401099"/>
          </a:xfrm>
        </p:spPr>
        <p:txBody>
          <a:bodyPr lIns="0" tIns="0" rIns="0" bIns="0" anchor="t">
            <a:normAutofit fontScale="92500" lnSpcReduction="20000"/>
          </a:bodyPr>
          <a:lstStyle/>
          <a:p>
            <a:r>
              <a:rPr lang="en-US" sz="1800" b="0" i="0" u="none" strike="noStrike" baseline="0" dirty="0">
                <a:solidFill>
                  <a:srgbClr val="000000"/>
                </a:solidFill>
                <a:latin typeface="+mn-lt"/>
              </a:rPr>
              <a:t>Club leaders survey</a:t>
            </a:r>
          </a:p>
          <a:p>
            <a:endParaRPr lang="en-US" sz="1800" b="0" i="0" u="none" strike="noStrike" baseline="0" dirty="0">
              <a:solidFill>
                <a:srgbClr val="000000"/>
              </a:solidFill>
              <a:latin typeface="+mn-lt"/>
            </a:endParaRPr>
          </a:p>
          <a:p>
            <a:r>
              <a:rPr lang="en-US" dirty="0">
                <a:solidFill>
                  <a:srgbClr val="000000"/>
                </a:solidFill>
                <a:latin typeface="+mn-lt"/>
              </a:rPr>
              <a:t>Quarterly Financial Reports</a:t>
            </a:r>
          </a:p>
          <a:p>
            <a:endParaRPr lang="en-US" dirty="0">
              <a:solidFill>
                <a:srgbClr val="000000"/>
              </a:solidFill>
              <a:latin typeface="+mn-lt"/>
            </a:endParaRPr>
          </a:p>
          <a:p>
            <a:r>
              <a:rPr lang="en-US" dirty="0">
                <a:solidFill>
                  <a:srgbClr val="000000"/>
                </a:solidFill>
                <a:latin typeface="+mn-lt"/>
              </a:rPr>
              <a:t>Game Watches</a:t>
            </a:r>
          </a:p>
          <a:p>
            <a:pPr lvl="1"/>
            <a:r>
              <a:rPr lang="en-US" b="0" i="0" u="none" strike="noStrike" baseline="0" dirty="0">
                <a:solidFill>
                  <a:srgbClr val="000000"/>
                </a:solidFill>
              </a:rPr>
              <a:t>Peacock subscriptions</a:t>
            </a:r>
          </a:p>
          <a:p>
            <a:pPr lvl="1"/>
            <a:r>
              <a:rPr lang="en-US" dirty="0">
                <a:solidFill>
                  <a:srgbClr val="000000"/>
                </a:solidFill>
                <a:latin typeface="+mn-lt"/>
              </a:rPr>
              <a:t>Basketball schedules</a:t>
            </a:r>
            <a:endParaRPr lang="en-US" b="0" i="0" u="none" strike="noStrike" baseline="0" dirty="0">
              <a:solidFill>
                <a:srgbClr val="000000"/>
              </a:solidFill>
              <a:latin typeface="+mn-lt"/>
            </a:endParaRPr>
          </a:p>
          <a:p>
            <a:endParaRPr lang="en-US" dirty="0">
              <a:solidFill>
                <a:srgbClr val="000000"/>
              </a:solidFill>
              <a:latin typeface="+mn-lt"/>
            </a:endParaRPr>
          </a:p>
          <a:p>
            <a:r>
              <a:rPr lang="en-US" sz="1800" b="0" i="0" u="none" strike="noStrike" baseline="0" dirty="0">
                <a:solidFill>
                  <a:srgbClr val="000000"/>
                </a:solidFill>
                <a:latin typeface="+mn-lt"/>
              </a:rPr>
              <a:t>Club agreement</a:t>
            </a:r>
          </a:p>
          <a:p>
            <a:pPr lvl="1"/>
            <a:r>
              <a:rPr lang="en-US" b="0" i="0" u="none" strike="noStrike" baseline="0" dirty="0">
                <a:solidFill>
                  <a:srgbClr val="000000"/>
                </a:solidFill>
                <a:latin typeface="+mn-lt"/>
              </a:rPr>
              <a:t>Updates are being made to remove items and clarify certain points</a:t>
            </a:r>
          </a:p>
          <a:p>
            <a:endParaRPr lang="en-US" dirty="0">
              <a:solidFill>
                <a:srgbClr val="000000"/>
              </a:solidFill>
              <a:latin typeface="+mn-lt"/>
            </a:endParaRPr>
          </a:p>
          <a:p>
            <a:r>
              <a:rPr lang="en-US" sz="1800" b="0" i="0" u="none" strike="noStrike" baseline="0" dirty="0">
                <a:solidFill>
                  <a:srgbClr val="000000"/>
                </a:solidFill>
                <a:latin typeface="+mn-lt"/>
              </a:rPr>
              <a:t>New Staff</a:t>
            </a:r>
          </a:p>
          <a:p>
            <a:pPr lvl="1"/>
            <a:r>
              <a:rPr lang="en-US" dirty="0">
                <a:solidFill>
                  <a:srgbClr val="000000"/>
                </a:solidFill>
              </a:rPr>
              <a:t>Susie Saberniak – Director, Alumni Club Operations</a:t>
            </a:r>
            <a:endParaRPr lang="en-US" dirty="0">
              <a:solidFill>
                <a:srgbClr val="000000"/>
              </a:solidFill>
              <a:latin typeface="Calibri" panose="020F0502020204030204" pitchFamily="34" charset="0"/>
              <a:cs typeface="Calibri" panose="020F0502020204030204" pitchFamily="34" charset="0"/>
            </a:endParaRPr>
          </a:p>
          <a:p>
            <a:pPr lvl="1"/>
            <a:endParaRPr lang="en-US" dirty="0"/>
          </a:p>
          <a:p>
            <a:pPr lvl="1"/>
            <a:endParaRPr lang="en-US" dirty="0"/>
          </a:p>
        </p:txBody>
      </p:sp>
      <p:pic>
        <p:nvPicPr>
          <p:cNvPr id="7" name="Content Placeholder 6">
            <a:extLst>
              <a:ext uri="{FF2B5EF4-FFF2-40B4-BE49-F238E27FC236}">
                <a16:creationId xmlns:a16="http://schemas.microsoft.com/office/drawing/2014/main" id="{23927BC6-6CAA-22FE-FB7E-46DD0C2301FB}"/>
              </a:ext>
            </a:extLst>
          </p:cNvPr>
          <p:cNvPicPr>
            <a:picLocks noGrp="1" noChangeAspect="1"/>
          </p:cNvPicPr>
          <p:nvPr>
            <p:ph sz="quarter" idx="13"/>
          </p:nvPr>
        </p:nvPicPr>
        <p:blipFill>
          <a:blip r:embed="rId2">
            <a:extLst>
              <a:ext uri="{837473B0-CC2E-450A-ABE3-18F120FF3D39}">
                <a1611:picAttrSrcUrl xmlns:a1611="http://schemas.microsoft.com/office/drawing/2016/11/main" r:id="rId3"/>
              </a:ext>
            </a:extLst>
          </a:blip>
          <a:stretch>
            <a:fillRect/>
          </a:stretch>
        </p:blipFill>
        <p:spPr>
          <a:xfrm>
            <a:off x="7731125" y="1965325"/>
            <a:ext cx="2982913" cy="2982913"/>
          </a:xfrm>
        </p:spPr>
      </p:pic>
    </p:spTree>
    <p:extLst>
      <p:ext uri="{BB962C8B-B14F-4D97-AF65-F5344CB8AC3E}">
        <p14:creationId xmlns:p14="http://schemas.microsoft.com/office/powerpoint/2010/main" val="1813944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37B2A-7895-1F44-AF51-0DBBEE9E30C5}"/>
              </a:ext>
            </a:extLst>
          </p:cNvPr>
          <p:cNvSpPr>
            <a:spLocks noGrp="1"/>
          </p:cNvSpPr>
          <p:nvPr>
            <p:ph type="ctrTitle"/>
          </p:nvPr>
        </p:nvSpPr>
        <p:spPr/>
        <p:txBody>
          <a:bodyPr/>
          <a:lstStyle/>
          <a:p>
            <a:r>
              <a:rPr lang="en-US" dirty="0"/>
              <a:t>Thank you!</a:t>
            </a:r>
          </a:p>
        </p:txBody>
      </p:sp>
      <p:sp>
        <p:nvSpPr>
          <p:cNvPr id="3" name="Text Placeholder 2">
            <a:extLst>
              <a:ext uri="{FF2B5EF4-FFF2-40B4-BE49-F238E27FC236}">
                <a16:creationId xmlns:a16="http://schemas.microsoft.com/office/drawing/2014/main" id="{D020BBB7-F742-3A43-B05F-860BE60DFA37}"/>
              </a:ext>
            </a:extLst>
          </p:cNvPr>
          <p:cNvSpPr>
            <a:spLocks noGrp="1"/>
          </p:cNvSpPr>
          <p:nvPr>
            <p:ph type="body" sz="quarter" idx="14"/>
          </p:nvPr>
        </p:nvSpPr>
        <p:spPr/>
        <p:txBody>
          <a:bodyPr/>
          <a:lstStyle/>
          <a:p>
            <a:r>
              <a:rPr lang="en-US" dirty="0"/>
              <a:t>Forums are the third Wednesday of every month and take place on Zoom.</a:t>
            </a:r>
          </a:p>
          <a:p>
            <a:endParaRPr lang="en-US" dirty="0"/>
          </a:p>
          <a:p>
            <a:r>
              <a:rPr lang="en-US" dirty="0"/>
              <a:t>Registration links will be sent to all club leaders every month. </a:t>
            </a:r>
          </a:p>
          <a:p>
            <a:endParaRPr lang="en-US" dirty="0"/>
          </a:p>
          <a:p>
            <a:r>
              <a:rPr lang="en-US" dirty="0"/>
              <a:t>	</a:t>
            </a:r>
          </a:p>
        </p:txBody>
      </p:sp>
    </p:spTree>
    <p:extLst>
      <p:ext uri="{BB962C8B-B14F-4D97-AF65-F5344CB8AC3E}">
        <p14:creationId xmlns:p14="http://schemas.microsoft.com/office/powerpoint/2010/main" val="2364672677"/>
      </p:ext>
    </p:extLst>
  </p:cSld>
  <p:clrMapOvr>
    <a:masterClrMapping/>
  </p:clrMapOvr>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20_PFLTemplate_Gold_Theme_Wide_Screen_2" id="{D5E235E7-3F6B-4949-9012-0FBD8517B327}" vid="{D11C999C-97F8-F148-8B0C-0F7EED9205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42A0BAF653A6458670ADA7D0EFF580" ma:contentTypeVersion="18" ma:contentTypeDescription="Create a new document." ma:contentTypeScope="" ma:versionID="5a6eef8485e2474dc213e9c0d2699941">
  <xsd:schema xmlns:xsd="http://www.w3.org/2001/XMLSchema" xmlns:xs="http://www.w3.org/2001/XMLSchema" xmlns:p="http://schemas.microsoft.com/office/2006/metadata/properties" xmlns:ns2="9ee23173-6c34-4c26-8384-77e79a881b0b" xmlns:ns3="05e73b2c-bcaa-4cef-b08a-343e37c86aee" targetNamespace="http://schemas.microsoft.com/office/2006/metadata/properties" ma:root="true" ma:fieldsID="cff98a229055873dd2b43d94246297cb" ns2:_="" ns3:_="">
    <xsd:import namespace="9ee23173-6c34-4c26-8384-77e79a881b0b"/>
    <xsd:import namespace="05e73b2c-bcaa-4cef-b08a-343e37c86ae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e23173-6c34-4c26-8384-77e79a881b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854a4b8-6fea-4d1a-924e-9dd2b58c39a2"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e73b2c-bcaa-4cef-b08a-343e37c86ae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687b51d-4713-4c82-bdb9-21381baabedf}" ma:internalName="TaxCatchAll" ma:showField="CatchAllData" ma:web="05e73b2c-bcaa-4cef-b08a-343e37c86a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5e73b2c-bcaa-4cef-b08a-343e37c86aee" xsi:nil="true"/>
    <lcf76f155ced4ddcb4097134ff3c332f xmlns="9ee23173-6c34-4c26-8384-77e79a881b0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954AA16-3579-4510-8621-E80E681EDEC2}">
  <ds:schemaRefs>
    <ds:schemaRef ds:uri="http://schemas.microsoft.com/sharepoint/v3/contenttype/forms"/>
  </ds:schemaRefs>
</ds:datastoreItem>
</file>

<file path=customXml/itemProps2.xml><?xml version="1.0" encoding="utf-8"?>
<ds:datastoreItem xmlns:ds="http://schemas.openxmlformats.org/officeDocument/2006/customXml" ds:itemID="{D5024433-DB1B-487C-8158-EDBFFC5CBC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e23173-6c34-4c26-8384-77e79a881b0b"/>
    <ds:schemaRef ds:uri="05e73b2c-bcaa-4cef-b08a-343e37c86a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B3AD5B-53A0-4F65-8785-4A5F521C1B45}">
  <ds:schemaRefs>
    <ds:schemaRef ds:uri="http://schemas.microsoft.com/office/2006/metadata/properties"/>
    <ds:schemaRef ds:uri="http://schemas.microsoft.com/office/infopath/2007/PartnerControls"/>
    <ds:schemaRef ds:uri="05e73b2c-bcaa-4cef-b08a-343e37c86aee"/>
    <ds:schemaRef ds:uri="9ee23173-6c34-4c26-8384-77e79a881b0b"/>
  </ds:schemaRefs>
</ds:datastoreItem>
</file>

<file path=docProps/app.xml><?xml version="1.0" encoding="utf-8"?>
<Properties xmlns="http://schemas.openxmlformats.org/officeDocument/2006/extended-properties" xmlns:vt="http://schemas.openxmlformats.org/officeDocument/2006/docPropsVTypes">
  <Template>20_PFLTemplate_Gold_Theme_Wide_Ratio</Template>
  <TotalTime>288</TotalTime>
  <Words>209</Words>
  <Application>Microsoft Office PowerPoint</Application>
  <PresentationFormat>Widescreen</PresentationFormat>
  <Paragraphs>56</Paragraphs>
  <Slides>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vt:i4>
      </vt:variant>
    </vt:vector>
  </HeadingPairs>
  <TitlesOfParts>
    <vt:vector size="18" baseType="lpstr">
      <vt:lpstr>Acumin Pro SemiCondensed</vt:lpstr>
      <vt:lpstr>United Sans Reg Medium</vt:lpstr>
      <vt:lpstr>Arial</vt:lpstr>
      <vt:lpstr>Calibri</vt:lpstr>
      <vt:lpstr>United Sans Cond Medium</vt:lpstr>
      <vt:lpstr>United Sans Cd Md</vt:lpstr>
      <vt:lpstr>Wingdings</vt:lpstr>
      <vt:lpstr>Acumin Pro Medium</vt:lpstr>
      <vt:lpstr>Acumin Pro</vt:lpstr>
      <vt:lpstr>Acumin Pro ExtraCondensed</vt:lpstr>
      <vt:lpstr>Purdue1</vt:lpstr>
      <vt:lpstr>Alumni Club Leaders Forum</vt:lpstr>
      <vt:lpstr>Purdue Alumni Club Forum</vt:lpstr>
      <vt:lpstr>Purdue Alumni Club Forum</vt:lpstr>
      <vt:lpstr>Purdue Alumni Club Forum</vt:lpstr>
      <vt:lpstr>Purdue Alumni Club Forum</vt:lpstr>
      <vt:lpstr>Purdue Alumni Club Forum</vt:lpstr>
      <vt:lpstr>Thank you!</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Alumni Clubs Forum</dc:title>
  <dc:creator>Cox, James M.</dc:creator>
  <cp:lastModifiedBy>Cox, James M.</cp:lastModifiedBy>
  <cp:revision>63</cp:revision>
  <dcterms:created xsi:type="dcterms:W3CDTF">2023-07-19T02:26:01Z</dcterms:created>
  <dcterms:modified xsi:type="dcterms:W3CDTF">2023-10-18T23:51:32Z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0x0101002942A0BAF653A6458670ADA7D0EFF580</vt:lpwstr>
  </property>
  <property fmtid="{D5CDD505-2E9C-101B-9397-08002B2CF9AE}" pid="3" name="MediaServiceImageTags">
    <vt:lpwstr/>
  </property>
</Properties>
</file>