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4"/>
    <p:sldMasterId id="2147483733" r:id="rId5"/>
  </p:sldMasterIdLst>
  <p:notesMasterIdLst>
    <p:notesMasterId r:id="rId36"/>
  </p:notesMasterIdLst>
  <p:handoutMasterIdLst>
    <p:handoutMasterId r:id="rId37"/>
  </p:handoutMasterIdLst>
  <p:sldIdLst>
    <p:sldId id="256" r:id="rId6"/>
    <p:sldId id="8598" r:id="rId7"/>
    <p:sldId id="8687" r:id="rId8"/>
    <p:sldId id="8672" r:id="rId9"/>
    <p:sldId id="8977" r:id="rId10"/>
    <p:sldId id="9010" r:id="rId11"/>
    <p:sldId id="8973" r:id="rId12"/>
    <p:sldId id="8984" r:id="rId13"/>
    <p:sldId id="9003" r:id="rId14"/>
    <p:sldId id="9002" r:id="rId15"/>
    <p:sldId id="9013" r:id="rId16"/>
    <p:sldId id="8983" r:id="rId17"/>
    <p:sldId id="9004" r:id="rId18"/>
    <p:sldId id="9012" r:id="rId19"/>
    <p:sldId id="9007" r:id="rId20"/>
    <p:sldId id="9005" r:id="rId21"/>
    <p:sldId id="8684" r:id="rId22"/>
    <p:sldId id="8663" r:id="rId23"/>
    <p:sldId id="8962" r:id="rId24"/>
    <p:sldId id="9008" r:id="rId25"/>
    <p:sldId id="9009" r:id="rId26"/>
    <p:sldId id="8988" r:id="rId27"/>
    <p:sldId id="8987" r:id="rId28"/>
    <p:sldId id="9014" r:id="rId29"/>
    <p:sldId id="9011" r:id="rId30"/>
    <p:sldId id="8990" r:id="rId31"/>
    <p:sldId id="8896" r:id="rId32"/>
    <p:sldId id="8989" r:id="rId33"/>
    <p:sldId id="8957" r:id="rId34"/>
    <p:sldId id="262" r:id="rId35"/>
  </p:sldIdLst>
  <p:sldSz cx="12192000" cy="6858000"/>
  <p:notesSz cx="6858000" cy="9144000"/>
  <p:embeddedFontLst>
    <p:embeddedFont>
      <p:font typeface="Acumin Pro" panose="020B0604020202020204" charset="0"/>
      <p:regular r:id="rId38"/>
      <p:bold r:id="rId39"/>
      <p:italic r:id="rId40"/>
      <p:boldItalic r:id="rId41"/>
    </p:embeddedFont>
    <p:embeddedFont>
      <p:font typeface="Acumin Pro ExtraCondensed" panose="020B0604020202020204" charset="0"/>
      <p:regular r:id="rId42"/>
      <p:bold r:id="rId43"/>
      <p:italic r:id="rId44"/>
      <p:boldItalic r:id="rId45"/>
    </p:embeddedFont>
    <p:embeddedFont>
      <p:font typeface="Acumin Pro SemiCondensed" panose="020B0604020202020204" charset="0"/>
      <p:regular r:id="rId46"/>
      <p:bold r:id="rId47"/>
      <p:italic r:id="rId48"/>
      <p:boldItalic r:id="rId49"/>
    </p:embeddedFont>
    <p:embeddedFont>
      <p:font typeface="Franklin Gothic Book" panose="020B0503020102020204" pitchFamily="34" charset="0"/>
      <p:regular r:id="rId50"/>
      <p:italic r:id="rId51"/>
    </p:embeddedFont>
    <p:embeddedFont>
      <p:font typeface="Franklin Gothic Medium" panose="020B0603020102020204" pitchFamily="34" charset="0"/>
      <p:regular r:id="rId52"/>
      <p:italic r:id="rId53"/>
    </p:embeddedFont>
    <p:embeddedFont>
      <p:font typeface="Montserrat" panose="00000500000000000000" pitchFamily="2" charset="0"/>
      <p:regular r:id="rId54"/>
      <p:bold r:id="rId55"/>
      <p:italic r:id="rId56"/>
      <p:boldItalic r:id="rId57"/>
    </p:embeddedFont>
    <p:embeddedFont>
      <p:font typeface="Montserrat Bold" panose="00000800000000000000" pitchFamily="2" charset="0"/>
      <p:bold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3A3C"/>
    <a:srgbClr val="CD7F32"/>
    <a:srgbClr val="D8DBDE"/>
    <a:srgbClr val="DAA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2C29C-72CD-5467-9368-D28251B7A375}" v="586" dt="2026-05-27T18:46:31.053"/>
    <p1510:client id="{28A33ABF-EA24-6CEA-0928-EED0D3560CEE}" v="1175" dt="2026-05-27T12:50:30.743"/>
    <p1510:client id="{B85201A8-193F-4BDB-83D5-4C5751FC6B7D}" v="2484" dt="2026-05-27T18:28:24.175"/>
    <p1510:client id="{DB5C9C6B-0C3E-D15A-82A5-0F3695A5357E}" v="4" dt="2026-05-27T23:29:06.7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snapToGrid="0">
      <p:cViewPr varScale="1">
        <p:scale>
          <a:sx n="105" d="100"/>
          <a:sy n="105" d="100"/>
        </p:scale>
        <p:origin x="81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LeAnne E." userId="S::lewilliams@purdueforlife.org::92bb8d95-6796-4dc8-a152-63fd72917ca7" providerId="AD" clId="Web-{B4D0A208-4B6A-F02D-6FC4-00FF79FDF09B}"/>
    <pc:docChg chg="delSld modSld">
      <pc:chgData name="Williams, LeAnne E." userId="S::lewilliams@purdueforlife.org::92bb8d95-6796-4dc8-a152-63fd72917ca7" providerId="AD" clId="Web-{B4D0A208-4B6A-F02D-6FC4-00FF79FDF09B}" dt="2026-05-18T13:29:59.498" v="31" actId="20577"/>
      <pc:docMkLst>
        <pc:docMk/>
      </pc:docMkLst>
      <pc:sldChg chg="modSp">
        <pc:chgData name="Williams, LeAnne E." userId="S::lewilliams@purdueforlife.org::92bb8d95-6796-4dc8-a152-63fd72917ca7" providerId="AD" clId="Web-{B4D0A208-4B6A-F02D-6FC4-00FF79FDF09B}" dt="2026-05-18T13:29:38.982" v="29" actId="20577"/>
        <pc:sldMkLst>
          <pc:docMk/>
          <pc:sldMk cId="3379338348" sldId="8687"/>
        </pc:sldMkLst>
        <pc:spChg chg="mod">
          <ac:chgData name="Williams, LeAnne E." userId="S::lewilliams@purdueforlife.org::92bb8d95-6796-4dc8-a152-63fd72917ca7" providerId="AD" clId="Web-{B4D0A208-4B6A-F02D-6FC4-00FF79FDF09B}" dt="2026-05-18T13:29:38.982" v="29" actId="20577"/>
          <ac:spMkLst>
            <pc:docMk/>
            <pc:sldMk cId="3379338348" sldId="8687"/>
            <ac:spMk id="8" creationId="{72E2FD31-F6CC-7D63-84D8-92FCB20CB108}"/>
          </ac:spMkLst>
        </pc:spChg>
      </pc:sldChg>
      <pc:sldChg chg="modSp">
        <pc:chgData name="Williams, LeAnne E." userId="S::lewilliams@purdueforlife.org::92bb8d95-6796-4dc8-a152-63fd72917ca7" providerId="AD" clId="Web-{B4D0A208-4B6A-F02D-6FC4-00FF79FDF09B}" dt="2026-05-18T13:29:59.498" v="31" actId="20577"/>
        <pc:sldMkLst>
          <pc:docMk/>
          <pc:sldMk cId="432853895" sldId="8957"/>
        </pc:sldMkLst>
      </pc:sldChg>
      <pc:sldChg chg="modSp">
        <pc:chgData name="Williams, LeAnne E." userId="S::lewilliams@purdueforlife.org::92bb8d95-6796-4dc8-a152-63fd72917ca7" providerId="AD" clId="Web-{B4D0A208-4B6A-F02D-6FC4-00FF79FDF09B}" dt="2026-05-18T13:29:07.513" v="26" actId="20577"/>
        <pc:sldMkLst>
          <pc:docMk/>
          <pc:sldMk cId="1519121586" sldId="8973"/>
        </pc:sldMkLst>
        <pc:spChg chg="mod">
          <ac:chgData name="Williams, LeAnne E." userId="S::lewilliams@purdueforlife.org::92bb8d95-6796-4dc8-a152-63fd72917ca7" providerId="AD" clId="Web-{B4D0A208-4B6A-F02D-6FC4-00FF79FDF09B}" dt="2026-05-18T13:29:07.513" v="26" actId="20577"/>
          <ac:spMkLst>
            <pc:docMk/>
            <pc:sldMk cId="1519121586" sldId="8973"/>
            <ac:spMk id="2" creationId="{47460C52-91BD-643A-39E4-ACA567D51DD7}"/>
          </ac:spMkLst>
        </pc:spChg>
      </pc:sldChg>
    </pc:docChg>
  </pc:docChgLst>
  <pc:docChgLst>
    <pc:chgData name="Williams, LeAnne E." userId="S::lewilliams@purdueforlife.org::92bb8d95-6796-4dc8-a152-63fd72917ca7" providerId="AD" clId="Web-{BF5B8AC1-BB9B-7E2F-24A9-4B569F9AB4AA}"/>
    <pc:docChg chg="addSld delSld modSld sldOrd">
      <pc:chgData name="Williams, LeAnne E." userId="S::lewilliams@purdueforlife.org::92bb8d95-6796-4dc8-a152-63fd72917ca7" providerId="AD" clId="Web-{BF5B8AC1-BB9B-7E2F-24A9-4B569F9AB4AA}" dt="2026-05-26T18:30:44.330" v="325" actId="20577"/>
      <pc:docMkLst>
        <pc:docMk/>
      </pc:docMkLst>
      <pc:sldChg chg="modSp">
        <pc:chgData name="Williams, LeAnne E." userId="S::lewilliams@purdueforlife.org::92bb8d95-6796-4dc8-a152-63fd72917ca7" providerId="AD" clId="Web-{BF5B8AC1-BB9B-7E2F-24A9-4B569F9AB4AA}" dt="2026-05-26T17:32:24.304" v="143" actId="20577"/>
        <pc:sldMkLst>
          <pc:docMk/>
          <pc:sldMk cId="2364672677" sldId="262"/>
        </pc:sldMkLst>
        <pc:spChg chg="mod">
          <ac:chgData name="Williams, LeAnne E." userId="S::lewilliams@purdueforlife.org::92bb8d95-6796-4dc8-a152-63fd72917ca7" providerId="AD" clId="Web-{BF5B8AC1-BB9B-7E2F-24A9-4B569F9AB4AA}" dt="2026-05-26T17:32:24.304" v="143" actId="20577"/>
          <ac:spMkLst>
            <pc:docMk/>
            <pc:sldMk cId="2364672677" sldId="262"/>
            <ac:spMk id="3" creationId="{D020BBB7-F742-3A43-B05F-860BE60DFA37}"/>
          </ac:spMkLst>
        </pc:spChg>
      </pc:sldChg>
      <pc:sldChg chg="modNotes">
        <pc:chgData name="Williams, LeAnne E." userId="S::lewilliams@purdueforlife.org::92bb8d95-6796-4dc8-a152-63fd72917ca7" providerId="AD" clId="Web-{BF5B8AC1-BB9B-7E2F-24A9-4B569F9AB4AA}" dt="2026-05-26T17:23:03.231" v="126"/>
        <pc:sldMkLst>
          <pc:docMk/>
          <pc:sldMk cId="1757225456" sldId="8663"/>
        </pc:sldMkLst>
      </pc:sldChg>
      <pc:sldChg chg="addSp delSp modSp">
        <pc:chgData name="Williams, LeAnne E." userId="S::lewilliams@purdueforlife.org::92bb8d95-6796-4dc8-a152-63fd72917ca7" providerId="AD" clId="Web-{BF5B8AC1-BB9B-7E2F-24A9-4B569F9AB4AA}" dt="2026-05-26T18:30:44.330" v="325" actId="20577"/>
        <pc:sldMkLst>
          <pc:docMk/>
          <pc:sldMk cId="4255939633" sldId="8672"/>
        </pc:sldMkLst>
        <pc:spChg chg="mod">
          <ac:chgData name="Williams, LeAnne E." userId="S::lewilliams@purdueforlife.org::92bb8d95-6796-4dc8-a152-63fd72917ca7" providerId="AD" clId="Web-{BF5B8AC1-BB9B-7E2F-24A9-4B569F9AB4AA}" dt="2026-05-26T18:30:44.330" v="325" actId="20577"/>
          <ac:spMkLst>
            <pc:docMk/>
            <pc:sldMk cId="4255939633" sldId="8672"/>
            <ac:spMk id="4" creationId="{800FC612-053D-D0D9-96C9-D0D0E7DDBF40}"/>
          </ac:spMkLst>
        </pc:spChg>
      </pc:sldChg>
      <pc:sldChg chg="modSp">
        <pc:chgData name="Williams, LeAnne E." userId="S::lewilliams@purdueforlife.org::92bb8d95-6796-4dc8-a152-63fd72917ca7" providerId="AD" clId="Web-{BF5B8AC1-BB9B-7E2F-24A9-4B569F9AB4AA}" dt="2026-05-26T17:26:16.484" v="129" actId="20577"/>
        <pc:sldMkLst>
          <pc:docMk/>
          <pc:sldMk cId="1604075859" sldId="8962"/>
        </pc:sldMkLst>
        <pc:spChg chg="mod">
          <ac:chgData name="Williams, LeAnne E." userId="S::lewilliams@purdueforlife.org::92bb8d95-6796-4dc8-a152-63fd72917ca7" providerId="AD" clId="Web-{BF5B8AC1-BB9B-7E2F-24A9-4B569F9AB4AA}" dt="2026-05-26T17:26:16.484" v="129" actId="20577"/>
          <ac:spMkLst>
            <pc:docMk/>
            <pc:sldMk cId="1604075859" sldId="8962"/>
            <ac:spMk id="2" creationId="{55231A20-35A0-51B9-0D49-948CD32327C0}"/>
          </ac:spMkLst>
        </pc:spChg>
      </pc:sldChg>
      <pc:sldChg chg="add del">
        <pc:chgData name="Williams, LeAnne E." userId="S::lewilliams@purdueforlife.org::92bb8d95-6796-4dc8-a152-63fd72917ca7" providerId="AD" clId="Web-{BF5B8AC1-BB9B-7E2F-24A9-4B569F9AB4AA}" dt="2026-05-26T17:24:33.310" v="128"/>
        <pc:sldMkLst>
          <pc:docMk/>
          <pc:sldMk cId="1728598991" sldId="8988"/>
        </pc:sldMkLst>
      </pc:sldChg>
      <pc:sldChg chg="modSp">
        <pc:chgData name="Williams, LeAnne E." userId="S::lewilliams@purdueforlife.org::92bb8d95-6796-4dc8-a152-63fd72917ca7" providerId="AD" clId="Web-{BF5B8AC1-BB9B-7E2F-24A9-4B569F9AB4AA}" dt="2026-05-26T17:09:38.622" v="15" actId="20577"/>
        <pc:sldMkLst>
          <pc:docMk/>
          <pc:sldMk cId="2675018891" sldId="9003"/>
        </pc:sldMkLst>
        <pc:spChg chg="mod">
          <ac:chgData name="Williams, LeAnne E." userId="S::lewilliams@purdueforlife.org::92bb8d95-6796-4dc8-a152-63fd72917ca7" providerId="AD" clId="Web-{BF5B8AC1-BB9B-7E2F-24A9-4B569F9AB4AA}" dt="2026-05-26T17:09:38.622" v="15" actId="20577"/>
          <ac:spMkLst>
            <pc:docMk/>
            <pc:sldMk cId="2675018891" sldId="9003"/>
            <ac:spMk id="3" creationId="{3895C5F3-C7C8-2935-DA97-968973A7869F}"/>
          </ac:spMkLst>
        </pc:spChg>
      </pc:sldChg>
      <pc:sldChg chg="modSp">
        <pc:chgData name="Williams, LeAnne E." userId="S::lewilliams@purdueforlife.org::92bb8d95-6796-4dc8-a152-63fd72917ca7" providerId="AD" clId="Web-{BF5B8AC1-BB9B-7E2F-24A9-4B569F9AB4AA}" dt="2026-05-26T17:14:26.784" v="25" actId="20577"/>
        <pc:sldMkLst>
          <pc:docMk/>
          <pc:sldMk cId="924308644" sldId="9004"/>
        </pc:sldMkLst>
        <pc:spChg chg="mod">
          <ac:chgData name="Williams, LeAnne E." userId="S::lewilliams@purdueforlife.org::92bb8d95-6796-4dc8-a152-63fd72917ca7" providerId="AD" clId="Web-{BF5B8AC1-BB9B-7E2F-24A9-4B569F9AB4AA}" dt="2026-05-26T17:14:26.784" v="25" actId="20577"/>
          <ac:spMkLst>
            <pc:docMk/>
            <pc:sldMk cId="924308644" sldId="9004"/>
            <ac:spMk id="2" creationId="{BB36EFE8-7402-5C4D-C00A-2105E445D989}"/>
          </ac:spMkLst>
        </pc:spChg>
      </pc:sldChg>
      <pc:sldChg chg="ord">
        <pc:chgData name="Williams, LeAnne E." userId="S::lewilliams@purdueforlife.org::92bb8d95-6796-4dc8-a152-63fd72917ca7" providerId="AD" clId="Web-{BF5B8AC1-BB9B-7E2F-24A9-4B569F9AB4AA}" dt="2026-05-26T17:14:29.815" v="26"/>
        <pc:sldMkLst>
          <pc:docMk/>
          <pc:sldMk cId="1313272607" sldId="9005"/>
        </pc:sldMkLst>
      </pc:sldChg>
      <pc:sldChg chg="modSp add replId">
        <pc:chgData name="Williams, LeAnne E." userId="S::lewilliams@purdueforlife.org::92bb8d95-6796-4dc8-a152-63fd72917ca7" providerId="AD" clId="Web-{BF5B8AC1-BB9B-7E2F-24A9-4B569F9AB4AA}" dt="2026-05-26T17:20:55.588" v="121" actId="20577"/>
        <pc:sldMkLst>
          <pc:docMk/>
          <pc:sldMk cId="3314691822" sldId="9007"/>
        </pc:sldMkLst>
      </pc:sldChg>
      <pc:sldChg chg="modSp add replId">
        <pc:chgData name="Williams, LeAnne E." userId="S::lewilliams@purdueforlife.org::92bb8d95-6796-4dc8-a152-63fd72917ca7" providerId="AD" clId="Web-{BF5B8AC1-BB9B-7E2F-24A9-4B569F9AB4AA}" dt="2026-05-26T17:26:58.297" v="137" actId="20577"/>
        <pc:sldMkLst>
          <pc:docMk/>
          <pc:sldMk cId="1175348050" sldId="9008"/>
        </pc:sldMkLst>
        <pc:spChg chg="mod">
          <ac:chgData name="Williams, LeAnne E." userId="S::lewilliams@purdueforlife.org::92bb8d95-6796-4dc8-a152-63fd72917ca7" providerId="AD" clId="Web-{BF5B8AC1-BB9B-7E2F-24A9-4B569F9AB4AA}" dt="2026-05-26T17:26:58.297" v="137" actId="20577"/>
          <ac:spMkLst>
            <pc:docMk/>
            <pc:sldMk cId="1175348050" sldId="9008"/>
            <ac:spMk id="2" creationId="{0B825650-CF4D-3E7E-EC64-1FE2FC7C123F}"/>
          </ac:spMkLst>
        </pc:spChg>
      </pc:sldChg>
      <pc:sldChg chg="addSp delSp modSp add">
        <pc:chgData name="Williams, LeAnne E." userId="S::lewilliams@purdueforlife.org::92bb8d95-6796-4dc8-a152-63fd72917ca7" providerId="AD" clId="Web-{BF5B8AC1-BB9B-7E2F-24A9-4B569F9AB4AA}" dt="2026-05-26T18:28:13.126" v="247" actId="20577"/>
        <pc:sldMkLst>
          <pc:docMk/>
          <pc:sldMk cId="2379429704" sldId="9009"/>
        </pc:sldMkLst>
        <pc:spChg chg="mod">
          <ac:chgData name="Williams, LeAnne E." userId="S::lewilliams@purdueforlife.org::92bb8d95-6796-4dc8-a152-63fd72917ca7" providerId="AD" clId="Web-{BF5B8AC1-BB9B-7E2F-24A9-4B569F9AB4AA}" dt="2026-05-26T18:27:57.407" v="239" actId="14100"/>
          <ac:spMkLst>
            <pc:docMk/>
            <pc:sldMk cId="2379429704" sldId="9009"/>
            <ac:spMk id="3" creationId="{0B05DA2D-117A-C013-0492-56FF264F6424}"/>
          </ac:spMkLst>
        </pc:spChg>
        <pc:spChg chg="add mod">
          <ac:chgData name="Williams, LeAnne E." userId="S::lewilliams@purdueforlife.org::92bb8d95-6796-4dc8-a152-63fd72917ca7" providerId="AD" clId="Web-{BF5B8AC1-BB9B-7E2F-24A9-4B569F9AB4AA}" dt="2026-05-26T18:28:13.126" v="247" actId="20577"/>
          <ac:spMkLst>
            <pc:docMk/>
            <pc:sldMk cId="2379429704" sldId="9009"/>
            <ac:spMk id="6" creationId="{C1BE402C-754A-216C-DF27-AACC049B30C6}"/>
          </ac:spMkLst>
        </pc:spChg>
        <pc:spChg chg="mod">
          <ac:chgData name="Williams, LeAnne E." userId="S::lewilliams@purdueforlife.org::92bb8d95-6796-4dc8-a152-63fd72917ca7" providerId="AD" clId="Web-{BF5B8AC1-BB9B-7E2F-24A9-4B569F9AB4AA}" dt="2026-05-26T18:24:41.734" v="157" actId="20577"/>
          <ac:spMkLst>
            <pc:docMk/>
            <pc:sldMk cId="2379429704" sldId="9009"/>
            <ac:spMk id="7" creationId="{CAB9BB13-F02A-A733-D4D4-BD46F8D25E95}"/>
          </ac:spMkLst>
        </pc:spChg>
      </pc:sldChg>
    </pc:docChg>
  </pc:docChgLst>
  <pc:docChgLst>
    <pc:chgData name="Thompson, Darien E." userId="S::dethompson@purdueforlife.org::7f586d60-9474-46ae-a8e5-946196fa2512" providerId="AD" clId="Web-{221CC72C-FB73-7030-2537-42020D223114}"/>
    <pc:docChg chg="addSld modSld">
      <pc:chgData name="Thompson, Darien E." userId="S::dethompson@purdueforlife.org::7f586d60-9474-46ae-a8e5-946196fa2512" providerId="AD" clId="Web-{221CC72C-FB73-7030-2537-42020D223114}" dt="2026-05-20T20:27:14.372" v="278"/>
      <pc:docMkLst>
        <pc:docMk/>
      </pc:docMkLst>
      <pc:sldChg chg="addSp delSp modSp mod modClrScheme chgLayout">
        <pc:chgData name="Thompson, Darien E." userId="S::dethompson@purdueforlife.org::7f586d60-9474-46ae-a8e5-946196fa2512" providerId="AD" clId="Web-{221CC72C-FB73-7030-2537-42020D223114}" dt="2026-05-20T20:23:30.708" v="274" actId="20577"/>
        <pc:sldMkLst>
          <pc:docMk/>
          <pc:sldMk cId="993703485" sldId="8983"/>
        </pc:sldMkLst>
        <pc:spChg chg="mod ord">
          <ac:chgData name="Thompson, Darien E." userId="S::dethompson@purdueforlife.org::7f586d60-9474-46ae-a8e5-946196fa2512" providerId="AD" clId="Web-{221CC72C-FB73-7030-2537-42020D223114}" dt="2026-05-20T20:12:46.082" v="130"/>
          <ac:spMkLst>
            <pc:docMk/>
            <pc:sldMk cId="993703485" sldId="8983"/>
            <ac:spMk id="2" creationId="{B52EBF5F-80A1-2FE1-C1CD-D826E089AD91}"/>
          </ac:spMkLst>
        </pc:spChg>
        <pc:spChg chg="mod ord">
          <ac:chgData name="Thompson, Darien E." userId="S::dethompson@purdueforlife.org::7f586d60-9474-46ae-a8e5-946196fa2512" providerId="AD" clId="Web-{221CC72C-FB73-7030-2537-42020D223114}" dt="2026-05-20T20:12:46.082" v="130"/>
          <ac:spMkLst>
            <pc:docMk/>
            <pc:sldMk cId="993703485" sldId="8983"/>
            <ac:spMk id="4" creationId="{60155972-D0A1-5AC2-2F9B-CD2C06AFA0B2}"/>
          </ac:spMkLst>
        </pc:spChg>
        <pc:spChg chg="mod">
          <ac:chgData name="Thompson, Darien E." userId="S::dethompson@purdueforlife.org::7f586d60-9474-46ae-a8e5-946196fa2512" providerId="AD" clId="Web-{221CC72C-FB73-7030-2537-42020D223114}" dt="2026-05-20T20:23:30.708" v="274" actId="20577"/>
          <ac:spMkLst>
            <pc:docMk/>
            <pc:sldMk cId="993703485" sldId="8983"/>
            <ac:spMk id="5" creationId="{10CEB7D9-BFD6-126F-77B9-189236B64A80}"/>
          </ac:spMkLst>
        </pc:spChg>
        <pc:spChg chg="add mod">
          <ac:chgData name="Thompson, Darien E." userId="S::dethompson@purdueforlife.org::7f586d60-9474-46ae-a8e5-946196fa2512" providerId="AD" clId="Web-{221CC72C-FB73-7030-2537-42020D223114}" dt="2026-05-20T20:20:00.469" v="251" actId="20577"/>
          <ac:spMkLst>
            <pc:docMk/>
            <pc:sldMk cId="993703485" sldId="8983"/>
            <ac:spMk id="7" creationId="{121E8F73-346F-E344-170F-24F1787F297E}"/>
          </ac:spMkLst>
        </pc:spChg>
        <pc:picChg chg="add mod">
          <ac:chgData name="Thompson, Darien E." userId="S::dethompson@purdueforlife.org::7f586d60-9474-46ae-a8e5-946196fa2512" providerId="AD" clId="Web-{221CC72C-FB73-7030-2537-42020D223114}" dt="2026-05-20T20:22:26.191" v="256" actId="1076"/>
          <ac:picMkLst>
            <pc:docMk/>
            <pc:sldMk cId="993703485" sldId="8983"/>
            <ac:picMk id="8" creationId="{9C455EFC-AE70-49A0-DF74-8103ADCF8149}"/>
          </ac:picMkLst>
        </pc:picChg>
      </pc:sldChg>
      <pc:sldChg chg="add replId">
        <pc:chgData name="Thompson, Darien E." userId="S::dethompson@purdueforlife.org::7f586d60-9474-46ae-a8e5-946196fa2512" providerId="AD" clId="Web-{221CC72C-FB73-7030-2537-42020D223114}" dt="2026-05-20T20:05:33.536" v="0"/>
        <pc:sldMkLst>
          <pc:docMk/>
          <pc:sldMk cId="924308644" sldId="9004"/>
        </pc:sldMkLst>
      </pc:sldChg>
      <pc:sldChg chg="addSp delSp modSp new">
        <pc:chgData name="Thompson, Darien E." userId="S::dethompson@purdueforlife.org::7f586d60-9474-46ae-a8e5-946196fa2512" providerId="AD" clId="Web-{221CC72C-FB73-7030-2537-42020D223114}" dt="2026-05-20T20:27:14.372" v="278"/>
        <pc:sldMkLst>
          <pc:docMk/>
          <pc:sldMk cId="1313272607" sldId="9005"/>
        </pc:sldMkLst>
      </pc:sldChg>
    </pc:docChg>
  </pc:docChgLst>
  <pc:docChgLst>
    <pc:chgData name="Thompson, Darien E." userId="S::dethompson@purdueforlife.org::7f586d60-9474-46ae-a8e5-946196fa2512" providerId="AD" clId="Web-{1B72C29C-72CD-5467-9368-D28251B7A375}"/>
    <pc:docChg chg="addSld delSld modSld sldOrd">
      <pc:chgData name="Thompson, Darien E." userId="S::dethompson@purdueforlife.org::7f586d60-9474-46ae-a8e5-946196fa2512" providerId="AD" clId="Web-{1B72C29C-72CD-5467-9368-D28251B7A375}" dt="2026-05-27T18:45:20.771" v="295" actId="20577"/>
      <pc:docMkLst>
        <pc:docMk/>
      </pc:docMkLst>
      <pc:sldChg chg="addSp delSp modSp">
        <pc:chgData name="Thompson, Darien E." userId="S::dethompson@purdueforlife.org::7f586d60-9474-46ae-a8e5-946196fa2512" providerId="AD" clId="Web-{1B72C29C-72CD-5467-9368-D28251B7A375}" dt="2026-05-27T18:45:20.771" v="295" actId="20577"/>
        <pc:sldMkLst>
          <pc:docMk/>
          <pc:sldMk cId="1313272607" sldId="9005"/>
        </pc:sldMkLst>
        <pc:spChg chg="del">
          <ac:chgData name="Thompson, Darien E." userId="S::dethompson@purdueforlife.org::7f586d60-9474-46ae-a8e5-946196fa2512" providerId="AD" clId="Web-{1B72C29C-72CD-5467-9368-D28251B7A375}" dt="2026-05-27T18:28:56.972" v="196"/>
          <ac:spMkLst>
            <pc:docMk/>
            <pc:sldMk cId="1313272607" sldId="9005"/>
            <ac:spMk id="4" creationId="{13BC5E07-183A-967C-8AA0-F6F72346254C}"/>
          </ac:spMkLst>
        </pc:spChg>
        <pc:spChg chg="add mod">
          <ac:chgData name="Thompson, Darien E." userId="S::dethompson@purdueforlife.org::7f586d60-9474-46ae-a8e5-946196fa2512" providerId="AD" clId="Web-{1B72C29C-72CD-5467-9368-D28251B7A375}" dt="2026-05-27T18:45:20.771" v="295" actId="20577"/>
          <ac:spMkLst>
            <pc:docMk/>
            <pc:sldMk cId="1313272607" sldId="9005"/>
            <ac:spMk id="5" creationId="{A11A46B2-DB31-70AC-A5B3-B560B3A61F2D}"/>
          </ac:spMkLst>
        </pc:spChg>
      </pc:sldChg>
      <pc:sldChg chg="addSp delSp modSp">
        <pc:chgData name="Thompson, Darien E." userId="S::dethompson@purdueforlife.org::7f586d60-9474-46ae-a8e5-946196fa2512" providerId="AD" clId="Web-{1B72C29C-72CD-5467-9368-D28251B7A375}" dt="2026-05-27T18:44:16.771" v="259" actId="20577"/>
        <pc:sldMkLst>
          <pc:docMk/>
          <pc:sldMk cId="3314691822" sldId="9007"/>
        </pc:sldMkLst>
        <pc:spChg chg="add mod">
          <ac:chgData name="Thompson, Darien E." userId="S::dethompson@purdueforlife.org::7f586d60-9474-46ae-a8e5-946196fa2512" providerId="AD" clId="Web-{1B72C29C-72CD-5467-9368-D28251B7A375}" dt="2026-05-27T18:44:16.771" v="259" actId="20577"/>
          <ac:spMkLst>
            <pc:docMk/>
            <pc:sldMk cId="3314691822" sldId="9007"/>
            <ac:spMk id="8" creationId="{3E012AD5-6772-590F-7D5F-63691C07F37A}"/>
          </ac:spMkLst>
        </pc:spChg>
        <pc:picChg chg="del">
          <ac:chgData name="Thompson, Darien E." userId="S::dethompson@purdueforlife.org::7f586d60-9474-46ae-a8e5-946196fa2512" providerId="AD" clId="Web-{1B72C29C-72CD-5467-9368-D28251B7A375}" dt="2026-05-27T18:16:26.611" v="5"/>
          <ac:picMkLst>
            <pc:docMk/>
            <pc:sldMk cId="3314691822" sldId="9007"/>
            <ac:picMk id="3" creationId="{F3F1FD02-4DB7-8601-CF85-72C4CFAA949D}"/>
          </ac:picMkLst>
        </pc:picChg>
        <pc:picChg chg="del">
          <ac:chgData name="Thompson, Darien E." userId="S::dethompson@purdueforlife.org::7f586d60-9474-46ae-a8e5-946196fa2512" providerId="AD" clId="Web-{1B72C29C-72CD-5467-9368-D28251B7A375}" dt="2026-05-27T18:16:32.251" v="6"/>
          <ac:picMkLst>
            <pc:docMk/>
            <pc:sldMk cId="3314691822" sldId="9007"/>
            <ac:picMk id="5" creationId="{BF06131A-7EFF-53BE-1BD5-EAFF2916DEC6}"/>
          </ac:picMkLst>
        </pc:picChg>
        <pc:picChg chg="add mod">
          <ac:chgData name="Thompson, Darien E." userId="S::dethompson@purdueforlife.org::7f586d60-9474-46ae-a8e5-946196fa2512" providerId="AD" clId="Web-{1B72C29C-72CD-5467-9368-D28251B7A375}" dt="2026-05-27T18:16:44.986" v="11" actId="1076"/>
          <ac:picMkLst>
            <pc:docMk/>
            <pc:sldMk cId="3314691822" sldId="9007"/>
            <ac:picMk id="6" creationId="{47F1AC04-4108-6AE7-215A-7437E1186CF4}"/>
          </ac:picMkLst>
        </pc:picChg>
      </pc:sldChg>
      <pc:sldChg chg="modSp">
        <pc:chgData name="Thompson, Darien E." userId="S::dethompson@purdueforlife.org::7f586d60-9474-46ae-a8e5-946196fa2512" providerId="AD" clId="Web-{1B72C29C-72CD-5467-9368-D28251B7A375}" dt="2026-05-27T17:23:11.026" v="4" actId="20577"/>
        <pc:sldMkLst>
          <pc:docMk/>
          <pc:sldMk cId="1817958665" sldId="9012"/>
        </pc:sldMkLst>
        <pc:spChg chg="mod">
          <ac:chgData name="Thompson, Darien E." userId="S::dethompson@purdueforlife.org::7f586d60-9474-46ae-a8e5-946196fa2512" providerId="AD" clId="Web-{1B72C29C-72CD-5467-9368-D28251B7A375}" dt="2026-05-27T17:23:11.026" v="4" actId="20577"/>
          <ac:spMkLst>
            <pc:docMk/>
            <pc:sldMk cId="1817958665" sldId="9012"/>
            <ac:spMk id="16" creationId="{5E20B419-EA92-6C72-9B15-A2DA758957FB}"/>
          </ac:spMkLst>
        </pc:spChg>
      </pc:sldChg>
      <pc:sldChg chg="new del ord">
        <pc:chgData name="Thompson, Darien E." userId="S::dethompson@purdueforlife.org::7f586d60-9474-46ae-a8e5-946196fa2512" providerId="AD" clId="Web-{1B72C29C-72CD-5467-9368-D28251B7A375}" dt="2026-05-27T15:30:50.219" v="2"/>
        <pc:sldMkLst>
          <pc:docMk/>
          <pc:sldMk cId="2009265294" sldId="9014"/>
        </pc:sldMkLst>
      </pc:sldChg>
    </pc:docChg>
  </pc:docChgLst>
  <pc:docChgLst>
    <pc:chgData name="Thompson, Darien E." userId="S::dethompson@purdueforlife.org::7f586d60-9474-46ae-a8e5-946196fa2512" providerId="AD" clId="Web-{9C1FB0FE-6544-EC4F-6845-9BAA745DB3E5}"/>
    <pc:docChg chg="addSld delSld modSld sldOrd">
      <pc:chgData name="Thompson, Darien E." userId="S::dethompson@purdueforlife.org::7f586d60-9474-46ae-a8e5-946196fa2512" providerId="AD" clId="Web-{9C1FB0FE-6544-EC4F-6845-9BAA745DB3E5}" dt="2026-05-26T17:54:44.034" v="58" actId="1076"/>
      <pc:docMkLst>
        <pc:docMk/>
      </pc:docMkLst>
      <pc:sldChg chg="addSp delSp modSp">
        <pc:chgData name="Thompson, Darien E." userId="S::dethompson@purdueforlife.org::7f586d60-9474-46ae-a8e5-946196fa2512" providerId="AD" clId="Web-{9C1FB0FE-6544-EC4F-6845-9BAA745DB3E5}" dt="2026-05-26T17:54:44.034" v="58" actId="1076"/>
        <pc:sldMkLst>
          <pc:docMk/>
          <pc:sldMk cId="1313272607" sldId="9005"/>
        </pc:sldMkLst>
        <pc:picChg chg="add mod">
          <ac:chgData name="Thompson, Darien E." userId="S::dethompson@purdueforlife.org::7f586d60-9474-46ae-a8e5-946196fa2512" providerId="AD" clId="Web-{9C1FB0FE-6544-EC4F-6845-9BAA745DB3E5}" dt="2026-05-26T17:54:44.034" v="58" actId="1076"/>
          <ac:picMkLst>
            <pc:docMk/>
            <pc:sldMk cId="1313272607" sldId="9005"/>
            <ac:picMk id="2" creationId="{9503775F-BE2A-FE79-9038-443559F2F226}"/>
          </ac:picMkLst>
        </pc:picChg>
      </pc:sldChg>
      <pc:sldChg chg="addSp delSp modSp">
        <pc:chgData name="Thompson, Darien E." userId="S::dethompson@purdueforlife.org::7f586d60-9474-46ae-a8e5-946196fa2512" providerId="AD" clId="Web-{9C1FB0FE-6544-EC4F-6845-9BAA745DB3E5}" dt="2026-05-26T17:53:15.375" v="54" actId="20577"/>
        <pc:sldMkLst>
          <pc:docMk/>
          <pc:sldMk cId="3314691822" sldId="9007"/>
        </pc:sldMkLst>
        <pc:spChg chg="mod">
          <ac:chgData name="Thompson, Darien E." userId="S::dethompson@purdueforlife.org::7f586d60-9474-46ae-a8e5-946196fa2512" providerId="AD" clId="Web-{9C1FB0FE-6544-EC4F-6845-9BAA745DB3E5}" dt="2026-05-26T17:53:15.375" v="54" actId="20577"/>
          <ac:spMkLst>
            <pc:docMk/>
            <pc:sldMk cId="3314691822" sldId="9007"/>
            <ac:spMk id="2" creationId="{BADC19EA-8E35-D914-3AE2-942152DE01CE}"/>
          </ac:spMkLst>
        </pc:spChg>
      </pc:sldChg>
    </pc:docChg>
  </pc:docChgLst>
  <pc:docChgLst>
    <pc:chgData name="Jernagan, Denise R." userId="S::drjernagan@purdueforlife.org::f0cd4137-05c2-430f-a966-ef907e9ca740" providerId="AD" clId="Web-{28A33ABF-EA24-6CEA-0928-EED0D3560CEE}"/>
    <pc:docChg chg="modSld">
      <pc:chgData name="Jernagan, Denise R." userId="S::drjernagan@purdueforlife.org::f0cd4137-05c2-430f-a966-ef907e9ca740" providerId="AD" clId="Web-{28A33ABF-EA24-6CEA-0928-EED0D3560CEE}" dt="2026-05-27T12:50:29.071" v="568" actId="20577"/>
      <pc:docMkLst>
        <pc:docMk/>
      </pc:docMkLst>
      <pc:sldChg chg="modSp">
        <pc:chgData name="Jernagan, Denise R." userId="S::drjernagan@purdueforlife.org::f0cd4137-05c2-430f-a966-ef907e9ca740" providerId="AD" clId="Web-{28A33ABF-EA24-6CEA-0928-EED0D3560CEE}" dt="2026-05-27T12:50:03.195" v="559" actId="20577"/>
        <pc:sldMkLst>
          <pc:docMk/>
          <pc:sldMk cId="1604075859" sldId="8962"/>
        </pc:sldMkLst>
        <pc:spChg chg="mod">
          <ac:chgData name="Jernagan, Denise R." userId="S::drjernagan@purdueforlife.org::f0cd4137-05c2-430f-a966-ef907e9ca740" providerId="AD" clId="Web-{28A33ABF-EA24-6CEA-0928-EED0D3560CEE}" dt="2026-05-27T12:50:03.195" v="559" actId="20577"/>
          <ac:spMkLst>
            <pc:docMk/>
            <pc:sldMk cId="1604075859" sldId="8962"/>
            <ac:spMk id="2" creationId="{55231A20-35A0-51B9-0D49-948CD32327C0}"/>
          </ac:spMkLst>
        </pc:spChg>
      </pc:sldChg>
      <pc:sldChg chg="modSp">
        <pc:chgData name="Jernagan, Denise R." userId="S::drjernagan@purdueforlife.org::f0cd4137-05c2-430f-a966-ef907e9ca740" providerId="AD" clId="Web-{28A33ABF-EA24-6CEA-0928-EED0D3560CEE}" dt="2026-05-27T12:50:29.071" v="568" actId="20577"/>
        <pc:sldMkLst>
          <pc:docMk/>
          <pc:sldMk cId="1175348050" sldId="9008"/>
        </pc:sldMkLst>
        <pc:spChg chg="mod">
          <ac:chgData name="Jernagan, Denise R." userId="S::drjernagan@purdueforlife.org::f0cd4137-05c2-430f-a966-ef907e9ca740" providerId="AD" clId="Web-{28A33ABF-EA24-6CEA-0928-EED0D3560CEE}" dt="2026-05-27T12:50:29.071" v="568" actId="20577"/>
          <ac:spMkLst>
            <pc:docMk/>
            <pc:sldMk cId="1175348050" sldId="9008"/>
            <ac:spMk id="2" creationId="{0B825650-CF4D-3E7E-EC64-1FE2FC7C123F}"/>
          </ac:spMkLst>
        </pc:spChg>
      </pc:sldChg>
    </pc:docChg>
  </pc:docChgLst>
  <pc:docChgLst>
    <pc:chgData name="Williams, LeAnne E." userId="S::lewilliams@purdueforlife.org::92bb8d95-6796-4dc8-a152-63fd72917ca7" providerId="AD" clId="Web-{041B11A5-688D-A651-5683-C5BAD132B183}"/>
    <pc:docChg chg="delSld modSld">
      <pc:chgData name="Williams, LeAnne E." userId="S::lewilliams@purdueforlife.org::92bb8d95-6796-4dc8-a152-63fd72917ca7" providerId="AD" clId="Web-{041B11A5-688D-A651-5683-C5BAD132B183}" dt="2026-05-18T17:09:51.074" v="40"/>
      <pc:docMkLst>
        <pc:docMk/>
      </pc:docMkLst>
      <pc:sldChg chg="delSp modSp">
        <pc:chgData name="Williams, LeAnne E." userId="S::lewilliams@purdueforlife.org::92bb8d95-6796-4dc8-a152-63fd72917ca7" providerId="AD" clId="Web-{041B11A5-688D-A651-5683-C5BAD132B183}" dt="2026-05-18T17:09:07.590" v="39"/>
        <pc:sldMkLst>
          <pc:docMk/>
          <pc:sldMk cId="993703485" sldId="8983"/>
        </pc:sldMkLst>
        <pc:spChg chg="mod">
          <ac:chgData name="Williams, LeAnne E." userId="S::lewilliams@purdueforlife.org::92bb8d95-6796-4dc8-a152-63fd72917ca7" providerId="AD" clId="Web-{041B11A5-688D-A651-5683-C5BAD132B183}" dt="2026-05-18T17:09:02.465" v="37" actId="20577"/>
          <ac:spMkLst>
            <pc:docMk/>
            <pc:sldMk cId="993703485" sldId="8983"/>
            <ac:spMk id="2" creationId="{B52EBF5F-80A1-2FE1-C1CD-D826E089AD91}"/>
          </ac:spMkLst>
        </pc:spChg>
      </pc:sldChg>
    </pc:docChg>
  </pc:docChgLst>
  <pc:docChgLst>
    <pc:chgData name="Thompson, Darien E." userId="S::dethompson@purdueforlife.org::7f586d60-9474-46ae-a8e5-946196fa2512" providerId="AD" clId="Web-{C24DE9B3-D827-AF54-1BB2-2D6DCBF154A4}"/>
    <pc:docChg chg="addSld delSld">
      <pc:chgData name="Thompson, Darien E." userId="S::dethompson@purdueforlife.org::7f586d60-9474-46ae-a8e5-946196fa2512" providerId="AD" clId="Web-{C24DE9B3-D827-AF54-1BB2-2D6DCBF154A4}" dt="2026-05-20T20:03:34.933" v="1"/>
      <pc:docMkLst>
        <pc:docMk/>
      </pc:docMkLst>
    </pc:docChg>
  </pc:docChgLst>
  <pc:docChgLst>
    <pc:chgData name="Williams, LeAnne E." userId="S::lewilliams@purdueforlife.org::92bb8d95-6796-4dc8-a152-63fd72917ca7" providerId="AD" clId="Web-{E0E0F4D1-96EC-DB6E-DD9B-BB80343664FE}"/>
    <pc:docChg chg="addSld delSld modSld">
      <pc:chgData name="Williams, LeAnne E." userId="S::lewilliams@purdueforlife.org::92bb8d95-6796-4dc8-a152-63fd72917ca7" providerId="AD" clId="Web-{E0E0F4D1-96EC-DB6E-DD9B-BB80343664FE}" dt="2026-05-21T13:39:16.681" v="7" actId="20577"/>
      <pc:docMkLst>
        <pc:docMk/>
      </pc:docMkLst>
      <pc:sldChg chg="modSp">
        <pc:chgData name="Williams, LeAnne E." userId="S::lewilliams@purdueforlife.org::92bb8d95-6796-4dc8-a152-63fd72917ca7" providerId="AD" clId="Web-{E0E0F4D1-96EC-DB6E-DD9B-BB80343664FE}" dt="2026-05-21T13:39:16.681" v="7" actId="20577"/>
        <pc:sldMkLst>
          <pc:docMk/>
          <pc:sldMk cId="432853895" sldId="8957"/>
        </pc:sldMkLst>
        <pc:spChg chg="mod">
          <ac:chgData name="Williams, LeAnne E." userId="S::lewilliams@purdueforlife.org::92bb8d95-6796-4dc8-a152-63fd72917ca7" providerId="AD" clId="Web-{E0E0F4D1-96EC-DB6E-DD9B-BB80343664FE}" dt="2026-05-21T13:39:16.681" v="7" actId="20577"/>
          <ac:spMkLst>
            <pc:docMk/>
            <pc:sldMk cId="432853895" sldId="8957"/>
            <ac:spMk id="3" creationId="{74092945-4833-D4CF-7E4B-0B941C2D0229}"/>
          </ac:spMkLst>
        </pc:spChg>
        <pc:spChg chg="mod">
          <ac:chgData name="Williams, LeAnne E." userId="S::lewilliams@purdueforlife.org::92bb8d95-6796-4dc8-a152-63fd72917ca7" providerId="AD" clId="Web-{E0E0F4D1-96EC-DB6E-DD9B-BB80343664FE}" dt="2026-05-21T13:39:09.056" v="5" actId="20577"/>
          <ac:spMkLst>
            <pc:docMk/>
            <pc:sldMk cId="432853895" sldId="8957"/>
            <ac:spMk id="6" creationId="{1F457437-6A11-A90D-6EFC-29810F33F739}"/>
          </ac:spMkLst>
        </pc:spChg>
        <pc:spChg chg="mod">
          <ac:chgData name="Williams, LeAnne E." userId="S::lewilliams@purdueforlife.org::92bb8d95-6796-4dc8-a152-63fd72917ca7" providerId="AD" clId="Web-{E0E0F4D1-96EC-DB6E-DD9B-BB80343664FE}" dt="2026-05-21T13:39:12.447" v="6" actId="20577"/>
          <ac:spMkLst>
            <pc:docMk/>
            <pc:sldMk cId="432853895" sldId="8957"/>
            <ac:spMk id="7" creationId="{4B7084DA-B2E1-B503-4086-C7B2A04BFDBF}"/>
          </ac:spMkLst>
        </pc:spChg>
      </pc:sldChg>
      <pc:sldChg chg="modSp">
        <pc:chgData name="Williams, LeAnne E." userId="S::lewilliams@purdueforlife.org::92bb8d95-6796-4dc8-a152-63fd72917ca7" providerId="AD" clId="Web-{E0E0F4D1-96EC-DB6E-DD9B-BB80343664FE}" dt="2026-05-21T13:33:42.470" v="0" actId="20577"/>
        <pc:sldMkLst>
          <pc:docMk/>
          <pc:sldMk cId="924308644" sldId="9004"/>
        </pc:sldMkLst>
        <pc:spChg chg="mod">
          <ac:chgData name="Williams, LeAnne E." userId="S::lewilliams@purdueforlife.org::92bb8d95-6796-4dc8-a152-63fd72917ca7" providerId="AD" clId="Web-{E0E0F4D1-96EC-DB6E-DD9B-BB80343664FE}" dt="2026-05-21T13:33:42.470" v="0" actId="20577"/>
          <ac:spMkLst>
            <pc:docMk/>
            <pc:sldMk cId="924308644" sldId="9004"/>
            <ac:spMk id="2" creationId="{BB36EFE8-7402-5C4D-C00A-2105E445D989}"/>
          </ac:spMkLst>
        </pc:spChg>
      </pc:sldChg>
    </pc:docChg>
  </pc:docChgLst>
  <pc:docChgLst>
    <pc:chgData name="Lutz, Ilenia H." userId="02cdb5f8-8dc7-4571-ad76-8a8ffaa93cf9" providerId="ADAL" clId="{B85201A8-193F-4BDB-83D5-4C5751FC6B7D}"/>
    <pc:docChg chg="undo custSel addSld delSld modSld sldOrd">
      <pc:chgData name="Lutz, Ilenia H." userId="02cdb5f8-8dc7-4571-ad76-8a8ffaa93cf9" providerId="ADAL" clId="{B85201A8-193F-4BDB-83D5-4C5751FC6B7D}" dt="2026-05-27T21:29:41.147" v="4504" actId="404"/>
      <pc:docMkLst>
        <pc:docMk/>
      </pc:docMkLst>
      <pc:sldChg chg="modSp mod">
        <pc:chgData name="Lutz, Ilenia H." userId="02cdb5f8-8dc7-4571-ad76-8a8ffaa93cf9" providerId="ADAL" clId="{B85201A8-193F-4BDB-83D5-4C5751FC6B7D}" dt="2026-05-27T14:13:25.985" v="2852" actId="33524"/>
        <pc:sldMkLst>
          <pc:docMk/>
          <pc:sldMk cId="2364672677" sldId="262"/>
        </pc:sldMkLst>
        <pc:spChg chg="mod">
          <ac:chgData name="Lutz, Ilenia H." userId="02cdb5f8-8dc7-4571-ad76-8a8ffaa93cf9" providerId="ADAL" clId="{B85201A8-193F-4BDB-83D5-4C5751FC6B7D}" dt="2026-05-27T14:13:25.985" v="2852" actId="33524"/>
          <ac:spMkLst>
            <pc:docMk/>
            <pc:sldMk cId="2364672677" sldId="262"/>
            <ac:spMk id="3" creationId="{D020BBB7-F742-3A43-B05F-860BE60DFA37}"/>
          </ac:spMkLst>
        </pc:spChg>
      </pc:sldChg>
      <pc:sldChg chg="addSp delSp modSp mod">
        <pc:chgData name="Lutz, Ilenia H." userId="02cdb5f8-8dc7-4571-ad76-8a8ffaa93cf9" providerId="ADAL" clId="{B85201A8-193F-4BDB-83D5-4C5751FC6B7D}" dt="2026-05-27T20:05:31.872" v="4339" actId="20577"/>
        <pc:sldMkLst>
          <pc:docMk/>
          <pc:sldMk cId="4255939633" sldId="8672"/>
        </pc:sldMkLst>
        <pc:spChg chg="del">
          <ac:chgData name="Lutz, Ilenia H." userId="02cdb5f8-8dc7-4571-ad76-8a8ffaa93cf9" providerId="ADAL" clId="{B85201A8-193F-4BDB-83D5-4C5751FC6B7D}" dt="2026-05-27T14:32:57.126" v="3807" actId="478"/>
          <ac:spMkLst>
            <pc:docMk/>
            <pc:sldMk cId="4255939633" sldId="8672"/>
            <ac:spMk id="2" creationId="{BAB2F300-1BCE-4791-6A1B-0D60EC28AAC0}"/>
          </ac:spMkLst>
        </pc:spChg>
        <pc:spChg chg="mod">
          <ac:chgData name="Lutz, Ilenia H." userId="02cdb5f8-8dc7-4571-ad76-8a8ffaa93cf9" providerId="ADAL" clId="{B85201A8-193F-4BDB-83D5-4C5751FC6B7D}" dt="2026-05-27T20:05:31.872" v="4339" actId="20577"/>
          <ac:spMkLst>
            <pc:docMk/>
            <pc:sldMk cId="4255939633" sldId="8672"/>
            <ac:spMk id="4" creationId="{800FC612-053D-D0D9-96C9-D0D0E7DDBF40}"/>
          </ac:spMkLst>
        </pc:spChg>
        <pc:spChg chg="add mod">
          <ac:chgData name="Lutz, Ilenia H." userId="02cdb5f8-8dc7-4571-ad76-8a8ffaa93cf9" providerId="ADAL" clId="{B85201A8-193F-4BDB-83D5-4C5751FC6B7D}" dt="2026-05-27T14:33:02.872" v="3832" actId="20577"/>
          <ac:spMkLst>
            <pc:docMk/>
            <pc:sldMk cId="4255939633" sldId="8672"/>
            <ac:spMk id="5" creationId="{0CE590D2-5B57-C7C9-2915-DDA40C517FB3}"/>
          </ac:spMkLst>
        </pc:spChg>
      </pc:sldChg>
      <pc:sldChg chg="modSp mod">
        <pc:chgData name="Lutz, Ilenia H." userId="02cdb5f8-8dc7-4571-ad76-8a8ffaa93cf9" providerId="ADAL" clId="{B85201A8-193F-4BDB-83D5-4C5751FC6B7D}" dt="2026-05-27T20:05:19.588" v="4332" actId="255"/>
        <pc:sldMkLst>
          <pc:docMk/>
          <pc:sldMk cId="3379338348" sldId="8687"/>
        </pc:sldMkLst>
        <pc:spChg chg="mod">
          <ac:chgData name="Lutz, Ilenia H." userId="02cdb5f8-8dc7-4571-ad76-8a8ffaa93cf9" providerId="ADAL" clId="{B85201A8-193F-4BDB-83D5-4C5751FC6B7D}" dt="2026-05-27T20:05:19.588" v="4332" actId="255"/>
          <ac:spMkLst>
            <pc:docMk/>
            <pc:sldMk cId="3379338348" sldId="8687"/>
            <ac:spMk id="8" creationId="{72E2FD31-F6CC-7D63-84D8-92FCB20CB108}"/>
          </ac:spMkLst>
        </pc:spChg>
      </pc:sldChg>
      <pc:sldChg chg="modSp mod">
        <pc:chgData name="Lutz, Ilenia H." userId="02cdb5f8-8dc7-4571-ad76-8a8ffaa93cf9" providerId="ADAL" clId="{B85201A8-193F-4BDB-83D5-4C5751FC6B7D}" dt="2026-05-27T14:13:13.041" v="2851" actId="20577"/>
        <pc:sldMkLst>
          <pc:docMk/>
          <pc:sldMk cId="3937558882" sldId="8896"/>
        </pc:sldMkLst>
        <pc:spChg chg="mod">
          <ac:chgData name="Lutz, Ilenia H." userId="02cdb5f8-8dc7-4571-ad76-8a8ffaa93cf9" providerId="ADAL" clId="{B85201A8-193F-4BDB-83D5-4C5751FC6B7D}" dt="2026-05-27T14:13:13.041" v="2851" actId="20577"/>
          <ac:spMkLst>
            <pc:docMk/>
            <pc:sldMk cId="3937558882" sldId="8896"/>
            <ac:spMk id="6" creationId="{DFA8F166-721B-F7BF-B13F-DCE53E6097D4}"/>
          </ac:spMkLst>
        </pc:spChg>
      </pc:sldChg>
      <pc:sldChg chg="addSp delSp modSp mod">
        <pc:chgData name="Lutz, Ilenia H." userId="02cdb5f8-8dc7-4571-ad76-8a8ffaa93cf9" providerId="ADAL" clId="{B85201A8-193F-4BDB-83D5-4C5751FC6B7D}" dt="2026-05-27T21:29:41.147" v="4504" actId="404"/>
        <pc:sldMkLst>
          <pc:docMk/>
          <pc:sldMk cId="432853895" sldId="8957"/>
        </pc:sldMkLst>
        <pc:spChg chg="mod">
          <ac:chgData name="Lutz, Ilenia H." userId="02cdb5f8-8dc7-4571-ad76-8a8ffaa93cf9" providerId="ADAL" clId="{B85201A8-193F-4BDB-83D5-4C5751FC6B7D}" dt="2026-05-27T20:10:51.796" v="4421" actId="6549"/>
          <ac:spMkLst>
            <pc:docMk/>
            <pc:sldMk cId="432853895" sldId="8957"/>
            <ac:spMk id="2" creationId="{EF66A30C-7598-701E-FBC4-1FECD5369711}"/>
          </ac:spMkLst>
        </pc:spChg>
        <pc:spChg chg="mod">
          <ac:chgData name="Lutz, Ilenia H." userId="02cdb5f8-8dc7-4571-ad76-8a8ffaa93cf9" providerId="ADAL" clId="{B85201A8-193F-4BDB-83D5-4C5751FC6B7D}" dt="2026-05-27T21:29:22.590" v="4453" actId="403"/>
          <ac:spMkLst>
            <pc:docMk/>
            <pc:sldMk cId="432853895" sldId="8957"/>
            <ac:spMk id="3" creationId="{74092945-4833-D4CF-7E4B-0B941C2D0229}"/>
          </ac:spMkLst>
        </pc:spChg>
        <pc:spChg chg="mod">
          <ac:chgData name="Lutz, Ilenia H." userId="02cdb5f8-8dc7-4571-ad76-8a8ffaa93cf9" providerId="ADAL" clId="{B85201A8-193F-4BDB-83D5-4C5751FC6B7D}" dt="2026-05-27T21:29:10.107" v="4450" actId="1076"/>
          <ac:spMkLst>
            <pc:docMk/>
            <pc:sldMk cId="432853895" sldId="8957"/>
            <ac:spMk id="4" creationId="{72E6C776-8E86-885C-7887-70AB7C922255}"/>
          </ac:spMkLst>
        </pc:spChg>
        <pc:spChg chg="mod">
          <ac:chgData name="Lutz, Ilenia H." userId="02cdb5f8-8dc7-4571-ad76-8a8ffaa93cf9" providerId="ADAL" clId="{B85201A8-193F-4BDB-83D5-4C5751FC6B7D}" dt="2026-05-27T18:28:14.359" v="4315" actId="1076"/>
          <ac:spMkLst>
            <pc:docMk/>
            <pc:sldMk cId="432853895" sldId="8957"/>
            <ac:spMk id="6" creationId="{1F457437-6A11-A90D-6EFC-29810F33F739}"/>
          </ac:spMkLst>
        </pc:spChg>
        <pc:spChg chg="mod">
          <ac:chgData name="Lutz, Ilenia H." userId="02cdb5f8-8dc7-4571-ad76-8a8ffaa93cf9" providerId="ADAL" clId="{B85201A8-193F-4BDB-83D5-4C5751FC6B7D}" dt="2026-05-27T21:29:00.542" v="4447" actId="20577"/>
          <ac:spMkLst>
            <pc:docMk/>
            <pc:sldMk cId="432853895" sldId="8957"/>
            <ac:spMk id="7" creationId="{4B7084DA-B2E1-B503-4086-C7B2A04BFDBF}"/>
          </ac:spMkLst>
        </pc:spChg>
        <pc:spChg chg="add mod">
          <ac:chgData name="Lutz, Ilenia H." userId="02cdb5f8-8dc7-4571-ad76-8a8ffaa93cf9" providerId="ADAL" clId="{B85201A8-193F-4BDB-83D5-4C5751FC6B7D}" dt="2026-05-27T21:29:41.147" v="4504" actId="404"/>
          <ac:spMkLst>
            <pc:docMk/>
            <pc:sldMk cId="432853895" sldId="8957"/>
            <ac:spMk id="8" creationId="{BB2BE0EF-C672-83A2-8BB9-2F93F80D9D15}"/>
          </ac:spMkLst>
        </pc:spChg>
        <pc:spChg chg="del mod">
          <ac:chgData name="Lutz, Ilenia H." userId="02cdb5f8-8dc7-4571-ad76-8a8ffaa93cf9" providerId="ADAL" clId="{B85201A8-193F-4BDB-83D5-4C5751FC6B7D}" dt="2026-05-27T20:09:55.331" v="4349"/>
          <ac:spMkLst>
            <pc:docMk/>
            <pc:sldMk cId="432853895" sldId="8957"/>
            <ac:spMk id="9" creationId="{23FA4634-0389-D212-82F2-ED75C2760CF2}"/>
          </ac:spMkLst>
        </pc:spChg>
        <pc:spChg chg="add mod">
          <ac:chgData name="Lutz, Ilenia H." userId="02cdb5f8-8dc7-4571-ad76-8a8ffaa93cf9" providerId="ADAL" clId="{B85201A8-193F-4BDB-83D5-4C5751FC6B7D}" dt="2026-05-27T18:27:15.460" v="4276" actId="6549"/>
          <ac:spMkLst>
            <pc:docMk/>
            <pc:sldMk cId="432853895" sldId="8957"/>
            <ac:spMk id="10" creationId="{F4B987F7-FFA0-7ED3-5882-CA2E4C874222}"/>
          </ac:spMkLst>
        </pc:spChg>
        <pc:spChg chg="mod">
          <ac:chgData name="Lutz, Ilenia H." userId="02cdb5f8-8dc7-4571-ad76-8a8ffaa93cf9" providerId="ADAL" clId="{B85201A8-193F-4BDB-83D5-4C5751FC6B7D}" dt="2026-05-27T18:26:56.098" v="4272" actId="1076"/>
          <ac:spMkLst>
            <pc:docMk/>
            <pc:sldMk cId="432853895" sldId="8957"/>
            <ac:spMk id="11" creationId="{64256F50-7AF3-B43D-5702-326642EB75FC}"/>
          </ac:spMkLst>
        </pc:spChg>
        <pc:spChg chg="del mod">
          <ac:chgData name="Lutz, Ilenia H." userId="02cdb5f8-8dc7-4571-ad76-8a8ffaa93cf9" providerId="ADAL" clId="{B85201A8-193F-4BDB-83D5-4C5751FC6B7D}" dt="2026-05-27T21:29:14.038" v="4452" actId="478"/>
          <ac:spMkLst>
            <pc:docMk/>
            <pc:sldMk cId="432853895" sldId="8957"/>
            <ac:spMk id="14" creationId="{44B6897A-1001-E1D0-BBC3-FF158E48632C}"/>
          </ac:spMkLst>
        </pc:spChg>
        <pc:spChg chg="mod">
          <ac:chgData name="Lutz, Ilenia H." userId="02cdb5f8-8dc7-4571-ad76-8a8ffaa93cf9" providerId="ADAL" clId="{B85201A8-193F-4BDB-83D5-4C5751FC6B7D}" dt="2026-05-27T21:29:12.610" v="4451" actId="1076"/>
          <ac:spMkLst>
            <pc:docMk/>
            <pc:sldMk cId="432853895" sldId="8957"/>
            <ac:spMk id="15" creationId="{7EB30B84-6973-5831-9AA9-E061FD42EDB2}"/>
          </ac:spMkLst>
        </pc:spChg>
        <pc:spChg chg="mod">
          <ac:chgData name="Lutz, Ilenia H." userId="02cdb5f8-8dc7-4571-ad76-8a8ffaa93cf9" providerId="ADAL" clId="{B85201A8-193F-4BDB-83D5-4C5751FC6B7D}" dt="2026-05-27T20:11:01.365" v="4422" actId="1076"/>
          <ac:spMkLst>
            <pc:docMk/>
            <pc:sldMk cId="432853895" sldId="8957"/>
            <ac:spMk id="17" creationId="{F1F84254-7969-7B52-B5AE-5245BB4909DD}"/>
          </ac:spMkLst>
        </pc:spChg>
        <pc:spChg chg="mod">
          <ac:chgData name="Lutz, Ilenia H." userId="02cdb5f8-8dc7-4571-ad76-8a8ffaa93cf9" providerId="ADAL" clId="{B85201A8-193F-4BDB-83D5-4C5751FC6B7D}" dt="2026-05-27T20:10:02.745" v="4351" actId="1076"/>
          <ac:spMkLst>
            <pc:docMk/>
            <pc:sldMk cId="432853895" sldId="8957"/>
            <ac:spMk id="19" creationId="{1E0B205C-E863-0B83-3100-95CE370BD477}"/>
          </ac:spMkLst>
        </pc:spChg>
        <pc:spChg chg="del mod">
          <ac:chgData name="Lutz, Ilenia H." userId="02cdb5f8-8dc7-4571-ad76-8a8ffaa93cf9" providerId="ADAL" clId="{B85201A8-193F-4BDB-83D5-4C5751FC6B7D}" dt="2026-05-27T18:26:52.703" v="4271" actId="478"/>
          <ac:spMkLst>
            <pc:docMk/>
            <pc:sldMk cId="432853895" sldId="8957"/>
            <ac:spMk id="21" creationId="{7045C14D-38ED-2580-FFC0-26664858F078}"/>
          </ac:spMkLst>
        </pc:spChg>
      </pc:sldChg>
      <pc:sldChg chg="modSp mod">
        <pc:chgData name="Lutz, Ilenia H." userId="02cdb5f8-8dc7-4571-ad76-8a8ffaa93cf9" providerId="ADAL" clId="{B85201A8-193F-4BDB-83D5-4C5751FC6B7D}" dt="2026-05-27T13:44:14.582" v="2521" actId="2711"/>
        <pc:sldMkLst>
          <pc:docMk/>
          <pc:sldMk cId="1604075859" sldId="8962"/>
        </pc:sldMkLst>
        <pc:spChg chg="mod">
          <ac:chgData name="Lutz, Ilenia H." userId="02cdb5f8-8dc7-4571-ad76-8a8ffaa93cf9" providerId="ADAL" clId="{B85201A8-193F-4BDB-83D5-4C5751FC6B7D}" dt="2026-05-27T13:44:14.582" v="2521" actId="2711"/>
          <ac:spMkLst>
            <pc:docMk/>
            <pc:sldMk cId="1604075859" sldId="8962"/>
            <ac:spMk id="2" creationId="{55231A20-35A0-51B9-0D49-948CD32327C0}"/>
          </ac:spMkLst>
        </pc:spChg>
      </pc:sldChg>
      <pc:sldChg chg="addSp delSp modSp mod">
        <pc:chgData name="Lutz, Ilenia H." userId="02cdb5f8-8dc7-4571-ad76-8a8ffaa93cf9" providerId="ADAL" clId="{B85201A8-193F-4BDB-83D5-4C5751FC6B7D}" dt="2026-05-27T14:03:50.217" v="2613" actId="478"/>
        <pc:sldMkLst>
          <pc:docMk/>
          <pc:sldMk cId="1519121586" sldId="8973"/>
        </pc:sldMkLst>
        <pc:picChg chg="add del mod">
          <ac:chgData name="Lutz, Ilenia H." userId="02cdb5f8-8dc7-4571-ad76-8a8ffaa93cf9" providerId="ADAL" clId="{B85201A8-193F-4BDB-83D5-4C5751FC6B7D}" dt="2026-05-27T14:03:50.217" v="2613" actId="478"/>
          <ac:picMkLst>
            <pc:docMk/>
            <pc:sldMk cId="1519121586" sldId="8973"/>
            <ac:picMk id="4" creationId="{B9DAF761-D0E7-E4D7-1B7C-9057B985178C}"/>
          </ac:picMkLst>
        </pc:picChg>
      </pc:sldChg>
      <pc:sldChg chg="addSp delSp modSp mod">
        <pc:chgData name="Lutz, Ilenia H." userId="02cdb5f8-8dc7-4571-ad76-8a8ffaa93cf9" providerId="ADAL" clId="{B85201A8-193F-4BDB-83D5-4C5751FC6B7D}" dt="2026-05-26T20:56:29.214" v="860" actId="20577"/>
        <pc:sldMkLst>
          <pc:docMk/>
          <pc:sldMk cId="2528861627" sldId="8977"/>
        </pc:sldMkLst>
        <pc:spChg chg="mod">
          <ac:chgData name="Lutz, Ilenia H." userId="02cdb5f8-8dc7-4571-ad76-8a8ffaa93cf9" providerId="ADAL" clId="{B85201A8-193F-4BDB-83D5-4C5751FC6B7D}" dt="2026-05-26T20:55:14.511" v="793" actId="20577"/>
          <ac:spMkLst>
            <pc:docMk/>
            <pc:sldMk cId="2528861627" sldId="8977"/>
            <ac:spMk id="10" creationId="{B2ED5A84-84D9-9657-1BB9-D2BA1795DACE}"/>
          </ac:spMkLst>
        </pc:spChg>
        <pc:spChg chg="add mod">
          <ac:chgData name="Lutz, Ilenia H." userId="02cdb5f8-8dc7-4571-ad76-8a8ffaa93cf9" providerId="ADAL" clId="{B85201A8-193F-4BDB-83D5-4C5751FC6B7D}" dt="2026-05-26T20:56:29.214" v="860" actId="20577"/>
          <ac:spMkLst>
            <pc:docMk/>
            <pc:sldMk cId="2528861627" sldId="8977"/>
            <ac:spMk id="13" creationId="{673816A0-A03E-E590-2185-21F44F5004E9}"/>
          </ac:spMkLst>
        </pc:spChg>
        <pc:picChg chg="add mod ord">
          <ac:chgData name="Lutz, Ilenia H." userId="02cdb5f8-8dc7-4571-ad76-8a8ffaa93cf9" providerId="ADAL" clId="{B85201A8-193F-4BDB-83D5-4C5751FC6B7D}" dt="2026-05-26T20:54:49.964" v="761" actId="1076"/>
          <ac:picMkLst>
            <pc:docMk/>
            <pc:sldMk cId="2528861627" sldId="8977"/>
            <ac:picMk id="4" creationId="{10012BB3-CBB5-5841-7BDD-260B663395DE}"/>
          </ac:picMkLst>
        </pc:picChg>
        <pc:picChg chg="add mod">
          <ac:chgData name="Lutz, Ilenia H." userId="02cdb5f8-8dc7-4571-ad76-8a8ffaa93cf9" providerId="ADAL" clId="{B85201A8-193F-4BDB-83D5-4C5751FC6B7D}" dt="2026-05-26T20:54:57.450" v="765" actId="14100"/>
          <ac:picMkLst>
            <pc:docMk/>
            <pc:sldMk cId="2528861627" sldId="8977"/>
            <ac:picMk id="8" creationId="{FB03CEBB-2AE9-2912-4B49-F8E25059C1FC}"/>
          </ac:picMkLst>
        </pc:picChg>
        <pc:picChg chg="add mod">
          <ac:chgData name="Lutz, Ilenia H." userId="02cdb5f8-8dc7-4571-ad76-8a8ffaa93cf9" providerId="ADAL" clId="{B85201A8-193F-4BDB-83D5-4C5751FC6B7D}" dt="2026-05-26T20:54:47.995" v="760" actId="14100"/>
          <ac:picMkLst>
            <pc:docMk/>
            <pc:sldMk cId="2528861627" sldId="8977"/>
            <ac:picMk id="11" creationId="{77DB37B3-CFF6-9EF4-FE3D-4E35ACD5AF50}"/>
          </ac:picMkLst>
        </pc:picChg>
      </pc:sldChg>
      <pc:sldChg chg="addSp delSp modSp del mod modClrScheme chgLayout">
        <pc:chgData name="Lutz, Ilenia H." userId="02cdb5f8-8dc7-4571-ad76-8a8ffaa93cf9" providerId="ADAL" clId="{B85201A8-193F-4BDB-83D5-4C5751FC6B7D}" dt="2026-05-27T14:03:43.742" v="2612" actId="47"/>
        <pc:sldMkLst>
          <pc:docMk/>
          <pc:sldMk cId="1228378001" sldId="8982"/>
        </pc:sldMkLst>
        <pc:spChg chg="mod ord">
          <ac:chgData name="Lutz, Ilenia H." userId="02cdb5f8-8dc7-4571-ad76-8a8ffaa93cf9" providerId="ADAL" clId="{B85201A8-193F-4BDB-83D5-4C5751FC6B7D}" dt="2026-05-27T14:02:55.998" v="2581" actId="26606"/>
          <ac:spMkLst>
            <pc:docMk/>
            <pc:sldMk cId="1228378001" sldId="8982"/>
            <ac:spMk id="2" creationId="{F822362C-9CE9-D1FC-04BC-4F8ED4023FA1}"/>
          </ac:spMkLst>
        </pc:spChg>
        <pc:spChg chg="add mod">
          <ac:chgData name="Lutz, Ilenia H." userId="02cdb5f8-8dc7-4571-ad76-8a8ffaa93cf9" providerId="ADAL" clId="{B85201A8-193F-4BDB-83D5-4C5751FC6B7D}" dt="2026-05-27T14:02:55.998" v="2581" actId="26606"/>
          <ac:spMkLst>
            <pc:docMk/>
            <pc:sldMk cId="1228378001" sldId="8982"/>
            <ac:spMk id="9" creationId="{ECCE9914-D516-7C71-1ECA-91B4B6A5139B}"/>
          </ac:spMkLst>
        </pc:spChg>
        <pc:spChg chg="add mod">
          <ac:chgData name="Lutz, Ilenia H." userId="02cdb5f8-8dc7-4571-ad76-8a8ffaa93cf9" providerId="ADAL" clId="{B85201A8-193F-4BDB-83D5-4C5751FC6B7D}" dt="2026-05-27T14:02:55.998" v="2581" actId="26606"/>
          <ac:spMkLst>
            <pc:docMk/>
            <pc:sldMk cId="1228378001" sldId="8982"/>
            <ac:spMk id="11" creationId="{86B59AB4-650A-5A86-81F2-A8EC1B93195C}"/>
          </ac:spMkLst>
        </pc:spChg>
        <pc:picChg chg="add del mod">
          <ac:chgData name="Lutz, Ilenia H." userId="02cdb5f8-8dc7-4571-ad76-8a8ffaa93cf9" providerId="ADAL" clId="{B85201A8-193F-4BDB-83D5-4C5751FC6B7D}" dt="2026-05-27T14:03:09.033" v="2585" actId="22"/>
          <ac:picMkLst>
            <pc:docMk/>
            <pc:sldMk cId="1228378001" sldId="8982"/>
            <ac:picMk id="4" creationId="{9FF54592-B1F6-0ABD-5CFA-ED9FD0634E00}"/>
          </ac:picMkLst>
        </pc:picChg>
      </pc:sldChg>
      <pc:sldChg chg="modSp mod">
        <pc:chgData name="Lutz, Ilenia H." userId="02cdb5f8-8dc7-4571-ad76-8a8ffaa93cf9" providerId="ADAL" clId="{B85201A8-193F-4BDB-83D5-4C5751FC6B7D}" dt="2026-05-27T13:04:09.476" v="1990" actId="2711"/>
        <pc:sldMkLst>
          <pc:docMk/>
          <pc:sldMk cId="993703485" sldId="8983"/>
        </pc:sldMkLst>
        <pc:spChg chg="mod">
          <ac:chgData name="Lutz, Ilenia H." userId="02cdb5f8-8dc7-4571-ad76-8a8ffaa93cf9" providerId="ADAL" clId="{B85201A8-193F-4BDB-83D5-4C5751FC6B7D}" dt="2026-05-27T13:04:09.476" v="1990" actId="2711"/>
          <ac:spMkLst>
            <pc:docMk/>
            <pc:sldMk cId="993703485" sldId="8983"/>
            <ac:spMk id="5" creationId="{10CEB7D9-BFD6-126F-77B9-189236B64A80}"/>
          </ac:spMkLst>
        </pc:spChg>
        <pc:spChg chg="mod">
          <ac:chgData name="Lutz, Ilenia H." userId="02cdb5f8-8dc7-4571-ad76-8a8ffaa93cf9" providerId="ADAL" clId="{B85201A8-193F-4BDB-83D5-4C5751FC6B7D}" dt="2026-05-27T13:04:09.476" v="1990" actId="2711"/>
          <ac:spMkLst>
            <pc:docMk/>
            <pc:sldMk cId="993703485" sldId="8983"/>
            <ac:spMk id="7" creationId="{121E8F73-346F-E344-170F-24F1787F297E}"/>
          </ac:spMkLst>
        </pc:spChg>
      </pc:sldChg>
      <pc:sldChg chg="addSp delSp modSp mod">
        <pc:chgData name="Lutz, Ilenia H." userId="02cdb5f8-8dc7-4571-ad76-8a8ffaa93cf9" providerId="ADAL" clId="{B85201A8-193F-4BDB-83D5-4C5751FC6B7D}" dt="2026-05-27T14:34:30.558" v="3927" actId="6549"/>
        <pc:sldMkLst>
          <pc:docMk/>
          <pc:sldMk cId="3569856310" sldId="8984"/>
        </pc:sldMkLst>
        <pc:spChg chg="del mod">
          <ac:chgData name="Lutz, Ilenia H." userId="02cdb5f8-8dc7-4571-ad76-8a8ffaa93cf9" providerId="ADAL" clId="{B85201A8-193F-4BDB-83D5-4C5751FC6B7D}" dt="2026-05-27T14:33:14.832" v="3834" actId="478"/>
          <ac:spMkLst>
            <pc:docMk/>
            <pc:sldMk cId="3569856310" sldId="8984"/>
            <ac:spMk id="2" creationId="{C79E418C-15B4-E45B-2435-EA559C978440}"/>
          </ac:spMkLst>
        </pc:spChg>
        <pc:spChg chg="mod">
          <ac:chgData name="Lutz, Ilenia H." userId="02cdb5f8-8dc7-4571-ad76-8a8ffaa93cf9" providerId="ADAL" clId="{B85201A8-193F-4BDB-83D5-4C5751FC6B7D}" dt="2026-05-27T14:34:30.558" v="3927" actId="6549"/>
          <ac:spMkLst>
            <pc:docMk/>
            <pc:sldMk cId="3569856310" sldId="8984"/>
            <ac:spMk id="3" creationId="{D19B0275-DC1F-B838-B83F-75E894A9CE14}"/>
          </ac:spMkLst>
        </pc:spChg>
        <pc:spChg chg="add mod">
          <ac:chgData name="Lutz, Ilenia H." userId="02cdb5f8-8dc7-4571-ad76-8a8ffaa93cf9" providerId="ADAL" clId="{B85201A8-193F-4BDB-83D5-4C5751FC6B7D}" dt="2026-05-27T14:34:27.997" v="3926" actId="20577"/>
          <ac:spMkLst>
            <pc:docMk/>
            <pc:sldMk cId="3569856310" sldId="8984"/>
            <ac:spMk id="4" creationId="{BFF33FF5-D6EE-30C7-6CBC-DFF4BAB010D4}"/>
          </ac:spMkLst>
        </pc:spChg>
      </pc:sldChg>
      <pc:sldChg chg="modSp mod">
        <pc:chgData name="Lutz, Ilenia H." userId="02cdb5f8-8dc7-4571-ad76-8a8ffaa93cf9" providerId="ADAL" clId="{B85201A8-193F-4BDB-83D5-4C5751FC6B7D}" dt="2026-05-27T13:01:38.958" v="1974" actId="2711"/>
        <pc:sldMkLst>
          <pc:docMk/>
          <pc:sldMk cId="387353632" sldId="8987"/>
        </pc:sldMkLst>
        <pc:spChg chg="mod">
          <ac:chgData name="Lutz, Ilenia H." userId="02cdb5f8-8dc7-4571-ad76-8a8ffaa93cf9" providerId="ADAL" clId="{B85201A8-193F-4BDB-83D5-4C5751FC6B7D}" dt="2026-05-27T13:01:38.958" v="1974" actId="2711"/>
          <ac:spMkLst>
            <pc:docMk/>
            <pc:sldMk cId="387353632" sldId="8987"/>
            <ac:spMk id="8" creationId="{7B76C7A8-A1C9-B9C5-DF34-10B110251485}"/>
          </ac:spMkLst>
        </pc:spChg>
      </pc:sldChg>
      <pc:sldChg chg="modSp mod">
        <pc:chgData name="Lutz, Ilenia H." userId="02cdb5f8-8dc7-4571-ad76-8a8ffaa93cf9" providerId="ADAL" clId="{B85201A8-193F-4BDB-83D5-4C5751FC6B7D}" dt="2026-05-27T13:01:34.197" v="1973" actId="2711"/>
        <pc:sldMkLst>
          <pc:docMk/>
          <pc:sldMk cId="1728598991" sldId="8988"/>
        </pc:sldMkLst>
        <pc:spChg chg="mod">
          <ac:chgData name="Lutz, Ilenia H." userId="02cdb5f8-8dc7-4571-ad76-8a8ffaa93cf9" providerId="ADAL" clId="{B85201A8-193F-4BDB-83D5-4C5751FC6B7D}" dt="2026-05-27T13:01:34.197" v="1973" actId="2711"/>
          <ac:spMkLst>
            <pc:docMk/>
            <pc:sldMk cId="1728598991" sldId="8988"/>
            <ac:spMk id="2" creationId="{29A2130E-F9EE-F125-2BCC-06AD9D2AE4B1}"/>
          </ac:spMkLst>
        </pc:spChg>
      </pc:sldChg>
      <pc:sldChg chg="addSp delSp modSp mod">
        <pc:chgData name="Lutz, Ilenia H." userId="02cdb5f8-8dc7-4571-ad76-8a8ffaa93cf9" providerId="ADAL" clId="{B85201A8-193F-4BDB-83D5-4C5751FC6B7D}" dt="2026-05-27T14:36:00.633" v="4055" actId="113"/>
        <pc:sldMkLst>
          <pc:docMk/>
          <pc:sldMk cId="4073360829" sldId="9002"/>
        </pc:sldMkLst>
        <pc:spChg chg="del">
          <ac:chgData name="Lutz, Ilenia H." userId="02cdb5f8-8dc7-4571-ad76-8a8ffaa93cf9" providerId="ADAL" clId="{B85201A8-193F-4BDB-83D5-4C5751FC6B7D}" dt="2026-05-27T14:35:04.947" v="3960" actId="478"/>
          <ac:spMkLst>
            <pc:docMk/>
            <pc:sldMk cId="4073360829" sldId="9002"/>
            <ac:spMk id="2" creationId="{B8444CFC-58DE-6862-D87A-59EB589D7811}"/>
          </ac:spMkLst>
        </pc:spChg>
        <pc:spChg chg="mod">
          <ac:chgData name="Lutz, Ilenia H." userId="02cdb5f8-8dc7-4571-ad76-8a8ffaa93cf9" providerId="ADAL" clId="{B85201A8-193F-4BDB-83D5-4C5751FC6B7D}" dt="2026-05-27T14:36:00.633" v="4055" actId="113"/>
          <ac:spMkLst>
            <pc:docMk/>
            <pc:sldMk cId="4073360829" sldId="9002"/>
            <ac:spMk id="5" creationId="{DB4D488A-F23C-302B-5E98-AAAE27048AE8}"/>
          </ac:spMkLst>
        </pc:spChg>
        <pc:spChg chg="add mod">
          <ac:chgData name="Lutz, Ilenia H." userId="02cdb5f8-8dc7-4571-ad76-8a8ffaa93cf9" providerId="ADAL" clId="{B85201A8-193F-4BDB-83D5-4C5751FC6B7D}" dt="2026-05-27T14:35:28.044" v="4002" actId="20577"/>
          <ac:spMkLst>
            <pc:docMk/>
            <pc:sldMk cId="4073360829" sldId="9002"/>
            <ac:spMk id="6" creationId="{A85B75BC-9B5E-B646-52BF-0EA50CCD5B0C}"/>
          </ac:spMkLst>
        </pc:spChg>
        <pc:spChg chg="add del">
          <ac:chgData name="Lutz, Ilenia H." userId="02cdb5f8-8dc7-4571-ad76-8a8ffaa93cf9" providerId="ADAL" clId="{B85201A8-193F-4BDB-83D5-4C5751FC6B7D}" dt="2026-05-27T14:35:33.219" v="4003" actId="478"/>
          <ac:spMkLst>
            <pc:docMk/>
            <pc:sldMk cId="4073360829" sldId="9002"/>
            <ac:spMk id="8" creationId="{4D0F19BF-2142-5E05-2789-F06A92E6F333}"/>
          </ac:spMkLst>
        </pc:spChg>
      </pc:sldChg>
      <pc:sldChg chg="addSp delSp modSp mod">
        <pc:chgData name="Lutz, Ilenia H." userId="02cdb5f8-8dc7-4571-ad76-8a8ffaa93cf9" providerId="ADAL" clId="{B85201A8-193F-4BDB-83D5-4C5751FC6B7D}" dt="2026-05-27T14:34:50.826" v="3959" actId="20577"/>
        <pc:sldMkLst>
          <pc:docMk/>
          <pc:sldMk cId="2675018891" sldId="9003"/>
        </pc:sldMkLst>
        <pc:spChg chg="del">
          <ac:chgData name="Lutz, Ilenia H." userId="02cdb5f8-8dc7-4571-ad76-8a8ffaa93cf9" providerId="ADAL" clId="{B85201A8-193F-4BDB-83D5-4C5751FC6B7D}" dt="2026-05-27T14:34:37.905" v="3928" actId="478"/>
          <ac:spMkLst>
            <pc:docMk/>
            <pc:sldMk cId="2675018891" sldId="9003"/>
            <ac:spMk id="2" creationId="{F562D459-47AC-C235-8608-E980DBF66D56}"/>
          </ac:spMkLst>
        </pc:spChg>
        <pc:spChg chg="mod">
          <ac:chgData name="Lutz, Ilenia H." userId="02cdb5f8-8dc7-4571-ad76-8a8ffaa93cf9" providerId="ADAL" clId="{B85201A8-193F-4BDB-83D5-4C5751FC6B7D}" dt="2026-05-26T20:57:27.668" v="867" actId="113"/>
          <ac:spMkLst>
            <pc:docMk/>
            <pc:sldMk cId="2675018891" sldId="9003"/>
            <ac:spMk id="3" creationId="{3895C5F3-C7C8-2935-DA97-968973A7869F}"/>
          </ac:spMkLst>
        </pc:spChg>
        <pc:spChg chg="mod">
          <ac:chgData name="Lutz, Ilenia H." userId="02cdb5f8-8dc7-4571-ad76-8a8ffaa93cf9" providerId="ADAL" clId="{B85201A8-193F-4BDB-83D5-4C5751FC6B7D}" dt="2026-05-26T20:57:41.997" v="871" actId="14100"/>
          <ac:spMkLst>
            <pc:docMk/>
            <pc:sldMk cId="2675018891" sldId="9003"/>
            <ac:spMk id="4" creationId="{F8D254CC-9B6B-29CA-709D-8294D8AD597C}"/>
          </ac:spMkLst>
        </pc:spChg>
        <pc:spChg chg="add del mod">
          <ac:chgData name="Lutz, Ilenia H." userId="02cdb5f8-8dc7-4571-ad76-8a8ffaa93cf9" providerId="ADAL" clId="{B85201A8-193F-4BDB-83D5-4C5751FC6B7D}" dt="2026-05-27T14:34:40.168" v="3929"/>
          <ac:spMkLst>
            <pc:docMk/>
            <pc:sldMk cId="2675018891" sldId="9003"/>
            <ac:spMk id="6" creationId="{EB429F00-696F-C1B5-EBF5-5628803764E8}"/>
          </ac:spMkLst>
        </pc:spChg>
        <pc:spChg chg="add mod">
          <ac:chgData name="Lutz, Ilenia H." userId="02cdb5f8-8dc7-4571-ad76-8a8ffaa93cf9" providerId="ADAL" clId="{B85201A8-193F-4BDB-83D5-4C5751FC6B7D}" dt="2026-05-27T14:34:50.826" v="3959" actId="20577"/>
          <ac:spMkLst>
            <pc:docMk/>
            <pc:sldMk cId="2675018891" sldId="9003"/>
            <ac:spMk id="7" creationId="{5CF33CE7-8B57-7A7F-B639-FF1059651B67}"/>
          </ac:spMkLst>
        </pc:spChg>
      </pc:sldChg>
      <pc:sldChg chg="addSp delSp modSp mod ord">
        <pc:chgData name="Lutz, Ilenia H." userId="02cdb5f8-8dc7-4571-ad76-8a8ffaa93cf9" providerId="ADAL" clId="{B85201A8-193F-4BDB-83D5-4C5751FC6B7D}" dt="2026-05-27T14:25:52.620" v="3798" actId="20577"/>
        <pc:sldMkLst>
          <pc:docMk/>
          <pc:sldMk cId="924308644" sldId="9004"/>
        </pc:sldMkLst>
        <pc:spChg chg="mod">
          <ac:chgData name="Lutz, Ilenia H." userId="02cdb5f8-8dc7-4571-ad76-8a8ffaa93cf9" providerId="ADAL" clId="{B85201A8-193F-4BDB-83D5-4C5751FC6B7D}" dt="2026-05-27T14:24:45.447" v="3725" actId="20577"/>
          <ac:spMkLst>
            <pc:docMk/>
            <pc:sldMk cId="924308644" sldId="9004"/>
            <ac:spMk id="2" creationId="{BB36EFE8-7402-5C4D-C00A-2105E445D989}"/>
          </ac:spMkLst>
        </pc:spChg>
        <pc:spChg chg="del">
          <ac:chgData name="Lutz, Ilenia H." userId="02cdb5f8-8dc7-4571-ad76-8a8ffaa93cf9" providerId="ADAL" clId="{B85201A8-193F-4BDB-83D5-4C5751FC6B7D}" dt="2026-05-27T14:04:52.378" v="2731" actId="478"/>
          <ac:spMkLst>
            <pc:docMk/>
            <pc:sldMk cId="924308644" sldId="9004"/>
            <ac:spMk id="4" creationId="{108DE03E-30DD-BAC8-4799-D17377BE1595}"/>
          </ac:spMkLst>
        </pc:spChg>
        <pc:spChg chg="mod">
          <ac:chgData name="Lutz, Ilenia H." userId="02cdb5f8-8dc7-4571-ad76-8a8ffaa93cf9" providerId="ADAL" clId="{B85201A8-193F-4BDB-83D5-4C5751FC6B7D}" dt="2026-05-27T14:25:52.620" v="3798" actId="20577"/>
          <ac:spMkLst>
            <pc:docMk/>
            <pc:sldMk cId="924308644" sldId="9004"/>
            <ac:spMk id="5" creationId="{817FC6A9-074C-C9DD-5008-7D4DABC68F54}"/>
          </ac:spMkLst>
        </pc:spChg>
        <pc:spChg chg="add del mod">
          <ac:chgData name="Lutz, Ilenia H." userId="02cdb5f8-8dc7-4571-ad76-8a8ffaa93cf9" providerId="ADAL" clId="{B85201A8-193F-4BDB-83D5-4C5751FC6B7D}" dt="2026-05-27T14:04:55.260" v="2732" actId="478"/>
          <ac:spMkLst>
            <pc:docMk/>
            <pc:sldMk cId="924308644" sldId="9004"/>
            <ac:spMk id="6" creationId="{E5EFAA00-F747-B0E8-A276-EF7FD3E07645}"/>
          </ac:spMkLst>
        </pc:spChg>
        <pc:picChg chg="add mod">
          <ac:chgData name="Lutz, Ilenia H." userId="02cdb5f8-8dc7-4571-ad76-8a8ffaa93cf9" providerId="ADAL" clId="{B85201A8-193F-4BDB-83D5-4C5751FC6B7D}" dt="2026-05-27T14:24:42.021" v="3712" actId="1076"/>
          <ac:picMkLst>
            <pc:docMk/>
            <pc:sldMk cId="924308644" sldId="9004"/>
            <ac:picMk id="8" creationId="{724C6253-0DA6-1030-C089-CE270A7A22F9}"/>
          </ac:picMkLst>
        </pc:picChg>
      </pc:sldChg>
      <pc:sldChg chg="addSp modSp mod">
        <pc:chgData name="Lutz, Ilenia H." userId="02cdb5f8-8dc7-4571-ad76-8a8ffaa93cf9" providerId="ADAL" clId="{B85201A8-193F-4BDB-83D5-4C5751FC6B7D}" dt="2026-05-26T21:12:08.181" v="1662" actId="1076"/>
        <pc:sldMkLst>
          <pc:docMk/>
          <pc:sldMk cId="1313272607" sldId="9005"/>
        </pc:sldMkLst>
      </pc:sldChg>
      <pc:sldChg chg="modSp mod">
        <pc:chgData name="Lutz, Ilenia H." userId="02cdb5f8-8dc7-4571-ad76-8a8ffaa93cf9" providerId="ADAL" clId="{B85201A8-193F-4BDB-83D5-4C5751FC6B7D}" dt="2026-05-27T15:32:50.130" v="4066" actId="20577"/>
        <pc:sldMkLst>
          <pc:docMk/>
          <pc:sldMk cId="3314691822" sldId="9007"/>
        </pc:sldMkLst>
        <pc:spChg chg="mod">
          <ac:chgData name="Lutz, Ilenia H." userId="02cdb5f8-8dc7-4571-ad76-8a8ffaa93cf9" providerId="ADAL" clId="{B85201A8-193F-4BDB-83D5-4C5751FC6B7D}" dt="2026-05-27T15:32:50.130" v="4066" actId="20577"/>
          <ac:spMkLst>
            <pc:docMk/>
            <pc:sldMk cId="3314691822" sldId="9007"/>
            <ac:spMk id="2" creationId="{BADC19EA-8E35-D914-3AE2-942152DE01CE}"/>
          </ac:spMkLst>
        </pc:spChg>
      </pc:sldChg>
      <pc:sldChg chg="modSp mod">
        <pc:chgData name="Lutz, Ilenia H." userId="02cdb5f8-8dc7-4571-ad76-8a8ffaa93cf9" providerId="ADAL" clId="{B85201A8-193F-4BDB-83D5-4C5751FC6B7D}" dt="2026-05-27T13:02:49.539" v="1989" actId="113"/>
        <pc:sldMkLst>
          <pc:docMk/>
          <pc:sldMk cId="1175348050" sldId="9008"/>
        </pc:sldMkLst>
        <pc:spChg chg="mod">
          <ac:chgData name="Lutz, Ilenia H." userId="02cdb5f8-8dc7-4571-ad76-8a8ffaa93cf9" providerId="ADAL" clId="{B85201A8-193F-4BDB-83D5-4C5751FC6B7D}" dt="2026-05-27T13:02:49.539" v="1989" actId="113"/>
          <ac:spMkLst>
            <pc:docMk/>
            <pc:sldMk cId="1175348050" sldId="9008"/>
            <ac:spMk id="2" creationId="{0B825650-CF4D-3E7E-EC64-1FE2FC7C123F}"/>
          </ac:spMkLst>
        </pc:spChg>
      </pc:sldChg>
      <pc:sldChg chg="modSp mod">
        <pc:chgData name="Lutz, Ilenia H." userId="02cdb5f8-8dc7-4571-ad76-8a8ffaa93cf9" providerId="ADAL" clId="{B85201A8-193F-4BDB-83D5-4C5751FC6B7D}" dt="2026-05-27T13:02:37.325" v="1986" actId="122"/>
        <pc:sldMkLst>
          <pc:docMk/>
          <pc:sldMk cId="2379429704" sldId="9009"/>
        </pc:sldMkLst>
        <pc:spChg chg="mod">
          <ac:chgData name="Lutz, Ilenia H." userId="02cdb5f8-8dc7-4571-ad76-8a8ffaa93cf9" providerId="ADAL" clId="{B85201A8-193F-4BDB-83D5-4C5751FC6B7D}" dt="2026-05-27T13:02:16.970" v="1981" actId="2711"/>
          <ac:spMkLst>
            <pc:docMk/>
            <pc:sldMk cId="2379429704" sldId="9009"/>
            <ac:spMk id="3" creationId="{0B05DA2D-117A-C013-0492-56FF264F6424}"/>
          </ac:spMkLst>
        </pc:spChg>
        <pc:spChg chg="mod">
          <ac:chgData name="Lutz, Ilenia H." userId="02cdb5f8-8dc7-4571-ad76-8a8ffaa93cf9" providerId="ADAL" clId="{B85201A8-193F-4BDB-83D5-4C5751FC6B7D}" dt="2026-05-27T13:02:24.462" v="1983" actId="113"/>
          <ac:spMkLst>
            <pc:docMk/>
            <pc:sldMk cId="2379429704" sldId="9009"/>
            <ac:spMk id="6" creationId="{C1BE402C-754A-216C-DF27-AACC049B30C6}"/>
          </ac:spMkLst>
        </pc:spChg>
        <pc:spChg chg="mod">
          <ac:chgData name="Lutz, Ilenia H." userId="02cdb5f8-8dc7-4571-ad76-8a8ffaa93cf9" providerId="ADAL" clId="{B85201A8-193F-4BDB-83D5-4C5751FC6B7D}" dt="2026-05-27T13:02:37.325" v="1986" actId="122"/>
          <ac:spMkLst>
            <pc:docMk/>
            <pc:sldMk cId="2379429704" sldId="9009"/>
            <ac:spMk id="7" creationId="{CAB9BB13-F02A-A733-D4D4-BD46F8D25E95}"/>
          </ac:spMkLst>
        </pc:spChg>
      </pc:sldChg>
      <pc:sldChg chg="addSp delSp modSp new mod">
        <pc:chgData name="Lutz, Ilenia H." userId="02cdb5f8-8dc7-4571-ad76-8a8ffaa93cf9" providerId="ADAL" clId="{B85201A8-193F-4BDB-83D5-4C5751FC6B7D}" dt="2026-05-27T14:33:30.025" v="3853" actId="27636"/>
        <pc:sldMkLst>
          <pc:docMk/>
          <pc:sldMk cId="1151530101" sldId="9010"/>
        </pc:sldMkLst>
        <pc:spChg chg="mod">
          <ac:chgData name="Lutz, Ilenia H." userId="02cdb5f8-8dc7-4571-ad76-8a8ffaa93cf9" providerId="ADAL" clId="{B85201A8-193F-4BDB-83D5-4C5751FC6B7D}" dt="2026-05-26T20:43:22.219" v="603" actId="20577"/>
          <ac:spMkLst>
            <pc:docMk/>
            <pc:sldMk cId="1151530101" sldId="9010"/>
            <ac:spMk id="2" creationId="{8E677A85-0BB3-B531-46FE-8230054747BC}"/>
          </ac:spMkLst>
        </pc:spChg>
        <pc:spChg chg="mod">
          <ac:chgData name="Lutz, Ilenia H." userId="02cdb5f8-8dc7-4571-ad76-8a8ffaa93cf9" providerId="ADAL" clId="{B85201A8-193F-4BDB-83D5-4C5751FC6B7D}" dt="2026-05-27T14:33:30.025" v="3853" actId="27636"/>
          <ac:spMkLst>
            <pc:docMk/>
            <pc:sldMk cId="1151530101" sldId="9010"/>
            <ac:spMk id="4" creationId="{9473509B-CDEB-3546-CAC9-CC185AAC03AE}"/>
          </ac:spMkLst>
        </pc:spChg>
        <pc:picChg chg="add mod">
          <ac:chgData name="Lutz, Ilenia H." userId="02cdb5f8-8dc7-4571-ad76-8a8ffaa93cf9" providerId="ADAL" clId="{B85201A8-193F-4BDB-83D5-4C5751FC6B7D}" dt="2026-05-26T20:46:00.013" v="613" actId="1076"/>
          <ac:picMkLst>
            <pc:docMk/>
            <pc:sldMk cId="1151530101" sldId="9010"/>
            <ac:picMk id="6" creationId="{197DB114-F8DF-05D4-674B-190B832BF99E}"/>
          </ac:picMkLst>
        </pc:picChg>
        <pc:picChg chg="add mod">
          <ac:chgData name="Lutz, Ilenia H." userId="02cdb5f8-8dc7-4571-ad76-8a8ffaa93cf9" providerId="ADAL" clId="{B85201A8-193F-4BDB-83D5-4C5751FC6B7D}" dt="2026-05-26T20:45:55.699" v="612" actId="14100"/>
          <ac:picMkLst>
            <pc:docMk/>
            <pc:sldMk cId="1151530101" sldId="9010"/>
            <ac:picMk id="8" creationId="{82ED23EE-81B1-6E7B-52A8-CBD2DDABFCF3}"/>
          </ac:picMkLst>
        </pc:picChg>
      </pc:sldChg>
      <pc:sldChg chg="addSp delSp modSp new mod">
        <pc:chgData name="Lutz, Ilenia H." userId="02cdb5f8-8dc7-4571-ad76-8a8ffaa93cf9" providerId="ADAL" clId="{B85201A8-193F-4BDB-83D5-4C5751FC6B7D}" dt="2026-05-27T13:01:55.775" v="1979" actId="207"/>
        <pc:sldMkLst>
          <pc:docMk/>
          <pc:sldMk cId="4242014073" sldId="9011"/>
        </pc:sldMkLst>
        <pc:spChg chg="mod">
          <ac:chgData name="Lutz, Ilenia H." userId="02cdb5f8-8dc7-4571-ad76-8a8ffaa93cf9" providerId="ADAL" clId="{B85201A8-193F-4BDB-83D5-4C5751FC6B7D}" dt="2026-05-26T20:37:17.845" v="460" actId="20577"/>
          <ac:spMkLst>
            <pc:docMk/>
            <pc:sldMk cId="4242014073" sldId="9011"/>
            <ac:spMk id="2" creationId="{8AF8E7A5-D2C4-4EDC-A2F0-BA87793D0F03}"/>
          </ac:spMkLst>
        </pc:spChg>
        <pc:spChg chg="mod">
          <ac:chgData name="Lutz, Ilenia H." userId="02cdb5f8-8dc7-4571-ad76-8a8ffaa93cf9" providerId="ADAL" clId="{B85201A8-193F-4BDB-83D5-4C5751FC6B7D}" dt="2026-05-27T13:01:55.775" v="1979" actId="207"/>
          <ac:spMkLst>
            <pc:docMk/>
            <pc:sldMk cId="4242014073" sldId="9011"/>
            <ac:spMk id="3" creationId="{B4E53054-A40D-61CE-C8DF-AF490A25E7E8}"/>
          </ac:spMkLst>
        </pc:spChg>
        <pc:picChg chg="add mod">
          <ac:chgData name="Lutz, Ilenia H." userId="02cdb5f8-8dc7-4571-ad76-8a8ffaa93cf9" providerId="ADAL" clId="{B85201A8-193F-4BDB-83D5-4C5751FC6B7D}" dt="2026-05-26T20:46:38.634" v="619" actId="14100"/>
          <ac:picMkLst>
            <pc:docMk/>
            <pc:sldMk cId="4242014073" sldId="9011"/>
            <ac:picMk id="11" creationId="{D536AB27-9E6B-725A-CD23-A27EA09E8A90}"/>
          </ac:picMkLst>
        </pc:picChg>
        <pc:picChg chg="add mod">
          <ac:chgData name="Lutz, Ilenia H." userId="02cdb5f8-8dc7-4571-ad76-8a8ffaa93cf9" providerId="ADAL" clId="{B85201A8-193F-4BDB-83D5-4C5751FC6B7D}" dt="2026-05-26T21:14:55.163" v="1674" actId="14100"/>
          <ac:picMkLst>
            <pc:docMk/>
            <pc:sldMk cId="4242014073" sldId="9011"/>
            <ac:picMk id="13" creationId="{399FFB50-E636-62D9-C19C-5253AE4E6FE2}"/>
          </ac:picMkLst>
        </pc:picChg>
      </pc:sldChg>
      <pc:sldChg chg="addSp delSp modSp add mod">
        <pc:chgData name="Lutz, Ilenia H." userId="02cdb5f8-8dc7-4571-ad76-8a8ffaa93cf9" providerId="ADAL" clId="{B85201A8-193F-4BDB-83D5-4C5751FC6B7D}" dt="2026-05-27T13:44:39.228" v="2530" actId="20577"/>
        <pc:sldMkLst>
          <pc:docMk/>
          <pc:sldMk cId="1817958665" sldId="9012"/>
        </pc:sldMkLst>
        <pc:spChg chg="mod">
          <ac:chgData name="Lutz, Ilenia H." userId="02cdb5f8-8dc7-4571-ad76-8a8ffaa93cf9" providerId="ADAL" clId="{B85201A8-193F-4BDB-83D5-4C5751FC6B7D}" dt="2026-05-26T21:09:13.073" v="1548" actId="1076"/>
          <ac:spMkLst>
            <pc:docMk/>
            <pc:sldMk cId="1817958665" sldId="9012"/>
            <ac:spMk id="2" creationId="{95F43064-2D3E-26D0-C904-70E91197CA0A}"/>
          </ac:spMkLst>
        </pc:spChg>
        <pc:spChg chg="mod">
          <ac:chgData name="Lutz, Ilenia H." userId="02cdb5f8-8dc7-4571-ad76-8a8ffaa93cf9" providerId="ADAL" clId="{B85201A8-193F-4BDB-83D5-4C5751FC6B7D}" dt="2026-05-26T21:09:13.073" v="1548" actId="1076"/>
          <ac:spMkLst>
            <pc:docMk/>
            <pc:sldMk cId="1817958665" sldId="9012"/>
            <ac:spMk id="3" creationId="{384843CA-EBAA-BE0F-BFCF-586B021A0D54}"/>
          </ac:spMkLst>
        </pc:spChg>
        <pc:spChg chg="mod">
          <ac:chgData name="Lutz, Ilenia H." userId="02cdb5f8-8dc7-4571-ad76-8a8ffaa93cf9" providerId="ADAL" clId="{B85201A8-193F-4BDB-83D5-4C5751FC6B7D}" dt="2026-05-26T21:11:18.635" v="1633" actId="1076"/>
          <ac:spMkLst>
            <pc:docMk/>
            <pc:sldMk cId="1817958665" sldId="9012"/>
            <ac:spMk id="9" creationId="{07A899CF-8E59-9A7B-1FBB-11A76D5F4F0A}"/>
          </ac:spMkLst>
        </pc:spChg>
        <pc:spChg chg="mod">
          <ac:chgData name="Lutz, Ilenia H." userId="02cdb5f8-8dc7-4571-ad76-8a8ffaa93cf9" providerId="ADAL" clId="{B85201A8-193F-4BDB-83D5-4C5751FC6B7D}" dt="2026-05-26T21:09:13.073" v="1548" actId="1076"/>
          <ac:spMkLst>
            <pc:docMk/>
            <pc:sldMk cId="1817958665" sldId="9012"/>
            <ac:spMk id="10" creationId="{C6131294-FE6C-01B7-684C-5239318957F0}"/>
          </ac:spMkLst>
        </pc:spChg>
        <pc:spChg chg="mod">
          <ac:chgData name="Lutz, Ilenia H." userId="02cdb5f8-8dc7-4571-ad76-8a8ffaa93cf9" providerId="ADAL" clId="{B85201A8-193F-4BDB-83D5-4C5751FC6B7D}" dt="2026-05-27T12:47:55.402" v="1970" actId="20577"/>
          <ac:spMkLst>
            <pc:docMk/>
            <pc:sldMk cId="1817958665" sldId="9012"/>
            <ac:spMk id="11" creationId="{16A1D884-4171-BD5E-01F3-5DD1E7B3D76B}"/>
          </ac:spMkLst>
        </pc:spChg>
        <pc:spChg chg="mod">
          <ac:chgData name="Lutz, Ilenia H." userId="02cdb5f8-8dc7-4571-ad76-8a8ffaa93cf9" providerId="ADAL" clId="{B85201A8-193F-4BDB-83D5-4C5751FC6B7D}" dt="2026-05-26T21:11:05.620" v="1630" actId="1076"/>
          <ac:spMkLst>
            <pc:docMk/>
            <pc:sldMk cId="1817958665" sldId="9012"/>
            <ac:spMk id="14" creationId="{BA509EC4-60E0-7B48-B883-4C7CCC9CEF09}"/>
          </ac:spMkLst>
        </pc:spChg>
        <pc:spChg chg="mod">
          <ac:chgData name="Lutz, Ilenia H." userId="02cdb5f8-8dc7-4571-ad76-8a8ffaa93cf9" providerId="ADAL" clId="{B85201A8-193F-4BDB-83D5-4C5751FC6B7D}" dt="2026-05-26T21:13:35.217" v="1668" actId="2711"/>
          <ac:spMkLst>
            <pc:docMk/>
            <pc:sldMk cId="1817958665" sldId="9012"/>
            <ac:spMk id="15" creationId="{3B12F44A-0AA9-4F82-A9FF-6011A4C82361}"/>
          </ac:spMkLst>
        </pc:spChg>
        <pc:spChg chg="mod">
          <ac:chgData name="Lutz, Ilenia H." userId="02cdb5f8-8dc7-4571-ad76-8a8ffaa93cf9" providerId="ADAL" clId="{B85201A8-193F-4BDB-83D5-4C5751FC6B7D}" dt="2026-05-27T13:44:39.228" v="2530" actId="20577"/>
          <ac:spMkLst>
            <pc:docMk/>
            <pc:sldMk cId="1817958665" sldId="9012"/>
            <ac:spMk id="16" creationId="{5E20B419-EA92-6C72-9B15-A2DA758957FB}"/>
          </ac:spMkLst>
        </pc:spChg>
        <pc:spChg chg="add mod">
          <ac:chgData name="Lutz, Ilenia H." userId="02cdb5f8-8dc7-4571-ad76-8a8ffaa93cf9" providerId="ADAL" clId="{B85201A8-193F-4BDB-83D5-4C5751FC6B7D}" dt="2026-05-27T13:44:28.056" v="2522" actId="2711"/>
          <ac:spMkLst>
            <pc:docMk/>
            <pc:sldMk cId="1817958665" sldId="9012"/>
            <ac:spMk id="19" creationId="{7939B598-85B2-FAE8-9DDB-A177E8DFCBA1}"/>
          </ac:spMkLst>
        </pc:spChg>
        <pc:grpChg chg="mod">
          <ac:chgData name="Lutz, Ilenia H." userId="02cdb5f8-8dc7-4571-ad76-8a8ffaa93cf9" providerId="ADAL" clId="{B85201A8-193F-4BDB-83D5-4C5751FC6B7D}" dt="2026-05-26T21:09:13.073" v="1548" actId="1076"/>
          <ac:grpSpMkLst>
            <pc:docMk/>
            <pc:sldMk cId="1817958665" sldId="9012"/>
            <ac:grpSpMk id="5" creationId="{60392898-9E81-FD0D-D8EF-503CE27DB056}"/>
          </ac:grpSpMkLst>
        </pc:grpChg>
        <pc:grpChg chg="mod">
          <ac:chgData name="Lutz, Ilenia H." userId="02cdb5f8-8dc7-4571-ad76-8a8ffaa93cf9" providerId="ADAL" clId="{B85201A8-193F-4BDB-83D5-4C5751FC6B7D}" dt="2026-05-26T21:12:32.572" v="1664" actId="1076"/>
          <ac:grpSpMkLst>
            <pc:docMk/>
            <pc:sldMk cId="1817958665" sldId="9012"/>
            <ac:grpSpMk id="7" creationId="{0C952FBA-CA3B-8A60-20A6-1919B1E57F7F}"/>
          </ac:grpSpMkLst>
        </pc:grpChg>
      </pc:sldChg>
      <pc:sldChg chg="modSp add mod">
        <pc:chgData name="Lutz, Ilenia H." userId="02cdb5f8-8dc7-4571-ad76-8a8ffaa93cf9" providerId="ADAL" clId="{B85201A8-193F-4BDB-83D5-4C5751FC6B7D}" dt="2026-05-27T14:03:42.157" v="2611" actId="20577"/>
        <pc:sldMkLst>
          <pc:docMk/>
          <pc:sldMk cId="1778609247" sldId="9013"/>
        </pc:sldMkLst>
        <pc:spChg chg="mod">
          <ac:chgData name="Lutz, Ilenia H." userId="02cdb5f8-8dc7-4571-ad76-8a8ffaa93cf9" providerId="ADAL" clId="{B85201A8-193F-4BDB-83D5-4C5751FC6B7D}" dt="2026-05-27T14:03:42.157" v="2611" actId="20577"/>
          <ac:spMkLst>
            <pc:docMk/>
            <pc:sldMk cId="1778609247" sldId="9013"/>
            <ac:spMk id="2" creationId="{DCE869C8-0B5C-2F7E-38DD-D164C1723DAB}"/>
          </ac:spMkLst>
        </pc:spChg>
      </pc:sldChg>
      <pc:sldChg chg="delSp modSp new mod">
        <pc:chgData name="Lutz, Ilenia H." userId="02cdb5f8-8dc7-4571-ad76-8a8ffaa93cf9" providerId="ADAL" clId="{B85201A8-193F-4BDB-83D5-4C5751FC6B7D}" dt="2026-05-27T18:23:28.370" v="4199" actId="20577"/>
        <pc:sldMkLst>
          <pc:docMk/>
          <pc:sldMk cId="36704345" sldId="9014"/>
        </pc:sldMkLst>
        <pc:spChg chg="mod">
          <ac:chgData name="Lutz, Ilenia H." userId="02cdb5f8-8dc7-4571-ad76-8a8ffaa93cf9" providerId="ADAL" clId="{B85201A8-193F-4BDB-83D5-4C5751FC6B7D}" dt="2026-05-27T18:22:45.914" v="4191" actId="20577"/>
          <ac:spMkLst>
            <pc:docMk/>
            <pc:sldMk cId="36704345" sldId="9014"/>
            <ac:spMk id="2" creationId="{EF7A17E7-99D5-B6A1-7E48-8F5C155ED2DF}"/>
          </ac:spMkLst>
        </pc:spChg>
        <pc:spChg chg="del">
          <ac:chgData name="Lutz, Ilenia H." userId="02cdb5f8-8dc7-4571-ad76-8a8ffaa93cf9" providerId="ADAL" clId="{B85201A8-193F-4BDB-83D5-4C5751FC6B7D}" dt="2026-05-27T18:08:23.796" v="4103" actId="478"/>
          <ac:spMkLst>
            <pc:docMk/>
            <pc:sldMk cId="36704345" sldId="9014"/>
            <ac:spMk id="3" creationId="{4941CCF6-EE24-8282-E6B6-A28A35E008B9}"/>
          </ac:spMkLst>
        </pc:spChg>
        <pc:spChg chg="mod">
          <ac:chgData name="Lutz, Ilenia H." userId="02cdb5f8-8dc7-4571-ad76-8a8ffaa93cf9" providerId="ADAL" clId="{B85201A8-193F-4BDB-83D5-4C5751FC6B7D}" dt="2026-05-27T18:23:28.370" v="4199" actId="20577"/>
          <ac:spMkLst>
            <pc:docMk/>
            <pc:sldMk cId="36704345" sldId="9014"/>
            <ac:spMk id="4" creationId="{7D02538E-A349-9121-FAB9-2246EC60A2ED}"/>
          </ac:spMkLst>
        </pc:spChg>
        <pc:spChg chg="del">
          <ac:chgData name="Lutz, Ilenia H." userId="02cdb5f8-8dc7-4571-ad76-8a8ffaa93cf9" providerId="ADAL" clId="{B85201A8-193F-4BDB-83D5-4C5751FC6B7D}" dt="2026-05-27T18:06:35.429" v="4070" actId="478"/>
          <ac:spMkLst>
            <pc:docMk/>
            <pc:sldMk cId="36704345" sldId="9014"/>
            <ac:spMk id="5" creationId="{3BB526A1-150D-900A-15E5-1F57B0AD75ED}"/>
          </ac:spMkLst>
        </pc:spChg>
      </pc:sldChg>
    </pc:docChg>
  </pc:docChgLst>
  <pc:docChgLst>
    <pc:chgData name="Williams, LeAnne E." userId="S::lewilliams@purdueforlife.org::92bb8d95-6796-4dc8-a152-63fd72917ca7" providerId="AD" clId="Web-{DB5C9C6B-0C3E-D15A-82A5-0F3695A5357E}"/>
    <pc:docChg chg="modSld">
      <pc:chgData name="Williams, LeAnne E." userId="S::lewilliams@purdueforlife.org::92bb8d95-6796-4dc8-a152-63fd72917ca7" providerId="AD" clId="Web-{DB5C9C6B-0C3E-D15A-82A5-0F3695A5357E}" dt="2026-05-27T23:29:06.738" v="1" actId="20577"/>
      <pc:docMkLst>
        <pc:docMk/>
      </pc:docMkLst>
      <pc:sldChg chg="modSp">
        <pc:chgData name="Williams, LeAnne E." userId="S::lewilliams@purdueforlife.org::92bb8d95-6796-4dc8-a152-63fd72917ca7" providerId="AD" clId="Web-{DB5C9C6B-0C3E-D15A-82A5-0F3695A5357E}" dt="2026-05-27T23:29:06.738" v="1" actId="20577"/>
        <pc:sldMkLst>
          <pc:docMk/>
          <pc:sldMk cId="2482915198" sldId="256"/>
        </pc:sldMkLst>
        <pc:spChg chg="mod">
          <ac:chgData name="Williams, LeAnne E." userId="S::lewilliams@purdueforlife.org::92bb8d95-6796-4dc8-a152-63fd72917ca7" providerId="AD" clId="Web-{DB5C9C6B-0C3E-D15A-82A5-0F3695A5357E}" dt="2026-05-27T23:29:06.738" v="1" actId="20577"/>
          <ac:spMkLst>
            <pc:docMk/>
            <pc:sldMk cId="2482915198" sldId="256"/>
            <ac:spMk id="3" creationId="{EED66735-6D95-DD40-B3C4-182BCD4A8A44}"/>
          </ac:spMkLst>
        </pc:spChg>
      </pc:sldChg>
    </pc:docChg>
  </pc:docChgLst>
  <pc:docChgLst>
    <pc:chgData name="Thompson, Darien E." userId="S::dethompson@purdueforlife.org::7f586d60-9474-46ae-a8e5-946196fa2512" providerId="AD" clId="Web-{F8D88864-2167-2D61-4DC3-EC8B1A5ECA84}"/>
    <pc:docChg chg="modSld">
      <pc:chgData name="Thompson, Darien E." userId="S::dethompson@purdueforlife.org::7f586d60-9474-46ae-a8e5-946196fa2512" providerId="AD" clId="Web-{F8D88864-2167-2D61-4DC3-EC8B1A5ECA84}" dt="2026-05-19T15:13:08.058" v="0" actId="20577"/>
      <pc:docMkLst>
        <pc:docMk/>
      </pc:docMkLst>
      <pc:sldChg chg="modSp">
        <pc:chgData name="Thompson, Darien E." userId="S::dethompson@purdueforlife.org::7f586d60-9474-46ae-a8e5-946196fa2512" providerId="AD" clId="Web-{F8D88864-2167-2D61-4DC3-EC8B1A5ECA84}" dt="2026-05-19T15:13:08.058" v="0" actId="20577"/>
        <pc:sldMkLst>
          <pc:docMk/>
          <pc:sldMk cId="993703485" sldId="8983"/>
        </pc:sldMkLst>
        <pc:spChg chg="mod">
          <ac:chgData name="Thompson, Darien E." userId="S::dethompson@purdueforlife.org::7f586d60-9474-46ae-a8e5-946196fa2512" providerId="AD" clId="Web-{F8D88864-2167-2D61-4DC3-EC8B1A5ECA84}" dt="2026-05-19T15:13:08.058" v="0" actId="20577"/>
          <ac:spMkLst>
            <pc:docMk/>
            <pc:sldMk cId="993703485" sldId="8983"/>
            <ac:spMk id="2" creationId="{B52EBF5F-80A1-2FE1-C1CD-D826E089AD91}"/>
          </ac:spMkLst>
        </pc:spChg>
      </pc:sldChg>
    </pc:docChg>
  </pc:docChgLst>
  <pc:docChgLst>
    <pc:chgData name="Williams, LeAnne E." userId="S::lewilliams@purdueforlife.org::92bb8d95-6796-4dc8-a152-63fd72917ca7" providerId="AD" clId="Web-{30AF9E55-01BC-1B5B-15C7-8A1510FF56B1}"/>
    <pc:docChg chg="modSld">
      <pc:chgData name="Williams, LeAnne E." userId="S::lewilliams@purdueforlife.org::92bb8d95-6796-4dc8-a152-63fd72917ca7" providerId="AD" clId="Web-{30AF9E55-01BC-1B5B-15C7-8A1510FF56B1}" dt="2026-05-20T15:25:50.153" v="4" actId="20577"/>
      <pc:docMkLst>
        <pc:docMk/>
      </pc:docMkLst>
      <pc:sldChg chg="modSp">
        <pc:chgData name="Williams, LeAnne E." userId="S::lewilliams@purdueforlife.org::92bb8d95-6796-4dc8-a152-63fd72917ca7" providerId="AD" clId="Web-{30AF9E55-01BC-1B5B-15C7-8A1510FF56B1}" dt="2026-05-20T15:25:50.153" v="4" actId="20577"/>
        <pc:sldMkLst>
          <pc:docMk/>
          <pc:sldMk cId="3379338348" sldId="8687"/>
        </pc:sldMkLst>
        <pc:spChg chg="mod">
          <ac:chgData name="Williams, LeAnne E." userId="S::lewilliams@purdueforlife.org::92bb8d95-6796-4dc8-a152-63fd72917ca7" providerId="AD" clId="Web-{30AF9E55-01BC-1B5B-15C7-8A1510FF56B1}" dt="2026-05-20T15:25:50.153" v="4" actId="20577"/>
          <ac:spMkLst>
            <pc:docMk/>
            <pc:sldMk cId="3379338348" sldId="8687"/>
            <ac:spMk id="8" creationId="{72E2FD31-F6CC-7D63-84D8-92FCB20CB108}"/>
          </ac:spMkLst>
        </pc:spChg>
      </pc:sldChg>
    </pc:docChg>
  </pc:docChgLst>
  <pc:docChgLst>
    <pc:chgData name="Williams, LeAnne E." userId="S::lewilliams@purdueforlife.org::92bb8d95-6796-4dc8-a152-63fd72917ca7" providerId="AD" clId="Web-{BF3693E3-7570-71EB-6638-82FE4775989F}"/>
    <pc:docChg chg="addSld delSld modSld sldOrd">
      <pc:chgData name="Williams, LeAnne E." userId="S::lewilliams@purdueforlife.org::92bb8d95-6796-4dc8-a152-63fd72917ca7" providerId="AD" clId="Web-{BF3693E3-7570-71EB-6638-82FE4775989F}" dt="2026-05-20T16:58:21.958" v="607" actId="20577"/>
      <pc:docMkLst>
        <pc:docMk/>
      </pc:docMkLst>
      <pc:sldChg chg="addSp delSp modSp">
        <pc:chgData name="Williams, LeAnne E." userId="S::lewilliams@purdueforlife.org::92bb8d95-6796-4dc8-a152-63fd72917ca7" providerId="AD" clId="Web-{BF3693E3-7570-71EB-6638-82FE4775989F}" dt="2026-05-20T15:41:08.099" v="94" actId="1076"/>
        <pc:sldMkLst>
          <pc:docMk/>
          <pc:sldMk cId="4255939633" sldId="8672"/>
        </pc:sldMkLst>
        <pc:spChg chg="add mod">
          <ac:chgData name="Williams, LeAnne E." userId="S::lewilliams@purdueforlife.org::92bb8d95-6796-4dc8-a152-63fd72917ca7" providerId="AD" clId="Web-{BF3693E3-7570-71EB-6638-82FE4775989F}" dt="2026-05-20T15:40:25.442" v="55" actId="20577"/>
          <ac:spMkLst>
            <pc:docMk/>
            <pc:sldMk cId="4255939633" sldId="8672"/>
            <ac:spMk id="4" creationId="{800FC612-053D-D0D9-96C9-D0D0E7DDBF40}"/>
          </ac:spMkLst>
        </pc:spChg>
      </pc:sldChg>
      <pc:sldChg chg="modSp">
        <pc:chgData name="Williams, LeAnne E." userId="S::lewilliams@purdueforlife.org::92bb8d95-6796-4dc8-a152-63fd72917ca7" providerId="AD" clId="Web-{BF3693E3-7570-71EB-6638-82FE4775989F}" dt="2026-05-20T15:37:50.287" v="5" actId="20577"/>
        <pc:sldMkLst>
          <pc:docMk/>
          <pc:sldMk cId="3379338348" sldId="8687"/>
        </pc:sldMkLst>
        <pc:spChg chg="mod">
          <ac:chgData name="Williams, LeAnne E." userId="S::lewilliams@purdueforlife.org::92bb8d95-6796-4dc8-a152-63fd72917ca7" providerId="AD" clId="Web-{BF3693E3-7570-71EB-6638-82FE4775989F}" dt="2026-05-20T15:37:50.287" v="5" actId="20577"/>
          <ac:spMkLst>
            <pc:docMk/>
            <pc:sldMk cId="3379338348" sldId="8687"/>
            <ac:spMk id="8" creationId="{72E2FD31-F6CC-7D63-84D8-92FCB20CB108}"/>
          </ac:spMkLst>
        </pc:spChg>
      </pc:sldChg>
      <pc:sldChg chg="modSp add">
        <pc:chgData name="Williams, LeAnne E." userId="S::lewilliams@purdueforlife.org::92bb8d95-6796-4dc8-a152-63fd72917ca7" providerId="AD" clId="Web-{BF3693E3-7570-71EB-6638-82FE4775989F}" dt="2026-05-20T15:46:20.910" v="134" actId="20577"/>
        <pc:sldMkLst>
          <pc:docMk/>
          <pc:sldMk cId="3937558882" sldId="8896"/>
        </pc:sldMkLst>
        <pc:spChg chg="mod">
          <ac:chgData name="Williams, LeAnne E." userId="S::lewilliams@purdueforlife.org::92bb8d95-6796-4dc8-a152-63fd72917ca7" providerId="AD" clId="Web-{BF3693E3-7570-71EB-6638-82FE4775989F}" dt="2026-05-20T15:46:20.910" v="134" actId="20577"/>
          <ac:spMkLst>
            <pc:docMk/>
            <pc:sldMk cId="3937558882" sldId="8896"/>
            <ac:spMk id="2" creationId="{6AF65BE7-C5C6-A444-3B4A-DCCEA5B1E440}"/>
          </ac:spMkLst>
        </pc:spChg>
        <pc:spChg chg="mod">
          <ac:chgData name="Williams, LeAnne E." userId="S::lewilliams@purdueforlife.org::92bb8d95-6796-4dc8-a152-63fd72917ca7" providerId="AD" clId="Web-{BF3693E3-7570-71EB-6638-82FE4775989F}" dt="2026-05-20T15:46:05.551" v="128" actId="20577"/>
          <ac:spMkLst>
            <pc:docMk/>
            <pc:sldMk cId="3937558882" sldId="8896"/>
            <ac:spMk id="6" creationId="{DFA8F166-721B-F7BF-B13F-DCE53E6097D4}"/>
          </ac:spMkLst>
        </pc:spChg>
      </pc:sldChg>
      <pc:sldChg chg="addSp delSp modSp">
        <pc:chgData name="Williams, LeAnne E." userId="S::lewilliams@purdueforlife.org::92bb8d95-6796-4dc8-a152-63fd72917ca7" providerId="AD" clId="Web-{BF3693E3-7570-71EB-6638-82FE4775989F}" dt="2026-05-20T15:43:34.333" v="105" actId="1076"/>
        <pc:sldMkLst>
          <pc:docMk/>
          <pc:sldMk cId="2528861627" sldId="8977"/>
        </pc:sldMkLst>
        <pc:spChg chg="mod">
          <ac:chgData name="Williams, LeAnne E." userId="S::lewilliams@purdueforlife.org::92bb8d95-6796-4dc8-a152-63fd72917ca7" providerId="AD" clId="Web-{BF3693E3-7570-71EB-6638-82FE4775989F}" dt="2026-05-20T15:41:56.739" v="100" actId="20577"/>
          <ac:spMkLst>
            <pc:docMk/>
            <pc:sldMk cId="2528861627" sldId="8977"/>
            <ac:spMk id="10" creationId="{B2ED5A84-84D9-9657-1BB9-D2BA1795DACE}"/>
          </ac:spMkLst>
        </pc:spChg>
      </pc:sldChg>
      <pc:sldChg chg="addSp delSp modSp">
        <pc:chgData name="Williams, LeAnne E." userId="S::lewilliams@purdueforlife.org::92bb8d95-6796-4dc8-a152-63fd72917ca7" providerId="AD" clId="Web-{BF3693E3-7570-71EB-6638-82FE4775989F}" dt="2026-05-20T15:49:50.801" v="151"/>
        <pc:sldMkLst>
          <pc:docMk/>
          <pc:sldMk cId="993703485" sldId="8983"/>
        </pc:sldMkLst>
      </pc:sldChg>
      <pc:sldChg chg="addSp delSp modSp">
        <pc:chgData name="Williams, LeAnne E." userId="S::lewilliams@purdueforlife.org::92bb8d95-6796-4dc8-a152-63fd72917ca7" providerId="AD" clId="Web-{BF3693E3-7570-71EB-6638-82FE4775989F}" dt="2026-05-20T16:07:04.391" v="444" actId="20577"/>
        <pc:sldMkLst>
          <pc:docMk/>
          <pc:sldMk cId="3569856310" sldId="8984"/>
        </pc:sldMkLst>
        <pc:spChg chg="add mod">
          <ac:chgData name="Williams, LeAnne E." userId="S::lewilliams@purdueforlife.org::92bb8d95-6796-4dc8-a152-63fd72917ca7" providerId="AD" clId="Web-{BF3693E3-7570-71EB-6638-82FE4775989F}" dt="2026-05-20T16:07:04.391" v="444" actId="20577"/>
          <ac:spMkLst>
            <pc:docMk/>
            <pc:sldMk cId="3569856310" sldId="8984"/>
            <ac:spMk id="3" creationId="{D19B0275-DC1F-B838-B83F-75E894A9CE14}"/>
          </ac:spMkLst>
        </pc:spChg>
      </pc:sldChg>
      <pc:sldChg chg="modSp add ord replId">
        <pc:chgData name="Williams, LeAnne E." userId="S::lewilliams@purdueforlife.org::92bb8d95-6796-4dc8-a152-63fd72917ca7" providerId="AD" clId="Web-{BF3693E3-7570-71EB-6638-82FE4775989F}" dt="2026-05-20T15:45:13.192" v="122" actId="20577"/>
        <pc:sldMkLst>
          <pc:docMk/>
          <pc:sldMk cId="1153129462" sldId="8989"/>
        </pc:sldMkLst>
        <pc:spChg chg="mod">
          <ac:chgData name="Williams, LeAnne E." userId="S::lewilliams@purdueforlife.org::92bb8d95-6796-4dc8-a152-63fd72917ca7" providerId="AD" clId="Web-{BF3693E3-7570-71EB-6638-82FE4775989F}" dt="2026-05-20T15:45:13.192" v="122" actId="20577"/>
          <ac:spMkLst>
            <pc:docMk/>
            <pc:sldMk cId="1153129462" sldId="8989"/>
            <ac:spMk id="2" creationId="{810F2BFF-AFC2-5244-385D-197FE2028E1C}"/>
          </ac:spMkLst>
        </pc:spChg>
      </pc:sldChg>
      <pc:sldChg chg="add replId">
        <pc:chgData name="Williams, LeAnne E." userId="S::lewilliams@purdueforlife.org::92bb8d95-6796-4dc8-a152-63fd72917ca7" providerId="AD" clId="Web-{BF3693E3-7570-71EB-6638-82FE4775989F}" dt="2026-05-20T15:46:43.223" v="135"/>
        <pc:sldMkLst>
          <pc:docMk/>
          <pc:sldMk cId="1408009921" sldId="8990"/>
        </pc:sldMkLst>
      </pc:sldChg>
      <pc:sldChg chg="addSp modSp add replId">
        <pc:chgData name="Williams, LeAnne E." userId="S::lewilliams@purdueforlife.org::92bb8d95-6796-4dc8-a152-63fd72917ca7" providerId="AD" clId="Web-{BF3693E3-7570-71EB-6638-82FE4775989F}" dt="2026-05-20T16:58:21.958" v="607" actId="20577"/>
        <pc:sldMkLst>
          <pc:docMk/>
          <pc:sldMk cId="4073360829" sldId="9002"/>
        </pc:sldMkLst>
        <pc:spChg chg="mod">
          <ac:chgData name="Williams, LeAnne E." userId="S::lewilliams@purdueforlife.org::92bb8d95-6796-4dc8-a152-63fd72917ca7" providerId="AD" clId="Web-{BF3693E3-7570-71EB-6638-82FE4775989F}" dt="2026-05-20T16:58:21.958" v="607" actId="20577"/>
          <ac:spMkLst>
            <pc:docMk/>
            <pc:sldMk cId="4073360829" sldId="9002"/>
            <ac:spMk id="5" creationId="{DB4D488A-F23C-302B-5E98-AAAE27048AE8}"/>
          </ac:spMkLst>
        </pc:spChg>
        <pc:picChg chg="add mod">
          <ac:chgData name="Williams, LeAnne E." userId="S::lewilliams@purdueforlife.org::92bb8d95-6796-4dc8-a152-63fd72917ca7" providerId="AD" clId="Web-{BF3693E3-7570-71EB-6638-82FE4775989F}" dt="2026-05-20T16:58:10.536" v="599" actId="1076"/>
          <ac:picMkLst>
            <pc:docMk/>
            <pc:sldMk cId="4073360829" sldId="9002"/>
            <ac:picMk id="3" creationId="{143EFBC8-CB98-880D-171E-9E9465EAF0E5}"/>
          </ac:picMkLst>
        </pc:picChg>
      </pc:sldChg>
      <pc:sldChg chg="addSp modSp add replId">
        <pc:chgData name="Williams, LeAnne E." userId="S::lewilliams@purdueforlife.org::92bb8d95-6796-4dc8-a152-63fd72917ca7" providerId="AD" clId="Web-{BF3693E3-7570-71EB-6638-82FE4775989F}" dt="2026-05-20T16:31:53.855" v="595" actId="20577"/>
        <pc:sldMkLst>
          <pc:docMk/>
          <pc:sldMk cId="2675018891" sldId="9003"/>
        </pc:sldMkLst>
        <pc:spChg chg="mod">
          <ac:chgData name="Williams, LeAnne E." userId="S::lewilliams@purdueforlife.org::92bb8d95-6796-4dc8-a152-63fd72917ca7" providerId="AD" clId="Web-{BF3693E3-7570-71EB-6638-82FE4775989F}" dt="2026-05-20T16:31:47.058" v="593" actId="14100"/>
          <ac:spMkLst>
            <pc:docMk/>
            <pc:sldMk cId="2675018891" sldId="9003"/>
            <ac:spMk id="3" creationId="{3895C5F3-C7C8-2935-DA97-968973A7869F}"/>
          </ac:spMkLst>
        </pc:spChg>
        <pc:spChg chg="add mod">
          <ac:chgData name="Williams, LeAnne E." userId="S::lewilliams@purdueforlife.org::92bb8d95-6796-4dc8-a152-63fd72917ca7" providerId="AD" clId="Web-{BF3693E3-7570-71EB-6638-82FE4775989F}" dt="2026-05-20T16:31:53.855" v="595" actId="20577"/>
          <ac:spMkLst>
            <pc:docMk/>
            <pc:sldMk cId="2675018891" sldId="9003"/>
            <ac:spMk id="4" creationId="{F8D254CC-9B6B-29CA-709D-8294D8AD597C}"/>
          </ac:spMkLst>
        </pc:spChg>
      </pc:sldChg>
      <pc:sldMasterChg chg="addSldLayout">
        <pc:chgData name="Williams, LeAnne E." userId="S::lewilliams@purdueforlife.org::92bb8d95-6796-4dc8-a152-63fd72917ca7" providerId="AD" clId="Web-{BF3693E3-7570-71EB-6638-82FE4775989F}" dt="2026-05-20T15:50:01.816" v="152"/>
        <pc:sldMasterMkLst>
          <pc:docMk/>
          <pc:sldMasterMk cId="2192603499" sldId="2147483733"/>
        </pc:sldMasterMkLst>
        <pc:sldLayoutChg chg="add">
          <pc:chgData name="Williams, LeAnne E." userId="S::lewilliams@purdueforlife.org::92bb8d95-6796-4dc8-a152-63fd72917ca7" providerId="AD" clId="Web-{BF3693E3-7570-71EB-6638-82FE4775989F}" dt="2026-05-20T15:50:01.816" v="152"/>
          <pc:sldLayoutMkLst>
            <pc:docMk/>
            <pc:sldMasterMk cId="2192603499" sldId="2147483733"/>
            <pc:sldLayoutMk cId="3907635459" sldId="214748376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414E82-ADCD-FD47-BF65-1CB77688E5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D77275F-47EE-5D41-9AD1-87DB20B6D6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A56EDA-A6C4-4448-81DB-D569FC06E2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9A5776-8919-4545-841A-B3D7B8C234F7}" type="slidenum">
              <a:rPr lang="en-US" smtClean="0"/>
              <a:t>‹#›</a:t>
            </a:fld>
            <a:endParaRPr lang="en-US"/>
          </a:p>
        </p:txBody>
      </p:sp>
      <p:sp>
        <p:nvSpPr>
          <p:cNvPr id="6" name="Date Placeholder 5">
            <a:extLst>
              <a:ext uri="{FF2B5EF4-FFF2-40B4-BE49-F238E27FC236}">
                <a16:creationId xmlns:a16="http://schemas.microsoft.com/office/drawing/2014/main" id="{0C9F3C12-DCB7-CE45-91CF-EA40F829F7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D61072-73DA-A04B-8A41-67DE4C728D5B}" type="datetimeFigureOut">
              <a:rPr lang="en-US" smtClean="0"/>
              <a:t>5/27/2026</a:t>
            </a:fld>
            <a:endParaRPr lang="en-US"/>
          </a:p>
        </p:txBody>
      </p:sp>
    </p:spTree>
    <p:extLst>
      <p:ext uri="{BB962C8B-B14F-4D97-AF65-F5344CB8AC3E}">
        <p14:creationId xmlns:p14="http://schemas.microsoft.com/office/powerpoint/2010/main" val="3823383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65683-8446-064B-AD30-47BA72480F7C}" type="datetimeFigureOut">
              <a:rPr lang="en-US" smtClean="0"/>
              <a:t>5/27/2026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63BD6-9A76-3E42-9DF3-1D28BC75B5C8}" type="slidenum">
              <a:rPr lang="en-US" smtClean="0"/>
              <a:t>‹#›</a:t>
            </a:fld>
            <a:endParaRPr lang="en-US"/>
          </a:p>
        </p:txBody>
      </p:sp>
    </p:spTree>
    <p:extLst>
      <p:ext uri="{BB962C8B-B14F-4D97-AF65-F5344CB8AC3E}">
        <p14:creationId xmlns:p14="http://schemas.microsoft.com/office/powerpoint/2010/main" val="257067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forms.office.com/Pages/ResponsePage.aspx?id=7UBb4sj5uUSUIP4chmQYVJAryX-3njNFhtAyci0RbKtUMjYzNUdPVUs1WjRHRktFVERBVFJWMkMwWS4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forms.office.com/Pages/ResponsePage.aspx?id=7UBb4sj5uUSUIP4chmQYVJAryX-3njNFhtAyci0RbKtUMjYzNUdPVUs1WjRHRktFVERBVFJWMkMwWS4u"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forms.office.com/Pages/ResponsePage.aspx?id=7UBb4sj5uUSUIP4chmQYVJAryX-3njNFhtAyci0RbKtUMjYzNUdPVUs1WjRHRktFVERBVFJWMkMwWS4u"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orms.office.com/Pages/ResponsePage.aspx?id=7UBb4sj5uUSUIP4chmQYVJAryX-3njNFhtAyci0RbKtUMjYzNUdPVUs1WjRHRktFVERBVFJWMkMwWS4u"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alumniclubs@purdueforlife.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orms.office.com/Pages/ResponsePage.aspx?id=7UBb4sj5uUSUIP4chmQYVJAryX-3njNFhtAyci0RbKtUMjYzNUdPVUs1WjRHRktFVERBVFJWMkMwWS4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orms.office.com/Pages/ResponsePage.aspx?id=7UBb4sj5uUSUIP4chmQYVJAryX-3njNFhtAyci0RbKtUMjYzNUdPVUs1WjRHRktFVERBVFJWMkMwWS4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orms.office.com/Pages/ResponsePage.aspx?id=7UBb4sj5uUSUIP4chmQYVJAryX-3njNFhtAyci0RbKtUMjYzNUdPVUs1WjRHRktFVERBVFJWMkMwWS4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a:t>
            </a:fld>
            <a:endParaRPr lang="en-US"/>
          </a:p>
        </p:txBody>
      </p:sp>
    </p:spTree>
    <p:extLst>
      <p:ext uri="{BB962C8B-B14F-4D97-AF65-F5344CB8AC3E}">
        <p14:creationId xmlns:p14="http://schemas.microsoft.com/office/powerpoint/2010/main" val="247079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7F6AD-BBA9-D6B0-EDA4-657408A3E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0BEAD-8168-CC0F-5904-14F4F8B79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E0CF9A-E363-A94B-ABE7-7849471EF5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385141-08DC-F8D0-82A9-57E05183C5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621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2A285-5FF8-4834-A79D-C015C178E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85012-AFAE-C833-CF86-CACE71901BB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46673E5-ADC9-F68F-ED6D-C83390014EEE}"/>
              </a:ext>
            </a:extLst>
          </p:cNvPr>
          <p:cNvSpPr>
            <a:spLocks noGrp="1"/>
          </p:cNvSpPr>
          <p:nvPr>
            <p:ph type="body" idx="1"/>
          </p:nvPr>
        </p:nvSpPr>
        <p:spPr/>
        <p:txBody>
          <a:bodyPr/>
          <a:lstStyle/>
          <a:p>
            <a:r>
              <a:rPr lang="en-US">
                <a:hlinkClick r:id="rId3" tooltip="https://forms.office.com/pages/responsepage.aspx?id=7ubb4sj5uusuip4chmqyvjaryx-3njnfhtayci0rbktumjyznudpvus1wjrhrktfverbvfjwmkmwws4u"/>
              </a:rPr>
              <a:t>https://forms.office.com/Pages/ResponsePage.aspx?id=7UBb4sj5uUSUIP4chmQYVJAryX-3njNFhtAyci0RbKtUMjYzNUdPVUs1WjRHRktFVERBVFJWMkMwWS4u</a:t>
            </a:r>
          </a:p>
          <a:p>
            <a:endParaRPr lang="en-US">
              <a:ea typeface="Calibri"/>
              <a:cs typeface="Calibri"/>
            </a:endParaRPr>
          </a:p>
          <a:p>
            <a:r>
              <a:rPr lang="en-US">
                <a:ea typeface="Calibri"/>
                <a:cs typeface="Calibri"/>
              </a:rPr>
              <a:t>May we will discuss great events, strategic planning for end of year.</a:t>
            </a:r>
          </a:p>
        </p:txBody>
      </p:sp>
      <p:sp>
        <p:nvSpPr>
          <p:cNvPr id="4" name="Slide Number Placeholder 3">
            <a:extLst>
              <a:ext uri="{FF2B5EF4-FFF2-40B4-BE49-F238E27FC236}">
                <a16:creationId xmlns:a16="http://schemas.microsoft.com/office/drawing/2014/main" id="{04700A45-51FC-8260-20AE-34F95991E9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726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F2F34-4672-CD29-D246-1170E6E6B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C04458-A0AE-4FE1-F352-DEA228CB0EF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2956EE6-029A-D8C0-B1E2-7AA4F51472B8}"/>
              </a:ext>
            </a:extLst>
          </p:cNvPr>
          <p:cNvSpPr>
            <a:spLocks noGrp="1"/>
          </p:cNvSpPr>
          <p:nvPr>
            <p:ph type="body" idx="1"/>
          </p:nvPr>
        </p:nvSpPr>
        <p:spPr/>
        <p:txBody>
          <a:bodyPr/>
          <a:lstStyle/>
          <a:p>
            <a:r>
              <a:rPr lang="en-US">
                <a:hlinkClick r:id="rId3" tooltip="https://forms.office.com/pages/responsepage.aspx?id=7ubb4sj5uusuip4chmqyvjaryx-3njnfhtayci0rbktumjyznudpvus1wjrhrktfverbvfjwmkmwws4u"/>
              </a:rPr>
              <a:t>https://forms.office.com/Pages/ResponsePage.aspx?id=7UBb4sj5uUSUIP4chmQYVJAryX-3njNFhtAyci0RbKtUMjYzNUdPVUs1WjRHRktFVERBVFJWMkMwWS4u</a:t>
            </a:r>
          </a:p>
          <a:p>
            <a:endParaRPr lang="en-US">
              <a:ea typeface="Calibri"/>
              <a:cs typeface="Calibri"/>
            </a:endParaRPr>
          </a:p>
          <a:p>
            <a:r>
              <a:rPr lang="en-US">
                <a:ea typeface="Calibri"/>
                <a:cs typeface="Calibri"/>
              </a:rPr>
              <a:t>May we will discuss great events, strategic planning for end of year.</a:t>
            </a:r>
          </a:p>
        </p:txBody>
      </p:sp>
      <p:sp>
        <p:nvSpPr>
          <p:cNvPr id="4" name="Slide Number Placeholder 3">
            <a:extLst>
              <a:ext uri="{FF2B5EF4-FFF2-40B4-BE49-F238E27FC236}">
                <a16:creationId xmlns:a16="http://schemas.microsoft.com/office/drawing/2014/main" id="{721AB941-B48D-D9E4-39E0-7FEB722ED24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900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13AB0-D7E3-0FAA-4BB9-55FC24027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7BE5E-5806-88BB-B237-AE7F1009E73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2B39E52-558B-3073-D327-6AF21F0330D9}"/>
              </a:ext>
            </a:extLst>
          </p:cNvPr>
          <p:cNvSpPr>
            <a:spLocks noGrp="1"/>
          </p:cNvSpPr>
          <p:nvPr>
            <p:ph type="body" idx="1"/>
          </p:nvPr>
        </p:nvSpPr>
        <p:spPr/>
        <p:txBody>
          <a:bodyPr/>
          <a:lstStyle/>
          <a:p>
            <a:r>
              <a:rPr lang="en-US">
                <a:hlinkClick r:id="rId3" tooltip="https://forms.office.com/pages/responsepage.aspx?id=7ubb4sj5uusuip4chmqyvjaryx-3njnfhtayci0rbktumjyznudpvus1wjrhrktfverbvfjwmkmwws4u"/>
              </a:rPr>
              <a:t>https://forms.office.com/Pages/ResponsePage.aspx?id=7UBb4sj5uUSUIP4chmQYVJAryX-3njNFhtAyci0RbKtUMjYzNUdPVUs1WjRHRktFVERBVFJWMkMwWS4u</a:t>
            </a:r>
          </a:p>
          <a:p>
            <a:endParaRPr lang="en-US">
              <a:ea typeface="Calibri"/>
              <a:cs typeface="Calibri"/>
            </a:endParaRPr>
          </a:p>
          <a:p>
            <a:r>
              <a:rPr lang="en-US">
                <a:ea typeface="Calibri"/>
                <a:cs typeface="Calibri"/>
              </a:rPr>
              <a:t>May we will discuss great events, strategic planning for end of year.</a:t>
            </a:r>
          </a:p>
        </p:txBody>
      </p:sp>
      <p:sp>
        <p:nvSpPr>
          <p:cNvPr id="4" name="Slide Number Placeholder 3">
            <a:extLst>
              <a:ext uri="{FF2B5EF4-FFF2-40B4-BE49-F238E27FC236}">
                <a16:creationId xmlns:a16="http://schemas.microsoft.com/office/drawing/2014/main" id="{4D80059D-5AA7-8628-A6B9-C0479CA2B3D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662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9E31C-C367-B7C1-CBE9-B16CF0DE4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2E764-7296-A258-F2C6-0EC8E294E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6EC9C-FA3A-963F-E6CC-06EEF0B7D3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24D4C9-9B10-AAB1-F8DC-77CC9D17C6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803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F1C31-FD57-FEE0-0DB6-4419DBFB1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5BEAF-CB3C-FCD0-CC45-AC4B5C9F9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8B6009-B007-ABBC-4C09-CE16DE4FFDAF}"/>
              </a:ext>
            </a:extLst>
          </p:cNvPr>
          <p:cNvSpPr>
            <a:spLocks noGrp="1"/>
          </p:cNvSpPr>
          <p:nvPr>
            <p:ph type="body" idx="1"/>
          </p:nvPr>
        </p:nvSpPr>
        <p:spPr/>
        <p:txBody>
          <a:bodyPr/>
          <a:lstStyle/>
          <a:p>
            <a:r>
              <a:rPr lang="en-US">
                <a:ea typeface="Calibri"/>
                <a:cs typeface="Calibri"/>
              </a:rPr>
              <a:t>Pull up the dashboard.</a:t>
            </a:r>
            <a:endParaRPr lang="en-US"/>
          </a:p>
        </p:txBody>
      </p:sp>
      <p:sp>
        <p:nvSpPr>
          <p:cNvPr id="4" name="Slide Number Placeholder 3">
            <a:extLst>
              <a:ext uri="{FF2B5EF4-FFF2-40B4-BE49-F238E27FC236}">
                <a16:creationId xmlns:a16="http://schemas.microsoft.com/office/drawing/2014/main" id="{9DF05622-4611-CCF9-61C2-A58055040A0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776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A0ACB-80E4-3A77-F793-980505CE1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5D3D1-2B87-F59B-A439-20D98EC1E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470EC-92E7-C606-2ABB-CEBC94DB82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DD8684-5CA4-348F-B4D5-25C9A0A9E47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450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C4206-FE26-5014-6CD3-72796CB97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B2CFE2-696A-B5EF-1609-5BDC01AE0B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077EB-FDE0-A364-235B-73635C6323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EDC33C-65EA-DD44-7C3D-B423BA82502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270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2A285-5FF8-4834-A79D-C015C178E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85012-AFAE-C833-CF86-CACE71901BB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46673E5-ADC9-F68F-ED6D-C83390014EEE}"/>
              </a:ext>
            </a:extLst>
          </p:cNvPr>
          <p:cNvSpPr>
            <a:spLocks noGrp="1"/>
          </p:cNvSpPr>
          <p:nvPr>
            <p:ph type="body" idx="1"/>
          </p:nvPr>
        </p:nvSpPr>
        <p:spPr/>
        <p:txBody>
          <a:bodyPr/>
          <a:lstStyle/>
          <a:p>
            <a:r>
              <a:rPr lang="en-US">
                <a:hlinkClick r:id="rId3" tooltip="https://forms.office.com/pages/responsepage.aspx?id=7ubb4sj5uusuip4chmqyvjaryx-3njnfhtayci0rbktumjyznudpvus1wjrhrktfverbvfjwmkmwws4u"/>
              </a:rPr>
              <a:t>https://forms.office.com/Pages/ResponsePage.aspx?id=7UBb4sj5uUSUIP4chmQYVJAryX-3njNFhtAyci0RbKtUMjYzNUdPVUs1WjRHRktFVERBVFJWMkMwWS4u</a:t>
            </a:r>
          </a:p>
          <a:p>
            <a:endParaRPr lang="en-US">
              <a:ea typeface="Calibri"/>
              <a:cs typeface="Calibri"/>
            </a:endParaRPr>
          </a:p>
          <a:p>
            <a:r>
              <a:rPr lang="en-US">
                <a:ea typeface="Calibri"/>
                <a:cs typeface="Calibri"/>
              </a:rPr>
              <a:t>May we will discuss great events, strategic planning for end of year.</a:t>
            </a:r>
          </a:p>
        </p:txBody>
      </p:sp>
      <p:sp>
        <p:nvSpPr>
          <p:cNvPr id="4" name="Slide Number Placeholder 3">
            <a:extLst>
              <a:ext uri="{FF2B5EF4-FFF2-40B4-BE49-F238E27FC236}">
                <a16:creationId xmlns:a16="http://schemas.microsoft.com/office/drawing/2014/main" id="{04700A45-51FC-8260-20AE-34F95991E9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726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DED7-0997-5954-D16A-ECB3DE76C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8087EC-6326-E976-A496-9DF9FB1B4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56719B-3E37-3C5E-51C0-F7AD5B62E0EF}"/>
              </a:ext>
            </a:extLst>
          </p:cNvPr>
          <p:cNvSpPr>
            <a:spLocks noGrp="1"/>
          </p:cNvSpPr>
          <p:nvPr>
            <p:ph type="body" idx="1"/>
          </p:nvPr>
        </p:nvSpPr>
        <p:spPr/>
        <p:txBody>
          <a:bodyPr/>
          <a:lstStyle/>
          <a:p>
            <a:r>
              <a:rPr lang="en-US"/>
              <a:t>We recently reviewed our processes and discovered there has been some confusion around W‑9s and Federal Tax ID numbers. To clarify, all alumni clubs operate under the Purdue Alumni Association, not the Purdue for Life Foundation or Purdue Research Foundation. Because of this, clubs must use the PAA Federal ID. If anyone requests a W‑9 or tax ID, please reach out to </a:t>
            </a:r>
            <a:r>
              <a:rPr lang="en-US">
                <a:hlinkClick r:id="rId3"/>
              </a:rPr>
              <a:t>alumniclubs@purdueforlife.org</a:t>
            </a:r>
            <a:r>
              <a:rPr lang="en-US"/>
              <a:t>, and Ilenia or Denise will provide the appropriate documentation. We recognize that different information was shared in the past and sincerely apologize for the confusion.</a:t>
            </a:r>
          </a:p>
          <a:p>
            <a:endParaRPr lang="en-US">
              <a:ea typeface="Calibri"/>
              <a:cs typeface="Calibri"/>
            </a:endParaRPr>
          </a:p>
        </p:txBody>
      </p:sp>
      <p:sp>
        <p:nvSpPr>
          <p:cNvPr id="4" name="Slide Number Placeholder 3">
            <a:extLst>
              <a:ext uri="{FF2B5EF4-FFF2-40B4-BE49-F238E27FC236}">
                <a16:creationId xmlns:a16="http://schemas.microsoft.com/office/drawing/2014/main" id="{16FEE273-31D2-40DA-A66A-E237F3CECC5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699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a:t>
            </a:fld>
            <a:endParaRPr lang="en-US"/>
          </a:p>
        </p:txBody>
      </p:sp>
    </p:spTree>
    <p:extLst>
      <p:ext uri="{BB962C8B-B14F-4D97-AF65-F5344CB8AC3E}">
        <p14:creationId xmlns:p14="http://schemas.microsoft.com/office/powerpoint/2010/main" val="1649331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DA79D-EF1A-41C3-42BB-7FB49A222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6ACBB-AB3F-B1B7-16D9-D080F3182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F4017B-0F9E-B33A-2E39-7C22D4A3AF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764A71-724F-1D2D-1CB4-51829EEB29C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921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FF61C-0BF6-44FF-D92D-EE1C285EB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F1A38-A2A6-ABC2-68B1-815C6F1BD6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82FC5-3D64-3D5C-4CAE-626A1807AB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8044C4-F354-3113-6B1D-C779EE04A4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503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D5726-C140-708E-8900-4DA2331A3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C60FA-96D7-BFD9-E0BA-6ACC1518154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0A1E935-D0D9-4C88-1BF1-A52D935E82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A0A21D-3BE4-24CB-7594-FAE9565D50C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306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ABBA8-23EB-7B94-378B-F9A37541E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82BFC-806C-8D2E-4388-CD3E618776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B172C-1020-0B31-6D97-6E40F46A18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CD9645-AFE3-8057-7D5B-B0AAC4EB2C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408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6F7E7-D553-90C2-3E62-537B49C37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D2963-0EE9-654C-A8AD-DE4DB2488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AE13F-7ECC-4310-0254-7233EC0B2D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4F3ABA-3544-6EDB-A335-EB1E3839712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797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30</a:t>
            </a:fld>
            <a:endParaRPr lang="en-US"/>
          </a:p>
        </p:txBody>
      </p:sp>
    </p:spTree>
    <p:extLst>
      <p:ext uri="{BB962C8B-B14F-4D97-AF65-F5344CB8AC3E}">
        <p14:creationId xmlns:p14="http://schemas.microsoft.com/office/powerpoint/2010/main" val="994074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628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50 Purdue free courses: https://www.purdue.edu/newsroom/2026/Q1/purdue-expands-lifelong-learning-portfolio-to-50-free-online-courses-for-alumni/</a:t>
            </a:r>
          </a:p>
          <a:p>
            <a:r>
              <a:rPr lang="en-US"/>
              <a:t>PWN registration: https://www.purdueforlife.org/womens-conference/</a:t>
            </a:r>
          </a:p>
          <a:p>
            <a:r>
              <a:rPr lang="en-US"/>
              <a:t>Purdue Day of Service: https://events.blackthorn.io/en/3ktO526/2026-spring-day-of-service-4a9GQp1lhd/overview</a:t>
            </a:r>
          </a:p>
          <a:p>
            <a:r>
              <a:rPr lang="en-US"/>
              <a:t>GPU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666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EA72F-F13F-8C51-8A5C-1CEBE18AC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CD536-A606-587A-F791-E8887E424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02D37-8A41-D7D7-CDC0-2AF36C456B0E}"/>
              </a:ext>
            </a:extLst>
          </p:cNvPr>
          <p:cNvSpPr>
            <a:spLocks noGrp="1"/>
          </p:cNvSpPr>
          <p:nvPr>
            <p:ph type="body" idx="1"/>
          </p:nvPr>
        </p:nvSpPr>
        <p:spPr/>
        <p:txBody>
          <a:bodyPr/>
          <a:lstStyle/>
          <a:p>
            <a:r>
              <a:rPr lang="en-US"/>
              <a:t>50 Purdue free courses: https://www.purdue.edu/newsroom/2026/Q1/purdue-expands-lifelong-learning-portfolio-to-50-free-online-courses-for-alumni/</a:t>
            </a:r>
          </a:p>
          <a:p>
            <a:r>
              <a:rPr lang="en-US"/>
              <a:t>PWN registration: https://www.purdueforlife.org/womens-conference/</a:t>
            </a:r>
          </a:p>
          <a:p>
            <a:r>
              <a:rPr lang="en-US"/>
              <a:t>Purdue Day of Service: https://events.blackthorn.io/en/3ktO526/2026-spring-day-of-service-4a9GQp1lhd/overview</a:t>
            </a:r>
          </a:p>
          <a:p>
            <a:r>
              <a:rPr lang="en-US"/>
              <a:t>GPU </a:t>
            </a:r>
          </a:p>
          <a:p>
            <a:endParaRPr lang="en-US"/>
          </a:p>
        </p:txBody>
      </p:sp>
      <p:sp>
        <p:nvSpPr>
          <p:cNvPr id="4" name="Slide Number Placeholder 3">
            <a:extLst>
              <a:ext uri="{FF2B5EF4-FFF2-40B4-BE49-F238E27FC236}">
                <a16:creationId xmlns:a16="http://schemas.microsoft.com/office/drawing/2014/main" id="{693BAC23-3B0C-6EFB-9C68-144428F064F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021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5D1A0-7634-E4EF-C7C4-C45F096EE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0C1EF-7A9A-E5A1-1496-5B58A09A6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9E46A-1155-1819-92DB-14CE6644FD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EEBA87-353E-14E4-800C-C71951FC36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34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4B08C-5F18-C113-45AB-AAA6D38E5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D70472-F25D-0C77-7AAE-0159C202D34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89B4644-7FAC-D7D0-BE8E-7300B7DD7049}"/>
              </a:ext>
            </a:extLst>
          </p:cNvPr>
          <p:cNvSpPr>
            <a:spLocks noGrp="1"/>
          </p:cNvSpPr>
          <p:nvPr>
            <p:ph type="body" idx="1"/>
          </p:nvPr>
        </p:nvSpPr>
        <p:spPr/>
        <p:txBody>
          <a:bodyPr/>
          <a:lstStyle/>
          <a:p>
            <a:r>
              <a:rPr lang="en-US">
                <a:hlinkClick r:id="rId3" tooltip="https://forms.office.com/pages/responsepage.aspx?id=7ubb4sj5uusuip4chmqyvjaryx-3njnfhtayci0rbktumjyznudpvus1wjrhrktfverbvfjwmkmwws4u"/>
              </a:rPr>
              <a:t>https://forms.office.com/Pages/ResponsePage.aspx?id=7UBb4sj5uUSUIP4chmQYVJAryX-3njNFhtAyci0RbKtUMjYzNUdPVUs1WjRHRktFVERBVFJWMkMwWS4u</a:t>
            </a:r>
            <a:endParaRPr lang="en-US"/>
          </a:p>
        </p:txBody>
      </p:sp>
      <p:sp>
        <p:nvSpPr>
          <p:cNvPr id="4" name="Slide Number Placeholder 3">
            <a:extLst>
              <a:ext uri="{FF2B5EF4-FFF2-40B4-BE49-F238E27FC236}">
                <a16:creationId xmlns:a16="http://schemas.microsoft.com/office/drawing/2014/main" id="{6573DBE2-D16D-A465-D694-99F50594325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232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D7F0D-C301-B80D-90C8-E61EA03E7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E6DE3-E431-9AB2-DDE4-C940A6BD899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5AB73A6-8702-6FBD-73CC-F5CC6297EE6C}"/>
              </a:ext>
            </a:extLst>
          </p:cNvPr>
          <p:cNvSpPr>
            <a:spLocks noGrp="1"/>
          </p:cNvSpPr>
          <p:nvPr>
            <p:ph type="body" idx="1"/>
          </p:nvPr>
        </p:nvSpPr>
        <p:spPr/>
        <p:txBody>
          <a:bodyPr/>
          <a:lstStyle/>
          <a:p>
            <a:r>
              <a:rPr lang="en-US">
                <a:hlinkClick r:id="rId3" tooltip="https://forms.office.com/pages/responsepage.aspx?id=7ubb4sj5uusuip4chmqyvjaryx-3njnfhtayci0rbktumjyznudpvus1wjrhrktfverbvfjwmkmwws4u"/>
              </a:rPr>
              <a:t>https://forms.office.com/Pages/ResponsePage.aspx?id=7UBb4sj5uUSUIP4chmQYVJAryX-3njNFhtAyci0RbKtUMjYzNUdPVUs1WjRHRktFVERBVFJWMkMwWS4u</a:t>
            </a:r>
            <a:endParaRPr lang="en-US"/>
          </a:p>
        </p:txBody>
      </p:sp>
      <p:sp>
        <p:nvSpPr>
          <p:cNvPr id="4" name="Slide Number Placeholder 3">
            <a:extLst>
              <a:ext uri="{FF2B5EF4-FFF2-40B4-BE49-F238E27FC236}">
                <a16:creationId xmlns:a16="http://schemas.microsoft.com/office/drawing/2014/main" id="{71AFFB58-94F5-14A0-8FBE-2CAD04C038C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237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B5CD-DEDE-EBE1-1786-F85BEBA60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AC11C5-B0AC-BB8E-708E-155EB15B66E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AB39406-0BC6-5DD3-0FD2-551A16562066}"/>
              </a:ext>
            </a:extLst>
          </p:cNvPr>
          <p:cNvSpPr>
            <a:spLocks noGrp="1"/>
          </p:cNvSpPr>
          <p:nvPr>
            <p:ph type="body" idx="1"/>
          </p:nvPr>
        </p:nvSpPr>
        <p:spPr/>
        <p:txBody>
          <a:bodyPr/>
          <a:lstStyle/>
          <a:p>
            <a:r>
              <a:rPr lang="en-US">
                <a:hlinkClick r:id="rId3" tooltip="https://forms.office.com/pages/responsepage.aspx?id=7ubb4sj5uusuip4chmqyvjaryx-3njnfhtayci0rbktumjyznudpvus1wjrhrktfverbvfjwmkmwws4u"/>
              </a:rPr>
              <a:t>https://forms.office.com/Pages/ResponsePage.aspx?id=7UBb4sj5uUSUIP4chmQYVJAryX-3njNFhtAyci0RbKtUMjYzNUdPVUs1WjRHRktFVERBVFJWMkMwWS4u</a:t>
            </a:r>
            <a:endParaRPr lang="en-US"/>
          </a:p>
        </p:txBody>
      </p:sp>
      <p:sp>
        <p:nvSpPr>
          <p:cNvPr id="4" name="Slide Number Placeholder 3">
            <a:extLst>
              <a:ext uri="{FF2B5EF4-FFF2-40B4-BE49-F238E27FC236}">
                <a16:creationId xmlns:a16="http://schemas.microsoft.com/office/drawing/2014/main" id="{AC256320-6CA7-DAC5-D3EA-00BEB9708CB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FC987-3AC7-194B-9B43-6205ECD2E1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037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pic>
        <p:nvPicPr>
          <p:cNvPr id="9" name="Gold Triangle">
            <a:extLst>
              <a:ext uri="{FF2B5EF4-FFF2-40B4-BE49-F238E27FC236}">
                <a16:creationId xmlns:a16="http://schemas.microsoft.com/office/drawing/2014/main" id="{E70078DF-893B-3648-9805-A5BF17734C50}"/>
              </a:ext>
            </a:extLst>
          </p:cNvPr>
          <p:cNvPicPr>
            <a:picLocks noChangeAspect="1"/>
          </p:cNvPicPr>
          <p:nvPr userDrawn="1"/>
        </p:nvPicPr>
        <p:blipFill>
          <a:blip r:embed="rId2"/>
          <a:stretch>
            <a:fillRect/>
          </a:stretch>
        </p:blipFill>
        <p:spPr>
          <a:xfrm>
            <a:off x="10414000" y="0"/>
            <a:ext cx="1778000" cy="6858000"/>
          </a:xfrm>
          <a:prstGeom prst="rect">
            <a:avLst/>
          </a:prstGeom>
        </p:spPr>
      </p:pic>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a:solidFill>
                <a:schemeClr val="bg1"/>
              </a:solidFill>
            </a:endParaRPr>
          </a:p>
        </p:txBody>
      </p:sp>
      <p:sp>
        <p:nvSpPr>
          <p:cNvPr id="15" name="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a:solidFill>
                  <a:schemeClr val="accent1"/>
                </a:solidFill>
              </a:rPr>
              <a:t>https://</a:t>
            </a:r>
            <a:r>
              <a:rPr lang="en-US" err="1">
                <a:solidFill>
                  <a:schemeClr val="accent1"/>
                </a:solidFill>
              </a:rPr>
              <a:t>support.office.com</a:t>
            </a:r>
            <a:r>
              <a:rPr lang="en-US">
                <a:solidFill>
                  <a:schemeClr val="accent1"/>
                </a:solidFill>
              </a:rPr>
              <a:t>/</a:t>
            </a:r>
            <a:r>
              <a:rPr lang="en-US" err="1">
                <a:solidFill>
                  <a:schemeClr val="accent1"/>
                </a:solidFill>
              </a:rPr>
              <a:t>en</a:t>
            </a:r>
            <a:r>
              <a:rPr lang="en-US">
                <a:solidFill>
                  <a:schemeClr val="accent1"/>
                </a:solidFill>
              </a:rPr>
              <a:t>-us/article/Make-your-PowerPoint-presentations-accessible-6f7772b2-2f33-4bd2-8ca7-dae3b2b3ef25</a:t>
            </a:r>
          </a:p>
        </p:txBody>
      </p:sp>
      <p:pic>
        <p:nvPicPr>
          <p:cNvPr id="17" name="Purdue Logo" descr="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3"/>
          <a:stretch>
            <a:fillRect/>
          </a:stretch>
        </p:blipFill>
        <p:spPr>
          <a:xfrm>
            <a:off x="1020306" y="5972250"/>
            <a:ext cx="2463665" cy="440990"/>
          </a:xfrm>
          <a:prstGeom prst="rect">
            <a:avLst/>
          </a:prstGeom>
        </p:spPr>
      </p:pic>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12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sp>
        <p:nvSpPr>
          <p:cNvPr id="3" name="Slide Number Placeholder 2">
            <a:extLst>
              <a:ext uri="{FF2B5EF4-FFF2-40B4-BE49-F238E27FC236}">
                <a16:creationId xmlns:a16="http://schemas.microsoft.com/office/drawing/2014/main" id="{BDC8F108-1702-5F20-3D95-B2102374CAB1}"/>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28216268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123670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67525"/>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6EFC2CE8-E7A7-5DA8-903C-7C61B21A6F1A}"/>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83414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C4ECEF9E-3A6E-C6FF-42DA-EDF0D1D988C2}"/>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739065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5A85743F-DCAE-A9EE-5293-03DFB306B0F8}"/>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95668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3AC54E73-61A3-FF0B-7F4C-17B1D97376A1}"/>
              </a:ext>
            </a:extLst>
          </p:cNvPr>
          <p:cNvSpPr>
            <a:spLocks noGrp="1"/>
          </p:cNvSpPr>
          <p:nvPr>
            <p:ph type="sldNum" sz="quarter" idx="15"/>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162900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6659EA93-442C-59A0-2250-A5181989CDD4}"/>
              </a:ext>
            </a:extLst>
          </p:cNvPr>
          <p:cNvSpPr>
            <a:spLocks noGrp="1"/>
          </p:cNvSpPr>
          <p:nvPr>
            <p:ph type="sldNum" sz="quarter" idx="14"/>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040162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5" name="Slide Number Placeholder 4">
            <a:extLst>
              <a:ext uri="{FF2B5EF4-FFF2-40B4-BE49-F238E27FC236}">
                <a16:creationId xmlns:a16="http://schemas.microsoft.com/office/drawing/2014/main" id="{E377EB8B-3A4C-F880-133B-94D59A7B36B8}"/>
              </a:ext>
            </a:extLst>
          </p:cNvPr>
          <p:cNvSpPr>
            <a:spLocks noGrp="1"/>
          </p:cNvSpPr>
          <p:nvPr>
            <p:ph type="sldNum" sz="quarter" idx="19"/>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94946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E1A7288C-38D9-0159-D0E4-B042D466D179}"/>
              </a:ext>
            </a:extLst>
          </p:cNvPr>
          <p:cNvSpPr>
            <a:spLocks noGrp="1"/>
          </p:cNvSpPr>
          <p:nvPr>
            <p:ph type="sldNum" sz="quarter" idx="1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42369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4647B2B3-AD22-934B-7901-EF00010BA35F}"/>
              </a:ext>
            </a:extLst>
          </p:cNvPr>
          <p:cNvSpPr>
            <a:spLocks noGrp="1"/>
          </p:cNvSpPr>
          <p:nvPr>
            <p:ph type="sldNum" sz="quarter" idx="18"/>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443380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26817" y="-9525"/>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a:t>Title Slide </a:t>
            </a:r>
            <a:r>
              <a:rPr lang="en-US" err="1"/>
              <a:t>Acumin</a:t>
            </a:r>
            <a:r>
              <a:rPr lang="en-US"/>
              <a:t> Pro Extra Cond Bold Italic 60</a:t>
            </a:r>
          </a:p>
        </p:txBody>
      </p:sp>
      <p:sp>
        <p:nvSpPr>
          <p:cNvPr id="3" name="Subtitle"/>
          <p:cNvSpPr>
            <a:spLocks noGrp="1"/>
          </p:cNvSpPr>
          <p:nvPr>
            <p:ph type="subTitle" idx="1" hasCustomPrompt="1"/>
          </p:nvPr>
        </p:nvSpPr>
        <p:spPr>
          <a:xfrm>
            <a:off x="1950624" y="3990085"/>
            <a:ext cx="7096269" cy="336015"/>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r>
              <a:rPr lang="en-US" err="1"/>
              <a:t>Acumin</a:t>
            </a:r>
            <a:r>
              <a:rPr lang="en-US"/>
              <a:t> Pro Semi Cond Bold 22 </a:t>
            </a:r>
            <a:r>
              <a:rPr lang="en-US" err="1"/>
              <a:t>pt</a:t>
            </a:r>
            <a:endParaRPr lang="en-US"/>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82200" y="-19050"/>
            <a:ext cx="2241409" cy="6877050"/>
          </a:xfrm>
          <a:prstGeom prst="rect">
            <a:avLst/>
          </a:prstGeom>
        </p:spPr>
      </p:pic>
      <p:sp>
        <p:nvSpPr>
          <p:cNvPr id="7" name="Date"/>
          <p:cNvSpPr>
            <a:spLocks noGrp="1"/>
          </p:cNvSpPr>
          <p:nvPr>
            <p:ph type="dt" sz="half" idx="10"/>
          </p:nvPr>
        </p:nvSpPr>
        <p:spPr>
          <a:xfrm>
            <a:off x="10917521" y="6372048"/>
            <a:ext cx="1020348" cy="323968"/>
          </a:xfrm>
          <a:prstGeom prst="rect">
            <a:avLst/>
          </a:prstGeom>
        </p:spPr>
        <p:txBody>
          <a:bodyPr/>
          <a:lstStyle>
            <a:lvl1pPr algn="r">
              <a:defRPr sz="1400">
                <a:solidFill>
                  <a:schemeClr val="bg2">
                    <a:alpha val="70000"/>
                  </a:schemeClr>
                </a:solidFill>
              </a:defRPr>
            </a:lvl1pPr>
          </a:lstStyle>
          <a:p>
            <a:fld id="{049DC8E1-D369-0F48-9062-BB068AFD07CE}" type="datetime1">
              <a:rPr lang="en-US" smtClean="0"/>
              <a:pPr/>
              <a:t>5/27/2026</a:t>
            </a:fld>
            <a:endParaRPr lang="en-US"/>
          </a:p>
        </p:txBody>
      </p:sp>
      <p:pic>
        <p:nvPicPr>
          <p:cNvPr id="14" name="Picture 13">
            <a:extLst>
              <a:ext uri="{FF2B5EF4-FFF2-40B4-BE49-F238E27FC236}">
                <a16:creationId xmlns:a16="http://schemas.microsoft.com/office/drawing/2014/main" id="{38C43991-629C-3B4D-813A-EBEEECA6C686}"/>
              </a:ext>
            </a:extLst>
          </p:cNvPr>
          <p:cNvPicPr>
            <a:picLocks noChangeAspect="1"/>
          </p:cNvPicPr>
          <p:nvPr userDrawn="1"/>
        </p:nvPicPr>
        <p:blipFill>
          <a:blip r:embed="rId3"/>
          <a:srcRect/>
          <a:stretch/>
        </p:blipFill>
        <p:spPr>
          <a:xfrm>
            <a:off x="574465" y="5697573"/>
            <a:ext cx="1581700" cy="869934"/>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122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A8C6DC60-EE89-734D-242E-5043417AC8BC}"/>
              </a:ext>
            </a:extLst>
          </p:cNvPr>
          <p:cNvSpPr>
            <a:spLocks noGrp="1"/>
          </p:cNvSpPr>
          <p:nvPr>
            <p:ph type="sldNum" sz="quarter" idx="1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788388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61DDC806-6E08-B58A-6B09-ECD209B759DB}"/>
              </a:ext>
            </a:extLst>
          </p:cNvPr>
          <p:cNvSpPr>
            <a:spLocks noGrp="1"/>
          </p:cNvSpPr>
          <p:nvPr>
            <p:ph type="sldNum" sz="quarter" idx="1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962767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70480C45-204B-0517-4FC2-236945E741BF}"/>
              </a:ext>
            </a:extLst>
          </p:cNvPr>
          <p:cNvSpPr>
            <a:spLocks noGrp="1"/>
          </p:cNvSpPr>
          <p:nvPr>
            <p:ph type="sldNum" sz="quarter" idx="14"/>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47721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6" name="Slide Number Placeholder 5">
            <a:extLst>
              <a:ext uri="{FF2B5EF4-FFF2-40B4-BE49-F238E27FC236}">
                <a16:creationId xmlns:a16="http://schemas.microsoft.com/office/drawing/2014/main" id="{ADA3C43D-3312-15BB-B055-F99C088EB6F8}"/>
              </a:ext>
            </a:extLst>
          </p:cNvPr>
          <p:cNvSpPr>
            <a:spLocks noGrp="1"/>
          </p:cNvSpPr>
          <p:nvPr>
            <p:ph type="sldNum" sz="quarter" idx="1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92210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29"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720A2560-8530-94AA-9E7F-F5A56AB4E3D7}"/>
              </a:ext>
            </a:extLst>
          </p:cNvPr>
          <p:cNvSpPr>
            <a:spLocks noGrp="1"/>
          </p:cNvSpPr>
          <p:nvPr>
            <p:ph type="sldNum" sz="quarter" idx="2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0506438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Slide Number Placeholder 4">
            <a:extLst>
              <a:ext uri="{FF2B5EF4-FFF2-40B4-BE49-F238E27FC236}">
                <a16:creationId xmlns:a16="http://schemas.microsoft.com/office/drawing/2014/main" id="{91B72767-6954-6B12-1677-BE947CE88EB8}"/>
              </a:ext>
            </a:extLst>
          </p:cNvPr>
          <p:cNvSpPr>
            <a:spLocks noGrp="1"/>
          </p:cNvSpPr>
          <p:nvPr>
            <p:ph type="sldNum" sz="quarter" idx="21"/>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74925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C45827-5CB3-E873-7680-6D8C2AAB95D6}"/>
              </a:ext>
            </a:extLst>
          </p:cNvPr>
          <p:cNvSpPr>
            <a:spLocks noGrp="1"/>
          </p:cNvSpPr>
          <p:nvPr>
            <p:ph type="sldNum" sz="quarter" idx="20"/>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14210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01CBD603-B977-E0E5-7C2E-C0061CD0B72C}"/>
              </a:ext>
            </a:extLst>
          </p:cNvPr>
          <p:cNvSpPr>
            <a:spLocks noGrp="1"/>
          </p:cNvSpPr>
          <p:nvPr>
            <p:ph type="sldNum" sz="quarter" idx="21"/>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06959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9" name="Slide Number Placeholder 8">
            <a:extLst>
              <a:ext uri="{FF2B5EF4-FFF2-40B4-BE49-F238E27FC236}">
                <a16:creationId xmlns:a16="http://schemas.microsoft.com/office/drawing/2014/main" id="{3752A11A-CEFD-01B7-2324-466BE85E97BA}"/>
              </a:ext>
            </a:extLst>
          </p:cNvPr>
          <p:cNvSpPr>
            <a:spLocks noGrp="1"/>
          </p:cNvSpPr>
          <p:nvPr>
            <p:ph type="sldNum" sz="quarter" idx="2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53729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4C556C0F-0FF4-1816-A9DC-60D03FBFCE53}"/>
              </a:ext>
            </a:extLst>
          </p:cNvPr>
          <p:cNvSpPr>
            <a:spLocks noGrp="1"/>
          </p:cNvSpPr>
          <p:nvPr>
            <p:ph type="sldNum" sz="quarter" idx="2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064353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ntent Slide - Copy">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7"/>
            <a:ext cx="7321993" cy="341599"/>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371600" y="1962540"/>
            <a:ext cx="7074729"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14" name="Slide Number Placeholder 2">
            <a:extLst>
              <a:ext uri="{FF2B5EF4-FFF2-40B4-BE49-F238E27FC236}">
                <a16:creationId xmlns:a16="http://schemas.microsoft.com/office/drawing/2014/main" id="{7141A4DC-D783-3D49-89CD-7EDF52A6CEEA}"/>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a:solidFill>
                <a:schemeClr val="accent6">
                  <a:alpha val="70000"/>
                </a:schemeClr>
              </a:solidFill>
            </a:endParaRPr>
          </a:p>
        </p:txBody>
      </p:sp>
      <p:cxnSp>
        <p:nvCxnSpPr>
          <p:cNvPr id="15" name="Line">
            <a:extLst>
              <a:ext uri="{FF2B5EF4-FFF2-40B4-BE49-F238E27FC236}">
                <a16:creationId xmlns:a16="http://schemas.microsoft.com/office/drawing/2014/main" id="{935A125B-7722-5C47-A421-3A89E11EE7EC}"/>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BF3D23F-0621-3A42-A3EE-D8C9352B5DD0}"/>
              </a:ext>
            </a:extLst>
          </p:cNvPr>
          <p:cNvPicPr>
            <a:picLocks noChangeAspect="1"/>
          </p:cNvPicPr>
          <p:nvPr userDrawn="1"/>
        </p:nvPicPr>
        <p:blipFill>
          <a:blip r:embed="rId3"/>
          <a:srcRect/>
          <a:stretch/>
        </p:blipFill>
        <p:spPr>
          <a:xfrm>
            <a:off x="566514" y="5829300"/>
            <a:ext cx="1345002" cy="739751"/>
          </a:xfrm>
          <a:prstGeom prst="rect">
            <a:avLst/>
          </a:prstGeom>
        </p:spPr>
      </p:pic>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3" name="Slide Number Placeholder 2">
            <a:extLst>
              <a:ext uri="{FF2B5EF4-FFF2-40B4-BE49-F238E27FC236}">
                <a16:creationId xmlns:a16="http://schemas.microsoft.com/office/drawing/2014/main" id="{35728143-5B5E-2F91-1A50-ECF61312F188}"/>
              </a:ext>
            </a:extLst>
          </p:cNvPr>
          <p:cNvSpPr>
            <a:spLocks noGrp="1"/>
          </p:cNvSpPr>
          <p:nvPr>
            <p:ph type="sldNum" sz="quarter" idx="3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254966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2E3836B8-46F8-6347-6A27-7BDA1D77E945}"/>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777309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3223C719-BBA8-8B6C-9920-142BDE7BBF5C}"/>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853954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115725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spTree>
    <p:extLst>
      <p:ext uri="{BB962C8B-B14F-4D97-AF65-F5344CB8AC3E}">
        <p14:creationId xmlns:p14="http://schemas.microsoft.com/office/powerpoint/2010/main" val="330758792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5537544" y="3982997"/>
            <a:ext cx="6465270" cy="569387"/>
          </a:xfrm>
          <a:prstGeom prst="rect">
            <a:avLst/>
          </a:prstGeom>
          <a:noFill/>
          <a:ln w="38100">
            <a:noFill/>
          </a:ln>
        </p:spPr>
        <p:txBody>
          <a:bodyPr wrap="square" lIns="0" tIns="0" rIns="0" bIns="0" anchor="ctr" anchorCtr="0">
            <a:spAutoFit/>
          </a:bodyPr>
          <a:lstStyle>
            <a:lvl1pPr algn="l">
              <a:defRPr sz="4000" b="1" i="0" spc="200" baseline="0">
                <a:solidFill>
                  <a:schemeClr val="accent4"/>
                </a:solidFill>
                <a:latin typeface="+mn-lt"/>
              </a:defRPr>
            </a:lvl1pPr>
          </a:lstStyle>
          <a:p>
            <a:r>
              <a:rPr lang="en-US"/>
              <a:t>Title Slide</a:t>
            </a:r>
          </a:p>
        </p:txBody>
      </p:sp>
      <p:pic>
        <p:nvPicPr>
          <p:cNvPr id="5" name="Picture 4">
            <a:extLst>
              <a:ext uri="{FF2B5EF4-FFF2-40B4-BE49-F238E27FC236}">
                <a16:creationId xmlns:a16="http://schemas.microsoft.com/office/drawing/2014/main" id="{73D21765-A224-2FFD-246D-5F5E56C8A94E}"/>
              </a:ext>
            </a:extLst>
          </p:cNvPr>
          <p:cNvPicPr>
            <a:picLocks noChangeAspect="1"/>
          </p:cNvPicPr>
          <p:nvPr userDrawn="1"/>
        </p:nvPicPr>
        <p:blipFill>
          <a:blip r:embed="rId2">
            <a:alphaModFix amt="60000"/>
          </a:blip>
          <a:srcRect/>
          <a:stretch/>
        </p:blipFill>
        <p:spPr>
          <a:xfrm>
            <a:off x="-743293" y="2597163"/>
            <a:ext cx="6074979" cy="4448753"/>
          </a:xfrm>
          <a:prstGeom prst="rect">
            <a:avLst/>
          </a:prstGeom>
        </p:spPr>
      </p:pic>
      <p:pic>
        <p:nvPicPr>
          <p:cNvPr id="4" name="Picture 3" descr="A black and gold logo&#10;&#10;Description automatically generated">
            <a:extLst>
              <a:ext uri="{FF2B5EF4-FFF2-40B4-BE49-F238E27FC236}">
                <a16:creationId xmlns:a16="http://schemas.microsoft.com/office/drawing/2014/main" id="{A7666741-9C19-499F-E306-434D7D7F8E02}"/>
              </a:ext>
            </a:extLst>
          </p:cNvPr>
          <p:cNvPicPr>
            <a:picLocks noChangeAspect="1"/>
          </p:cNvPicPr>
          <p:nvPr userDrawn="1"/>
        </p:nvPicPr>
        <p:blipFill>
          <a:blip r:embed="rId3"/>
          <a:stretch>
            <a:fillRect/>
          </a:stretch>
        </p:blipFill>
        <p:spPr>
          <a:xfrm>
            <a:off x="10392591" y="5698803"/>
            <a:ext cx="1371600" cy="749300"/>
          </a:xfrm>
          <a:prstGeom prst="rect">
            <a:avLst/>
          </a:prstGeom>
        </p:spPr>
      </p:pic>
      <p:sp>
        <p:nvSpPr>
          <p:cNvPr id="6" name="Rectangle 5">
            <a:extLst>
              <a:ext uri="{FF2B5EF4-FFF2-40B4-BE49-F238E27FC236}">
                <a16:creationId xmlns:a16="http://schemas.microsoft.com/office/drawing/2014/main" id="{97C772F4-DB7D-2A63-1B1E-A42783607127}"/>
              </a:ext>
            </a:extLst>
          </p:cNvPr>
          <p:cNvSpPr/>
          <p:nvPr userDrawn="1"/>
        </p:nvSpPr>
        <p:spPr>
          <a:xfrm>
            <a:off x="5513499" y="4560205"/>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359702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65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654737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56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 Picture">
    <p:bg>
      <p:bgPr>
        <a:solidFill>
          <a:schemeClr val="accent4"/>
        </a:solidFill>
        <a:effectLst/>
      </p:bgPr>
    </p:bg>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4E9072B8-9600-4F69-9BDF-CC6D304BB267}"/>
              </a:ext>
            </a:extLst>
          </p:cNvPr>
          <p:cNvPicPr>
            <a:picLocks noChangeAspect="1"/>
          </p:cNvPicPr>
          <p:nvPr userDrawn="1"/>
        </p:nvPicPr>
        <p:blipFill>
          <a:blip r:embed="rId2"/>
          <a:stretch>
            <a:fillRect/>
          </a:stretch>
        </p:blipFill>
        <p:spPr>
          <a:xfrm>
            <a:off x="317344" y="5235930"/>
            <a:ext cx="1784586" cy="1300198"/>
          </a:xfrm>
          <a:prstGeom prst="rect">
            <a:avLst/>
          </a:prstGeom>
        </p:spPr>
      </p:pic>
      <p:sp>
        <p:nvSpPr>
          <p:cNvPr id="3" name="Title">
            <a:extLst>
              <a:ext uri="{FF2B5EF4-FFF2-40B4-BE49-F238E27FC236}">
                <a16:creationId xmlns:a16="http://schemas.microsoft.com/office/drawing/2014/main" id="{CEC464D2-98FE-0710-B95A-BD45DEE7C0DA}"/>
              </a:ext>
            </a:extLst>
          </p:cNvPr>
          <p:cNvSpPr>
            <a:spLocks noGrp="1"/>
          </p:cNvSpPr>
          <p:nvPr>
            <p:ph type="ctrTitle" hasCustomPrompt="1"/>
          </p:nvPr>
        </p:nvSpPr>
        <p:spPr bwMode="blackWhite">
          <a:xfrm>
            <a:off x="833888" y="653475"/>
            <a:ext cx="9262611"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a:t>Title Slide </a:t>
            </a:r>
            <a:r>
              <a:rPr lang="en-US" err="1"/>
              <a:t>Acumin</a:t>
            </a:r>
            <a:r>
              <a:rPr lang="en-US"/>
              <a:t> Pro Extra Cond Bold</a:t>
            </a:r>
          </a:p>
        </p:txBody>
      </p:sp>
      <p:sp>
        <p:nvSpPr>
          <p:cNvPr id="4" name="Subhead">
            <a:extLst>
              <a:ext uri="{FF2B5EF4-FFF2-40B4-BE49-F238E27FC236}">
                <a16:creationId xmlns:a16="http://schemas.microsoft.com/office/drawing/2014/main" id="{54ADCCF7-C5BA-A089-5507-167B41ED5EBC}"/>
              </a:ext>
            </a:extLst>
          </p:cNvPr>
          <p:cNvSpPr>
            <a:spLocks noGrp="1"/>
          </p:cNvSpPr>
          <p:nvPr>
            <p:ph type="subTitle" idx="1" hasCustomPrompt="1"/>
          </p:nvPr>
        </p:nvSpPr>
        <p:spPr>
          <a:xfrm>
            <a:off x="2107518" y="1947331"/>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pt</a:t>
            </a:r>
          </a:p>
        </p:txBody>
      </p:sp>
      <p:sp>
        <p:nvSpPr>
          <p:cNvPr id="5" name="Body Text">
            <a:extLst>
              <a:ext uri="{FF2B5EF4-FFF2-40B4-BE49-F238E27FC236}">
                <a16:creationId xmlns:a16="http://schemas.microsoft.com/office/drawing/2014/main" id="{3C0D75ED-A78F-8D88-E969-309ECDA93B2A}"/>
              </a:ext>
            </a:extLst>
          </p:cNvPr>
          <p:cNvSpPr>
            <a:spLocks noGrp="1"/>
          </p:cNvSpPr>
          <p:nvPr>
            <p:ph type="body" sz="quarter" idx="14" hasCustomPrompt="1"/>
          </p:nvPr>
        </p:nvSpPr>
        <p:spPr>
          <a:xfrm>
            <a:off x="2666056" y="2519553"/>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6" name="Rectangle 5">
            <a:extLst>
              <a:ext uri="{FF2B5EF4-FFF2-40B4-BE49-F238E27FC236}">
                <a16:creationId xmlns:a16="http://schemas.microsoft.com/office/drawing/2014/main" id="{FFDA95B0-81C9-A2A7-0C81-E95F01683B8B}"/>
              </a:ext>
            </a:extLst>
          </p:cNvPr>
          <p:cNvSpPr/>
          <p:nvPr userDrawn="1"/>
        </p:nvSpPr>
        <p:spPr>
          <a:xfrm>
            <a:off x="833888" y="1231556"/>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061085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667000" y="1597306"/>
            <a:ext cx="6581494" cy="1661993"/>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667001" y="3813008"/>
            <a:ext cx="6725194" cy="60223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a:solidFill>
                  <a:schemeClr val="accent1"/>
                </a:solidFill>
                <a:effectLst/>
                <a:latin typeface="Acumin Pro" panose="020B0504020202020204" pitchFamily="34" charset="77"/>
              </a:rPr>
              <a:t>https://</a:t>
            </a:r>
            <a:r>
              <a:rPr lang="en-US" err="1">
                <a:solidFill>
                  <a:schemeClr val="accent1"/>
                </a:solidFill>
                <a:effectLst/>
                <a:latin typeface="Acumin Pro" panose="020B0504020202020204" pitchFamily="34" charset="77"/>
              </a:rPr>
              <a:t>support.office.com</a:t>
            </a:r>
            <a:r>
              <a:rPr lang="en-US">
                <a:solidFill>
                  <a:schemeClr val="accent1"/>
                </a:solidFill>
                <a:effectLst/>
                <a:latin typeface="Acumin Pro" panose="020B0504020202020204" pitchFamily="34" charset="77"/>
              </a:rPr>
              <a:t>/</a:t>
            </a:r>
            <a:r>
              <a:rPr lang="en-US" err="1">
                <a:solidFill>
                  <a:schemeClr val="accent1"/>
                </a:solidFill>
                <a:effectLst/>
                <a:latin typeface="Acumin Pro" panose="020B0504020202020204" pitchFamily="34" charset="77"/>
              </a:rPr>
              <a:t>en</a:t>
            </a:r>
            <a:r>
              <a:rPr lang="en-US">
                <a:solidFill>
                  <a:schemeClr val="accent1"/>
                </a:solidFill>
                <a:effectLst/>
                <a:latin typeface="Acumin Pro" panose="020B0504020202020204" pitchFamily="34" charset="77"/>
              </a:rPr>
              <a:t>-us/article/Make-your-PowerPoint-presentations-accessible-6f7772b2-2f33-4bd2-8ca7-dae3b2b3ef25</a:t>
            </a:r>
            <a:endParaRPr lang="en-US">
              <a:solidFill>
                <a:schemeClr val="accent1"/>
              </a:solidFill>
            </a:endParaRPr>
          </a:p>
        </p:txBody>
      </p:sp>
    </p:spTree>
    <p:extLst>
      <p:ext uri="{BB962C8B-B14F-4D97-AF65-F5344CB8AC3E}">
        <p14:creationId xmlns:p14="http://schemas.microsoft.com/office/powerpoint/2010/main" val="3705147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496"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guide id="8" pos="1680" userDrawn="1">
          <p15:clr>
            <a:srgbClr val="FBAE40"/>
          </p15:clr>
        </p15:guide>
        <p15:guide id="9" pos="6264" userDrawn="1">
          <p15:clr>
            <a:srgbClr val="FBAE40"/>
          </p15:clr>
        </p15:guide>
        <p15:guide id="10" pos="6360" userDrawn="1">
          <p15:clr>
            <a:srgbClr val="FBAE40"/>
          </p15:clr>
        </p15:guide>
        <p15:guide id="11" orient="horz" pos="1008"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86EB49-25D7-464B-7A76-F9ADA9BC1705}"/>
              </a:ext>
            </a:extLst>
          </p:cNvPr>
          <p:cNvPicPr>
            <a:picLocks noChangeAspect="1"/>
          </p:cNvPicPr>
          <p:nvPr userDrawn="1"/>
        </p:nvPicPr>
        <p:blipFill>
          <a:blip r:embed="rId2"/>
          <a:srcRect l="51117" t="43701" b="16934"/>
          <a:stretch/>
        </p:blipFill>
        <p:spPr>
          <a:xfrm>
            <a:off x="0" y="0"/>
            <a:ext cx="4587905" cy="6858000"/>
          </a:xfrm>
          <a:prstGeom prst="rect">
            <a:avLst/>
          </a:prstGeom>
        </p:spPr>
      </p:pic>
      <p:pic>
        <p:nvPicPr>
          <p:cNvPr id="7" name="Picture 6">
            <a:extLst>
              <a:ext uri="{FF2B5EF4-FFF2-40B4-BE49-F238E27FC236}">
                <a16:creationId xmlns:a16="http://schemas.microsoft.com/office/drawing/2014/main" id="{46774F83-894F-12B4-05C1-A5C6961F1CA8}"/>
              </a:ext>
            </a:extLst>
          </p:cNvPr>
          <p:cNvPicPr>
            <a:picLocks noChangeAspect="1"/>
          </p:cNvPicPr>
          <p:nvPr userDrawn="1"/>
        </p:nvPicPr>
        <p:blipFill>
          <a:blip r:embed="rId2"/>
          <a:srcRect l="51117" t="43701" b="16934"/>
          <a:stretch/>
        </p:blipFill>
        <p:spPr>
          <a:xfrm rot="10800000">
            <a:off x="7604095" y="0"/>
            <a:ext cx="4587905" cy="6858000"/>
          </a:xfrm>
          <a:prstGeom prst="rect">
            <a:avLst/>
          </a:prstGeom>
        </p:spPr>
      </p:pic>
    </p:spTree>
    <p:extLst>
      <p:ext uri="{BB962C8B-B14F-4D97-AF65-F5344CB8AC3E}">
        <p14:creationId xmlns:p14="http://schemas.microsoft.com/office/powerpoint/2010/main" val="143944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6"/>
            <a:ext cx="7288495" cy="338554"/>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370606" y="1965960"/>
            <a:ext cx="4837904"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65960"/>
            <a:ext cx="4837905" cy="2982913"/>
          </a:xfrm>
          <a:prstGeom prst="rect">
            <a:avLst/>
          </a:prstGeo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pic>
        <p:nvPicPr>
          <p:cNvPr id="12" name="Picture 11">
            <a:extLst>
              <a:ext uri="{FF2B5EF4-FFF2-40B4-BE49-F238E27FC236}">
                <a16:creationId xmlns:a16="http://schemas.microsoft.com/office/drawing/2014/main" id="{92B95935-E76D-194A-84B6-5E8417ACB18A}"/>
              </a:ext>
            </a:extLst>
          </p:cNvPr>
          <p:cNvPicPr>
            <a:picLocks noChangeAspect="1"/>
          </p:cNvPicPr>
          <p:nvPr userDrawn="1"/>
        </p:nvPicPr>
        <p:blipFill>
          <a:blip r:embed="rId3"/>
          <a:srcRect/>
          <a:stretch/>
        </p:blipFill>
        <p:spPr>
          <a:xfrm>
            <a:off x="566514" y="5829300"/>
            <a:ext cx="1345002" cy="739751"/>
          </a:xfrm>
          <a:prstGeom prst="rect">
            <a:avLst/>
          </a:prstGeom>
        </p:spPr>
      </p:pic>
      <p:sp>
        <p:nvSpPr>
          <p:cNvPr id="13" name="Slide Number Placeholder 2">
            <a:extLst>
              <a:ext uri="{FF2B5EF4-FFF2-40B4-BE49-F238E27FC236}">
                <a16:creationId xmlns:a16="http://schemas.microsoft.com/office/drawing/2014/main" id="{EA899A71-E1FE-7A45-B038-482EA82CC6AB}"/>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a:solidFill>
                <a:schemeClr val="accent6">
                  <a:alpha val="70000"/>
                </a:schemeClr>
              </a:solidFill>
            </a:endParaRPr>
          </a:p>
        </p:txBody>
      </p:sp>
      <p:cxnSp>
        <p:nvCxnSpPr>
          <p:cNvPr id="14" name="Line">
            <a:extLst>
              <a:ext uri="{FF2B5EF4-FFF2-40B4-BE49-F238E27FC236}">
                <a16:creationId xmlns:a16="http://schemas.microsoft.com/office/drawing/2014/main" id="{92C4854B-F247-5741-AB23-002A2BB08206}"/>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648" userDrawn="1">
          <p15:clr>
            <a:srgbClr val="FBAE40"/>
          </p15:clr>
        </p15:guide>
        <p15:guide id="8" pos="1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Slide - Copy">
    <p:bg>
      <p:bgPr>
        <a:solidFill>
          <a:schemeClr val="accent4"/>
        </a:solidFill>
        <a:effectLst/>
      </p:bgPr>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C44D6C60-E1BB-C3AF-656E-DBC1CDC10535}"/>
              </a:ext>
            </a:extLst>
          </p:cNvPr>
          <p:cNvSpPr>
            <a:spLocks noGrp="1"/>
          </p:cNvSpPr>
          <p:nvPr>
            <p:ph type="ctrTitle" hasCustomPrompt="1"/>
          </p:nvPr>
        </p:nvSpPr>
        <p:spPr bwMode="blackWhite">
          <a:xfrm>
            <a:off x="833888" y="653475"/>
            <a:ext cx="9262611"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a:t>Title Slide </a:t>
            </a:r>
            <a:r>
              <a:rPr lang="en-US" err="1"/>
              <a:t>Acumin</a:t>
            </a:r>
            <a:r>
              <a:rPr lang="en-US"/>
              <a:t> Pro Extra Cond Bold</a:t>
            </a:r>
          </a:p>
        </p:txBody>
      </p:sp>
      <p:sp>
        <p:nvSpPr>
          <p:cNvPr id="3" name="Subhead"/>
          <p:cNvSpPr>
            <a:spLocks noGrp="1"/>
          </p:cNvSpPr>
          <p:nvPr>
            <p:ph type="subTitle" idx="1" hasCustomPrompt="1"/>
          </p:nvPr>
        </p:nvSpPr>
        <p:spPr>
          <a:xfrm>
            <a:off x="2107518" y="1947331"/>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pt</a:t>
            </a:r>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666056" y="2519553"/>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25528E88-50E9-F8FC-4306-C059CC0592CD}"/>
              </a:ext>
            </a:extLst>
          </p:cNvPr>
          <p:cNvPicPr>
            <a:picLocks noChangeAspect="1"/>
          </p:cNvPicPr>
          <p:nvPr userDrawn="1"/>
        </p:nvPicPr>
        <p:blipFill>
          <a:blip r:embed="rId2">
            <a:alphaModFix amt="5000"/>
          </a:blip>
          <a:stretch>
            <a:fillRect/>
          </a:stretch>
        </p:blipFill>
        <p:spPr>
          <a:xfrm>
            <a:off x="-745829" y="2597163"/>
            <a:ext cx="6074979" cy="4448754"/>
          </a:xfrm>
          <a:prstGeom prst="rect">
            <a:avLst/>
          </a:prstGeom>
        </p:spPr>
      </p:pic>
      <p:sp>
        <p:nvSpPr>
          <p:cNvPr id="5" name="Rectangle 4">
            <a:extLst>
              <a:ext uri="{FF2B5EF4-FFF2-40B4-BE49-F238E27FC236}">
                <a16:creationId xmlns:a16="http://schemas.microsoft.com/office/drawing/2014/main" id="{53716C4D-C05F-43CC-ADB9-2CA7D823286E}"/>
              </a:ext>
            </a:extLst>
          </p:cNvPr>
          <p:cNvSpPr/>
          <p:nvPr userDrawn="1"/>
        </p:nvSpPr>
        <p:spPr>
          <a:xfrm>
            <a:off x="833891" y="1476105"/>
            <a:ext cx="1122959" cy="45719"/>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CB4B098-3AD8-FCE1-5356-AA2D78EB32F6}"/>
              </a:ext>
            </a:extLst>
          </p:cNvPr>
          <p:cNvPicPr>
            <a:picLocks noChangeAspect="1"/>
          </p:cNvPicPr>
          <p:nvPr userDrawn="1"/>
        </p:nvPicPr>
        <p:blipFill>
          <a:blip r:embed="rId3"/>
          <a:srcRect/>
          <a:stretch/>
        </p:blipFill>
        <p:spPr>
          <a:xfrm>
            <a:off x="10392591" y="5698803"/>
            <a:ext cx="1371600" cy="749300"/>
          </a:xfrm>
          <a:prstGeom prst="rect">
            <a:avLst/>
          </a:prstGeom>
        </p:spPr>
      </p:pic>
    </p:spTree>
    <p:extLst>
      <p:ext uri="{BB962C8B-B14F-4D97-AF65-F5344CB8AC3E}">
        <p14:creationId xmlns:p14="http://schemas.microsoft.com/office/powerpoint/2010/main" val="11154600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6"/>
            <a:ext cx="7288495" cy="338554"/>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370606" y="1965960"/>
            <a:ext cx="4837904"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65960"/>
            <a:ext cx="4837905" cy="2982913"/>
          </a:xfrm>
          <a:prstGeom prst="rect">
            <a:avLst/>
          </a:prstGeo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pic>
        <p:nvPicPr>
          <p:cNvPr id="12" name="Picture 11">
            <a:extLst>
              <a:ext uri="{FF2B5EF4-FFF2-40B4-BE49-F238E27FC236}">
                <a16:creationId xmlns:a16="http://schemas.microsoft.com/office/drawing/2014/main" id="{92B95935-E76D-194A-84B6-5E8417ACB18A}"/>
              </a:ext>
            </a:extLst>
          </p:cNvPr>
          <p:cNvPicPr>
            <a:picLocks noChangeAspect="1"/>
          </p:cNvPicPr>
          <p:nvPr userDrawn="1"/>
        </p:nvPicPr>
        <p:blipFill>
          <a:blip r:embed="rId3"/>
          <a:srcRect/>
          <a:stretch/>
        </p:blipFill>
        <p:spPr>
          <a:xfrm>
            <a:off x="566514" y="5829300"/>
            <a:ext cx="1345002" cy="739751"/>
          </a:xfrm>
          <a:prstGeom prst="rect">
            <a:avLst/>
          </a:prstGeom>
        </p:spPr>
      </p:pic>
      <p:sp>
        <p:nvSpPr>
          <p:cNvPr id="13" name="Slide Number Placeholder 2">
            <a:extLst>
              <a:ext uri="{FF2B5EF4-FFF2-40B4-BE49-F238E27FC236}">
                <a16:creationId xmlns:a16="http://schemas.microsoft.com/office/drawing/2014/main" id="{EA899A71-E1FE-7A45-B038-482EA82CC6AB}"/>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a:solidFill>
                <a:schemeClr val="accent6">
                  <a:alpha val="70000"/>
                </a:schemeClr>
              </a:solidFill>
            </a:endParaRPr>
          </a:p>
        </p:txBody>
      </p:sp>
      <p:cxnSp>
        <p:nvCxnSpPr>
          <p:cNvPr id="14" name="Line">
            <a:extLst>
              <a:ext uri="{FF2B5EF4-FFF2-40B4-BE49-F238E27FC236}">
                <a16:creationId xmlns:a16="http://schemas.microsoft.com/office/drawing/2014/main" id="{92C4854B-F247-5741-AB23-002A2BB08206}"/>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7696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648">
          <p15:clr>
            <a:srgbClr val="FBAE40"/>
          </p15:clr>
        </p15:guide>
        <p15:guide id="8" pos="122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ontent Slide - Copy">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66205-7D2F-1E3E-ED16-6E3EE5C4CA29}"/>
              </a:ext>
            </a:extLst>
          </p:cNvPr>
          <p:cNvPicPr>
            <a:picLocks noChangeAspect="1"/>
          </p:cNvPicPr>
          <p:nvPr userDrawn="1"/>
        </p:nvPicPr>
        <p:blipFill>
          <a:blip r:embed="rId2"/>
          <a:srcRect/>
          <a:stretch/>
        </p:blipFill>
        <p:spPr>
          <a:xfrm>
            <a:off x="576072" y="5833872"/>
            <a:ext cx="1344168" cy="739293"/>
          </a:xfrm>
          <a:prstGeom prst="rect">
            <a:avLst/>
          </a:prstGeom>
        </p:spPr>
      </p:pic>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3"/>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a:t>
            </a:r>
            <a:r>
              <a:rPr lang="en-US" err="1"/>
              <a:t>cond</a:t>
            </a:r>
            <a:r>
              <a:rPr lang="en-US"/>
              <a:t> bold italic 36 </a:t>
            </a:r>
            <a:r>
              <a:rPr lang="en-US" err="1"/>
              <a:t>pt</a:t>
            </a:r>
            <a:endParaRPr lang="en-US"/>
          </a:p>
        </p:txBody>
      </p:sp>
      <p:sp>
        <p:nvSpPr>
          <p:cNvPr id="3" name="Subhead"/>
          <p:cNvSpPr>
            <a:spLocks noGrp="1"/>
          </p:cNvSpPr>
          <p:nvPr>
            <p:ph type="subTitle" idx="1" hasCustomPrompt="1"/>
          </p:nvPr>
        </p:nvSpPr>
        <p:spPr>
          <a:xfrm>
            <a:off x="1043553" y="1345167"/>
            <a:ext cx="7321993" cy="341599"/>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371600" y="1962540"/>
            <a:ext cx="7074729"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14" name="Slide Number Placeholder 2">
            <a:extLst>
              <a:ext uri="{FF2B5EF4-FFF2-40B4-BE49-F238E27FC236}">
                <a16:creationId xmlns:a16="http://schemas.microsoft.com/office/drawing/2014/main" id="{7141A4DC-D783-3D49-89CD-7EDF52A6CEEA}"/>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a:solidFill>
                <a:schemeClr val="accent6">
                  <a:alpha val="70000"/>
                </a:schemeClr>
              </a:solidFill>
            </a:endParaRPr>
          </a:p>
        </p:txBody>
      </p:sp>
      <p:cxnSp>
        <p:nvCxnSpPr>
          <p:cNvPr id="15" name="Line">
            <a:extLst>
              <a:ext uri="{FF2B5EF4-FFF2-40B4-BE49-F238E27FC236}">
                <a16:creationId xmlns:a16="http://schemas.microsoft.com/office/drawing/2014/main" id="{935A125B-7722-5C47-A421-3A89E11EE7EC}"/>
              </a:ext>
            </a:extLst>
          </p:cNvPr>
          <p:cNvCxnSpPr>
            <a:cxnSpLocks/>
          </p:cNvCxnSpPr>
          <p:nvPr userDrawn="1"/>
        </p:nvCxnSpPr>
        <p:spPr>
          <a:xfrm>
            <a:off x="11631961" y="6446901"/>
            <a:ext cx="0" cy="411099"/>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6145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7635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a:prstGeom prst="rect">
            <a:avLst/>
          </a:prstGeo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4188203" cy="754822"/>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a:t>Brief photo caption. Place in top left or right corner. </a:t>
            </a:r>
            <a:r>
              <a:rPr lang="en-US" err="1"/>
              <a:t>Acumin</a:t>
            </a:r>
            <a:r>
              <a:rPr lang="en-US"/>
              <a:t> Pro Bold 18 pt. Make text black or white for legibility.</a:t>
            </a:r>
          </a:p>
        </p:txBody>
      </p:sp>
      <p:pic>
        <p:nvPicPr>
          <p:cNvPr id="10" name="Gold Triangle">
            <a:extLst>
              <a:ext uri="{FF2B5EF4-FFF2-40B4-BE49-F238E27FC236}">
                <a16:creationId xmlns:a16="http://schemas.microsoft.com/office/drawing/2014/main" id="{3EF0B125-032B-B44A-9FE2-88884A0C13D7}"/>
              </a:ext>
            </a:extLst>
          </p:cNvPr>
          <p:cNvPicPr>
            <a:picLocks noChangeAspect="1"/>
          </p:cNvPicPr>
          <p:nvPr userDrawn="1"/>
        </p:nvPicPr>
        <p:blipFill>
          <a:blip r:embed="rId2"/>
          <a:stretch>
            <a:fillRect/>
          </a:stretch>
        </p:blipFill>
        <p:spPr>
          <a:xfrm>
            <a:off x="10427177" y="0"/>
            <a:ext cx="1778000" cy="6858000"/>
          </a:xfrm>
          <a:prstGeom prst="rect">
            <a:avLst/>
          </a:prstGeom>
        </p:spPr>
      </p:pic>
      <p:sp>
        <p:nvSpPr>
          <p:cNvPr id="11" name="Slide Number Placeholder 2">
            <a:extLst>
              <a:ext uri="{FF2B5EF4-FFF2-40B4-BE49-F238E27FC236}">
                <a16:creationId xmlns:a16="http://schemas.microsoft.com/office/drawing/2014/main" id="{0B4B774D-C69E-CB46-8C6A-455BB9653C68}"/>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bg2">
                    <a:alpha val="70000"/>
                  </a:schemeClr>
                </a:solidFill>
              </a:rPr>
              <a:pPr/>
              <a:t>‹#›</a:t>
            </a:fld>
            <a:endParaRPr lang="en-US">
              <a:solidFill>
                <a:schemeClr val="bg2">
                  <a:alpha val="70000"/>
                </a:schemeClr>
              </a:solidFill>
            </a:endParaRPr>
          </a:p>
        </p:txBody>
      </p:sp>
      <p:cxnSp>
        <p:nvCxnSpPr>
          <p:cNvPr id="13" name="Line">
            <a:extLst>
              <a:ext uri="{FF2B5EF4-FFF2-40B4-BE49-F238E27FC236}">
                <a16:creationId xmlns:a16="http://schemas.microsoft.com/office/drawing/2014/main" id="{074D5FC6-7A47-D946-9FEB-ED9CE1085E0A}"/>
              </a:ext>
            </a:extLst>
          </p:cNvPr>
          <p:cNvCxnSpPr>
            <a:cxnSpLocks/>
          </p:cNvCxnSpPr>
          <p:nvPr userDrawn="1"/>
        </p:nvCxnSpPr>
        <p:spPr>
          <a:xfrm>
            <a:off x="11631961" y="6446901"/>
            <a:ext cx="0" cy="160020"/>
          </a:xfrm>
          <a:prstGeom prst="line">
            <a:avLst/>
          </a:prstGeom>
          <a:ln>
            <a:solidFill>
              <a:schemeClr val="bg2">
                <a:alpha val="7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00EF165-4115-2946-8C38-D819512B8E4D}"/>
              </a:ext>
            </a:extLst>
          </p:cNvPr>
          <p:cNvPicPr>
            <a:picLocks noChangeAspect="1"/>
          </p:cNvPicPr>
          <p:nvPr userDrawn="1"/>
        </p:nvPicPr>
        <p:blipFill>
          <a:blip r:embed="rId3"/>
          <a:srcRect/>
          <a:stretch/>
        </p:blipFill>
        <p:spPr>
          <a:xfrm>
            <a:off x="566514" y="5829300"/>
            <a:ext cx="1345002" cy="739751"/>
          </a:xfrm>
          <a:prstGeom prst="rect">
            <a:avLst/>
          </a:prstGeom>
        </p:spPr>
      </p:pic>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6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300">
                <a:solidFill>
                  <a:schemeClr val="accent2"/>
                </a:solidFill>
                <a:latin typeface="United Sans Cond Medium" pitchFamily="2" charset="77"/>
              </a:defRPr>
            </a:lvl1pPr>
          </a:lstStyle>
          <a:p>
            <a:r>
              <a:rPr lang="en-US" b="1" spc="0">
                <a:latin typeface="United Sans Reg Medium" pitchFamily="2" charset="77"/>
              </a:rPr>
              <a:t>123(CAPS)</a:t>
            </a:r>
            <a:endParaRPr lang="en-US"/>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prstGeom prst="rect">
            <a:avLst/>
          </a:prstGeo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TOPIC OR TITLE (ALL CAPS)</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a:t>Fact or highlight. </a:t>
            </a:r>
            <a:r>
              <a:rPr lang="en-US" err="1"/>
              <a:t>Acumin</a:t>
            </a:r>
            <a:r>
              <a:rPr lang="en-US"/>
              <a:t> Pro Medium 24 pt. Keep it short with bite-size chunks of information.</a:t>
            </a:r>
          </a:p>
        </p:txBody>
      </p:sp>
      <p:pic>
        <p:nvPicPr>
          <p:cNvPr id="14" name="Gold Triangle">
            <a:extLst>
              <a:ext uri="{FF2B5EF4-FFF2-40B4-BE49-F238E27FC236}">
                <a16:creationId xmlns:a16="http://schemas.microsoft.com/office/drawing/2014/main" id="{C3095A73-F97F-3941-B3EF-BEBE9F042466}"/>
              </a:ext>
            </a:extLst>
          </p:cNvPr>
          <p:cNvPicPr>
            <a:picLocks noChangeAspect="1"/>
          </p:cNvPicPr>
          <p:nvPr userDrawn="1"/>
        </p:nvPicPr>
        <p:blipFill>
          <a:blip r:embed="rId2">
            <a:grayscl/>
          </a:blip>
          <a:stretch>
            <a:fillRect/>
          </a:stretch>
        </p:blipFill>
        <p:spPr>
          <a:xfrm>
            <a:off x="10414001" y="0"/>
            <a:ext cx="1778000" cy="6858000"/>
          </a:xfrm>
          <a:prstGeom prst="rect">
            <a:avLst/>
          </a:prstGeom>
        </p:spPr>
      </p:pic>
      <p:pic>
        <p:nvPicPr>
          <p:cNvPr id="17" name="Picture 16">
            <a:extLst>
              <a:ext uri="{FF2B5EF4-FFF2-40B4-BE49-F238E27FC236}">
                <a16:creationId xmlns:a16="http://schemas.microsoft.com/office/drawing/2014/main" id="{1F412C0C-614B-3946-9AC3-D98FE3CBE06D}"/>
              </a:ext>
            </a:extLst>
          </p:cNvPr>
          <p:cNvPicPr>
            <a:picLocks noChangeAspect="1"/>
          </p:cNvPicPr>
          <p:nvPr userDrawn="1"/>
        </p:nvPicPr>
        <p:blipFill>
          <a:blip r:embed="rId3"/>
          <a:srcRect/>
          <a:stretch/>
        </p:blipFill>
        <p:spPr>
          <a:xfrm>
            <a:off x="576072" y="5833872"/>
            <a:ext cx="1344168" cy="739293"/>
          </a:xfrm>
          <a:prstGeom prst="rect">
            <a:avLst/>
          </a:prstGeom>
        </p:spPr>
      </p:pic>
      <p:sp>
        <p:nvSpPr>
          <p:cNvPr id="18" name="Slide Number Placeholder 2">
            <a:extLst>
              <a:ext uri="{FF2B5EF4-FFF2-40B4-BE49-F238E27FC236}">
                <a16:creationId xmlns:a16="http://schemas.microsoft.com/office/drawing/2014/main" id="{C5E3A6DA-6C83-8A4D-8E69-CA7039F2F606}"/>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bg2">
                    <a:alpha val="70000"/>
                  </a:schemeClr>
                </a:solidFill>
              </a:rPr>
              <a:pPr/>
              <a:t>‹#›</a:t>
            </a:fld>
            <a:endParaRPr lang="en-US">
              <a:solidFill>
                <a:schemeClr val="bg2">
                  <a:alpha val="70000"/>
                </a:schemeClr>
              </a:solidFill>
            </a:endParaRPr>
          </a:p>
        </p:txBody>
      </p:sp>
      <p:cxnSp>
        <p:nvCxnSpPr>
          <p:cNvPr id="19" name="Line">
            <a:extLst>
              <a:ext uri="{FF2B5EF4-FFF2-40B4-BE49-F238E27FC236}">
                <a16:creationId xmlns:a16="http://schemas.microsoft.com/office/drawing/2014/main" id="{E084EF09-8FBA-4147-B00C-1068F723F3A3}"/>
              </a:ext>
            </a:extLst>
          </p:cNvPr>
          <p:cNvCxnSpPr>
            <a:cxnSpLocks/>
          </p:cNvCxnSpPr>
          <p:nvPr userDrawn="1"/>
        </p:nvCxnSpPr>
        <p:spPr>
          <a:xfrm>
            <a:off x="11631961" y="6446901"/>
            <a:ext cx="0" cy="160020"/>
          </a:xfrm>
          <a:prstGeom prst="line">
            <a:avLst/>
          </a:prstGeom>
          <a:ln>
            <a:solidFill>
              <a:schemeClr val="bg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 Slide - Fact/Highlight">
    <p:bg>
      <p:bgPr>
        <a:solidFill>
          <a:schemeClr val="accent4"/>
        </a:solidFill>
        <a:effectLst/>
      </p:bgPr>
    </p:bg>
    <p:spTree>
      <p:nvGrpSpPr>
        <p:cNvPr id="1" name=""/>
        <p:cNvGrpSpPr/>
        <p:nvPr/>
      </p:nvGrpSpPr>
      <p:grpSpPr>
        <a:xfrm>
          <a:off x="0" y="0"/>
          <a:ext cx="0" cy="0"/>
          <a:chOff x="0" y="0"/>
          <a:chExt cx="0" cy="0"/>
        </a:xfrm>
      </p:grpSpPr>
      <p:sp>
        <p:nvSpPr>
          <p:cNvPr id="13" name="Picture" descr="Picture Description">
            <a:extLst>
              <a:ext uri="{FF2B5EF4-FFF2-40B4-BE49-F238E27FC236}">
                <a16:creationId xmlns:a16="http://schemas.microsoft.com/office/drawing/2014/main" id="{28FD842F-2C35-974E-9F89-522A2FA053ED}"/>
              </a:ext>
            </a:extLst>
          </p:cNvPr>
          <p:cNvSpPr>
            <a:spLocks noGrp="1"/>
          </p:cNvSpPr>
          <p:nvPr>
            <p:ph type="pic" sz="quarter" idx="13"/>
          </p:nvPr>
        </p:nvSpPr>
        <p:spPr>
          <a:xfrm>
            <a:off x="-52627" y="-52627"/>
            <a:ext cx="12311302" cy="6979700"/>
          </a:xfrm>
          <a:prstGeom prst="rect">
            <a:avLst/>
          </a:prstGeo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p>
        </p:txBody>
      </p:sp>
      <p:sp>
        <p:nvSpPr>
          <p:cNvPr id="18" name="Heading">
            <a:extLst>
              <a:ext uri="{FF2B5EF4-FFF2-40B4-BE49-F238E27FC236}">
                <a16:creationId xmlns:a16="http://schemas.microsoft.com/office/drawing/2014/main" id="{5C6AD52E-F9E3-F94D-BCA8-04C6CEB3AAE7}"/>
              </a:ext>
            </a:extLst>
          </p:cNvPr>
          <p:cNvSpPr>
            <a:spLocks noGrp="1"/>
          </p:cNvSpPr>
          <p:nvPr>
            <p:ph type="ctrTitle" hasCustomPrompt="1"/>
          </p:nvPr>
        </p:nvSpPr>
        <p:spPr bwMode="blackWhite">
          <a:xfrm>
            <a:off x="2432302" y="2215473"/>
            <a:ext cx="7140324" cy="2703497"/>
          </a:xfrm>
          <a:prstGeom prst="rect">
            <a:avLst/>
          </a:prstGeom>
          <a:noFill/>
          <a:ln w="38100">
            <a:noFill/>
          </a:ln>
        </p:spPr>
        <p:txBody>
          <a:bodyPr wrap="square" lIns="0" tIns="0" rIns="0" bIns="0" anchor="t" anchorCtr="0">
            <a:spAutoFit/>
          </a:bodyPr>
          <a:lstStyle>
            <a:lvl1pPr algn="ctr">
              <a:lnSpc>
                <a:spcPct val="80000"/>
              </a:lnSpc>
              <a:defRPr sz="7200" b="1" i="0" cap="none" spc="300">
                <a:solidFill>
                  <a:schemeClr val="accent4">
                    <a:lumMod val="95000"/>
                  </a:schemeClr>
                </a:solidFill>
                <a:latin typeface="United Sans Cd Md" pitchFamily="50" charset="0"/>
              </a:defRPr>
            </a:lvl1pPr>
          </a:lstStyle>
          <a:p>
            <a:r>
              <a:rPr lang="en-US" b="1" spc="0">
                <a:latin typeface="United Sans Reg Medium" pitchFamily="2" charset="77"/>
              </a:rPr>
              <a:t>CALL OUT</a:t>
            </a:r>
            <a:br>
              <a:rPr lang="en-US" b="1" spc="0">
                <a:latin typeface="United Sans Reg Medium" pitchFamily="2" charset="77"/>
              </a:rPr>
            </a:br>
            <a:r>
              <a:rPr lang="en-US" b="1" spc="0">
                <a:latin typeface="United Sans Reg Medium" pitchFamily="2" charset="77"/>
              </a:rPr>
              <a:t>SLIDE </a:t>
            </a:r>
            <a:br>
              <a:rPr lang="en-US" b="1" spc="0">
                <a:latin typeface="United Sans Reg Medium" pitchFamily="2" charset="77"/>
              </a:rPr>
            </a:br>
            <a:r>
              <a:rPr lang="en-US" b="1" spc="0">
                <a:latin typeface="United Sans Reg Medium" pitchFamily="2" charset="77"/>
              </a:rPr>
              <a:t>(ALL CAPS)</a:t>
            </a:r>
            <a:endParaRPr lang="en-US"/>
          </a:p>
        </p:txBody>
      </p:sp>
      <p:sp>
        <p:nvSpPr>
          <p:cNvPr id="19" name="Slide Number Placeholder 2">
            <a:extLst>
              <a:ext uri="{FF2B5EF4-FFF2-40B4-BE49-F238E27FC236}">
                <a16:creationId xmlns:a16="http://schemas.microsoft.com/office/drawing/2014/main" id="{BBE6B2E6-66B0-C646-91CF-7C4E7210C494}"/>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a:solidFill>
                <a:schemeClr val="accent6">
                  <a:alpha val="70000"/>
                </a:schemeClr>
              </a:solidFill>
            </a:endParaRPr>
          </a:p>
        </p:txBody>
      </p:sp>
      <p:cxnSp>
        <p:nvCxnSpPr>
          <p:cNvPr id="21" name="Line">
            <a:extLst>
              <a:ext uri="{FF2B5EF4-FFF2-40B4-BE49-F238E27FC236}">
                <a16:creationId xmlns:a16="http://schemas.microsoft.com/office/drawing/2014/main" id="{122F123D-B568-3143-A12E-2B4D87A8BFC2}"/>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3562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a:t>Conclusion, call to action or contact information. </a:t>
            </a:r>
            <a:r>
              <a:rPr lang="en-US" err="1"/>
              <a:t>Acumin</a:t>
            </a:r>
            <a:r>
              <a:rPr lang="en-US"/>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2"/>
          <a:stretch>
            <a:fillRect/>
          </a:stretch>
        </p:blipFill>
        <p:spPr>
          <a:xfrm>
            <a:off x="9956800" y="0"/>
            <a:ext cx="2235200" cy="6858000"/>
          </a:xfrm>
          <a:prstGeom prst="rect">
            <a:avLst/>
          </a:prstGeom>
        </p:spPr>
      </p:pic>
      <p:pic>
        <p:nvPicPr>
          <p:cNvPr id="18" name="Picture 17">
            <a:extLst>
              <a:ext uri="{FF2B5EF4-FFF2-40B4-BE49-F238E27FC236}">
                <a16:creationId xmlns:a16="http://schemas.microsoft.com/office/drawing/2014/main" id="{B897196A-921D-B94A-8EBC-296AFB0E864E}"/>
              </a:ext>
            </a:extLst>
          </p:cNvPr>
          <p:cNvPicPr>
            <a:picLocks noChangeAspect="1"/>
          </p:cNvPicPr>
          <p:nvPr userDrawn="1"/>
        </p:nvPicPr>
        <p:blipFill>
          <a:blip r:embed="rId3"/>
          <a:srcRect/>
          <a:stretch/>
        </p:blipFill>
        <p:spPr>
          <a:xfrm>
            <a:off x="574465" y="5697573"/>
            <a:ext cx="1581700" cy="869934"/>
          </a:xfrm>
          <a:prstGeom prst="rect">
            <a:avLst/>
          </a:prstGeom>
        </p:spPr>
      </p:pic>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guide id="8" pos="1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sp>
        <p:nvSpPr>
          <p:cNvPr id="4" name="Slide Number Placeholder 3">
            <a:extLst>
              <a:ext uri="{FF2B5EF4-FFF2-40B4-BE49-F238E27FC236}">
                <a16:creationId xmlns:a16="http://schemas.microsoft.com/office/drawing/2014/main" id="{58EC3163-7E89-C90A-4497-846BA4987D4E}"/>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594853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theme" Target="../theme/theme2.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6" r:id="rId7"/>
    <p:sldLayoutId id="2147483724" r:id="rId8"/>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DCC5ACE-5747-34C7-00B2-2E4EABE6A031}"/>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4776A-187E-9540-9EA4-8D5781AB769D}" type="slidenum">
              <a:rPr lang="en-US" smtClean="0"/>
              <a:pPr/>
              <a:t>‹#›</a:t>
            </a:fld>
            <a:endParaRPr lang="en-US"/>
          </a:p>
        </p:txBody>
      </p:sp>
    </p:spTree>
    <p:extLst>
      <p:ext uri="{BB962C8B-B14F-4D97-AF65-F5344CB8AC3E}">
        <p14:creationId xmlns:p14="http://schemas.microsoft.com/office/powerpoint/2010/main" val="219260349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Lst>
  <p:hf hdr="0" ft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purdue.ca1.qualtrics.com/jfe/form/SV_3rNBcxPTnG8tibc" TargetMode="External"/><Relationship Id="rId2" Type="http://schemas.openxmlformats.org/officeDocument/2006/relationships/notesSlide" Target="../notesSlides/notesSlide9.xml"/><Relationship Id="rId1" Type="http://schemas.openxmlformats.org/officeDocument/2006/relationships/slideLayout" Target="../slideLayouts/slideLayout41.xml"/><Relationship Id="rId5" Type="http://schemas.openxmlformats.org/officeDocument/2006/relationships/image" Target="../media/image20.png"/><Relationship Id="rId4" Type="http://schemas.openxmlformats.org/officeDocument/2006/relationships/hyperlink" Target="https://nam11.safelinks.protection.outlook.com/?url=https%3A%2F%2Fpurdue.ca1.qualtrics.com%2Fjfe%2Fform%2FSV_e2uGFdPpDqHtdHM&amp;data=05%7C02%7Cihlutz%40purdueforlife.org%7Cffe1f6f917274f0d013508de998a3e69%7Ce25b40edf9c844b99420fe1c86641854%7C0%7C0%7C639117016196649595%7CUnknown%7CTWFpbGZsb3d8eyJFbXB0eU1hcGkiOnRydWUsIlYiOiIwLjAuMDAwMCIsIlAiOiJXaW4zMiIsIkFOIjoiTWFpbCIsIldUIjoyfQ%3D%3D%7C0%7C%7C%7C&amp;sdata=FVkSycfwwVG%2ByUTH0wgdf4wo0KCoHuUHROp4tF5bwPg%3D&amp;reserved=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3.xml"/><Relationship Id="rId5" Type="http://schemas.openxmlformats.org/officeDocument/2006/relationships/image" Target="../media/image2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mailto:alumniclubs@purdueforlife.org"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mailto:alumniclubs@purdueforlife.org"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39.svg"/><Relationship Id="rId4" Type="http://schemas.openxmlformats.org/officeDocument/2006/relationships/image" Target="../media/image38.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mailto:alumniclubs@purdueforlife.org"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hyperlink" Target="https://nam11.safelinks.protection.outlook.com/?url=https%3A%2F%2Fpurdue.ca1.qualtrics.com%2Fjfe%2Fform%2FSV_e2uGFdPpDqHtdHM&amp;data=05%7C02%7Cihlutz%40purdueforlife.org%7Cffe1f6f917274f0d013508de998a3e69%7Ce25b40edf9c844b99420fe1c86641854%7C0%7C0%7C639117016196649595%7CUnknown%7CTWFpbGZsb3d8eyJFbXB0eU1hcGkiOnRydWUsIlYiOiIwLjAuMDAwMCIsIlAiOiJXaW4zMiIsIkFOIjoiTWFpbCIsIldUIjoyfQ%3D%3D%7C0%7C%7C%7C&amp;sdata=FVkSycfwwVG%2ByUTH0wgdf4wo0KCoHuUHROp4tF5bwPg%3D&amp;reserved=0" TargetMode="External"/><Relationship Id="rId4" Type="http://schemas.openxmlformats.org/officeDocument/2006/relationships/hyperlink" Target="https://purdue.ca1.qualtrics.com/jfe/form/SV_3rNBcxPTnG8tibc"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purdueforlife.org/alumni-leaders/clubs/resource-library/"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144B8-7DDD-7244-BF7C-67FAD2AC1994}"/>
              </a:ext>
            </a:extLst>
          </p:cNvPr>
          <p:cNvSpPr>
            <a:spLocks noGrp="1"/>
          </p:cNvSpPr>
          <p:nvPr>
            <p:ph type="ctrTitle"/>
          </p:nvPr>
        </p:nvSpPr>
        <p:spPr>
          <a:xfrm>
            <a:off x="1950624" y="1738211"/>
            <a:ext cx="7911945" cy="1477328"/>
          </a:xfrm>
        </p:spPr>
        <p:txBody>
          <a:bodyPr/>
          <a:lstStyle/>
          <a:p>
            <a:r>
              <a:rPr lang="en-US">
                <a:latin typeface="Franklin Gothic Medium" panose="020B0603020102020204" pitchFamily="34" charset="0"/>
              </a:rPr>
              <a:t>Alumni Club Leaders Forum</a:t>
            </a:r>
          </a:p>
        </p:txBody>
      </p:sp>
      <p:sp>
        <p:nvSpPr>
          <p:cNvPr id="3" name="Subtitle 2">
            <a:extLst>
              <a:ext uri="{FF2B5EF4-FFF2-40B4-BE49-F238E27FC236}">
                <a16:creationId xmlns:a16="http://schemas.microsoft.com/office/drawing/2014/main" id="{EED66735-6D95-DD40-B3C4-182BCD4A8A44}"/>
              </a:ext>
            </a:extLst>
          </p:cNvPr>
          <p:cNvSpPr>
            <a:spLocks noGrp="1"/>
          </p:cNvSpPr>
          <p:nvPr>
            <p:ph type="subTitle" idx="1"/>
          </p:nvPr>
        </p:nvSpPr>
        <p:spPr/>
        <p:txBody>
          <a:bodyPr/>
          <a:lstStyle/>
          <a:p>
            <a:r>
              <a:rPr lang="en-US">
                <a:latin typeface="Franklin Gothic Medium"/>
              </a:rPr>
              <a:t>May 27, 2026</a:t>
            </a:r>
          </a:p>
        </p:txBody>
      </p:sp>
    </p:spTree>
    <p:extLst>
      <p:ext uri="{BB962C8B-B14F-4D97-AF65-F5344CB8AC3E}">
        <p14:creationId xmlns:p14="http://schemas.microsoft.com/office/powerpoint/2010/main" val="248291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92CCB-335E-F959-D34E-26FB8DEC35E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B4D488A-F23C-302B-5E98-AAAE27048AE8}"/>
              </a:ext>
            </a:extLst>
          </p:cNvPr>
          <p:cNvSpPr txBox="1"/>
          <p:nvPr/>
        </p:nvSpPr>
        <p:spPr>
          <a:xfrm>
            <a:off x="715325" y="1028343"/>
            <a:ext cx="11092543" cy="5016758"/>
          </a:xfrm>
          <a:prstGeom prst="rect">
            <a:avLst/>
          </a:prstGeom>
          <a:noFill/>
        </p:spPr>
        <p:txBody>
          <a:bodyPr wrap="square" lIns="91440" tIns="45720" rIns="91440" bIns="45720" rtlCol="0" anchor="t">
            <a:spAutoFit/>
          </a:bodyPr>
          <a:lstStyle/>
          <a:p>
            <a:endParaRPr lang="en-US" sz="2000" dirty="0">
              <a:solidFill>
                <a:srgbClr val="000000"/>
              </a:solidFill>
              <a:latin typeface="Franklin Gothic Medium" panose="020B0603020102020204" pitchFamily="34" charset="0"/>
              <a:ea typeface="Times New Roman" panose="02020603050405020304" pitchFamily="18" charset="0"/>
              <a:cs typeface="Aptos" panose="020B0004020202020204" pitchFamily="34" charset="0"/>
            </a:endParaRPr>
          </a:p>
          <a:p>
            <a:r>
              <a:rPr lang="en-US" sz="2000" dirty="0">
                <a:solidFill>
                  <a:srgbClr val="000000"/>
                </a:solidFill>
                <a:latin typeface="Franklin Gothic Medium" panose="020B0603020102020204" pitchFamily="34" charset="0"/>
                <a:ea typeface="Times New Roman" panose="02020603050405020304" pitchFamily="18" charset="0"/>
                <a:cs typeface="Aptos" panose="020B0004020202020204" pitchFamily="34" charset="0"/>
              </a:rPr>
              <a:t>Registration:</a:t>
            </a:r>
          </a:p>
          <a:p>
            <a:pPr marL="342900" indent="-342900">
              <a:buFont typeface="Arial"/>
              <a:buChar char="•"/>
            </a:pPr>
            <a:r>
              <a:rPr lang="en-US" sz="2000" dirty="0">
                <a:solidFill>
                  <a:srgbClr val="000000"/>
                </a:solidFill>
                <a:latin typeface="Franklin Gothic Medium" panose="020B0603020102020204" pitchFamily="34" charset="0"/>
                <a:ea typeface="Times New Roman" panose="02020603050405020304" pitchFamily="18" charset="0"/>
                <a:cs typeface="Aptos" panose="020B0004020202020204" pitchFamily="34" charset="0"/>
              </a:rPr>
              <a:t>You can register for: </a:t>
            </a:r>
          </a:p>
          <a:p>
            <a:pPr marL="342900" indent="-342900">
              <a:buFont typeface="Arial"/>
              <a:buChar char="•"/>
            </a:pPr>
            <a:r>
              <a:rPr lang="en-US" sz="2000" dirty="0">
                <a:solidFill>
                  <a:srgbClr val="000000"/>
                </a:solidFill>
                <a:latin typeface="Franklin Gothic Medium" panose="020B0603020102020204" pitchFamily="34" charset="0"/>
                <a:ea typeface="Times New Roman" panose="02020603050405020304" pitchFamily="18" charset="0"/>
                <a:cs typeface="Aptos" panose="020B0004020202020204" pitchFamily="34" charset="0"/>
              </a:rPr>
              <a:t>In-Person (Day 1, Day 2, Both)</a:t>
            </a:r>
            <a:endParaRPr lang="en-US" dirty="0">
              <a:solidFill>
                <a:srgbClr val="FEFFFF"/>
              </a:solidFill>
              <a:latin typeface="Franklin Gothic Medium" panose="020B0603020102020204" pitchFamily="34" charset="0"/>
              <a:ea typeface="Times New Roman" panose="02020603050405020304" pitchFamily="18" charset="0"/>
              <a:cs typeface="Aptos" panose="020B0004020202020204" pitchFamily="34" charset="0"/>
            </a:endParaRPr>
          </a:p>
          <a:p>
            <a:pPr marL="342900" indent="-342900">
              <a:buFont typeface="Arial"/>
              <a:buChar char="•"/>
            </a:pPr>
            <a:r>
              <a:rPr lang="en-US" sz="2000" dirty="0">
                <a:solidFill>
                  <a:srgbClr val="000000"/>
                </a:solidFill>
                <a:latin typeface="Franklin Gothic Medium" panose="020B0603020102020204" pitchFamily="34" charset="0"/>
                <a:ea typeface="Times New Roman" panose="02020603050405020304" pitchFamily="18" charset="0"/>
                <a:cs typeface="Aptos" panose="020B0004020202020204" pitchFamily="34" charset="0"/>
              </a:rPr>
              <a:t>Virtual</a:t>
            </a:r>
            <a:endParaRPr lang="en-US" sz="2000" dirty="0">
              <a:solidFill>
                <a:srgbClr val="000000"/>
              </a:solidFill>
              <a:latin typeface="Franklin Gothic Medium" panose="020B0603020102020204" pitchFamily="34" charset="0"/>
            </a:endParaRPr>
          </a:p>
          <a:p>
            <a:pPr marL="342900" indent="-342900">
              <a:buFont typeface="Arial"/>
              <a:buChar char="•"/>
            </a:pPr>
            <a:r>
              <a:rPr lang="en-US" sz="2000" dirty="0">
                <a:solidFill>
                  <a:srgbClr val="000000"/>
                </a:solidFill>
                <a:latin typeface="Franklin Gothic Medium" panose="020B0603020102020204" pitchFamily="34" charset="0"/>
                <a:ea typeface="Times New Roman" panose="02020603050405020304" pitchFamily="18" charset="0"/>
                <a:cs typeface="Aptos" panose="020B0004020202020204" pitchFamily="34" charset="0"/>
              </a:rPr>
              <a:t>Wednesday Night Social Hour</a:t>
            </a:r>
          </a:p>
          <a:p>
            <a:pPr marL="342900" indent="-342900">
              <a:buFont typeface="Arial"/>
              <a:buChar char="•"/>
            </a:pPr>
            <a:r>
              <a:rPr lang="en-US" sz="2000" dirty="0">
                <a:solidFill>
                  <a:srgbClr val="000000"/>
                </a:solidFill>
                <a:latin typeface="Franklin Gothic Medium" panose="020B0603020102020204" pitchFamily="34" charset="0"/>
                <a:ea typeface="Times New Roman" panose="02020603050405020304" pitchFamily="18" charset="0"/>
                <a:cs typeface="Aptos" panose="020B0004020202020204" pitchFamily="34" charset="0"/>
              </a:rPr>
              <a:t>1:1 Meeting with Team Member</a:t>
            </a:r>
          </a:p>
          <a:p>
            <a:pPr marL="342900" indent="-342900">
              <a:buFont typeface="Arial"/>
              <a:buChar char="•"/>
            </a:pPr>
            <a:endParaRPr lang="en-US" sz="2000" dirty="0">
              <a:solidFill>
                <a:srgbClr val="000000"/>
              </a:solidFill>
              <a:latin typeface="Franklin Gothic Medium" panose="020B0603020102020204" pitchFamily="34" charset="0"/>
              <a:ea typeface="Times New Roman" panose="02020603050405020304" pitchFamily="18" charset="0"/>
              <a:cs typeface="Aptos" panose="020B0004020202020204" pitchFamily="34" charset="0"/>
            </a:endParaRPr>
          </a:p>
          <a:p>
            <a:endParaRPr lang="en-US" sz="2000" dirty="0">
              <a:solidFill>
                <a:srgbClr val="000000"/>
              </a:solidFill>
              <a:latin typeface="Franklin Gothic Medium" panose="020B0603020102020204" pitchFamily="34" charset="0"/>
              <a:ea typeface="Times New Roman" panose="02020603050405020304" pitchFamily="18" charset="0"/>
              <a:cs typeface="Aptos" panose="020B0004020202020204" pitchFamily="34" charset="0"/>
            </a:endParaRPr>
          </a:p>
          <a:p>
            <a:endParaRPr lang="en-US" sz="2000" b="1" dirty="0">
              <a:solidFill>
                <a:srgbClr val="000000"/>
              </a:solidFill>
              <a:latin typeface="Franklin Gothic Medium" panose="020B0603020102020204" pitchFamily="34" charset="0"/>
              <a:ea typeface="Times New Roman" panose="02020603050405020304" pitchFamily="18" charset="0"/>
              <a:cs typeface="Aptos" panose="020B0004020202020204" pitchFamily="34" charset="0"/>
            </a:endParaRPr>
          </a:p>
          <a:p>
            <a:pPr marL="0" marR="0">
              <a:buNone/>
            </a:pPr>
            <a:r>
              <a:rPr lang="en-US" sz="2000" b="1"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Awards &amp; Nominations (Due June 30) – Your opportunity to recognize your outstanding volunteers and clubs </a:t>
            </a:r>
            <a:endParaRPr lang="en-US" sz="2000" b="1" dirty="0">
              <a:latin typeface="Franklin Gothic Medium" panose="020B0603020102020204" pitchFamily="34" charset="0"/>
            </a:endParaRPr>
          </a:p>
          <a:p>
            <a:pPr marL="285750" marR="0" indent="-285750">
              <a:buFont typeface="Arial" panose="020B0604020202020204" pitchFamily="34" charset="0"/>
              <a:buChar char="•"/>
            </a:pPr>
            <a:r>
              <a:rPr lang="en-US" sz="20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Boilermaker Pride Award Nomination: </a:t>
            </a:r>
            <a:r>
              <a:rPr lang="en-US" sz="2000" u="sng"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hlinkClick r:id="rId3"/>
              </a:rPr>
              <a:t>https://purdue.ca1.qualtrics.com/jfe/form/SV_3rNBcxPTnG8tibc</a:t>
            </a:r>
            <a:endParaRPr lang="en-US" sz="2000" u="sng" dirty="0">
              <a:solidFill>
                <a:srgbClr val="000000"/>
              </a:solidFill>
              <a:latin typeface="Franklin Gothic Medium" panose="020B0603020102020204" pitchFamily="34" charset="0"/>
              <a:ea typeface="Times New Roman" panose="02020603050405020304" pitchFamily="18" charset="0"/>
              <a:cs typeface="Aptos" panose="020B0004020202020204" pitchFamily="34" charset="0"/>
            </a:endParaRPr>
          </a:p>
          <a:p>
            <a:pPr marL="285750" marR="0" indent="-285750">
              <a:buFont typeface="Arial" panose="020B0604020202020204" pitchFamily="34" charset="0"/>
              <a:buChar char="•"/>
            </a:pPr>
            <a:r>
              <a:rPr lang="en-US" sz="20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ACES Awards Nominees: </a:t>
            </a:r>
            <a:r>
              <a:rPr lang="en-US" sz="2000" u="sng"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hlinkClick r:id="rId4"/>
              </a:rPr>
              <a:t>https://purdue.ca1.qualtrics.com/jfe/form/SV_e2uGFdPpDqHtdHM</a:t>
            </a:r>
            <a:endParaRPr lang="en-US" sz="2000" dirty="0">
              <a:solidFill>
                <a:srgbClr val="000000"/>
              </a:solidFill>
              <a:effectLst/>
              <a:latin typeface="Franklin Gothic Medium" panose="020B0603020102020204" pitchFamily="34" charset="0"/>
              <a:ea typeface="Aptos" panose="020B0004020202020204" pitchFamily="34" charset="0"/>
              <a:cs typeface="Aptos" panose="020B0004020202020204" pitchFamily="34" charset="0"/>
            </a:endParaRPr>
          </a:p>
          <a:p>
            <a:pPr marL="0" marR="0">
              <a:buNone/>
            </a:pPr>
            <a:endParaRPr lang="en-US" sz="2000" b="1" dirty="0">
              <a:effectLst/>
              <a:latin typeface="Franklin Gothic"/>
              <a:ea typeface="Aptos" panose="020B0004020202020204" pitchFamily="34" charset="0"/>
              <a:cs typeface="Aptos" panose="020B0004020202020204" pitchFamily="34" charset="0"/>
            </a:endParaRPr>
          </a:p>
        </p:txBody>
      </p:sp>
      <p:pic>
        <p:nvPicPr>
          <p:cNvPr id="3" name="Picture 2" descr="A qr code on a white background&#10;&#10;AI-generated content may be incorrect.">
            <a:extLst>
              <a:ext uri="{FF2B5EF4-FFF2-40B4-BE49-F238E27FC236}">
                <a16:creationId xmlns:a16="http://schemas.microsoft.com/office/drawing/2014/main" id="{143EFBC8-CB98-880D-171E-9E9465EAF0E5}"/>
              </a:ext>
            </a:extLst>
          </p:cNvPr>
          <p:cNvPicPr>
            <a:picLocks noChangeAspect="1"/>
          </p:cNvPicPr>
          <p:nvPr/>
        </p:nvPicPr>
        <p:blipFill>
          <a:blip r:embed="rId5"/>
          <a:stretch>
            <a:fillRect/>
          </a:stretch>
        </p:blipFill>
        <p:spPr>
          <a:xfrm>
            <a:off x="6775904" y="1032329"/>
            <a:ext cx="3067050" cy="3124200"/>
          </a:xfrm>
          <a:prstGeom prst="rect">
            <a:avLst/>
          </a:prstGeom>
        </p:spPr>
      </p:pic>
      <p:sp>
        <p:nvSpPr>
          <p:cNvPr id="6" name="Title 5">
            <a:extLst>
              <a:ext uri="{FF2B5EF4-FFF2-40B4-BE49-F238E27FC236}">
                <a16:creationId xmlns:a16="http://schemas.microsoft.com/office/drawing/2014/main" id="{A85B75BC-9B5E-B646-52BF-0EA50CCD5B0C}"/>
              </a:ext>
            </a:extLst>
          </p:cNvPr>
          <p:cNvSpPr>
            <a:spLocks noGrp="1"/>
          </p:cNvSpPr>
          <p:nvPr>
            <p:ph type="ctrTitle"/>
          </p:nvPr>
        </p:nvSpPr>
        <p:spPr/>
        <p:txBody>
          <a:bodyPr/>
          <a:lstStyle/>
          <a:p>
            <a:r>
              <a:rPr lang="en-US" dirty="0">
                <a:solidFill>
                  <a:schemeClr val="accent1"/>
                </a:solidFill>
              </a:rPr>
              <a:t>ACES Conference –  Registration and Award Nominations </a:t>
            </a:r>
            <a:endParaRPr lang="en-US" dirty="0"/>
          </a:p>
        </p:txBody>
      </p:sp>
    </p:spTree>
    <p:extLst>
      <p:ext uri="{BB962C8B-B14F-4D97-AF65-F5344CB8AC3E}">
        <p14:creationId xmlns:p14="http://schemas.microsoft.com/office/powerpoint/2010/main" val="407336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10D58-CFE9-7FFB-0EEF-3B12430B56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E869C8-0B5C-2F7E-38DD-D164C1723DAB}"/>
              </a:ext>
            </a:extLst>
          </p:cNvPr>
          <p:cNvSpPr>
            <a:spLocks noGrp="1"/>
          </p:cNvSpPr>
          <p:nvPr>
            <p:ph type="title"/>
          </p:nvPr>
        </p:nvSpPr>
        <p:spPr>
          <a:xfrm>
            <a:off x="1023257" y="2337582"/>
            <a:ext cx="9822194" cy="739886"/>
          </a:xfrm>
        </p:spPr>
        <p:txBody>
          <a:bodyPr/>
          <a:lstStyle/>
          <a:p>
            <a:r>
              <a:rPr lang="en-US" dirty="0">
                <a:latin typeface="+mj-lt"/>
              </a:rPr>
              <a:t>Engagement Strategies</a:t>
            </a:r>
            <a:br>
              <a:rPr lang="en-US" dirty="0">
                <a:latin typeface="+mj-lt"/>
              </a:rPr>
            </a:br>
            <a:endParaRPr lang="en-US" sz="4000" dirty="0">
              <a:latin typeface="+mj-lt"/>
            </a:endParaRPr>
          </a:p>
        </p:txBody>
      </p:sp>
      <p:pic>
        <p:nvPicPr>
          <p:cNvPr id="4" name="Picture 3">
            <a:extLst>
              <a:ext uri="{FF2B5EF4-FFF2-40B4-BE49-F238E27FC236}">
                <a16:creationId xmlns:a16="http://schemas.microsoft.com/office/drawing/2014/main" id="{E576C979-8B4C-4BE3-A568-0FF34A807329}"/>
              </a:ext>
            </a:extLst>
          </p:cNvPr>
          <p:cNvPicPr>
            <a:picLocks noChangeAspect="1"/>
          </p:cNvPicPr>
          <p:nvPr/>
        </p:nvPicPr>
        <p:blipFill>
          <a:blip r:embed="rId3"/>
          <a:stretch>
            <a:fillRect/>
          </a:stretch>
        </p:blipFill>
        <p:spPr>
          <a:xfrm>
            <a:off x="8503327" y="4257674"/>
            <a:ext cx="3046521" cy="2028825"/>
          </a:xfrm>
          <a:prstGeom prst="rect">
            <a:avLst/>
          </a:prstGeom>
        </p:spPr>
      </p:pic>
    </p:spTree>
    <p:extLst>
      <p:ext uri="{BB962C8B-B14F-4D97-AF65-F5344CB8AC3E}">
        <p14:creationId xmlns:p14="http://schemas.microsoft.com/office/powerpoint/2010/main" val="1778609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C6591-E5EC-345B-3EBC-F60893D0ED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EBF5F-80A1-2FE1-C1CD-D826E089AD91}"/>
              </a:ext>
            </a:extLst>
          </p:cNvPr>
          <p:cNvSpPr>
            <a:spLocks noGrp="1"/>
          </p:cNvSpPr>
          <p:nvPr>
            <p:ph type="ctrTitle"/>
          </p:nvPr>
        </p:nvSpPr>
        <p:spPr>
          <a:xfrm>
            <a:off x="1043553" y="442674"/>
            <a:ext cx="10256504" cy="443198"/>
          </a:xfrm>
        </p:spPr>
        <p:txBody>
          <a:bodyPr/>
          <a:lstStyle/>
          <a:p>
            <a:r>
              <a:rPr lang="en-US" sz="3200">
                <a:solidFill>
                  <a:srgbClr val="CFB891"/>
                </a:solidFill>
                <a:latin typeface="Acumin Pro ExtraCondensed"/>
              </a:rPr>
              <a:t>Graduates of the Last Decade </a:t>
            </a:r>
            <a:r>
              <a:rPr lang="en-US" sz="3200">
                <a:solidFill>
                  <a:schemeClr val="accent1"/>
                </a:solidFill>
                <a:latin typeface="Acumin Pro ExtraCondensed"/>
              </a:rPr>
              <a:t>(GOLD) Engagement Strategies</a:t>
            </a:r>
            <a:endParaRPr lang="en-US">
              <a:solidFill>
                <a:schemeClr val="accent1"/>
              </a:solidFill>
            </a:endParaRPr>
          </a:p>
        </p:txBody>
      </p:sp>
      <p:sp>
        <p:nvSpPr>
          <p:cNvPr id="4" name="Text Placeholder 3">
            <a:extLst>
              <a:ext uri="{FF2B5EF4-FFF2-40B4-BE49-F238E27FC236}">
                <a16:creationId xmlns:a16="http://schemas.microsoft.com/office/drawing/2014/main" id="{60155972-D0A1-5AC2-2F9B-CD2C06AFA0B2}"/>
              </a:ext>
            </a:extLst>
          </p:cNvPr>
          <p:cNvSpPr>
            <a:spLocks noGrp="1"/>
          </p:cNvSpPr>
          <p:nvPr>
            <p:ph type="body" sz="quarter" idx="14"/>
          </p:nvPr>
        </p:nvSpPr>
        <p:spPr/>
        <p:txBody>
          <a:bodyPr vert="horz" lIns="0" tIns="0" rIns="0" bIns="0" numCol="1" rtlCol="0" anchor="t">
            <a:noAutofit/>
          </a:bodyPr>
          <a:lstStyle/>
          <a:p>
            <a:pPr marL="0" indent="0">
              <a:buNone/>
            </a:pPr>
            <a:endParaRPr lang="en-US" sz="1650">
              <a:solidFill>
                <a:srgbClr val="000000"/>
              </a:solidFill>
              <a:latin typeface="Franklin Gothic Medium" panose="020B0603020102020204" pitchFamily="34" charset="0"/>
            </a:endParaRPr>
          </a:p>
          <a:p>
            <a:pPr marL="0" indent="0">
              <a:buNone/>
            </a:pPr>
            <a:endParaRPr lang="en-US" sz="2800">
              <a:solidFill>
                <a:srgbClr val="000000"/>
              </a:solidFill>
              <a:latin typeface="Franklin Gothic Medium"/>
            </a:endParaRPr>
          </a:p>
          <a:p>
            <a:pPr marL="0" indent="0">
              <a:buNone/>
            </a:pPr>
            <a:endParaRPr lang="en-US" sz="3000">
              <a:solidFill>
                <a:srgbClr val="000000"/>
              </a:solidFill>
              <a:latin typeface="Franklin Gothic Medium"/>
            </a:endParaRPr>
          </a:p>
        </p:txBody>
      </p:sp>
      <p:sp>
        <p:nvSpPr>
          <p:cNvPr id="5" name="TextBox 4">
            <a:extLst>
              <a:ext uri="{FF2B5EF4-FFF2-40B4-BE49-F238E27FC236}">
                <a16:creationId xmlns:a16="http://schemas.microsoft.com/office/drawing/2014/main" id="{10CEB7D9-BFD6-126F-77B9-189236B64A80}"/>
              </a:ext>
            </a:extLst>
          </p:cNvPr>
          <p:cNvSpPr txBox="1"/>
          <p:nvPr/>
        </p:nvSpPr>
        <p:spPr>
          <a:xfrm>
            <a:off x="420920" y="1203089"/>
            <a:ext cx="5977092" cy="2308324"/>
          </a:xfrm>
          <a:prstGeom prst="rect">
            <a:avLst/>
          </a:prstGeom>
          <a:noFill/>
        </p:spPr>
        <p:txBody>
          <a:bodyPr wrap="square" lIns="91440" tIns="45720" rIns="91440" bIns="45720" rtlCol="0" anchor="t">
            <a:spAutoFit/>
          </a:bodyPr>
          <a:lstStyle/>
          <a:p>
            <a:r>
              <a:rPr lang="en-US" b="1" dirty="0">
                <a:solidFill>
                  <a:schemeClr val="bg1"/>
                </a:solidFill>
                <a:latin typeface="Franklin Gothic Medium" panose="020B0603020102020204" pitchFamily="34" charset="0"/>
              </a:rPr>
              <a:t>What GOLD Want:</a:t>
            </a:r>
          </a:p>
          <a:p>
            <a:pPr marL="285750" indent="-285750">
              <a:buFont typeface="Arial"/>
              <a:buChar char="•"/>
            </a:pPr>
            <a:r>
              <a:rPr lang="en-US" dirty="0">
                <a:solidFill>
                  <a:schemeClr val="bg1"/>
                </a:solidFill>
                <a:latin typeface="Franklin Gothic Medium" panose="020B0603020102020204" pitchFamily="34" charset="0"/>
                <a:ea typeface="+mn-lt"/>
                <a:cs typeface="+mn-lt"/>
              </a:rPr>
              <a:t>Meaningful Connections </a:t>
            </a:r>
            <a:endParaRPr lang="en-US" b="1" dirty="0">
              <a:solidFill>
                <a:schemeClr val="bg1"/>
              </a:solidFill>
              <a:latin typeface="Franklin Gothic Medium" panose="020B0603020102020204" pitchFamily="34" charset="0"/>
            </a:endParaRPr>
          </a:p>
          <a:p>
            <a:pPr marL="285750" indent="-285750">
              <a:buFont typeface="Arial"/>
              <a:buChar char="•"/>
            </a:pPr>
            <a:r>
              <a:rPr lang="en-US" dirty="0">
                <a:solidFill>
                  <a:schemeClr val="bg1"/>
                </a:solidFill>
                <a:latin typeface="Franklin Gothic Medium" panose="020B0603020102020204" pitchFamily="34" charset="0"/>
                <a:ea typeface="+mn-lt"/>
                <a:cs typeface="+mn-lt"/>
              </a:rPr>
              <a:t>Career &amp; Networking Opportunities </a:t>
            </a:r>
            <a:endParaRPr lang="en-US" dirty="0">
              <a:solidFill>
                <a:schemeClr val="bg1"/>
              </a:solidFill>
              <a:latin typeface="Franklin Gothic Medium" panose="020B0603020102020204" pitchFamily="34" charset="0"/>
            </a:endParaRPr>
          </a:p>
          <a:p>
            <a:pPr marL="285750" indent="-285750">
              <a:buFont typeface="Arial"/>
              <a:buChar char="•"/>
            </a:pPr>
            <a:r>
              <a:rPr lang="en-US" dirty="0">
                <a:solidFill>
                  <a:schemeClr val="bg1"/>
                </a:solidFill>
                <a:latin typeface="Franklin Gothic Medium" panose="020B0603020102020204" pitchFamily="34" charset="0"/>
                <a:ea typeface="+mn-lt"/>
                <a:cs typeface="+mn-lt"/>
              </a:rPr>
              <a:t>Flexible I</a:t>
            </a:r>
            <a:r>
              <a:rPr lang="en-US" dirty="0">
                <a:solidFill>
                  <a:schemeClr val="bg1"/>
                </a:solidFill>
                <a:latin typeface="Franklin Gothic Medium" panose="020B0603020102020204" pitchFamily="34" charset="0"/>
              </a:rPr>
              <a:t>nvolvement</a:t>
            </a:r>
            <a:r>
              <a:rPr lang="en-US" dirty="0">
                <a:solidFill>
                  <a:schemeClr val="bg1"/>
                </a:solidFill>
                <a:latin typeface="Franklin Gothic Medium" panose="020B0603020102020204" pitchFamily="34" charset="0"/>
                <a:ea typeface="+mn-lt"/>
                <a:cs typeface="+mn-lt"/>
              </a:rPr>
              <a:t> </a:t>
            </a:r>
            <a:endParaRPr lang="en-US" dirty="0">
              <a:solidFill>
                <a:schemeClr val="bg1"/>
              </a:solidFill>
              <a:latin typeface="Franklin Gothic Medium" panose="020B0603020102020204" pitchFamily="34" charset="0"/>
            </a:endParaRPr>
          </a:p>
          <a:p>
            <a:pPr marL="285750" indent="-285750">
              <a:buFont typeface="Arial"/>
              <a:buChar char="•"/>
            </a:pPr>
            <a:r>
              <a:rPr lang="en-US" dirty="0">
                <a:solidFill>
                  <a:schemeClr val="bg1"/>
                </a:solidFill>
                <a:latin typeface="Franklin Gothic Medium" panose="020B0603020102020204" pitchFamily="34" charset="0"/>
                <a:ea typeface="+mn-lt"/>
                <a:cs typeface="+mn-lt"/>
              </a:rPr>
              <a:t>Social/Community Experiences </a:t>
            </a:r>
            <a:endParaRPr lang="en-US" dirty="0">
              <a:solidFill>
                <a:schemeClr val="bg1"/>
              </a:solidFill>
              <a:latin typeface="Franklin Gothic Medium" panose="020B0603020102020204" pitchFamily="34" charset="0"/>
            </a:endParaRPr>
          </a:p>
          <a:p>
            <a:pPr marL="285750" indent="-285750">
              <a:buFont typeface="Arial"/>
              <a:buChar char="•"/>
            </a:pPr>
            <a:r>
              <a:rPr lang="en-US" dirty="0">
                <a:solidFill>
                  <a:schemeClr val="bg1"/>
                </a:solidFill>
                <a:latin typeface="Franklin Gothic Medium" panose="020B0603020102020204" pitchFamily="34" charset="0"/>
                <a:ea typeface="+mn-lt"/>
                <a:cs typeface="+mn-lt"/>
              </a:rPr>
              <a:t>Authentic Engagement Over Formal Structure</a:t>
            </a:r>
            <a:endParaRPr lang="en-US" dirty="0">
              <a:solidFill>
                <a:schemeClr val="bg1"/>
              </a:solidFill>
              <a:latin typeface="Franklin Gothic Medium" panose="020B0603020102020204" pitchFamily="34" charset="0"/>
            </a:endParaRPr>
          </a:p>
          <a:p>
            <a:pPr marL="285750" indent="-285750">
              <a:buFont typeface="Arial"/>
              <a:buChar char="•"/>
            </a:pPr>
            <a:endParaRPr lang="en-US" b="1" dirty="0">
              <a:solidFill>
                <a:schemeClr val="bg1"/>
              </a:solidFill>
              <a:latin typeface="Franklin Gothic Medium" panose="020B0603020102020204" pitchFamily="34" charset="0"/>
            </a:endParaRPr>
          </a:p>
          <a:p>
            <a:pPr marL="285750" indent="-285750">
              <a:buFont typeface="Arial"/>
              <a:buChar char="•"/>
            </a:pPr>
            <a:endParaRPr lang="en-US" b="1" dirty="0">
              <a:solidFill>
                <a:schemeClr val="bg1"/>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121E8F73-346F-E344-170F-24F1787F297E}"/>
              </a:ext>
            </a:extLst>
          </p:cNvPr>
          <p:cNvSpPr txBox="1"/>
          <p:nvPr/>
        </p:nvSpPr>
        <p:spPr>
          <a:xfrm>
            <a:off x="6098750" y="1203089"/>
            <a:ext cx="5977092" cy="5355312"/>
          </a:xfrm>
          <a:prstGeom prst="rect">
            <a:avLst/>
          </a:prstGeom>
          <a:noFill/>
        </p:spPr>
        <p:txBody>
          <a:bodyPr wrap="square" lIns="91440" tIns="45720" rIns="91440" bIns="45720" rtlCol="0" anchor="t">
            <a:spAutoFit/>
          </a:bodyPr>
          <a:lstStyle/>
          <a:p>
            <a:r>
              <a:rPr lang="en-US" b="1" dirty="0">
                <a:solidFill>
                  <a:schemeClr val="bg1"/>
                </a:solidFill>
                <a:latin typeface="Franklin Gothic Medium" panose="020B0603020102020204" pitchFamily="34" charset="0"/>
              </a:rPr>
              <a:t>Key Strategies for Clubs:</a:t>
            </a:r>
          </a:p>
          <a:p>
            <a:pPr marL="285750" indent="-285750">
              <a:buFont typeface="Arial"/>
              <a:buChar char="•"/>
            </a:pPr>
            <a:r>
              <a:rPr lang="en-US" dirty="0">
                <a:solidFill>
                  <a:schemeClr val="bg1"/>
                </a:solidFill>
                <a:latin typeface="Franklin Gothic Medium" panose="020B0603020102020204" pitchFamily="34" charset="0"/>
              </a:rPr>
              <a:t>Create Experiences, Not Just Meetings</a:t>
            </a:r>
          </a:p>
          <a:p>
            <a:pPr marL="742950" lvl="1" indent="-285750">
              <a:buFont typeface="Courier New"/>
              <a:buChar char="o"/>
            </a:pPr>
            <a:r>
              <a:rPr lang="en-US" dirty="0">
                <a:solidFill>
                  <a:schemeClr val="bg1"/>
                </a:solidFill>
                <a:latin typeface="Franklin Gothic Medium" panose="020B0603020102020204" pitchFamily="34" charset="0"/>
              </a:rPr>
              <a:t>Happy</a:t>
            </a:r>
            <a:r>
              <a:rPr lang="en-US" dirty="0">
                <a:solidFill>
                  <a:schemeClr val="bg1"/>
                </a:solidFill>
                <a:latin typeface="Franklin Gothic Medium" panose="020B0603020102020204" pitchFamily="34" charset="0"/>
                <a:ea typeface="+mn-lt"/>
                <a:cs typeface="+mn-lt"/>
              </a:rPr>
              <a:t> hours, game watches, city outings, wellness events, social mixers</a:t>
            </a:r>
            <a:endParaRPr lang="en-US" dirty="0">
              <a:solidFill>
                <a:schemeClr val="bg1"/>
              </a:solidFill>
              <a:latin typeface="Franklin Gothic Medium" panose="020B0603020102020204" pitchFamily="34" charset="0"/>
            </a:endParaRPr>
          </a:p>
          <a:p>
            <a:pPr marL="285750" indent="-285750">
              <a:buFont typeface="Arial"/>
              <a:buChar char="•"/>
            </a:pPr>
            <a:r>
              <a:rPr lang="en-US" dirty="0">
                <a:solidFill>
                  <a:schemeClr val="bg1"/>
                </a:solidFill>
                <a:latin typeface="Franklin Gothic Medium" panose="020B0603020102020204" pitchFamily="34" charset="0"/>
              </a:rPr>
              <a:t>Add Professional Value</a:t>
            </a:r>
          </a:p>
          <a:p>
            <a:pPr marL="742950" lvl="1" indent="-285750">
              <a:buFont typeface="Courier New"/>
              <a:buChar char="o"/>
            </a:pPr>
            <a:r>
              <a:rPr lang="en-US" dirty="0">
                <a:solidFill>
                  <a:schemeClr val="bg1"/>
                </a:solidFill>
                <a:latin typeface="Franklin Gothic Medium" panose="020B0603020102020204" pitchFamily="34" charset="0"/>
                <a:ea typeface="+mn-lt"/>
                <a:cs typeface="+mn-lt"/>
              </a:rPr>
              <a:t>Networking nights, mentorship, AI/career workshops, industry panels</a:t>
            </a:r>
            <a:endParaRPr lang="en-US" dirty="0">
              <a:solidFill>
                <a:schemeClr val="bg1"/>
              </a:solidFill>
              <a:latin typeface="Franklin Gothic Medium" panose="020B0603020102020204" pitchFamily="34" charset="0"/>
            </a:endParaRPr>
          </a:p>
          <a:p>
            <a:pPr marL="285750" indent="-285750">
              <a:buFont typeface="Arial"/>
              <a:buChar char="•"/>
            </a:pPr>
            <a:r>
              <a:rPr lang="en-US" dirty="0">
                <a:solidFill>
                  <a:schemeClr val="bg1"/>
                </a:solidFill>
                <a:latin typeface="Franklin Gothic Medium" panose="020B0603020102020204" pitchFamily="34" charset="0"/>
              </a:rPr>
              <a:t>Offer Micro-Volunteer Opportunities</a:t>
            </a:r>
          </a:p>
          <a:p>
            <a:pPr marL="742950" lvl="1" indent="-285750">
              <a:buFont typeface="Courier New"/>
              <a:buChar char="o"/>
            </a:pPr>
            <a:r>
              <a:rPr lang="en-US" dirty="0">
                <a:solidFill>
                  <a:schemeClr val="bg1"/>
                </a:solidFill>
                <a:latin typeface="Franklin Gothic Medium" panose="020B0603020102020204" pitchFamily="34" charset="0"/>
              </a:rPr>
              <a:t>Event</a:t>
            </a:r>
            <a:r>
              <a:rPr lang="en-US" dirty="0">
                <a:solidFill>
                  <a:schemeClr val="bg1"/>
                </a:solidFill>
                <a:latin typeface="Franklin Gothic Medium" panose="020B0603020102020204" pitchFamily="34" charset="0"/>
                <a:ea typeface="+mn-lt"/>
                <a:cs typeface="+mn-lt"/>
              </a:rPr>
              <a:t> support, social media ambassadors, mentors, young alumni committees</a:t>
            </a:r>
            <a:endParaRPr lang="en-US" dirty="0">
              <a:solidFill>
                <a:schemeClr val="bg1"/>
              </a:solidFill>
              <a:latin typeface="Franklin Gothic Medium" panose="020B0603020102020204" pitchFamily="34" charset="0"/>
            </a:endParaRPr>
          </a:p>
          <a:p>
            <a:pPr marL="285750" indent="-285750">
              <a:buFont typeface="Arial"/>
              <a:buChar char="•"/>
            </a:pPr>
            <a:r>
              <a:rPr lang="en-US" dirty="0">
                <a:solidFill>
                  <a:schemeClr val="bg1"/>
                </a:solidFill>
                <a:latin typeface="Franklin Gothic Medium" panose="020B0603020102020204" pitchFamily="34" charset="0"/>
              </a:rPr>
              <a:t>Prioritize Digital Engagement</a:t>
            </a:r>
          </a:p>
          <a:p>
            <a:pPr marL="742950" lvl="1" indent="-285750">
              <a:buFont typeface="Courier New"/>
              <a:buChar char="o"/>
            </a:pPr>
            <a:r>
              <a:rPr lang="en-US" dirty="0">
                <a:solidFill>
                  <a:schemeClr val="bg1"/>
                </a:solidFill>
                <a:latin typeface="Franklin Gothic Medium" panose="020B0603020102020204" pitchFamily="34" charset="0"/>
                <a:ea typeface="+mn-lt"/>
                <a:cs typeface="+mn-lt"/>
              </a:rPr>
              <a:t>Instagram Reels, GroupMe/WhatsApp, alumni spotlights, interactive content</a:t>
            </a:r>
            <a:endParaRPr lang="en-US" dirty="0">
              <a:solidFill>
                <a:schemeClr val="bg1"/>
              </a:solidFill>
              <a:latin typeface="Franklin Gothic Medium" panose="020B0603020102020204" pitchFamily="34" charset="0"/>
            </a:endParaRPr>
          </a:p>
          <a:p>
            <a:pPr marL="285750" indent="-285750">
              <a:buFont typeface="Arial"/>
              <a:buChar char="•"/>
            </a:pPr>
            <a:r>
              <a:rPr lang="en-US" dirty="0">
                <a:solidFill>
                  <a:schemeClr val="bg1"/>
                </a:solidFill>
                <a:latin typeface="Franklin Gothic Medium" panose="020B0603020102020204" pitchFamily="34" charset="0"/>
              </a:rPr>
              <a:t>Build Belonging &amp; Community</a:t>
            </a:r>
            <a:endParaRPr lang="en-US" dirty="0">
              <a:solidFill>
                <a:schemeClr val="bg1"/>
              </a:solidFill>
              <a:latin typeface="Franklin Gothic Medium" panose="020B0603020102020204" pitchFamily="34" charset="0"/>
              <a:ea typeface="+mn-lt"/>
              <a:cs typeface="+mn-lt"/>
            </a:endParaRPr>
          </a:p>
          <a:p>
            <a:pPr marL="742950" lvl="1" indent="-285750">
              <a:buFont typeface="Courier New"/>
              <a:buChar char="o"/>
            </a:pPr>
            <a:r>
              <a:rPr lang="en-US" dirty="0">
                <a:solidFill>
                  <a:schemeClr val="bg1"/>
                </a:solidFill>
                <a:latin typeface="Franklin Gothic Medium" panose="020B0603020102020204" pitchFamily="34" charset="0"/>
                <a:ea typeface="+mn-lt"/>
                <a:cs typeface="+mn-lt"/>
              </a:rPr>
              <a:t>“Welcome to the City” events, affinity groups, young alumni socials</a:t>
            </a:r>
            <a:endParaRPr lang="en-US" dirty="0">
              <a:solidFill>
                <a:schemeClr val="bg1"/>
              </a:solidFill>
              <a:latin typeface="Franklin Gothic Medium" panose="020B0603020102020204" pitchFamily="34" charset="0"/>
            </a:endParaRPr>
          </a:p>
          <a:p>
            <a:endParaRPr lang="en-US" dirty="0">
              <a:solidFill>
                <a:schemeClr val="bg1"/>
              </a:solidFill>
              <a:latin typeface="Franklin Gothic Medium" panose="020B0603020102020204" pitchFamily="34" charset="0"/>
            </a:endParaRPr>
          </a:p>
          <a:p>
            <a:pPr marL="285750" indent="-285750">
              <a:buFont typeface="Arial"/>
              <a:buChar char="•"/>
            </a:pPr>
            <a:endParaRPr lang="en-US" b="1" dirty="0">
              <a:solidFill>
                <a:schemeClr val="bg1"/>
              </a:solidFill>
              <a:latin typeface="Franklin Gothic Medium" panose="020B0603020102020204" pitchFamily="34" charset="0"/>
            </a:endParaRPr>
          </a:p>
          <a:p>
            <a:pPr marL="285750" indent="-285750">
              <a:buFont typeface="Arial"/>
              <a:buChar char="•"/>
            </a:pPr>
            <a:endParaRPr lang="en-US" b="1" dirty="0">
              <a:solidFill>
                <a:schemeClr val="bg1"/>
              </a:solidFill>
              <a:latin typeface="Franklin Gothic Medium" panose="020B0603020102020204" pitchFamily="34" charset="0"/>
            </a:endParaRPr>
          </a:p>
        </p:txBody>
      </p:sp>
      <p:pic>
        <p:nvPicPr>
          <p:cNvPr id="8" name="Picture 7" descr="A group of people sitting on a bench&#10;&#10;AI-generated content may be incorrect.">
            <a:extLst>
              <a:ext uri="{FF2B5EF4-FFF2-40B4-BE49-F238E27FC236}">
                <a16:creationId xmlns:a16="http://schemas.microsoft.com/office/drawing/2014/main" id="{9C455EFC-AE70-49A0-DF74-8103ADCF8149}"/>
              </a:ext>
            </a:extLst>
          </p:cNvPr>
          <p:cNvPicPr>
            <a:picLocks noChangeAspect="1"/>
          </p:cNvPicPr>
          <p:nvPr/>
        </p:nvPicPr>
        <p:blipFill>
          <a:blip r:embed="rId3"/>
          <a:stretch>
            <a:fillRect/>
          </a:stretch>
        </p:blipFill>
        <p:spPr>
          <a:xfrm>
            <a:off x="812177" y="3038707"/>
            <a:ext cx="4044182" cy="2639122"/>
          </a:xfrm>
          <a:prstGeom prst="rect">
            <a:avLst/>
          </a:prstGeom>
        </p:spPr>
      </p:pic>
    </p:spTree>
    <p:extLst>
      <p:ext uri="{BB962C8B-B14F-4D97-AF65-F5344CB8AC3E}">
        <p14:creationId xmlns:p14="http://schemas.microsoft.com/office/powerpoint/2010/main" val="99370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B9B0E-9E1E-139D-DE78-A636324441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36EFE8-7402-5C4D-C00A-2105E445D989}"/>
              </a:ext>
            </a:extLst>
          </p:cNvPr>
          <p:cNvSpPr>
            <a:spLocks noGrp="1"/>
          </p:cNvSpPr>
          <p:nvPr>
            <p:ph type="ctrTitle"/>
          </p:nvPr>
        </p:nvSpPr>
        <p:spPr>
          <a:xfrm>
            <a:off x="682667" y="419322"/>
            <a:ext cx="9128420" cy="443198"/>
          </a:xfrm>
        </p:spPr>
        <p:txBody>
          <a:bodyPr/>
          <a:lstStyle/>
          <a:p>
            <a:r>
              <a:rPr lang="en-US" sz="3200" dirty="0">
                <a:solidFill>
                  <a:schemeClr val="accent1"/>
                </a:solidFill>
                <a:latin typeface="Acumin Pro ExtraCondensed"/>
              </a:rPr>
              <a:t>General Summer Engagement Ideas - Discussion </a:t>
            </a:r>
            <a:endParaRPr lang="en-US" dirty="0">
              <a:solidFill>
                <a:schemeClr val="accent1"/>
              </a:solidFill>
            </a:endParaRPr>
          </a:p>
        </p:txBody>
      </p:sp>
      <p:sp>
        <p:nvSpPr>
          <p:cNvPr id="5" name="TextBox 4">
            <a:extLst>
              <a:ext uri="{FF2B5EF4-FFF2-40B4-BE49-F238E27FC236}">
                <a16:creationId xmlns:a16="http://schemas.microsoft.com/office/drawing/2014/main" id="{817FC6A9-074C-C9DD-5008-7D4DABC68F54}"/>
              </a:ext>
            </a:extLst>
          </p:cNvPr>
          <p:cNvSpPr txBox="1"/>
          <p:nvPr/>
        </p:nvSpPr>
        <p:spPr>
          <a:xfrm>
            <a:off x="4196802" y="1181083"/>
            <a:ext cx="7425222" cy="5355312"/>
          </a:xfrm>
          <a:prstGeom prst="rect">
            <a:avLst/>
          </a:prstGeom>
          <a:noFill/>
        </p:spPr>
        <p:txBody>
          <a:bodyPr wrap="square" lIns="91440" tIns="45720" rIns="91440" bIns="45720" rtlCol="0" anchor="t">
            <a:spAutoFit/>
          </a:bodyPr>
          <a:lstStyle/>
          <a:p>
            <a:r>
              <a:rPr lang="en-US" b="1" dirty="0">
                <a:solidFill>
                  <a:schemeClr val="bg1"/>
                </a:solidFill>
                <a:latin typeface="Franklin Gothic Medium" panose="020B0603020102020204" pitchFamily="34" charset="0"/>
              </a:rPr>
              <a:t>Popular Summer Events </a:t>
            </a:r>
          </a:p>
          <a:p>
            <a:pPr marL="800100" lvl="1" indent="-342900">
              <a:buFont typeface="Arial" panose="020B0604020202020204" pitchFamily="34" charset="0"/>
              <a:buChar char="•"/>
            </a:pPr>
            <a:r>
              <a:rPr lang="en-US" dirty="0">
                <a:solidFill>
                  <a:schemeClr val="bg1"/>
                </a:solidFill>
                <a:latin typeface="Franklin Gothic Medium" panose="020B0603020102020204" pitchFamily="34" charset="0"/>
              </a:rPr>
              <a:t>Signature events - Annual Golf Outings, Student Send-Offs</a:t>
            </a:r>
          </a:p>
          <a:p>
            <a:pPr marL="800100" lvl="1" indent="-342900">
              <a:buFont typeface="Arial" panose="020B0604020202020204" pitchFamily="34" charset="0"/>
              <a:buChar char="•"/>
            </a:pPr>
            <a:r>
              <a:rPr lang="en-US" dirty="0">
                <a:solidFill>
                  <a:schemeClr val="bg1"/>
                </a:solidFill>
                <a:latin typeface="Franklin Gothic Medium" panose="020B0603020102020204" pitchFamily="34" charset="0"/>
              </a:rPr>
              <a:t>Family Events </a:t>
            </a:r>
          </a:p>
          <a:p>
            <a:pPr marL="800100" lvl="1" indent="-342900">
              <a:buFont typeface="Arial" panose="020B0604020202020204" pitchFamily="34" charset="0"/>
              <a:buChar char="•"/>
            </a:pPr>
            <a:r>
              <a:rPr lang="en-US" dirty="0">
                <a:solidFill>
                  <a:schemeClr val="bg1"/>
                </a:solidFill>
                <a:latin typeface="Franklin Gothic Medium" panose="020B0603020102020204" pitchFamily="34" charset="0"/>
              </a:rPr>
              <a:t>Picnics</a:t>
            </a:r>
          </a:p>
          <a:p>
            <a:pPr marL="800100" lvl="1" indent="-342900">
              <a:buFont typeface="Arial" panose="020B0604020202020204" pitchFamily="34" charset="0"/>
              <a:buChar char="•"/>
            </a:pPr>
            <a:r>
              <a:rPr lang="en-US" dirty="0">
                <a:solidFill>
                  <a:schemeClr val="bg1"/>
                </a:solidFill>
                <a:latin typeface="Franklin Gothic Medium" panose="020B0603020102020204" pitchFamily="34" charset="0"/>
              </a:rPr>
              <a:t>Hiking trails in national parks </a:t>
            </a:r>
          </a:p>
          <a:p>
            <a:pPr marL="800100" lvl="1" indent="-342900">
              <a:buFont typeface="Arial" panose="020B0604020202020204" pitchFamily="34" charset="0"/>
              <a:buChar char="•"/>
            </a:pPr>
            <a:r>
              <a:rPr lang="en-US" dirty="0">
                <a:solidFill>
                  <a:schemeClr val="bg1"/>
                </a:solidFill>
                <a:latin typeface="Franklin Gothic Medium" panose="020B0603020102020204" pitchFamily="34" charset="0"/>
              </a:rPr>
              <a:t>Winery Events</a:t>
            </a:r>
          </a:p>
          <a:p>
            <a:pPr marL="800100" lvl="1" indent="-342900">
              <a:buFont typeface="Arial" panose="020B0604020202020204" pitchFamily="34" charset="0"/>
              <a:buChar char="•"/>
            </a:pPr>
            <a:r>
              <a:rPr lang="en-US" dirty="0">
                <a:solidFill>
                  <a:schemeClr val="bg1"/>
                </a:solidFill>
                <a:latin typeface="Franklin Gothic Medium" panose="020B0603020102020204" pitchFamily="34" charset="0"/>
              </a:rPr>
              <a:t>Coffee Shop Meet Ups </a:t>
            </a:r>
          </a:p>
          <a:p>
            <a:pPr marL="800100" lvl="1" indent="-342900">
              <a:buFont typeface="Arial" panose="020B0604020202020204" pitchFamily="34" charset="0"/>
              <a:buChar char="•"/>
            </a:pPr>
            <a:r>
              <a:rPr lang="en-US" dirty="0">
                <a:solidFill>
                  <a:schemeClr val="bg1"/>
                </a:solidFill>
                <a:latin typeface="Franklin Gothic Medium" panose="020B0603020102020204" pitchFamily="34" charset="0"/>
              </a:rPr>
              <a:t>Volunteering Events (e.g., planting a garden, beach clean ups, etc.)</a:t>
            </a:r>
          </a:p>
          <a:p>
            <a:pPr marL="342900" indent="-342900">
              <a:buFont typeface="Arial" panose="020B0604020202020204" pitchFamily="34" charset="0"/>
              <a:buChar char="•"/>
            </a:pPr>
            <a:endParaRPr lang="en-US" b="1"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Other Engagement Tips</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rPr>
              <a:t>Ensure there is a point of contact to follow up with newcomers. Ask for their mobile number or connect via LinkedIn to invite/encourage them to upcoming events</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rPr>
              <a:t>Be open to ideas – If a group of alumni, parents or friends have an suggestion for an event, learn about their interest and encourage them to make the event happened while working with a board member.</a:t>
            </a:r>
          </a:p>
          <a:p>
            <a:pPr marL="285750" indent="-285750">
              <a:buFont typeface="Courier New"/>
              <a:buChar char="o"/>
            </a:pPr>
            <a:endParaRPr lang="en-US" dirty="0">
              <a:solidFill>
                <a:schemeClr val="bg1"/>
              </a:solidFill>
              <a:latin typeface="Franklin Gothic Medium" panose="020B0603020102020204" pitchFamily="34" charset="0"/>
            </a:endParaRPr>
          </a:p>
          <a:p>
            <a:pPr marL="742950" lvl="1" indent="-285750">
              <a:buFont typeface="Courier New"/>
              <a:buChar char="o"/>
            </a:pPr>
            <a:endParaRPr lang="en-US" b="1" dirty="0">
              <a:solidFill>
                <a:schemeClr val="bg1"/>
              </a:solidFill>
              <a:latin typeface="Franklin Gothic Medium" panose="020B0603020102020204" pitchFamily="34" charset="0"/>
            </a:endParaRPr>
          </a:p>
        </p:txBody>
      </p:sp>
      <p:pic>
        <p:nvPicPr>
          <p:cNvPr id="8" name="Picture 7">
            <a:extLst>
              <a:ext uri="{FF2B5EF4-FFF2-40B4-BE49-F238E27FC236}">
                <a16:creationId xmlns:a16="http://schemas.microsoft.com/office/drawing/2014/main" id="{724C6253-0DA6-1030-C089-CE270A7A22F9}"/>
              </a:ext>
            </a:extLst>
          </p:cNvPr>
          <p:cNvPicPr>
            <a:picLocks noChangeAspect="1"/>
          </p:cNvPicPr>
          <p:nvPr/>
        </p:nvPicPr>
        <p:blipFill>
          <a:blip r:embed="rId3"/>
          <a:stretch>
            <a:fillRect/>
          </a:stretch>
        </p:blipFill>
        <p:spPr>
          <a:xfrm>
            <a:off x="569976" y="1718858"/>
            <a:ext cx="3334685" cy="3176992"/>
          </a:xfrm>
          <a:prstGeom prst="rect">
            <a:avLst/>
          </a:prstGeom>
        </p:spPr>
      </p:pic>
    </p:spTree>
    <p:extLst>
      <p:ext uri="{BB962C8B-B14F-4D97-AF65-F5344CB8AC3E}">
        <p14:creationId xmlns:p14="http://schemas.microsoft.com/office/powerpoint/2010/main" val="92430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12EEB-7185-5D18-275F-AF9840A3EDF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5F43064-2D3E-26D0-C904-70E91197CA0A}"/>
              </a:ext>
            </a:extLst>
          </p:cNvPr>
          <p:cNvSpPr/>
          <p:nvPr/>
        </p:nvSpPr>
        <p:spPr>
          <a:xfrm>
            <a:off x="4256436" y="3177845"/>
            <a:ext cx="3270250" cy="2114267"/>
          </a:xfrm>
          <a:custGeom>
            <a:avLst/>
            <a:gdLst/>
            <a:ahLst/>
            <a:cxnLst/>
            <a:rect l="l" t="t" r="r" b="b"/>
            <a:pathLst>
              <a:path w="4905375" h="3171401">
                <a:moveTo>
                  <a:pt x="0" y="0"/>
                </a:moveTo>
                <a:lnTo>
                  <a:pt x="4905375" y="0"/>
                </a:lnTo>
                <a:lnTo>
                  <a:pt x="4905375" y="3171401"/>
                </a:lnTo>
                <a:lnTo>
                  <a:pt x="0" y="3171401"/>
                </a:lnTo>
                <a:lnTo>
                  <a:pt x="0" y="0"/>
                </a:lnTo>
                <a:close/>
              </a:path>
            </a:pathLst>
          </a:custGeom>
          <a:blipFill>
            <a:blip r:embed="rId2"/>
            <a:stretch>
              <a:fillRect t="-1526" b="-1526"/>
            </a:stretch>
          </a:blipFill>
        </p:spPr>
        <p:txBody>
          <a:bodyPr/>
          <a:lstStyle/>
          <a:p>
            <a:endParaRPr lang="en-US" sz="1200"/>
          </a:p>
        </p:txBody>
      </p:sp>
      <p:sp>
        <p:nvSpPr>
          <p:cNvPr id="3" name="Freeform 3">
            <a:extLst>
              <a:ext uri="{FF2B5EF4-FFF2-40B4-BE49-F238E27FC236}">
                <a16:creationId xmlns:a16="http://schemas.microsoft.com/office/drawing/2014/main" id="{384843CA-EBAA-BE0F-BFCF-586B021A0D54}"/>
              </a:ext>
            </a:extLst>
          </p:cNvPr>
          <p:cNvSpPr/>
          <p:nvPr/>
        </p:nvSpPr>
        <p:spPr>
          <a:xfrm>
            <a:off x="986186" y="1063577"/>
            <a:ext cx="3270250" cy="2114267"/>
          </a:xfrm>
          <a:custGeom>
            <a:avLst/>
            <a:gdLst/>
            <a:ahLst/>
            <a:cxnLst/>
            <a:rect l="l" t="t" r="r" b="b"/>
            <a:pathLst>
              <a:path w="4905375" h="3171401">
                <a:moveTo>
                  <a:pt x="0" y="0"/>
                </a:moveTo>
                <a:lnTo>
                  <a:pt x="4905375" y="0"/>
                </a:lnTo>
                <a:lnTo>
                  <a:pt x="4905375" y="3171401"/>
                </a:lnTo>
                <a:lnTo>
                  <a:pt x="0" y="3171401"/>
                </a:lnTo>
                <a:lnTo>
                  <a:pt x="0" y="0"/>
                </a:lnTo>
                <a:close/>
              </a:path>
            </a:pathLst>
          </a:custGeom>
          <a:blipFill>
            <a:blip r:embed="rId3"/>
            <a:stretch>
              <a:fillRect t="-1605" b="-1605"/>
            </a:stretch>
          </a:blipFill>
        </p:spPr>
        <p:txBody>
          <a:bodyPr/>
          <a:lstStyle/>
          <a:p>
            <a:endParaRPr lang="en-US" sz="1200"/>
          </a:p>
        </p:txBody>
      </p:sp>
      <p:sp>
        <p:nvSpPr>
          <p:cNvPr id="4" name="Freeform 4">
            <a:extLst>
              <a:ext uri="{FF2B5EF4-FFF2-40B4-BE49-F238E27FC236}">
                <a16:creationId xmlns:a16="http://schemas.microsoft.com/office/drawing/2014/main" id="{E95E8079-BBDF-664A-D2B0-8CB3FCCFDD6E}"/>
              </a:ext>
            </a:extLst>
          </p:cNvPr>
          <p:cNvSpPr/>
          <p:nvPr/>
        </p:nvSpPr>
        <p:spPr>
          <a:xfrm>
            <a:off x="0" y="17283"/>
            <a:ext cx="685800" cy="6840717"/>
          </a:xfrm>
          <a:custGeom>
            <a:avLst/>
            <a:gdLst/>
            <a:ahLst/>
            <a:cxnLst/>
            <a:rect l="l" t="t" r="r" b="b"/>
            <a:pathLst>
              <a:path w="1028700" h="10261076">
                <a:moveTo>
                  <a:pt x="0" y="0"/>
                </a:moveTo>
                <a:lnTo>
                  <a:pt x="1028700" y="0"/>
                </a:lnTo>
                <a:lnTo>
                  <a:pt x="1028700" y="10261076"/>
                </a:lnTo>
                <a:lnTo>
                  <a:pt x="0" y="10261076"/>
                </a:lnTo>
                <a:lnTo>
                  <a:pt x="0" y="0"/>
                </a:lnTo>
                <a:close/>
              </a:path>
            </a:pathLst>
          </a:custGeom>
          <a:blipFill>
            <a:blip r:embed="rId4">
              <a:alphaModFix amt="49000"/>
            </a:blip>
            <a:stretch>
              <a:fillRect l="-282285" r="-282285"/>
            </a:stretch>
          </a:blipFill>
        </p:spPr>
        <p:txBody>
          <a:bodyPr/>
          <a:lstStyle/>
          <a:p>
            <a:endParaRPr lang="en-US" sz="1200"/>
          </a:p>
        </p:txBody>
      </p:sp>
      <p:grpSp>
        <p:nvGrpSpPr>
          <p:cNvPr id="5" name="Group 5">
            <a:extLst>
              <a:ext uri="{FF2B5EF4-FFF2-40B4-BE49-F238E27FC236}">
                <a16:creationId xmlns:a16="http://schemas.microsoft.com/office/drawing/2014/main" id="{60392898-9E81-FD0D-D8EF-503CE27DB056}"/>
              </a:ext>
            </a:extLst>
          </p:cNvPr>
          <p:cNvGrpSpPr/>
          <p:nvPr/>
        </p:nvGrpSpPr>
        <p:grpSpPr>
          <a:xfrm>
            <a:off x="986186" y="3177843"/>
            <a:ext cx="3270250" cy="2114267"/>
            <a:chOff x="0" y="0"/>
            <a:chExt cx="1599741" cy="1034258"/>
          </a:xfrm>
        </p:grpSpPr>
        <p:sp>
          <p:nvSpPr>
            <p:cNvPr id="6" name="Freeform 6">
              <a:extLst>
                <a:ext uri="{FF2B5EF4-FFF2-40B4-BE49-F238E27FC236}">
                  <a16:creationId xmlns:a16="http://schemas.microsoft.com/office/drawing/2014/main" id="{28C15900-9D5F-9920-011D-6E31EE40A061}"/>
                </a:ext>
              </a:extLst>
            </p:cNvPr>
            <p:cNvSpPr/>
            <p:nvPr/>
          </p:nvSpPr>
          <p:spPr>
            <a:xfrm>
              <a:off x="0" y="0"/>
              <a:ext cx="1599741" cy="1034258"/>
            </a:xfrm>
            <a:custGeom>
              <a:avLst/>
              <a:gdLst/>
              <a:ahLst/>
              <a:cxnLst/>
              <a:rect l="l" t="t" r="r" b="b"/>
              <a:pathLst>
                <a:path w="1599741" h="1034258">
                  <a:moveTo>
                    <a:pt x="0" y="0"/>
                  </a:moveTo>
                  <a:lnTo>
                    <a:pt x="1599741" y="0"/>
                  </a:lnTo>
                  <a:lnTo>
                    <a:pt x="1599741" y="1034258"/>
                  </a:lnTo>
                  <a:lnTo>
                    <a:pt x="0" y="1034258"/>
                  </a:lnTo>
                  <a:close/>
                </a:path>
              </a:pathLst>
            </a:custGeom>
            <a:solidFill>
              <a:srgbClr val="1D1D1F"/>
            </a:solidFill>
          </p:spPr>
          <p:txBody>
            <a:bodyPr/>
            <a:lstStyle/>
            <a:p>
              <a:endParaRPr lang="en-US" sz="1200"/>
            </a:p>
          </p:txBody>
        </p:sp>
      </p:grpSp>
      <p:grpSp>
        <p:nvGrpSpPr>
          <p:cNvPr id="7" name="Group 7">
            <a:extLst>
              <a:ext uri="{FF2B5EF4-FFF2-40B4-BE49-F238E27FC236}">
                <a16:creationId xmlns:a16="http://schemas.microsoft.com/office/drawing/2014/main" id="{0C952FBA-CA3B-8A60-20A6-1919B1E57F7F}"/>
              </a:ext>
            </a:extLst>
          </p:cNvPr>
          <p:cNvGrpSpPr/>
          <p:nvPr/>
        </p:nvGrpSpPr>
        <p:grpSpPr>
          <a:xfrm>
            <a:off x="4256436" y="1063577"/>
            <a:ext cx="3270250" cy="2114267"/>
            <a:chOff x="0" y="0"/>
            <a:chExt cx="1599741" cy="1034258"/>
          </a:xfrm>
        </p:grpSpPr>
        <p:sp>
          <p:nvSpPr>
            <p:cNvPr id="8" name="Freeform 8">
              <a:extLst>
                <a:ext uri="{FF2B5EF4-FFF2-40B4-BE49-F238E27FC236}">
                  <a16:creationId xmlns:a16="http://schemas.microsoft.com/office/drawing/2014/main" id="{93452370-0EB5-1426-C284-D2EC1C57D449}"/>
                </a:ext>
              </a:extLst>
            </p:cNvPr>
            <p:cNvSpPr/>
            <p:nvPr/>
          </p:nvSpPr>
          <p:spPr>
            <a:xfrm>
              <a:off x="0" y="0"/>
              <a:ext cx="1599741" cy="1034258"/>
            </a:xfrm>
            <a:custGeom>
              <a:avLst/>
              <a:gdLst/>
              <a:ahLst/>
              <a:cxnLst/>
              <a:rect l="l" t="t" r="r" b="b"/>
              <a:pathLst>
                <a:path w="1599741" h="1034258">
                  <a:moveTo>
                    <a:pt x="0" y="0"/>
                  </a:moveTo>
                  <a:lnTo>
                    <a:pt x="1599741" y="0"/>
                  </a:lnTo>
                  <a:lnTo>
                    <a:pt x="1599741" y="1034258"/>
                  </a:lnTo>
                  <a:lnTo>
                    <a:pt x="0" y="1034258"/>
                  </a:lnTo>
                  <a:close/>
                </a:path>
              </a:pathLst>
            </a:custGeom>
            <a:solidFill>
              <a:srgbClr val="1D1D1F"/>
            </a:solidFill>
          </p:spPr>
          <p:txBody>
            <a:bodyPr/>
            <a:lstStyle/>
            <a:p>
              <a:endParaRPr lang="en-US" sz="1200"/>
            </a:p>
          </p:txBody>
        </p:sp>
      </p:grpSp>
      <p:sp>
        <p:nvSpPr>
          <p:cNvPr id="9" name="Freeform 9">
            <a:extLst>
              <a:ext uri="{FF2B5EF4-FFF2-40B4-BE49-F238E27FC236}">
                <a16:creationId xmlns:a16="http://schemas.microsoft.com/office/drawing/2014/main" id="{07A899CF-8E59-9A7B-1FBB-11A76D5F4F0A}"/>
              </a:ext>
            </a:extLst>
          </p:cNvPr>
          <p:cNvSpPr/>
          <p:nvPr/>
        </p:nvSpPr>
        <p:spPr>
          <a:xfrm>
            <a:off x="8983204" y="3707927"/>
            <a:ext cx="1549893" cy="1583055"/>
          </a:xfrm>
          <a:custGeom>
            <a:avLst/>
            <a:gdLst/>
            <a:ahLst/>
            <a:cxnLst/>
            <a:rect l="l" t="t" r="r" b="b"/>
            <a:pathLst>
              <a:path w="2324840" h="2374582">
                <a:moveTo>
                  <a:pt x="0" y="0"/>
                </a:moveTo>
                <a:lnTo>
                  <a:pt x="2324841" y="0"/>
                </a:lnTo>
                <a:lnTo>
                  <a:pt x="2324841" y="2374581"/>
                </a:lnTo>
                <a:lnTo>
                  <a:pt x="0" y="2374581"/>
                </a:lnTo>
                <a:lnTo>
                  <a:pt x="0" y="0"/>
                </a:lnTo>
                <a:close/>
              </a:path>
            </a:pathLst>
          </a:custGeom>
          <a:blipFill>
            <a:blip r:embed="rId5"/>
            <a:stretch>
              <a:fillRect l="-43416" t="-62523" r="-43913" b="-20882"/>
            </a:stretch>
          </a:blipFill>
        </p:spPr>
        <p:txBody>
          <a:bodyPr/>
          <a:lstStyle/>
          <a:p>
            <a:endParaRPr lang="en-US" sz="1200"/>
          </a:p>
        </p:txBody>
      </p:sp>
      <p:sp>
        <p:nvSpPr>
          <p:cNvPr id="10" name="TextBox 10">
            <a:extLst>
              <a:ext uri="{FF2B5EF4-FFF2-40B4-BE49-F238E27FC236}">
                <a16:creationId xmlns:a16="http://schemas.microsoft.com/office/drawing/2014/main" id="{C6131294-FE6C-01B7-684C-5239318957F0}"/>
              </a:ext>
            </a:extLst>
          </p:cNvPr>
          <p:cNvSpPr txBox="1"/>
          <p:nvPr/>
        </p:nvSpPr>
        <p:spPr>
          <a:xfrm>
            <a:off x="4611507" y="1330286"/>
            <a:ext cx="2560105" cy="487313"/>
          </a:xfrm>
          <a:prstGeom prst="rect">
            <a:avLst/>
          </a:prstGeom>
        </p:spPr>
        <p:txBody>
          <a:bodyPr lIns="0" tIns="0" rIns="0" bIns="0" rtlCol="0" anchor="t">
            <a:spAutoFit/>
          </a:bodyPr>
          <a:lstStyle/>
          <a:p>
            <a:pPr algn="ctr">
              <a:lnSpc>
                <a:spcPts val="1919"/>
              </a:lnSpc>
            </a:pPr>
            <a:r>
              <a:rPr lang="en-US" sz="1600" b="1" dirty="0">
                <a:solidFill>
                  <a:srgbClr val="F7F7F7"/>
                </a:solidFill>
                <a:latin typeface="Montserrat Bold"/>
                <a:ea typeface="Montserrat Bold"/>
                <a:cs typeface="Montserrat Bold"/>
                <a:sym typeface="Montserrat Bold"/>
              </a:rPr>
              <a:t>The “Welcome to the Club” email.</a:t>
            </a:r>
          </a:p>
        </p:txBody>
      </p:sp>
      <p:sp>
        <p:nvSpPr>
          <p:cNvPr id="11" name="TextBox 11">
            <a:extLst>
              <a:ext uri="{FF2B5EF4-FFF2-40B4-BE49-F238E27FC236}">
                <a16:creationId xmlns:a16="http://schemas.microsoft.com/office/drawing/2014/main" id="{16A1D884-4171-BD5E-01F3-5DD1E7B3D76B}"/>
              </a:ext>
            </a:extLst>
          </p:cNvPr>
          <p:cNvSpPr txBox="1"/>
          <p:nvPr/>
        </p:nvSpPr>
        <p:spPr>
          <a:xfrm>
            <a:off x="1353431" y="3377173"/>
            <a:ext cx="2535761" cy="243656"/>
          </a:xfrm>
          <a:prstGeom prst="rect">
            <a:avLst/>
          </a:prstGeom>
        </p:spPr>
        <p:txBody>
          <a:bodyPr lIns="0" tIns="0" rIns="0" bIns="0" rtlCol="0" anchor="t">
            <a:spAutoFit/>
          </a:bodyPr>
          <a:lstStyle/>
          <a:p>
            <a:pPr algn="ctr">
              <a:lnSpc>
                <a:spcPts val="1919"/>
              </a:lnSpc>
            </a:pPr>
            <a:r>
              <a:rPr lang="en-US" sz="1600" b="1" dirty="0">
                <a:solidFill>
                  <a:srgbClr val="F7F7F7"/>
                </a:solidFill>
                <a:latin typeface="Montserrat Bold"/>
                <a:ea typeface="Montserrat Bold"/>
                <a:cs typeface="Montserrat Bold"/>
                <a:sym typeface="Montserrat Bold"/>
              </a:rPr>
              <a:t>Club Info is needed</a:t>
            </a:r>
          </a:p>
        </p:txBody>
      </p:sp>
      <p:sp>
        <p:nvSpPr>
          <p:cNvPr id="12" name="TextBox 12">
            <a:extLst>
              <a:ext uri="{FF2B5EF4-FFF2-40B4-BE49-F238E27FC236}">
                <a16:creationId xmlns:a16="http://schemas.microsoft.com/office/drawing/2014/main" id="{7A8FDE4A-CD46-DE76-0F5E-348B4AE7F10D}"/>
              </a:ext>
            </a:extLst>
          </p:cNvPr>
          <p:cNvSpPr txBox="1"/>
          <p:nvPr/>
        </p:nvSpPr>
        <p:spPr>
          <a:xfrm>
            <a:off x="1141586" y="263889"/>
            <a:ext cx="10078102" cy="534185"/>
          </a:xfrm>
          <a:prstGeom prst="rect">
            <a:avLst/>
          </a:prstGeom>
        </p:spPr>
        <p:txBody>
          <a:bodyPr wrap="square" lIns="0" tIns="0" rIns="0" bIns="0" rtlCol="0" anchor="t">
            <a:spAutoFit/>
          </a:bodyPr>
          <a:lstStyle/>
          <a:p>
            <a:pPr>
              <a:lnSpc>
                <a:spcPts val="4480"/>
              </a:lnSpc>
            </a:pPr>
            <a:r>
              <a:rPr lang="en-US" sz="3200" b="1" dirty="0">
                <a:solidFill>
                  <a:srgbClr val="1D1D1F"/>
                </a:solidFill>
                <a:latin typeface="Montserrat Bold"/>
                <a:ea typeface="Montserrat Bold"/>
                <a:cs typeface="Montserrat Bold"/>
                <a:sym typeface="Montserrat Bold"/>
              </a:rPr>
              <a:t>Student Pathways to Clubs</a:t>
            </a:r>
          </a:p>
        </p:txBody>
      </p:sp>
      <p:sp>
        <p:nvSpPr>
          <p:cNvPr id="14" name="TextBox 14">
            <a:extLst>
              <a:ext uri="{FF2B5EF4-FFF2-40B4-BE49-F238E27FC236}">
                <a16:creationId xmlns:a16="http://schemas.microsoft.com/office/drawing/2014/main" id="{BA509EC4-60E0-7B48-B883-4C7CCC9CEF09}"/>
              </a:ext>
            </a:extLst>
          </p:cNvPr>
          <p:cNvSpPr txBox="1"/>
          <p:nvPr/>
        </p:nvSpPr>
        <p:spPr>
          <a:xfrm>
            <a:off x="1475113" y="3858353"/>
            <a:ext cx="2414079" cy="784958"/>
          </a:xfrm>
          <a:prstGeom prst="rect">
            <a:avLst/>
          </a:prstGeom>
        </p:spPr>
        <p:txBody>
          <a:bodyPr wrap="square" lIns="0" tIns="0" rIns="0" bIns="0" rtlCol="0" anchor="t">
            <a:spAutoFit/>
          </a:bodyPr>
          <a:lstStyle/>
          <a:p>
            <a:pPr algn="ctr">
              <a:lnSpc>
                <a:spcPts val="2100"/>
              </a:lnSpc>
            </a:pPr>
            <a:r>
              <a:rPr lang="en-US" sz="1400" dirty="0">
                <a:solidFill>
                  <a:srgbClr val="F7F7F7"/>
                </a:solidFill>
                <a:latin typeface="Montserrat"/>
                <a:ea typeface="Montserrat"/>
                <a:cs typeface="Montserrat"/>
                <a:sym typeface="Montserrat"/>
              </a:rPr>
              <a:t>Fill out the form in the QR to help create a “Welcome to the Club” email.</a:t>
            </a:r>
          </a:p>
        </p:txBody>
      </p:sp>
      <p:sp>
        <p:nvSpPr>
          <p:cNvPr id="15" name="TextBox 15">
            <a:extLst>
              <a:ext uri="{FF2B5EF4-FFF2-40B4-BE49-F238E27FC236}">
                <a16:creationId xmlns:a16="http://schemas.microsoft.com/office/drawing/2014/main" id="{3B12F44A-0AA9-4F82-A9FF-6011A4C82361}"/>
              </a:ext>
            </a:extLst>
          </p:cNvPr>
          <p:cNvSpPr txBox="1"/>
          <p:nvPr/>
        </p:nvSpPr>
        <p:spPr>
          <a:xfrm>
            <a:off x="4500896" y="1941779"/>
            <a:ext cx="2781325" cy="784958"/>
          </a:xfrm>
          <a:prstGeom prst="rect">
            <a:avLst/>
          </a:prstGeom>
        </p:spPr>
        <p:txBody>
          <a:bodyPr wrap="square" lIns="0" tIns="0" rIns="0" bIns="0" rtlCol="0" anchor="t">
            <a:spAutoFit/>
          </a:bodyPr>
          <a:lstStyle/>
          <a:p>
            <a:pPr algn="ctr">
              <a:lnSpc>
                <a:spcPts val="2100"/>
              </a:lnSpc>
            </a:pPr>
            <a:r>
              <a:rPr lang="en-US" sz="1400" dirty="0">
                <a:solidFill>
                  <a:srgbClr val="F7F7F7"/>
                </a:solidFill>
                <a:latin typeface="Montserrat" panose="00000500000000000000" pitchFamily="2" charset="0"/>
                <a:ea typeface="Montserrat"/>
                <a:cs typeface="Montserrat"/>
                <a:sym typeface="Montserrat"/>
              </a:rPr>
              <a:t> </a:t>
            </a:r>
            <a:r>
              <a:rPr lang="en-US" sz="1400" dirty="0">
                <a:solidFill>
                  <a:schemeClr val="bg1"/>
                </a:solidFill>
                <a:latin typeface="Montserrat" panose="00000500000000000000" pitchFamily="2" charset="0"/>
              </a:rPr>
              <a:t>We will email graduates who wish to connect with their local Club.</a:t>
            </a:r>
            <a:endParaRPr lang="en-US" sz="1400" dirty="0">
              <a:solidFill>
                <a:schemeClr val="bg1"/>
              </a:solidFill>
              <a:latin typeface="Montserrat" panose="00000500000000000000" pitchFamily="2" charset="0"/>
              <a:ea typeface="Montserrat"/>
              <a:cs typeface="Montserrat"/>
              <a:sym typeface="Montserrat"/>
            </a:endParaRPr>
          </a:p>
        </p:txBody>
      </p:sp>
      <p:sp>
        <p:nvSpPr>
          <p:cNvPr id="16" name="TextBox 15">
            <a:extLst>
              <a:ext uri="{FF2B5EF4-FFF2-40B4-BE49-F238E27FC236}">
                <a16:creationId xmlns:a16="http://schemas.microsoft.com/office/drawing/2014/main" id="{5E20B419-EA92-6C72-9B15-A2DA758957FB}"/>
              </a:ext>
            </a:extLst>
          </p:cNvPr>
          <p:cNvSpPr txBox="1"/>
          <p:nvPr/>
        </p:nvSpPr>
        <p:spPr>
          <a:xfrm>
            <a:off x="7827072" y="2784597"/>
            <a:ext cx="339261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0000"/>
                </a:solidFill>
                <a:latin typeface="Franklin Gothic Medium"/>
              </a:rPr>
              <a:t>Please respond</a:t>
            </a:r>
            <a:r>
              <a:rPr lang="en-US" b="1" i="0" u="none" strike="noStrike" baseline="0">
                <a:solidFill>
                  <a:srgbClr val="000000"/>
                </a:solidFill>
                <a:latin typeface="Franklin Gothic Medium"/>
              </a:rPr>
              <a:t> to Carol Smith's Survey by June </a:t>
            </a:r>
            <a:r>
              <a:rPr lang="en-US" b="1">
                <a:solidFill>
                  <a:srgbClr val="000000"/>
                </a:solidFill>
                <a:latin typeface="Franklin Gothic Medium"/>
              </a:rPr>
              <a:t>16</a:t>
            </a:r>
            <a:r>
              <a:rPr lang="en-US" b="1" i="0" u="none" strike="noStrike" baseline="0">
                <a:solidFill>
                  <a:srgbClr val="000000"/>
                </a:solidFill>
                <a:latin typeface="Franklin Gothic Medium"/>
              </a:rPr>
              <a:t>.</a:t>
            </a:r>
            <a:endParaRPr lang="en-US">
              <a:latin typeface="Franklin Gothic Medium"/>
            </a:endParaRPr>
          </a:p>
          <a:p>
            <a:pPr algn="ctr"/>
            <a:endParaRPr lang="en-US" dirty="0">
              <a:latin typeface="Franklin Gothic Medium" panose="020B0603020102020204" pitchFamily="34" charset="0"/>
            </a:endParaRPr>
          </a:p>
        </p:txBody>
      </p:sp>
      <p:sp>
        <p:nvSpPr>
          <p:cNvPr id="19" name="TextBox 18">
            <a:extLst>
              <a:ext uri="{FF2B5EF4-FFF2-40B4-BE49-F238E27FC236}">
                <a16:creationId xmlns:a16="http://schemas.microsoft.com/office/drawing/2014/main" id="{7939B598-85B2-FAE8-9DDB-A177E8DFCBA1}"/>
              </a:ext>
            </a:extLst>
          </p:cNvPr>
          <p:cNvSpPr txBox="1"/>
          <p:nvPr/>
        </p:nvSpPr>
        <p:spPr>
          <a:xfrm>
            <a:off x="7846486" y="1075826"/>
            <a:ext cx="3565226" cy="1169551"/>
          </a:xfrm>
          <a:prstGeom prst="rect">
            <a:avLst/>
          </a:prstGeom>
          <a:noFill/>
        </p:spPr>
        <p:txBody>
          <a:bodyPr wrap="square">
            <a:spAutoFit/>
          </a:bodyPr>
          <a:lstStyle/>
          <a:p>
            <a:pPr>
              <a:lnSpc>
                <a:spcPts val="2100"/>
              </a:lnSpc>
            </a:pPr>
            <a:r>
              <a:rPr lang="en-US" sz="1800" dirty="0">
                <a:solidFill>
                  <a:srgbClr val="606060"/>
                </a:solidFill>
                <a:latin typeface="Franklin Gothic Medium" panose="020B0603020102020204" pitchFamily="34" charset="0"/>
                <a:ea typeface="Montserrat"/>
                <a:cs typeface="Montserrat"/>
                <a:sym typeface="Montserrat"/>
              </a:rPr>
              <a:t>We have created a way for you to communicate to recent grads in your area specifically for clubs via a “Welcome to The Club” email. </a:t>
            </a:r>
          </a:p>
        </p:txBody>
      </p:sp>
    </p:spTree>
    <p:extLst>
      <p:ext uri="{BB962C8B-B14F-4D97-AF65-F5344CB8AC3E}">
        <p14:creationId xmlns:p14="http://schemas.microsoft.com/office/powerpoint/2010/main" val="1817958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DD97D-050F-E78B-BD59-509281B5C3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C19EA-8E35-D914-3AE2-942152DE01CE}"/>
              </a:ext>
            </a:extLst>
          </p:cNvPr>
          <p:cNvSpPr>
            <a:spLocks noGrp="1"/>
          </p:cNvSpPr>
          <p:nvPr>
            <p:ph type="ctrTitle"/>
          </p:nvPr>
        </p:nvSpPr>
        <p:spPr>
          <a:xfrm>
            <a:off x="1043553" y="442674"/>
            <a:ext cx="10256504" cy="443198"/>
          </a:xfrm>
        </p:spPr>
        <p:txBody>
          <a:bodyPr/>
          <a:lstStyle/>
          <a:p>
            <a:r>
              <a:rPr lang="en-US" sz="3200" dirty="0">
                <a:solidFill>
                  <a:srgbClr val="CFB891"/>
                </a:solidFill>
                <a:latin typeface="Acumin Pro ExtraCondensed"/>
              </a:rPr>
              <a:t>Resources Available :  Welcome to the Club Email Reply</a:t>
            </a:r>
            <a:endParaRPr lang="en-US" dirty="0"/>
          </a:p>
        </p:txBody>
      </p:sp>
      <p:sp>
        <p:nvSpPr>
          <p:cNvPr id="4" name="Text Placeholder 3">
            <a:extLst>
              <a:ext uri="{FF2B5EF4-FFF2-40B4-BE49-F238E27FC236}">
                <a16:creationId xmlns:a16="http://schemas.microsoft.com/office/drawing/2014/main" id="{4E6DD13F-91E1-7638-BDE3-BC545208F579}"/>
              </a:ext>
            </a:extLst>
          </p:cNvPr>
          <p:cNvSpPr>
            <a:spLocks noGrp="1"/>
          </p:cNvSpPr>
          <p:nvPr>
            <p:ph type="body" sz="quarter" idx="14"/>
          </p:nvPr>
        </p:nvSpPr>
        <p:spPr/>
        <p:txBody>
          <a:bodyPr vert="horz" lIns="0" tIns="0" rIns="0" bIns="0" numCol="1" rtlCol="0" anchor="t">
            <a:noAutofit/>
          </a:bodyPr>
          <a:lstStyle/>
          <a:p>
            <a:pPr marL="0" indent="0">
              <a:buNone/>
            </a:pPr>
            <a:endParaRPr lang="en-US" sz="1650">
              <a:solidFill>
                <a:srgbClr val="000000"/>
              </a:solidFill>
              <a:latin typeface="Franklin Gothic Medium" panose="020B0603020102020204" pitchFamily="34" charset="0"/>
            </a:endParaRPr>
          </a:p>
          <a:p>
            <a:pPr marL="0" indent="0">
              <a:buNone/>
            </a:pPr>
            <a:endParaRPr lang="en-US" sz="2800">
              <a:solidFill>
                <a:srgbClr val="000000"/>
              </a:solidFill>
              <a:latin typeface="Franklin Gothic Medium"/>
            </a:endParaRPr>
          </a:p>
          <a:p>
            <a:pPr marL="0" indent="0">
              <a:buNone/>
            </a:pPr>
            <a:endParaRPr lang="en-US" sz="3000">
              <a:solidFill>
                <a:srgbClr val="000000"/>
              </a:solidFill>
              <a:latin typeface="Franklin Gothic Medium"/>
            </a:endParaRPr>
          </a:p>
        </p:txBody>
      </p:sp>
      <p:pic>
        <p:nvPicPr>
          <p:cNvPr id="6" name="Picture 5" descr="A screenshot of a chat&#10;&#10;AI-generated content may be incorrect.">
            <a:extLst>
              <a:ext uri="{FF2B5EF4-FFF2-40B4-BE49-F238E27FC236}">
                <a16:creationId xmlns:a16="http://schemas.microsoft.com/office/drawing/2014/main" id="{47F1AC04-4108-6AE7-215A-7437E1186CF4}"/>
              </a:ext>
            </a:extLst>
          </p:cNvPr>
          <p:cNvPicPr>
            <a:picLocks noChangeAspect="1"/>
          </p:cNvPicPr>
          <p:nvPr/>
        </p:nvPicPr>
        <p:blipFill>
          <a:blip r:embed="rId3"/>
          <a:stretch>
            <a:fillRect/>
          </a:stretch>
        </p:blipFill>
        <p:spPr>
          <a:xfrm>
            <a:off x="6568378" y="1209040"/>
            <a:ext cx="4714364" cy="4429760"/>
          </a:xfrm>
          <a:prstGeom prst="rect">
            <a:avLst/>
          </a:prstGeom>
        </p:spPr>
      </p:pic>
      <p:sp>
        <p:nvSpPr>
          <p:cNvPr id="8" name="TextBox 7">
            <a:extLst>
              <a:ext uri="{FF2B5EF4-FFF2-40B4-BE49-F238E27FC236}">
                <a16:creationId xmlns:a16="http://schemas.microsoft.com/office/drawing/2014/main" id="{3E012AD5-6772-590F-7D5F-63691C07F37A}"/>
              </a:ext>
            </a:extLst>
          </p:cNvPr>
          <p:cNvSpPr txBox="1"/>
          <p:nvPr/>
        </p:nvSpPr>
        <p:spPr>
          <a:xfrm>
            <a:off x="420920" y="1203089"/>
            <a:ext cx="5977092" cy="2585323"/>
          </a:xfrm>
          <a:prstGeom prst="rect">
            <a:avLst/>
          </a:prstGeom>
          <a:noFill/>
        </p:spPr>
        <p:txBody>
          <a:bodyPr wrap="square" lIns="91440" tIns="45720" rIns="91440" bIns="45720" rtlCol="0" anchor="t">
            <a:spAutoFit/>
          </a:bodyPr>
          <a:lstStyle/>
          <a:p>
            <a:r>
              <a:rPr lang="en-US" b="1">
                <a:solidFill>
                  <a:schemeClr val="bg1"/>
                </a:solidFill>
                <a:latin typeface="Franklin Gothic Medium"/>
              </a:rPr>
              <a:t>Reply Email Template:</a:t>
            </a:r>
          </a:p>
          <a:p>
            <a:pPr marL="285750" indent="-285750">
              <a:buFont typeface="Arial"/>
              <a:buChar char="•"/>
            </a:pPr>
            <a:r>
              <a:rPr lang="en-US">
                <a:solidFill>
                  <a:schemeClr val="bg1"/>
                </a:solidFill>
                <a:latin typeface="Franklin Gothic Medium"/>
                <a:ea typeface="+mn-lt"/>
                <a:cs typeface="+mn-lt"/>
              </a:rPr>
              <a:t>Carol's email to be sent out on 7/10 to graduates</a:t>
            </a:r>
          </a:p>
          <a:p>
            <a:pPr marL="285750" indent="-285750">
              <a:buFont typeface="Arial"/>
              <a:buChar char="•"/>
            </a:pPr>
            <a:r>
              <a:rPr lang="en-US">
                <a:solidFill>
                  <a:schemeClr val="bg1"/>
                </a:solidFill>
                <a:latin typeface="Franklin Gothic Medium"/>
                <a:ea typeface="+mn-lt"/>
                <a:cs typeface="+mn-lt"/>
              </a:rPr>
              <a:t>Customizable to each club </a:t>
            </a:r>
            <a:endParaRPr lang="en-US" b="1">
              <a:solidFill>
                <a:schemeClr val="bg1"/>
              </a:solidFill>
              <a:latin typeface="Franklin Gothic Medium"/>
            </a:endParaRPr>
          </a:p>
          <a:p>
            <a:pPr marL="285750" indent="-285750">
              <a:buFont typeface="Arial"/>
              <a:buChar char="•"/>
            </a:pPr>
            <a:r>
              <a:rPr lang="en-US">
                <a:solidFill>
                  <a:schemeClr val="bg1"/>
                </a:solidFill>
                <a:latin typeface="Franklin Gothic Medium"/>
                <a:ea typeface="+mn-lt"/>
                <a:cs typeface="+mn-lt"/>
              </a:rPr>
              <a:t>Add upcoming events and ways to stay connected </a:t>
            </a:r>
            <a:endParaRPr lang="en-US">
              <a:solidFill>
                <a:schemeClr val="bg1"/>
              </a:solidFill>
              <a:latin typeface="Franklin Gothic Medium"/>
            </a:endParaRPr>
          </a:p>
          <a:p>
            <a:pPr marL="285750" indent="-285750">
              <a:buFont typeface="Arial"/>
              <a:buChar char="•"/>
            </a:pPr>
            <a:r>
              <a:rPr lang="en-US">
                <a:solidFill>
                  <a:schemeClr val="bg1"/>
                </a:solidFill>
                <a:latin typeface="Franklin Gothic Medium"/>
                <a:ea typeface="+mn-lt"/>
                <a:cs typeface="+mn-lt"/>
              </a:rPr>
              <a:t>Will send link to document within 48 hours of forum</a:t>
            </a:r>
          </a:p>
          <a:p>
            <a:pPr marL="285750" indent="-285750">
              <a:buFont typeface="Arial"/>
              <a:buChar char="•"/>
            </a:pPr>
            <a:endParaRPr lang="en-US">
              <a:solidFill>
                <a:schemeClr val="bg1"/>
              </a:solidFill>
              <a:latin typeface="Franklin Gothic Medium"/>
            </a:endParaRPr>
          </a:p>
          <a:p>
            <a:pPr marL="285750" indent="-285750">
              <a:buFont typeface="Arial"/>
              <a:buChar char="•"/>
            </a:pPr>
            <a:endParaRPr lang="en-US">
              <a:solidFill>
                <a:schemeClr val="bg1"/>
              </a:solidFill>
              <a:latin typeface="Franklin Gothic Medium" panose="020B0603020102020204" pitchFamily="34" charset="0"/>
            </a:endParaRPr>
          </a:p>
          <a:p>
            <a:pPr marL="285750" indent="-285750">
              <a:buFont typeface="Arial"/>
              <a:buChar char="•"/>
            </a:pPr>
            <a:endParaRPr lang="en-US" b="1">
              <a:solidFill>
                <a:schemeClr val="bg1"/>
              </a:solidFill>
              <a:latin typeface="Franklin Gothic Medium" panose="020B0603020102020204" pitchFamily="34" charset="0"/>
            </a:endParaRPr>
          </a:p>
          <a:p>
            <a:pPr marL="285750" indent="-285750">
              <a:buFont typeface="Arial"/>
              <a:buChar char="•"/>
            </a:pPr>
            <a:endParaRPr lang="en-US" b="1">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31469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lyer with text and images&#10;&#10;AI-generated content may be incorrect.">
            <a:extLst>
              <a:ext uri="{FF2B5EF4-FFF2-40B4-BE49-F238E27FC236}">
                <a16:creationId xmlns:a16="http://schemas.microsoft.com/office/drawing/2014/main" id="{9503775F-BE2A-FE79-9038-443559F2F226}"/>
              </a:ext>
            </a:extLst>
          </p:cNvPr>
          <p:cNvPicPr>
            <a:picLocks noChangeAspect="1"/>
          </p:cNvPicPr>
          <p:nvPr/>
        </p:nvPicPr>
        <p:blipFill>
          <a:blip r:embed="rId2"/>
          <a:stretch>
            <a:fillRect/>
          </a:stretch>
        </p:blipFill>
        <p:spPr>
          <a:xfrm>
            <a:off x="3471305" y="0"/>
            <a:ext cx="4989195" cy="6858000"/>
          </a:xfrm>
          <a:prstGeom prst="rect">
            <a:avLst/>
          </a:prstGeom>
        </p:spPr>
      </p:pic>
      <p:sp>
        <p:nvSpPr>
          <p:cNvPr id="5" name="TextBox 4">
            <a:extLst>
              <a:ext uri="{FF2B5EF4-FFF2-40B4-BE49-F238E27FC236}">
                <a16:creationId xmlns:a16="http://schemas.microsoft.com/office/drawing/2014/main" id="{A11A46B2-DB31-70AC-A5B3-B560B3A61F2D}"/>
              </a:ext>
            </a:extLst>
          </p:cNvPr>
          <p:cNvSpPr txBox="1"/>
          <p:nvPr/>
        </p:nvSpPr>
        <p:spPr>
          <a:xfrm>
            <a:off x="136440" y="512209"/>
            <a:ext cx="3325332" cy="2308324"/>
          </a:xfrm>
          <a:prstGeom prst="rect">
            <a:avLst/>
          </a:prstGeom>
          <a:noFill/>
        </p:spPr>
        <p:txBody>
          <a:bodyPr wrap="square" lIns="91440" tIns="45720" rIns="91440" bIns="45720" rtlCol="0" anchor="t">
            <a:spAutoFit/>
          </a:bodyPr>
          <a:lstStyle/>
          <a:p>
            <a:r>
              <a:rPr lang="en-US" b="1" dirty="0">
                <a:latin typeface="Franklin Gothic Medium"/>
              </a:rPr>
              <a:t>Social Media Resource:</a:t>
            </a:r>
          </a:p>
          <a:p>
            <a:pPr marL="285750" indent="-285750">
              <a:buFont typeface="Arial"/>
              <a:buChar char="•"/>
            </a:pPr>
            <a:r>
              <a:rPr lang="en-US" dirty="0">
                <a:latin typeface="Franklin Gothic Medium"/>
                <a:ea typeface="+mn-lt"/>
                <a:cs typeface="+mn-lt"/>
              </a:rPr>
              <a:t>Customizable to each club </a:t>
            </a:r>
            <a:endParaRPr lang="en-US" b="1" dirty="0">
              <a:latin typeface="Franklin Gothic Medium"/>
            </a:endParaRPr>
          </a:p>
          <a:p>
            <a:pPr marL="285750" indent="-285750">
              <a:buFont typeface="Arial"/>
              <a:buChar char="•"/>
            </a:pPr>
            <a:r>
              <a:rPr lang="en-US" dirty="0">
                <a:latin typeface="Franklin Gothic Medium"/>
              </a:rPr>
              <a:t>Editable Canva link</a:t>
            </a:r>
          </a:p>
          <a:p>
            <a:pPr marL="285750" indent="-285750">
              <a:buFont typeface="Arial"/>
              <a:buChar char="•"/>
            </a:pPr>
            <a:r>
              <a:rPr lang="en-US" dirty="0">
                <a:latin typeface="Franklin Gothic Medium"/>
              </a:rPr>
              <a:t>Share via your club's social media pages</a:t>
            </a:r>
            <a:endParaRPr lang="en-US" dirty="0">
              <a:latin typeface="Franklin Gothic Medium" panose="020B0603020102020204" pitchFamily="34" charset="0"/>
            </a:endParaRPr>
          </a:p>
          <a:p>
            <a:pPr marL="285750" indent="-285750">
              <a:buFont typeface="Arial"/>
              <a:buChar char="•"/>
            </a:pPr>
            <a:endParaRPr lang="en-US" dirty="0">
              <a:latin typeface="Franklin Gothic Medium" panose="020B0603020102020204" pitchFamily="34" charset="0"/>
            </a:endParaRPr>
          </a:p>
          <a:p>
            <a:pPr marL="285750" indent="-285750">
              <a:buFont typeface="Arial"/>
              <a:buChar char="•"/>
            </a:pPr>
            <a:endParaRPr lang="en-US" b="1" dirty="0">
              <a:latin typeface="Franklin Gothic Medium" panose="020B0603020102020204" pitchFamily="34" charset="0"/>
            </a:endParaRPr>
          </a:p>
          <a:p>
            <a:pPr marL="285750" indent="-285750">
              <a:buFont typeface="Arial"/>
              <a:buChar char="•"/>
            </a:pPr>
            <a:endParaRPr lang="en-US" b="1" dirty="0">
              <a:latin typeface="Franklin Gothic Medium" panose="020B0603020102020204" pitchFamily="34" charset="0"/>
            </a:endParaRPr>
          </a:p>
        </p:txBody>
      </p:sp>
    </p:spTree>
    <p:extLst>
      <p:ext uri="{BB962C8B-B14F-4D97-AF65-F5344CB8AC3E}">
        <p14:creationId xmlns:p14="http://schemas.microsoft.com/office/powerpoint/2010/main" val="1313272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2BE2C-63A8-2656-D61D-45C35CFD64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6B88EB-01F5-1F32-9B32-F6C127CF34DA}"/>
              </a:ext>
            </a:extLst>
          </p:cNvPr>
          <p:cNvSpPr>
            <a:spLocks noGrp="1"/>
          </p:cNvSpPr>
          <p:nvPr>
            <p:ph type="title"/>
          </p:nvPr>
        </p:nvSpPr>
        <p:spPr>
          <a:xfrm>
            <a:off x="653802" y="2337582"/>
            <a:ext cx="10906661" cy="592834"/>
          </a:xfrm>
        </p:spPr>
        <p:txBody>
          <a:bodyPr/>
          <a:lstStyle/>
          <a:p>
            <a:r>
              <a:rPr lang="en-US">
                <a:latin typeface="+mj-lt"/>
              </a:rPr>
              <a:t>Reminders &amp; Updates:</a:t>
            </a:r>
            <a:br>
              <a:rPr lang="en-US">
                <a:latin typeface="+mj-lt"/>
              </a:rPr>
            </a:br>
            <a:r>
              <a:rPr lang="en-US">
                <a:latin typeface="+mj-lt"/>
              </a:rPr>
              <a:t> Operations</a:t>
            </a:r>
            <a:br>
              <a:rPr lang="en-US">
                <a:latin typeface="+mj-lt"/>
              </a:rPr>
            </a:br>
            <a:endParaRPr lang="en-US">
              <a:latin typeface="+mj-lt"/>
            </a:endParaRPr>
          </a:p>
        </p:txBody>
      </p:sp>
    </p:spTree>
    <p:extLst>
      <p:ext uri="{BB962C8B-B14F-4D97-AF65-F5344CB8AC3E}">
        <p14:creationId xmlns:p14="http://schemas.microsoft.com/office/powerpoint/2010/main" val="1473433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E288-9F45-6744-BB68-DBF651334DC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2C73C0F-6D45-D90A-6459-0E85D16B7400}"/>
              </a:ext>
            </a:extLst>
          </p:cNvPr>
          <p:cNvSpPr>
            <a:spLocks noGrp="1"/>
          </p:cNvSpPr>
          <p:nvPr>
            <p:ph type="body" sz="quarter" idx="14"/>
          </p:nvPr>
        </p:nvSpPr>
        <p:spPr>
          <a:xfrm>
            <a:off x="914399" y="1526115"/>
            <a:ext cx="10484428" cy="5694470"/>
          </a:xfrm>
        </p:spPr>
        <p:txBody>
          <a:bodyPr lIns="0" tIns="0" rIns="0" bIns="0" anchor="t">
            <a:normAutofit/>
          </a:bodyPr>
          <a:lstStyle/>
          <a:p>
            <a:pPr lvl="1"/>
            <a:endParaRPr lang="en-US" sz="2400">
              <a:solidFill>
                <a:schemeClr val="bg1"/>
              </a:solidFill>
              <a:latin typeface="Franklin Gothic Medium"/>
            </a:endParaRPr>
          </a:p>
          <a:p>
            <a:pPr lvl="1"/>
            <a:endParaRPr lang="en-US" sz="2000">
              <a:solidFill>
                <a:srgbClr val="FF0000"/>
              </a:solidFill>
              <a:latin typeface="Franklin Gothic Medium" panose="020B0603020102020204" pitchFamily="34" charset="0"/>
            </a:endParaRPr>
          </a:p>
          <a:p>
            <a:endParaRPr lang="en-US" sz="2200" b="1">
              <a:solidFill>
                <a:schemeClr val="tx1"/>
              </a:solidFill>
              <a:latin typeface="Franklin Gothic Medium" panose="020B0603020102020204" pitchFamily="34" charset="0"/>
            </a:endParaRPr>
          </a:p>
          <a:p>
            <a:pPr marL="0" indent="0">
              <a:buNone/>
            </a:pPr>
            <a:endParaRPr lang="en-US" sz="2200" b="1">
              <a:solidFill>
                <a:schemeClr val="tx1"/>
              </a:solidFill>
              <a:latin typeface="Franklin Gothic Medium" panose="020B0603020102020204" pitchFamily="34" charset="0"/>
            </a:endParaRPr>
          </a:p>
          <a:p>
            <a:endParaRPr lang="en-US" sz="2200" b="1">
              <a:solidFill>
                <a:schemeClr val="tx1"/>
              </a:solidFill>
              <a:latin typeface="Franklin Gothic Medium" panose="020B0603020102020204" pitchFamily="34" charset="0"/>
            </a:endParaRPr>
          </a:p>
          <a:p>
            <a:pPr marL="228600" lvl="1" indent="0">
              <a:buNone/>
            </a:pPr>
            <a:r>
              <a:rPr lang="en-US" sz="2600" b="1">
                <a:solidFill>
                  <a:schemeClr val="bg1"/>
                </a:solidFill>
                <a:latin typeface="Franklin Gothic Medium"/>
              </a:rPr>
              <a:t>						</a:t>
            </a:r>
          </a:p>
          <a:p>
            <a:endParaRPr lang="en-US" b="1"/>
          </a:p>
        </p:txBody>
      </p:sp>
      <p:sp>
        <p:nvSpPr>
          <p:cNvPr id="5" name="Subtitle 2">
            <a:extLst>
              <a:ext uri="{FF2B5EF4-FFF2-40B4-BE49-F238E27FC236}">
                <a16:creationId xmlns:a16="http://schemas.microsoft.com/office/drawing/2014/main" id="{6781973E-4AE6-0B31-00E5-05FB5079481C}"/>
              </a:ext>
            </a:extLst>
          </p:cNvPr>
          <p:cNvSpPr>
            <a:spLocks noGrp="1"/>
          </p:cNvSpPr>
          <p:nvPr>
            <p:ph type="subTitle" idx="1"/>
          </p:nvPr>
        </p:nvSpPr>
        <p:spPr>
          <a:xfrm>
            <a:off x="1043553" y="1230561"/>
            <a:ext cx="7288495" cy="369332"/>
          </a:xfrm>
        </p:spPr>
        <p:txBody>
          <a:bodyPr/>
          <a:lstStyle/>
          <a:p>
            <a:r>
              <a:rPr lang="en-US" sz="2400" dirty="0">
                <a:solidFill>
                  <a:schemeClr val="accent5">
                    <a:lumMod val="50000"/>
                    <a:lumOff val="50000"/>
                  </a:schemeClr>
                </a:solidFill>
                <a:latin typeface="Franklin Gothic Medium"/>
              </a:rPr>
              <a:t>Alumni Leaders' Dashboard</a:t>
            </a:r>
            <a:endParaRPr lang="en-US" sz="2400" dirty="0">
              <a:solidFill>
                <a:schemeClr val="accent5">
                  <a:lumMod val="50000"/>
                  <a:lumOff val="50000"/>
                </a:schemeClr>
              </a:solidFill>
              <a:latin typeface="Franklin Gothic Medium" panose="020B0603020102020204" pitchFamily="34" charset="0"/>
            </a:endParaRPr>
          </a:p>
        </p:txBody>
      </p:sp>
      <p:sp>
        <p:nvSpPr>
          <p:cNvPr id="7" name="Title 6">
            <a:extLst>
              <a:ext uri="{FF2B5EF4-FFF2-40B4-BE49-F238E27FC236}">
                <a16:creationId xmlns:a16="http://schemas.microsoft.com/office/drawing/2014/main" id="{B9C196C3-1CB9-620B-E89C-CC73ABC25863}"/>
              </a:ext>
            </a:extLst>
          </p:cNvPr>
          <p:cNvSpPr>
            <a:spLocks noGrp="1"/>
          </p:cNvSpPr>
          <p:nvPr>
            <p:ph type="ctrTitle"/>
          </p:nvPr>
        </p:nvSpPr>
        <p:spPr>
          <a:xfrm>
            <a:off x="1043553" y="409021"/>
            <a:ext cx="9234309" cy="512448"/>
          </a:xfrm>
        </p:spPr>
        <p:txBody>
          <a:bodyPr/>
          <a:lstStyle/>
          <a:p>
            <a:r>
              <a:rPr lang="en-US">
                <a:latin typeface="Acumin Pro ExtraCondensed"/>
              </a:rPr>
              <a:t>Operational Reminders &amp; Updates: </a:t>
            </a:r>
          </a:p>
        </p:txBody>
      </p:sp>
      <p:pic>
        <p:nvPicPr>
          <p:cNvPr id="6" name="Picture 5">
            <a:extLst>
              <a:ext uri="{FF2B5EF4-FFF2-40B4-BE49-F238E27FC236}">
                <a16:creationId xmlns:a16="http://schemas.microsoft.com/office/drawing/2014/main" id="{5482D56E-1797-E60C-EBFD-D543863FAB0C}"/>
              </a:ext>
            </a:extLst>
          </p:cNvPr>
          <p:cNvPicPr>
            <a:picLocks noChangeAspect="1"/>
          </p:cNvPicPr>
          <p:nvPr/>
        </p:nvPicPr>
        <p:blipFill>
          <a:blip r:embed="rId3"/>
          <a:stretch>
            <a:fillRect/>
          </a:stretch>
        </p:blipFill>
        <p:spPr>
          <a:xfrm>
            <a:off x="918305" y="4058671"/>
            <a:ext cx="9222158" cy="1554196"/>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D72123B5-4895-244C-35AC-2F928AE34CFA}"/>
              </a:ext>
            </a:extLst>
          </p:cNvPr>
          <p:cNvPicPr>
            <a:picLocks noChangeAspect="1"/>
          </p:cNvPicPr>
          <p:nvPr/>
        </p:nvPicPr>
        <p:blipFill>
          <a:blip r:embed="rId4"/>
          <a:stretch>
            <a:fillRect/>
          </a:stretch>
        </p:blipFill>
        <p:spPr>
          <a:xfrm>
            <a:off x="214922" y="1710763"/>
            <a:ext cx="6506311" cy="1844086"/>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E19A8B06-4008-D9E9-354C-74A9B17D0560}"/>
              </a:ext>
            </a:extLst>
          </p:cNvPr>
          <p:cNvPicPr>
            <a:picLocks noChangeAspect="1"/>
          </p:cNvPicPr>
          <p:nvPr/>
        </p:nvPicPr>
        <p:blipFill>
          <a:blip r:embed="rId5"/>
          <a:stretch>
            <a:fillRect/>
          </a:stretch>
        </p:blipFill>
        <p:spPr>
          <a:xfrm>
            <a:off x="6837154" y="1719384"/>
            <a:ext cx="4652768" cy="1836616"/>
          </a:xfrm>
          <a:prstGeom prst="rect">
            <a:avLst/>
          </a:prstGeom>
        </p:spPr>
      </p:pic>
    </p:spTree>
    <p:extLst>
      <p:ext uri="{BB962C8B-B14F-4D97-AF65-F5344CB8AC3E}">
        <p14:creationId xmlns:p14="http://schemas.microsoft.com/office/powerpoint/2010/main" val="175722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0B2AA-2A27-4C41-A3D9-D50E8BBF022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13D436F-C540-4F50-1136-E90DD143F833}"/>
              </a:ext>
            </a:extLst>
          </p:cNvPr>
          <p:cNvSpPr>
            <a:spLocks noGrp="1"/>
          </p:cNvSpPr>
          <p:nvPr>
            <p:ph type="body" sz="quarter" idx="14"/>
          </p:nvPr>
        </p:nvSpPr>
        <p:spPr>
          <a:xfrm>
            <a:off x="914399" y="1526115"/>
            <a:ext cx="10484428" cy="5694470"/>
          </a:xfrm>
        </p:spPr>
        <p:txBody>
          <a:bodyPr lIns="0" tIns="0" rIns="0" bIns="0" anchor="t">
            <a:normAutofit/>
          </a:bodyPr>
          <a:lstStyle/>
          <a:p>
            <a:pPr lvl="1"/>
            <a:endParaRPr lang="en-US" sz="2400" dirty="0">
              <a:solidFill>
                <a:schemeClr val="bg1"/>
              </a:solidFill>
              <a:latin typeface="Franklin Gothic Medium"/>
            </a:endParaRPr>
          </a:p>
          <a:p>
            <a:pPr lvl="1"/>
            <a:endParaRPr lang="en-US" sz="2000" dirty="0">
              <a:solidFill>
                <a:srgbClr val="FF0000"/>
              </a:solidFill>
              <a:latin typeface="Franklin Gothic Medium" panose="020B0603020102020204" pitchFamily="34" charset="0"/>
            </a:endParaRPr>
          </a:p>
          <a:p>
            <a:endParaRPr lang="en-US" sz="2200" b="1" dirty="0">
              <a:solidFill>
                <a:schemeClr val="tx1"/>
              </a:solidFill>
              <a:latin typeface="Franklin Gothic Medium" panose="020B0603020102020204" pitchFamily="34" charset="0"/>
            </a:endParaRPr>
          </a:p>
          <a:p>
            <a:pPr marL="0" indent="0">
              <a:buNone/>
            </a:pPr>
            <a:endParaRPr lang="en-US" sz="2200" b="1" dirty="0">
              <a:solidFill>
                <a:schemeClr val="tx1"/>
              </a:solidFill>
              <a:latin typeface="Franklin Gothic Medium" panose="020B0603020102020204" pitchFamily="34" charset="0"/>
            </a:endParaRPr>
          </a:p>
          <a:p>
            <a:endParaRPr lang="en-US" sz="2200" b="1" dirty="0">
              <a:solidFill>
                <a:schemeClr val="tx1"/>
              </a:solidFill>
              <a:latin typeface="Franklin Gothic Medium" panose="020B0603020102020204" pitchFamily="34" charset="0"/>
            </a:endParaRPr>
          </a:p>
          <a:p>
            <a:pPr marL="228600" lvl="1" indent="0">
              <a:buNone/>
            </a:pPr>
            <a:r>
              <a:rPr lang="en-US" sz="2600" b="1" dirty="0">
                <a:solidFill>
                  <a:schemeClr val="bg1"/>
                </a:solidFill>
                <a:latin typeface="Franklin Gothic Medium"/>
              </a:rPr>
              <a:t>						</a:t>
            </a:r>
          </a:p>
          <a:p>
            <a:endParaRPr lang="en-US" b="1" dirty="0"/>
          </a:p>
        </p:txBody>
      </p:sp>
      <p:sp>
        <p:nvSpPr>
          <p:cNvPr id="5" name="Subtitle 2">
            <a:extLst>
              <a:ext uri="{FF2B5EF4-FFF2-40B4-BE49-F238E27FC236}">
                <a16:creationId xmlns:a16="http://schemas.microsoft.com/office/drawing/2014/main" id="{33205C37-7A83-E5CA-814E-696FCFA99C5C}"/>
              </a:ext>
            </a:extLst>
          </p:cNvPr>
          <p:cNvSpPr>
            <a:spLocks noGrp="1"/>
          </p:cNvSpPr>
          <p:nvPr>
            <p:ph type="subTitle" idx="1"/>
          </p:nvPr>
        </p:nvSpPr>
        <p:spPr>
          <a:xfrm>
            <a:off x="1043553" y="1230561"/>
            <a:ext cx="8431495" cy="1733808"/>
          </a:xfrm>
        </p:spPr>
        <p:txBody>
          <a:bodyPr/>
          <a:lstStyle/>
          <a:p>
            <a:r>
              <a:rPr lang="en-US" sz="3200" dirty="0">
                <a:solidFill>
                  <a:schemeClr val="accent5">
                    <a:lumMod val="50000"/>
                    <a:lumOff val="50000"/>
                  </a:schemeClr>
                </a:solidFill>
                <a:latin typeface="Franklin Gothic Medium"/>
              </a:rPr>
              <a:t>Alumni Leaders' Dashboard (cont.)</a:t>
            </a:r>
            <a:endParaRPr lang="en-US" dirty="0"/>
          </a:p>
          <a:p>
            <a:endParaRPr lang="en-US" sz="3200" dirty="0">
              <a:solidFill>
                <a:schemeClr val="accent5">
                  <a:lumMod val="50000"/>
                  <a:lumOff val="50000"/>
                </a:schemeClr>
              </a:solidFill>
              <a:latin typeface="Franklin Gothic Medium" panose="020B0603020102020204" pitchFamily="34" charset="0"/>
            </a:endParaRPr>
          </a:p>
          <a:p>
            <a:endParaRPr lang="en-US" sz="3200" dirty="0">
              <a:solidFill>
                <a:schemeClr val="accent5">
                  <a:lumMod val="50000"/>
                  <a:lumOff val="50000"/>
                </a:schemeClr>
              </a:solidFill>
              <a:latin typeface="Franklin Gothic Medium" panose="020B0603020102020204" pitchFamily="34" charset="0"/>
            </a:endParaRPr>
          </a:p>
        </p:txBody>
      </p:sp>
      <p:sp>
        <p:nvSpPr>
          <p:cNvPr id="7" name="Title 6">
            <a:extLst>
              <a:ext uri="{FF2B5EF4-FFF2-40B4-BE49-F238E27FC236}">
                <a16:creationId xmlns:a16="http://schemas.microsoft.com/office/drawing/2014/main" id="{2860252A-0FA6-5DA4-B3B5-FBDD2EBBD93E}"/>
              </a:ext>
            </a:extLst>
          </p:cNvPr>
          <p:cNvSpPr>
            <a:spLocks noGrp="1"/>
          </p:cNvSpPr>
          <p:nvPr>
            <p:ph type="ctrTitle"/>
          </p:nvPr>
        </p:nvSpPr>
        <p:spPr>
          <a:xfrm>
            <a:off x="1043553" y="409021"/>
            <a:ext cx="9234309" cy="512448"/>
          </a:xfrm>
        </p:spPr>
        <p:txBody>
          <a:bodyPr/>
          <a:lstStyle/>
          <a:p>
            <a:r>
              <a:rPr lang="en-US">
                <a:latin typeface="Acumin Pro ExtraCondensed"/>
              </a:rPr>
              <a:t>Operational Reminders &amp; Updates: </a:t>
            </a:r>
          </a:p>
        </p:txBody>
      </p:sp>
      <p:sp>
        <p:nvSpPr>
          <p:cNvPr id="2" name="TextBox 1">
            <a:extLst>
              <a:ext uri="{FF2B5EF4-FFF2-40B4-BE49-F238E27FC236}">
                <a16:creationId xmlns:a16="http://schemas.microsoft.com/office/drawing/2014/main" id="{55231A20-35A0-51B9-0D49-948CD32327C0}"/>
              </a:ext>
            </a:extLst>
          </p:cNvPr>
          <p:cNvSpPr txBox="1"/>
          <p:nvPr/>
        </p:nvSpPr>
        <p:spPr>
          <a:xfrm>
            <a:off x="917311" y="1899065"/>
            <a:ext cx="10276511"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highlight>
                  <a:srgbClr val="FFFFFF"/>
                </a:highlight>
                <a:latin typeface="Franklin Gothic Medium" panose="020B0603020102020204" pitchFamily="34" charset="0"/>
              </a:rPr>
              <a:t>This dashboard will give you direct access to </a:t>
            </a:r>
            <a:r>
              <a:rPr lang="en-US" sz="2000" b="1" dirty="0">
                <a:highlight>
                  <a:srgbClr val="FFFFFF"/>
                </a:highlight>
                <a:latin typeface="Franklin Gothic Medium" panose="020B0603020102020204" pitchFamily="34" charset="0"/>
              </a:rPr>
              <a:t>attendee lists for all of your open events</a:t>
            </a:r>
            <a:r>
              <a:rPr lang="en-US" sz="2000" dirty="0">
                <a:highlight>
                  <a:srgbClr val="FFFFFF"/>
                </a:highlight>
                <a:latin typeface="Franklin Gothic Medium" panose="020B0603020102020204" pitchFamily="34" charset="0"/>
              </a:rPr>
              <a:t>, so you’ll no longer need to email us each time you want an update. You’ll be able to log in whenever you’d like to review registration activity.</a:t>
            </a:r>
          </a:p>
          <a:p>
            <a:pPr marL="342900" indent="-342900">
              <a:buFont typeface="Arial"/>
              <a:buChar char="•"/>
            </a:pPr>
            <a:r>
              <a:rPr lang="en-US" sz="2000" dirty="0">
                <a:highlight>
                  <a:srgbClr val="FFFFFF"/>
                </a:highlight>
                <a:latin typeface="Franklin Gothic Medium" panose="020B0603020102020204" pitchFamily="34" charset="0"/>
              </a:rPr>
              <a:t>In addition to attendee lists, the dashboard also includes a </a:t>
            </a:r>
            <a:r>
              <a:rPr lang="en-US" sz="2000" b="1" dirty="0">
                <a:highlight>
                  <a:srgbClr val="FFFFFF"/>
                </a:highlight>
                <a:latin typeface="Franklin Gothic Medium" panose="020B0603020102020204" pitchFamily="34" charset="0"/>
              </a:rPr>
              <a:t>Constituents tab, </a:t>
            </a:r>
            <a:r>
              <a:rPr lang="en-US" sz="2000" dirty="0">
                <a:highlight>
                  <a:srgbClr val="FFFFFF"/>
                </a:highlight>
                <a:latin typeface="Franklin Gothic Medium" panose="020B0603020102020204" pitchFamily="34" charset="0"/>
              </a:rPr>
              <a:t>where you can explore helpful insights such as:</a:t>
            </a:r>
          </a:p>
          <a:p>
            <a:pPr marL="800100" lvl="1" indent="-342900">
              <a:buFont typeface="Courier New"/>
              <a:buChar char="o"/>
            </a:pPr>
            <a:r>
              <a:rPr lang="en-US" sz="2000" dirty="0">
                <a:highlight>
                  <a:srgbClr val="FFFFFF"/>
                </a:highlight>
                <a:latin typeface="Franklin Gothic Medium" panose="020B0603020102020204" pitchFamily="34" charset="0"/>
              </a:rPr>
              <a:t>Number of alumni and friends in your area</a:t>
            </a:r>
          </a:p>
          <a:p>
            <a:pPr marL="800100" lvl="1" indent="-342900">
              <a:buFont typeface="Courier New"/>
              <a:buChar char="o"/>
            </a:pPr>
            <a:r>
              <a:rPr lang="en-US" sz="2000" dirty="0">
                <a:highlight>
                  <a:srgbClr val="FFFFFF"/>
                </a:highlight>
                <a:latin typeface="Franklin Gothic Medium" panose="020B0603020102020204" pitchFamily="34" charset="0"/>
              </a:rPr>
              <a:t>Engagement levels</a:t>
            </a:r>
          </a:p>
          <a:p>
            <a:pPr marL="800100" lvl="1" indent="-342900">
              <a:buFont typeface="Courier New"/>
              <a:buChar char="o"/>
            </a:pPr>
            <a:r>
              <a:rPr lang="en-US" sz="2000" dirty="0">
                <a:highlight>
                  <a:srgbClr val="FFFFFF"/>
                </a:highlight>
                <a:latin typeface="Franklin Gothic Medium" panose="020B0603020102020204" pitchFamily="34" charset="0"/>
              </a:rPr>
              <a:t>Age brackets</a:t>
            </a:r>
          </a:p>
          <a:p>
            <a:pPr marL="800100" lvl="1" indent="-342900">
              <a:buFont typeface="Courier New"/>
              <a:buChar char="o"/>
            </a:pPr>
            <a:r>
              <a:rPr lang="en-US" sz="2000" dirty="0">
                <a:highlight>
                  <a:srgbClr val="FFFFFF"/>
                </a:highlight>
                <a:latin typeface="Franklin Gothic Medium" panose="020B0603020102020204" pitchFamily="34" charset="0"/>
              </a:rPr>
              <a:t>Cities represented</a:t>
            </a:r>
          </a:p>
          <a:p>
            <a:pPr marL="800100" lvl="1" indent="-342900">
              <a:buFont typeface="Courier New"/>
              <a:buChar char="o"/>
            </a:pPr>
            <a:r>
              <a:rPr lang="en-US" sz="2000" dirty="0">
                <a:highlight>
                  <a:srgbClr val="FFFFFF"/>
                </a:highlight>
                <a:latin typeface="Franklin Gothic Medium" panose="020B0603020102020204" pitchFamily="34" charset="0"/>
              </a:rPr>
              <a:t>Schools/Colleges</a:t>
            </a:r>
          </a:p>
          <a:p>
            <a:pPr marL="800100" lvl="1" indent="-342900">
              <a:buFont typeface="Courier New"/>
              <a:buChar char="o"/>
            </a:pPr>
            <a:endParaRPr lang="en-US" sz="2000" dirty="0">
              <a:highlight>
                <a:srgbClr val="FFFFFF"/>
              </a:highlight>
              <a:latin typeface="Franklin Gothic Medium" panose="020B0603020102020204" pitchFamily="34" charset="0"/>
            </a:endParaRPr>
          </a:p>
          <a:p>
            <a:r>
              <a:rPr lang="en-US" sz="2000" dirty="0">
                <a:highlight>
                  <a:srgbClr val="FFFFFF"/>
                </a:highlight>
                <a:latin typeface="Franklin Gothic Medium" panose="020B0603020102020204" pitchFamily="34" charset="0"/>
              </a:rPr>
              <a:t>For more information and to gain access please reach out to alumniclubs@purdueforlife.org</a:t>
            </a:r>
          </a:p>
          <a:p>
            <a:r>
              <a:rPr lang="en-US" sz="2000" dirty="0">
                <a:highlight>
                  <a:srgbClr val="FFFFFF"/>
                </a:highlight>
                <a:latin typeface="Franklin Gothic"/>
              </a:rPr>
              <a:t> </a:t>
            </a:r>
          </a:p>
        </p:txBody>
      </p:sp>
    </p:spTree>
    <p:extLst>
      <p:ext uri="{BB962C8B-B14F-4D97-AF65-F5344CB8AC3E}">
        <p14:creationId xmlns:p14="http://schemas.microsoft.com/office/powerpoint/2010/main" val="160407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B5D2-EE25-E85A-207B-40388DCB07D7}"/>
              </a:ext>
            </a:extLst>
          </p:cNvPr>
          <p:cNvSpPr>
            <a:spLocks noGrp="1"/>
          </p:cNvSpPr>
          <p:nvPr>
            <p:ph type="ctrTitle"/>
          </p:nvPr>
        </p:nvSpPr>
        <p:spPr>
          <a:xfrm>
            <a:off x="1043554" y="369937"/>
            <a:ext cx="9234309" cy="512448"/>
          </a:xfrm>
        </p:spPr>
        <p:txBody>
          <a:bodyPr/>
          <a:lstStyle/>
          <a:p>
            <a:r>
              <a:rPr lang="en-US">
                <a:latin typeface="+mj-lt"/>
              </a:rPr>
              <a:t>Purdue Alumni Clubs Forum</a:t>
            </a:r>
          </a:p>
        </p:txBody>
      </p:sp>
      <p:sp>
        <p:nvSpPr>
          <p:cNvPr id="3" name="Subtitle 2">
            <a:extLst>
              <a:ext uri="{FF2B5EF4-FFF2-40B4-BE49-F238E27FC236}">
                <a16:creationId xmlns:a16="http://schemas.microsoft.com/office/drawing/2014/main" id="{9FA967A2-311E-2189-8A6E-E0583323104B}"/>
              </a:ext>
            </a:extLst>
          </p:cNvPr>
          <p:cNvSpPr>
            <a:spLocks noGrp="1"/>
          </p:cNvSpPr>
          <p:nvPr>
            <p:ph type="subTitle" idx="1"/>
          </p:nvPr>
        </p:nvSpPr>
        <p:spPr>
          <a:xfrm>
            <a:off x="1043553" y="1345167"/>
            <a:ext cx="7321993" cy="369332"/>
          </a:xfrm>
        </p:spPr>
        <p:txBody>
          <a:bodyPr/>
          <a:lstStyle/>
          <a:p>
            <a:r>
              <a:rPr lang="en-US" sz="2400">
                <a:latin typeface="Franklin Gothic Medium" panose="020B0603020102020204" pitchFamily="34" charset="0"/>
              </a:rPr>
              <a:t>Reminders &amp; Instructions</a:t>
            </a:r>
          </a:p>
        </p:txBody>
      </p:sp>
      <p:sp>
        <p:nvSpPr>
          <p:cNvPr id="4" name="Text Placeholder 3">
            <a:extLst>
              <a:ext uri="{FF2B5EF4-FFF2-40B4-BE49-F238E27FC236}">
                <a16:creationId xmlns:a16="http://schemas.microsoft.com/office/drawing/2014/main" id="{03B5A639-23EA-6ED3-34F2-9F4AE9912090}"/>
              </a:ext>
            </a:extLst>
          </p:cNvPr>
          <p:cNvSpPr>
            <a:spLocks noGrp="1"/>
          </p:cNvSpPr>
          <p:nvPr>
            <p:ph type="body" sz="quarter" idx="14"/>
          </p:nvPr>
        </p:nvSpPr>
        <p:spPr>
          <a:xfrm>
            <a:off x="1043553" y="2101296"/>
            <a:ext cx="10625438" cy="3411537"/>
          </a:xfrm>
        </p:spPr>
        <p:txBody>
          <a:bodyPr/>
          <a:lstStyle/>
          <a:p>
            <a:r>
              <a:rPr lang="en-US" sz="2200" b="1">
                <a:latin typeface="Franklin Gothic Medium" panose="020B0603020102020204" pitchFamily="34" charset="0"/>
              </a:rPr>
              <a:t>This forum is being recorded to share along with slides and chat content </a:t>
            </a:r>
          </a:p>
          <a:p>
            <a:endParaRPr lang="en-US" sz="2200" b="1">
              <a:latin typeface="Franklin Gothic Medium" panose="020B0603020102020204" pitchFamily="34" charset="0"/>
            </a:endParaRPr>
          </a:p>
          <a:p>
            <a:r>
              <a:rPr lang="en-US" sz="2200" b="1">
                <a:latin typeface="Franklin Gothic Medium" panose="020B0603020102020204" pitchFamily="34" charset="0"/>
              </a:rPr>
              <a:t>Participants will be muted </a:t>
            </a:r>
          </a:p>
          <a:p>
            <a:endParaRPr lang="en-US" sz="2200" b="1">
              <a:latin typeface="Franklin Gothic Medium" panose="020B0603020102020204" pitchFamily="34" charset="0"/>
            </a:endParaRPr>
          </a:p>
          <a:p>
            <a:r>
              <a:rPr lang="en-US" sz="2200" b="1">
                <a:latin typeface="Franklin Gothic Medium" panose="020B0603020102020204" pitchFamily="34" charset="0"/>
              </a:rPr>
              <a:t>Questions should be submitted using the chat function</a:t>
            </a:r>
          </a:p>
          <a:p>
            <a:endParaRPr lang="en-US"/>
          </a:p>
        </p:txBody>
      </p:sp>
    </p:spTree>
    <p:extLst>
      <p:ext uri="{BB962C8B-B14F-4D97-AF65-F5344CB8AC3E}">
        <p14:creationId xmlns:p14="http://schemas.microsoft.com/office/powerpoint/2010/main" val="10291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74D4C-DC8D-26EF-71DD-0CC7AE390D3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AE47634-FA47-B896-905E-B3C2A6FC8AAA}"/>
              </a:ext>
            </a:extLst>
          </p:cNvPr>
          <p:cNvSpPr>
            <a:spLocks noGrp="1"/>
          </p:cNvSpPr>
          <p:nvPr>
            <p:ph type="body" sz="quarter" idx="14"/>
          </p:nvPr>
        </p:nvSpPr>
        <p:spPr>
          <a:xfrm>
            <a:off x="914399" y="1526115"/>
            <a:ext cx="10484428" cy="5694470"/>
          </a:xfrm>
        </p:spPr>
        <p:txBody>
          <a:bodyPr lIns="0" tIns="0" rIns="0" bIns="0" anchor="t">
            <a:normAutofit/>
          </a:bodyPr>
          <a:lstStyle/>
          <a:p>
            <a:pPr lvl="1"/>
            <a:endParaRPr lang="en-US" sz="2400">
              <a:solidFill>
                <a:schemeClr val="bg1"/>
              </a:solidFill>
              <a:latin typeface="Franklin Gothic Medium"/>
            </a:endParaRPr>
          </a:p>
          <a:p>
            <a:pPr lvl="1"/>
            <a:endParaRPr lang="en-US" sz="2000">
              <a:solidFill>
                <a:srgbClr val="FF0000"/>
              </a:solidFill>
              <a:latin typeface="Franklin Gothic Medium" panose="020B0603020102020204" pitchFamily="34" charset="0"/>
            </a:endParaRPr>
          </a:p>
          <a:p>
            <a:endParaRPr lang="en-US" sz="2200" b="1">
              <a:solidFill>
                <a:schemeClr val="tx1"/>
              </a:solidFill>
              <a:latin typeface="Franklin Gothic Medium" panose="020B0603020102020204" pitchFamily="34" charset="0"/>
            </a:endParaRPr>
          </a:p>
          <a:p>
            <a:pPr marL="0" indent="0">
              <a:buNone/>
            </a:pPr>
            <a:endParaRPr lang="en-US" sz="2200" b="1">
              <a:solidFill>
                <a:schemeClr val="tx1"/>
              </a:solidFill>
              <a:latin typeface="Franklin Gothic Medium" panose="020B0603020102020204" pitchFamily="34" charset="0"/>
            </a:endParaRPr>
          </a:p>
          <a:p>
            <a:endParaRPr lang="en-US" sz="2200" b="1">
              <a:solidFill>
                <a:schemeClr val="tx1"/>
              </a:solidFill>
              <a:latin typeface="Franklin Gothic Medium" panose="020B0603020102020204" pitchFamily="34" charset="0"/>
            </a:endParaRPr>
          </a:p>
          <a:p>
            <a:pPr marL="228600" lvl="1" indent="0">
              <a:buNone/>
            </a:pPr>
            <a:r>
              <a:rPr lang="en-US" sz="2600" b="1">
                <a:solidFill>
                  <a:schemeClr val="bg1"/>
                </a:solidFill>
                <a:latin typeface="Franklin Gothic Medium"/>
              </a:rPr>
              <a:t>						</a:t>
            </a:r>
          </a:p>
          <a:p>
            <a:endParaRPr lang="en-US" b="1"/>
          </a:p>
        </p:txBody>
      </p:sp>
      <p:sp>
        <p:nvSpPr>
          <p:cNvPr id="5" name="Subtitle 2">
            <a:extLst>
              <a:ext uri="{FF2B5EF4-FFF2-40B4-BE49-F238E27FC236}">
                <a16:creationId xmlns:a16="http://schemas.microsoft.com/office/drawing/2014/main" id="{562E1A8F-A789-52D4-D04A-98163569A15B}"/>
              </a:ext>
            </a:extLst>
          </p:cNvPr>
          <p:cNvSpPr>
            <a:spLocks noGrp="1"/>
          </p:cNvSpPr>
          <p:nvPr>
            <p:ph type="subTitle" idx="1"/>
          </p:nvPr>
        </p:nvSpPr>
        <p:spPr>
          <a:xfrm>
            <a:off x="1043553" y="1230561"/>
            <a:ext cx="8431495" cy="1733808"/>
          </a:xfrm>
        </p:spPr>
        <p:txBody>
          <a:bodyPr/>
          <a:lstStyle/>
          <a:p>
            <a:r>
              <a:rPr lang="en-US" sz="3200">
                <a:solidFill>
                  <a:schemeClr val="accent5">
                    <a:lumMod val="50000"/>
                    <a:lumOff val="50000"/>
                  </a:schemeClr>
                </a:solidFill>
                <a:latin typeface="Franklin Gothic Medium"/>
              </a:rPr>
              <a:t>Alumni Leaders' Dashboard (cont.)</a:t>
            </a:r>
            <a:endParaRPr lang="en-US"/>
          </a:p>
          <a:p>
            <a:endParaRPr lang="en-US" sz="3200">
              <a:solidFill>
                <a:schemeClr val="accent5">
                  <a:lumMod val="50000"/>
                  <a:lumOff val="50000"/>
                </a:schemeClr>
              </a:solidFill>
              <a:latin typeface="Franklin Gothic Medium" panose="020B0603020102020204" pitchFamily="34" charset="0"/>
            </a:endParaRPr>
          </a:p>
          <a:p>
            <a:endParaRPr lang="en-US" sz="3200">
              <a:solidFill>
                <a:schemeClr val="accent5">
                  <a:lumMod val="50000"/>
                  <a:lumOff val="50000"/>
                </a:schemeClr>
              </a:solidFill>
              <a:latin typeface="Franklin Gothic Medium" panose="020B0603020102020204" pitchFamily="34" charset="0"/>
            </a:endParaRPr>
          </a:p>
        </p:txBody>
      </p:sp>
      <p:sp>
        <p:nvSpPr>
          <p:cNvPr id="7" name="Title 6">
            <a:extLst>
              <a:ext uri="{FF2B5EF4-FFF2-40B4-BE49-F238E27FC236}">
                <a16:creationId xmlns:a16="http://schemas.microsoft.com/office/drawing/2014/main" id="{4E6456F0-4D89-1C40-2CA2-3EC0EEF506FD}"/>
              </a:ext>
            </a:extLst>
          </p:cNvPr>
          <p:cNvSpPr>
            <a:spLocks noGrp="1"/>
          </p:cNvSpPr>
          <p:nvPr>
            <p:ph type="ctrTitle"/>
          </p:nvPr>
        </p:nvSpPr>
        <p:spPr>
          <a:xfrm>
            <a:off x="1043553" y="409021"/>
            <a:ext cx="9234309" cy="512448"/>
          </a:xfrm>
        </p:spPr>
        <p:txBody>
          <a:bodyPr/>
          <a:lstStyle/>
          <a:p>
            <a:r>
              <a:rPr lang="en-US">
                <a:latin typeface="Acumin Pro ExtraCondensed"/>
              </a:rPr>
              <a:t>Operational Reminders &amp; Updates: </a:t>
            </a:r>
          </a:p>
        </p:txBody>
      </p:sp>
      <p:sp>
        <p:nvSpPr>
          <p:cNvPr id="2" name="TextBox 1">
            <a:extLst>
              <a:ext uri="{FF2B5EF4-FFF2-40B4-BE49-F238E27FC236}">
                <a16:creationId xmlns:a16="http://schemas.microsoft.com/office/drawing/2014/main" id="{0B825650-CF4D-3E7E-EC64-1FE2FC7C123F}"/>
              </a:ext>
            </a:extLst>
          </p:cNvPr>
          <p:cNvSpPr txBox="1"/>
          <p:nvPr/>
        </p:nvSpPr>
        <p:spPr>
          <a:xfrm>
            <a:off x="321388" y="1899065"/>
            <a:ext cx="10872434"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highlight>
                  <a:srgbClr val="FFFFFF"/>
                </a:highlight>
                <a:latin typeface="Franklin Gothic Medium" panose="020B0603020102020204" pitchFamily="34" charset="0"/>
              </a:rPr>
              <a:t>Access Requirements &amp; Visibility:</a:t>
            </a:r>
            <a:endParaRPr lang="en-US" dirty="0">
              <a:latin typeface="Franklin Gothic Medium" panose="020B0603020102020204" pitchFamily="34" charset="0"/>
            </a:endParaRPr>
          </a:p>
          <a:p>
            <a:pPr marL="800100" lvl="1" indent="-342900">
              <a:buFont typeface="Courier New"/>
              <a:buChar char="o"/>
            </a:pPr>
            <a:r>
              <a:rPr lang="en-US" sz="2000" dirty="0">
                <a:highlight>
                  <a:srgbClr val="FFFFFF"/>
                </a:highlight>
                <a:latin typeface="Franklin Gothic Medium" panose="020B0603020102020204" pitchFamily="34" charset="0"/>
              </a:rPr>
              <a:t>Completion of the annual Data Privacy Training</a:t>
            </a:r>
          </a:p>
          <a:p>
            <a:pPr marL="800100" lvl="1" indent="-342900">
              <a:buFont typeface="Courier New"/>
              <a:buChar char="o"/>
            </a:pPr>
            <a:r>
              <a:rPr lang="en-US" sz="2000" dirty="0">
                <a:highlight>
                  <a:srgbClr val="FFFFFF"/>
                </a:highlight>
                <a:latin typeface="Franklin Gothic Medium" panose="020B0603020102020204" pitchFamily="34" charset="0"/>
              </a:rPr>
              <a:t>Demonstrated need to view event attendee lists</a:t>
            </a:r>
          </a:p>
          <a:p>
            <a:pPr marL="800100" lvl="1" indent="-342900">
              <a:buFont typeface="Courier New"/>
              <a:buChar char="o"/>
            </a:pPr>
            <a:r>
              <a:rPr lang="en-US" sz="2000" dirty="0">
                <a:highlight>
                  <a:srgbClr val="FFFFFF"/>
                </a:highlight>
                <a:latin typeface="Franklin Gothic Medium" panose="020B0603020102020204" pitchFamily="34" charset="0"/>
              </a:rPr>
              <a:t>Designate 1-2 leaders for access (maximum number is 2)</a:t>
            </a:r>
          </a:p>
          <a:p>
            <a:pPr marL="800100" lvl="1" indent="-342900">
              <a:buFont typeface="Courier New"/>
              <a:buChar char="o"/>
            </a:pPr>
            <a:r>
              <a:rPr lang="en-US" sz="2000" dirty="0">
                <a:highlight>
                  <a:srgbClr val="FFFFFF"/>
                </a:highlight>
                <a:latin typeface="Franklin Gothic Medium" panose="020B0603020102020204" pitchFamily="34" charset="0"/>
              </a:rPr>
              <a:t>DO NOT share Usernames/Passwords with other individuals</a:t>
            </a:r>
          </a:p>
          <a:p>
            <a:pPr marL="1257300" lvl="2" indent="-342900">
              <a:buFont typeface="Wingdings"/>
              <a:buChar char="§"/>
            </a:pPr>
            <a:r>
              <a:rPr lang="en-US" sz="2000" dirty="0">
                <a:highlight>
                  <a:srgbClr val="FFFFFF"/>
                </a:highlight>
                <a:latin typeface="Franklin Gothic Medium" panose="020B0603020102020204" pitchFamily="34" charset="0"/>
              </a:rPr>
              <a:t>Access is through the leader's personal Purdue for Life Portal account (formerly Purdue Connect) which contains sensitive personal information such as:</a:t>
            </a:r>
          </a:p>
          <a:p>
            <a:pPr marL="1714500" lvl="3" indent="-342900">
              <a:buFont typeface="Arial"/>
              <a:buChar char="•"/>
            </a:pPr>
            <a:r>
              <a:rPr lang="en-US" sz="2000" dirty="0">
                <a:highlight>
                  <a:srgbClr val="FFFFFF"/>
                </a:highlight>
                <a:latin typeface="Franklin Gothic Medium" panose="020B0603020102020204" pitchFamily="34" charset="0"/>
              </a:rPr>
              <a:t>Personal giving history</a:t>
            </a:r>
          </a:p>
          <a:p>
            <a:pPr marL="1714500" lvl="3" indent="-342900">
              <a:buFont typeface="Arial"/>
              <a:buChar char="•"/>
            </a:pPr>
            <a:r>
              <a:rPr lang="en-US" sz="2000" dirty="0">
                <a:highlight>
                  <a:srgbClr val="FFFFFF"/>
                </a:highlight>
                <a:latin typeface="Franklin Gothic Medium" panose="020B0603020102020204" pitchFamily="34" charset="0"/>
              </a:rPr>
              <a:t>Contact details</a:t>
            </a:r>
          </a:p>
          <a:p>
            <a:pPr marL="1714500" lvl="3" indent="-342900">
              <a:buFont typeface="Arial"/>
              <a:buChar char="•"/>
            </a:pPr>
            <a:r>
              <a:rPr lang="en-US" sz="2000" dirty="0">
                <a:highlight>
                  <a:srgbClr val="FFFFFF"/>
                </a:highlight>
                <a:latin typeface="Franklin Gothic Medium" panose="020B0603020102020204" pitchFamily="34" charset="0"/>
              </a:rPr>
              <a:t>Personal preferences and engagement data that can be updated by whoever logs in.</a:t>
            </a:r>
          </a:p>
          <a:p>
            <a:endParaRPr lang="en-US" sz="2000" dirty="0">
              <a:highlight>
                <a:srgbClr val="FFFFFF"/>
              </a:highlight>
              <a:latin typeface="Franklin Gothic Medium" panose="020B0603020102020204" pitchFamily="34" charset="0"/>
            </a:endParaRPr>
          </a:p>
          <a:p>
            <a:r>
              <a:rPr lang="en-US" sz="2000" dirty="0">
                <a:highlight>
                  <a:srgbClr val="FFFFFF"/>
                </a:highlight>
                <a:latin typeface="Franklin Gothic Medium" panose="020B0603020102020204" pitchFamily="34" charset="0"/>
              </a:rPr>
              <a:t>For more information and to gain access please reach out to alumniclubs@purdueforlife.org</a:t>
            </a:r>
            <a:endParaRPr lang="en-US" dirty="0">
              <a:latin typeface="Franklin Gothic Medium" panose="020B0603020102020204" pitchFamily="34" charset="0"/>
            </a:endParaRPr>
          </a:p>
          <a:p>
            <a:pPr marL="342900" indent="-342900">
              <a:buFont typeface="Arial"/>
              <a:buChar char="•"/>
            </a:pPr>
            <a:endParaRPr lang="en-US" sz="2000" dirty="0">
              <a:highlight>
                <a:srgbClr val="FFFFFF"/>
              </a:highlight>
              <a:latin typeface="Franklin Gothic Medium" panose="020B0603020102020204" pitchFamily="34" charset="0"/>
            </a:endParaRPr>
          </a:p>
          <a:p>
            <a:pPr marL="800100" lvl="1" indent="-342900">
              <a:buFont typeface="Courier New"/>
              <a:buChar char="o"/>
            </a:pPr>
            <a:endParaRPr lang="en-US" sz="2000" dirty="0">
              <a:highlight>
                <a:srgbClr val="FFFFFF"/>
              </a:highlight>
              <a:latin typeface="Franklin Gothic Medium" panose="020B0603020102020204" pitchFamily="34" charset="0"/>
            </a:endParaRPr>
          </a:p>
          <a:p>
            <a:r>
              <a:rPr lang="en-US" sz="2000" dirty="0">
                <a:highlight>
                  <a:srgbClr val="FFFFFF"/>
                </a:highlight>
                <a:latin typeface="Franklin Gothic Medium" panose="020B0603020102020204" pitchFamily="34" charset="0"/>
              </a:rPr>
              <a:t> </a:t>
            </a:r>
          </a:p>
        </p:txBody>
      </p:sp>
    </p:spTree>
    <p:extLst>
      <p:ext uri="{BB962C8B-B14F-4D97-AF65-F5344CB8AC3E}">
        <p14:creationId xmlns:p14="http://schemas.microsoft.com/office/powerpoint/2010/main" val="117534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C6591-E5EC-345B-3EBC-F60893D0ED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EBF5F-80A1-2FE1-C1CD-D826E089AD91}"/>
              </a:ext>
            </a:extLst>
          </p:cNvPr>
          <p:cNvSpPr>
            <a:spLocks noGrp="1"/>
          </p:cNvSpPr>
          <p:nvPr>
            <p:ph type="ctrTitle"/>
          </p:nvPr>
        </p:nvSpPr>
        <p:spPr>
          <a:xfrm>
            <a:off x="682667" y="419322"/>
            <a:ext cx="9128420" cy="443198"/>
          </a:xfrm>
        </p:spPr>
        <p:txBody>
          <a:bodyPr/>
          <a:lstStyle/>
          <a:p>
            <a:r>
              <a:rPr lang="en-US" sz="3200">
                <a:solidFill>
                  <a:schemeClr val="accent1"/>
                </a:solidFill>
                <a:latin typeface="Acumin Pro ExtraCondensed" panose="020B0604020202020204" charset="0"/>
                <a:cs typeface="Acumin Pro ExtraCondensed" panose="020B0604020202020204" charset="0"/>
              </a:rPr>
              <a:t>Let’s Finish the Year Strong with a Great Calendar of Events </a:t>
            </a:r>
          </a:p>
        </p:txBody>
      </p:sp>
      <p:sp>
        <p:nvSpPr>
          <p:cNvPr id="4" name="Text Placeholder 3">
            <a:extLst>
              <a:ext uri="{FF2B5EF4-FFF2-40B4-BE49-F238E27FC236}">
                <a16:creationId xmlns:a16="http://schemas.microsoft.com/office/drawing/2014/main" id="{60155972-D0A1-5AC2-2F9B-CD2C06AFA0B2}"/>
              </a:ext>
            </a:extLst>
          </p:cNvPr>
          <p:cNvSpPr>
            <a:spLocks noGrp="1"/>
          </p:cNvSpPr>
          <p:nvPr>
            <p:ph type="body" sz="quarter" idx="14"/>
          </p:nvPr>
        </p:nvSpPr>
        <p:spPr>
          <a:xfrm>
            <a:off x="2182708" y="1202292"/>
            <a:ext cx="5783970" cy="1986053"/>
          </a:xfrm>
        </p:spPr>
        <p:txBody>
          <a:bodyPr vert="horz" lIns="0" tIns="0" rIns="0" bIns="0" numCol="1" rtlCol="0" anchor="t">
            <a:noAutofit/>
          </a:bodyPr>
          <a:lstStyle/>
          <a:p>
            <a:pPr marL="0" indent="0">
              <a:buNone/>
            </a:pPr>
            <a:endParaRPr lang="en-US" sz="1650">
              <a:solidFill>
                <a:srgbClr val="000000"/>
              </a:solidFill>
              <a:latin typeface="Franklin Gothic Medium" panose="020B0603020102020204" pitchFamily="34" charset="0"/>
            </a:endParaRPr>
          </a:p>
          <a:p>
            <a:pPr marL="0" indent="0">
              <a:buNone/>
            </a:pPr>
            <a:endParaRPr lang="en-US" sz="2800">
              <a:solidFill>
                <a:srgbClr val="000000"/>
              </a:solidFill>
              <a:latin typeface="Franklin Gothic Medium"/>
            </a:endParaRPr>
          </a:p>
          <a:p>
            <a:pPr marL="0" indent="0">
              <a:buNone/>
            </a:pPr>
            <a:endParaRPr lang="en-US" sz="3000">
              <a:solidFill>
                <a:srgbClr val="000000"/>
              </a:solidFill>
              <a:latin typeface="Franklin Gothic Medium"/>
            </a:endParaRPr>
          </a:p>
        </p:txBody>
      </p:sp>
      <p:sp>
        <p:nvSpPr>
          <p:cNvPr id="3" name="TextBox 2">
            <a:extLst>
              <a:ext uri="{FF2B5EF4-FFF2-40B4-BE49-F238E27FC236}">
                <a16:creationId xmlns:a16="http://schemas.microsoft.com/office/drawing/2014/main" id="{0B05DA2D-117A-C013-0492-56FF264F6424}"/>
              </a:ext>
            </a:extLst>
          </p:cNvPr>
          <p:cNvSpPr txBox="1"/>
          <p:nvPr/>
        </p:nvSpPr>
        <p:spPr>
          <a:xfrm>
            <a:off x="7954104" y="4938420"/>
            <a:ext cx="334975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i="1" dirty="0">
                <a:solidFill>
                  <a:schemeClr val="accent1"/>
                </a:solidFill>
                <a:latin typeface="Franklin Gothic Medium" panose="020B0603020102020204" pitchFamily="34" charset="0"/>
              </a:rPr>
              <a:t>Recognition Numbers have been updated through 3rd quarter, reach out to LeAnne if you want to know your club's status.</a:t>
            </a:r>
            <a:endParaRPr lang="en-US" sz="1600" dirty="0">
              <a:solidFill>
                <a:schemeClr val="accent1"/>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AB9BB13-F02A-A733-D4D4-BD46F8D25E95}"/>
              </a:ext>
            </a:extLst>
          </p:cNvPr>
          <p:cNvSpPr txBox="1"/>
          <p:nvPr/>
        </p:nvSpPr>
        <p:spPr>
          <a:xfrm>
            <a:off x="8191705" y="1654667"/>
            <a:ext cx="2905759" cy="2893100"/>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Franklin Gothic Medium" panose="020B0603020102020204" pitchFamily="34" charset="0"/>
              </a:rPr>
              <a:t>Recognition Program </a:t>
            </a:r>
          </a:p>
          <a:p>
            <a:pPr algn="ctr"/>
            <a:r>
              <a:rPr lang="en-US" i="1" dirty="0">
                <a:solidFill>
                  <a:schemeClr val="bg1"/>
                </a:solidFill>
                <a:latin typeface="Franklin Gothic Medium" panose="020B0603020102020204" pitchFamily="34" charset="0"/>
              </a:rPr>
              <a:t>3rd Quarter FY '25-26</a:t>
            </a:r>
            <a:endParaRPr lang="en-US" dirty="0">
              <a:solidFill>
                <a:schemeClr val="bg1"/>
              </a:solidFill>
              <a:latin typeface="Franklin Gothic Medium" panose="020B0603020102020204" pitchFamily="34" charset="0"/>
            </a:endParaRPr>
          </a:p>
          <a:p>
            <a:pPr marL="285750" indent="-285750">
              <a:buFont typeface="Arial"/>
              <a:buChar char="•"/>
            </a:pPr>
            <a:r>
              <a:rPr lang="en-US" b="1" dirty="0">
                <a:solidFill>
                  <a:schemeClr val="accent1"/>
                </a:solidFill>
                <a:latin typeface="Franklin Gothic Medium" panose="020B0603020102020204" pitchFamily="34" charset="0"/>
              </a:rPr>
              <a:t>Gold = 43</a:t>
            </a:r>
          </a:p>
          <a:p>
            <a:pPr marL="285750" indent="-285750">
              <a:buFont typeface="Arial"/>
              <a:buChar char="•"/>
            </a:pPr>
            <a:r>
              <a:rPr lang="en-US" b="1" dirty="0">
                <a:solidFill>
                  <a:schemeClr val="accent6"/>
                </a:solidFill>
                <a:latin typeface="Franklin Gothic Medium" panose="020B0603020102020204" pitchFamily="34" charset="0"/>
              </a:rPr>
              <a:t>Silver = 6</a:t>
            </a:r>
          </a:p>
          <a:p>
            <a:pPr marL="285750" indent="-285750">
              <a:buFont typeface="Arial"/>
              <a:buChar char="•"/>
            </a:pPr>
            <a:r>
              <a:rPr lang="en-US" b="1" dirty="0">
                <a:solidFill>
                  <a:schemeClr val="accent3">
                    <a:lumMod val="49000"/>
                  </a:schemeClr>
                </a:solidFill>
                <a:latin typeface="Franklin Gothic Medium" panose="020B0603020102020204" pitchFamily="34" charset="0"/>
              </a:rPr>
              <a:t>Bronze = 9</a:t>
            </a:r>
          </a:p>
          <a:p>
            <a:pPr marL="285750" indent="-285750">
              <a:buFont typeface="Arial"/>
              <a:buChar char="•"/>
            </a:pPr>
            <a:endParaRPr lang="en-US" dirty="0">
              <a:solidFill>
                <a:schemeClr val="bg1"/>
              </a:solidFill>
              <a:latin typeface="Franklin Gothic Medium" panose="020B0603020102020204" pitchFamily="34" charset="0"/>
            </a:endParaRPr>
          </a:p>
          <a:p>
            <a:pPr algn="ctr"/>
            <a:r>
              <a:rPr lang="en-US" i="1" dirty="0">
                <a:solidFill>
                  <a:schemeClr val="bg1"/>
                </a:solidFill>
                <a:latin typeface="Franklin Gothic Medium" panose="020B0603020102020204" pitchFamily="34" charset="0"/>
              </a:rPr>
              <a:t>FY '24-25 Final Results:</a:t>
            </a:r>
          </a:p>
          <a:p>
            <a:pPr marL="285750" indent="-285750">
              <a:buFont typeface="Arial"/>
              <a:buChar char="•"/>
            </a:pPr>
            <a:r>
              <a:rPr lang="en-US" i="1" dirty="0">
                <a:solidFill>
                  <a:schemeClr val="bg1"/>
                </a:solidFill>
                <a:latin typeface="Franklin Gothic Medium" panose="020B0603020102020204" pitchFamily="34" charset="0"/>
              </a:rPr>
              <a:t>Gold = 37</a:t>
            </a:r>
          </a:p>
          <a:p>
            <a:pPr marL="285750" indent="-285750">
              <a:buFont typeface="Arial"/>
              <a:buChar char="•"/>
            </a:pPr>
            <a:r>
              <a:rPr lang="en-US" i="1" dirty="0">
                <a:solidFill>
                  <a:schemeClr val="bg1"/>
                </a:solidFill>
                <a:latin typeface="Franklin Gothic Medium" panose="020B0603020102020204" pitchFamily="34" charset="0"/>
              </a:rPr>
              <a:t>Silver = 6</a:t>
            </a:r>
          </a:p>
          <a:p>
            <a:pPr marL="285750" indent="-285750">
              <a:buFont typeface="Arial"/>
              <a:buChar char="•"/>
            </a:pPr>
            <a:r>
              <a:rPr lang="en-US" i="1" dirty="0">
                <a:solidFill>
                  <a:schemeClr val="bg1"/>
                </a:solidFill>
                <a:latin typeface="Franklin Gothic Medium" panose="020B0603020102020204" pitchFamily="34" charset="0"/>
              </a:rPr>
              <a:t>Bronze = 11</a:t>
            </a:r>
          </a:p>
        </p:txBody>
      </p:sp>
      <p:pic>
        <p:nvPicPr>
          <p:cNvPr id="8" name="Graphic 7" descr="Ribbon with solid fill">
            <a:extLst>
              <a:ext uri="{FF2B5EF4-FFF2-40B4-BE49-F238E27FC236}">
                <a16:creationId xmlns:a16="http://schemas.microsoft.com/office/drawing/2014/main" id="{94701169-1973-90D8-46B1-2CD6F8042A5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87384" y="926187"/>
            <a:ext cx="914400" cy="914400"/>
          </a:xfrm>
          <a:prstGeom prst="rect">
            <a:avLst/>
          </a:prstGeom>
        </p:spPr>
      </p:pic>
      <p:sp>
        <p:nvSpPr>
          <p:cNvPr id="6" name="TextBox 5">
            <a:extLst>
              <a:ext uri="{FF2B5EF4-FFF2-40B4-BE49-F238E27FC236}">
                <a16:creationId xmlns:a16="http://schemas.microsoft.com/office/drawing/2014/main" id="{C1BE402C-754A-216C-DF27-AACC049B30C6}"/>
              </a:ext>
            </a:extLst>
          </p:cNvPr>
          <p:cNvSpPr txBox="1"/>
          <p:nvPr/>
        </p:nvSpPr>
        <p:spPr>
          <a:xfrm>
            <a:off x="207817" y="1205344"/>
            <a:ext cx="785552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highlight>
                  <a:srgbClr val="FFFFFF"/>
                </a:highlight>
                <a:latin typeface="Franklin Gothic Medium" panose="020B0603020102020204" pitchFamily="34" charset="0"/>
                <a:ea typeface="+mn-lt"/>
                <a:cs typeface="+mn-lt"/>
              </a:rPr>
              <a:t>Funds are based on</a:t>
            </a:r>
            <a:endParaRPr lang="en-US" sz="1400" b="1" dirty="0">
              <a:latin typeface="Franklin Gothic Medium" panose="020B0603020102020204" pitchFamily="34" charset="0"/>
            </a:endParaRPr>
          </a:p>
          <a:p>
            <a:pPr marL="285750" indent="-285750">
              <a:buFont typeface="Arial"/>
              <a:buChar char="•"/>
            </a:pPr>
            <a:r>
              <a:rPr lang="en-US" sz="1400" dirty="0">
                <a:highlight>
                  <a:srgbClr val="FFFFFF"/>
                </a:highlight>
                <a:latin typeface="Franklin Gothic Medium" panose="020B0603020102020204" pitchFamily="34" charset="0"/>
                <a:ea typeface="+mn-lt"/>
                <a:cs typeface="+mn-lt"/>
              </a:rPr>
              <a:t>Submission of the annual agreement.</a:t>
            </a:r>
            <a:endParaRPr lang="en-US" sz="1400" dirty="0">
              <a:latin typeface="Franklin Gothic Medium" panose="020B0603020102020204" pitchFamily="34" charset="0"/>
            </a:endParaRPr>
          </a:p>
          <a:p>
            <a:pPr marL="285750" indent="-285750">
              <a:buFont typeface="Arial"/>
              <a:buChar char="•"/>
            </a:pPr>
            <a:r>
              <a:rPr lang="en-US" sz="1400" dirty="0">
                <a:highlight>
                  <a:srgbClr val="FFFFFF"/>
                </a:highlight>
                <a:latin typeface="Franklin Gothic Medium" panose="020B0603020102020204" pitchFamily="34" charset="0"/>
                <a:ea typeface="+mn-lt"/>
                <a:cs typeface="+mn-lt"/>
              </a:rPr>
              <a:t>Adherence to the annual agreement requirements.</a:t>
            </a:r>
            <a:endParaRPr lang="en-US" sz="1400" dirty="0">
              <a:latin typeface="Franklin Gothic Medium" panose="020B0603020102020204" pitchFamily="34" charset="0"/>
            </a:endParaRPr>
          </a:p>
          <a:p>
            <a:pPr marL="285750" indent="-285750">
              <a:buFont typeface="Arial"/>
              <a:buChar char="•"/>
            </a:pPr>
            <a:r>
              <a:rPr lang="en-US" sz="1400" dirty="0">
                <a:highlight>
                  <a:srgbClr val="FFFFFF"/>
                </a:highlight>
                <a:latin typeface="Franklin Gothic Medium" panose="020B0603020102020204" pitchFamily="34" charset="0"/>
                <a:ea typeface="+mn-lt"/>
                <a:cs typeface="+mn-lt"/>
              </a:rPr>
              <a:t>Submission of the volunteer agreement by each individual board member.</a:t>
            </a:r>
            <a:endParaRPr lang="en-US" sz="1400" dirty="0">
              <a:latin typeface="Franklin Gothic Medium" panose="020B0603020102020204" pitchFamily="34" charset="0"/>
            </a:endParaRPr>
          </a:p>
          <a:p>
            <a:pPr marL="285750" indent="-285750">
              <a:buFont typeface="Arial"/>
              <a:buChar char="•"/>
            </a:pPr>
            <a:r>
              <a:rPr lang="en-US" sz="1400" dirty="0">
                <a:highlight>
                  <a:srgbClr val="FFFFFF"/>
                </a:highlight>
                <a:latin typeface="Franklin Gothic Medium" panose="020B0603020102020204" pitchFamily="34" charset="0"/>
                <a:ea typeface="+mn-lt"/>
                <a:cs typeface="+mn-lt"/>
              </a:rPr>
              <a:t>Submission of quarterly financial reports.</a:t>
            </a:r>
            <a:endParaRPr lang="en-US" sz="1400" dirty="0">
              <a:latin typeface="Franklin Gothic Medium" panose="020B0603020102020204" pitchFamily="34" charset="0"/>
            </a:endParaRPr>
          </a:p>
          <a:p>
            <a:pPr marL="285750" indent="-285750">
              <a:buFont typeface="Arial"/>
              <a:buChar char="•"/>
            </a:pPr>
            <a:r>
              <a:rPr lang="en-US" sz="1400" dirty="0">
                <a:highlight>
                  <a:srgbClr val="FFFFFF"/>
                </a:highlight>
                <a:latin typeface="Franklin Gothic Medium" panose="020B0603020102020204" pitchFamily="34" charset="0"/>
                <a:ea typeface="+mn-lt"/>
                <a:cs typeface="+mn-lt"/>
              </a:rPr>
              <a:t>Number of Purdue Alumni Association (PAA) members in the club’s geographic area.</a:t>
            </a:r>
            <a:endParaRPr lang="en-US" sz="1400" dirty="0">
              <a:latin typeface="Franklin Gothic Medium" panose="020B0603020102020204" pitchFamily="34" charset="0"/>
            </a:endParaRPr>
          </a:p>
          <a:p>
            <a:pPr marL="285750" indent="-285750">
              <a:buFont typeface="Arial"/>
              <a:buChar char="•"/>
            </a:pPr>
            <a:r>
              <a:rPr lang="en-US" sz="1400" dirty="0">
                <a:highlight>
                  <a:srgbClr val="FFFFFF"/>
                </a:highlight>
                <a:latin typeface="Franklin Gothic Medium" panose="020B0603020102020204" pitchFamily="34" charset="0"/>
                <a:ea typeface="+mn-lt"/>
                <a:cs typeface="+mn-lt"/>
              </a:rPr>
              <a:t>The standing of the club based on the recognition program</a:t>
            </a:r>
            <a:endParaRPr lang="en-US" sz="1400" dirty="0">
              <a:latin typeface="Franklin Gothic Medium" panose="020B0603020102020204" pitchFamily="34" charset="0"/>
            </a:endParaRPr>
          </a:p>
          <a:p>
            <a:pPr marL="742950" lvl="1" indent="-285750">
              <a:buFont typeface="Arial"/>
              <a:buChar char="•"/>
            </a:pPr>
            <a:r>
              <a:rPr lang="en-US" sz="1400" dirty="0">
                <a:highlight>
                  <a:srgbClr val="FFFFFF"/>
                </a:highlight>
                <a:latin typeface="Franklin Gothic Medium" panose="020B0603020102020204" pitchFamily="34" charset="0"/>
                <a:ea typeface="+mn-lt"/>
                <a:cs typeface="+mn-lt"/>
              </a:rPr>
              <a:t>Gold = $2.50 per PAA member in the club’s geographic zip code area and $500 in operational funds</a:t>
            </a:r>
            <a:endParaRPr lang="en-US" sz="1400" dirty="0">
              <a:latin typeface="Franklin Gothic Medium" panose="020B0603020102020204" pitchFamily="34" charset="0"/>
            </a:endParaRPr>
          </a:p>
          <a:p>
            <a:pPr marL="742950" lvl="1" indent="-285750">
              <a:buFont typeface="Arial"/>
              <a:buChar char="•"/>
            </a:pPr>
            <a:r>
              <a:rPr lang="en-US" sz="1400" dirty="0">
                <a:highlight>
                  <a:srgbClr val="FFFFFF"/>
                </a:highlight>
                <a:latin typeface="Franklin Gothic Medium" panose="020B0603020102020204" pitchFamily="34" charset="0"/>
                <a:ea typeface="+mn-lt"/>
                <a:cs typeface="+mn-lt"/>
              </a:rPr>
              <a:t>Silver = $1.50 per PAA member and $500 in operational funds</a:t>
            </a:r>
            <a:endParaRPr lang="en-US" sz="1400" dirty="0">
              <a:latin typeface="Franklin Gothic Medium" panose="020B0603020102020204" pitchFamily="34" charset="0"/>
            </a:endParaRPr>
          </a:p>
          <a:p>
            <a:pPr marL="742950" lvl="1" indent="-285750">
              <a:buFont typeface="Arial"/>
              <a:buChar char="•"/>
            </a:pPr>
            <a:r>
              <a:rPr lang="en-US" sz="1400" dirty="0">
                <a:highlight>
                  <a:srgbClr val="FFFFFF"/>
                </a:highlight>
                <a:latin typeface="Franklin Gothic Medium" panose="020B0603020102020204" pitchFamily="34" charset="0"/>
                <a:ea typeface="+mn-lt"/>
                <a:cs typeface="+mn-lt"/>
              </a:rPr>
              <a:t>Bronze = $500 (flat amount)</a:t>
            </a:r>
            <a:endParaRPr lang="en-US" sz="1400" dirty="0">
              <a:latin typeface="Franklin Gothic Medium" panose="020B0603020102020204" pitchFamily="34" charset="0"/>
            </a:endParaRPr>
          </a:p>
          <a:p>
            <a:pPr marL="285750" indent="-285750">
              <a:buFont typeface="Arial"/>
              <a:buChar char="•"/>
            </a:pPr>
            <a:r>
              <a:rPr lang="en-US" sz="1400" b="1" dirty="0">
                <a:highlight>
                  <a:srgbClr val="FFFFFF"/>
                </a:highlight>
                <a:latin typeface="Franklin Gothic Medium" panose="020B0603020102020204" pitchFamily="34" charset="0"/>
                <a:ea typeface="+mn-lt"/>
                <a:cs typeface="+mn-lt"/>
              </a:rPr>
              <a:t>Scholarship donation (if Gold or Silver)</a:t>
            </a:r>
            <a:endParaRPr lang="en-US" sz="1400" b="1" dirty="0">
              <a:latin typeface="Franklin Gothic Medium" panose="020B0603020102020204" pitchFamily="34" charset="0"/>
            </a:endParaRPr>
          </a:p>
          <a:p>
            <a:pPr marL="742950" lvl="1" indent="-285750">
              <a:buFont typeface="Arial"/>
              <a:buChar char="•"/>
            </a:pPr>
            <a:r>
              <a:rPr lang="en-US" sz="1400" dirty="0">
                <a:highlight>
                  <a:srgbClr val="FFFFFF"/>
                </a:highlight>
                <a:latin typeface="Franklin Gothic Medium" panose="020B0603020102020204" pitchFamily="34" charset="0"/>
                <a:ea typeface="+mn-lt"/>
                <a:cs typeface="+mn-lt"/>
              </a:rPr>
              <a:t>Gold = $1,000 ($500 for clubs that have accounts outside of the Purdue Research Foundation)</a:t>
            </a:r>
            <a:endParaRPr lang="en-US" sz="1400" dirty="0">
              <a:latin typeface="Franklin Gothic Medium" panose="020B0603020102020204" pitchFamily="34" charset="0"/>
            </a:endParaRPr>
          </a:p>
          <a:p>
            <a:pPr marL="742950" lvl="1" indent="-285750">
              <a:buFont typeface="Arial"/>
              <a:buChar char="•"/>
            </a:pPr>
            <a:r>
              <a:rPr lang="en-US" sz="1400" dirty="0">
                <a:highlight>
                  <a:srgbClr val="FFFFFF"/>
                </a:highlight>
                <a:latin typeface="Franklin Gothic Medium" panose="020B0603020102020204" pitchFamily="34" charset="0"/>
                <a:ea typeface="+mn-lt"/>
                <a:cs typeface="+mn-lt"/>
              </a:rPr>
              <a:t>Silver = $600 ($300 for clubs that have accounts outside of the Purdue Research Foundation)</a:t>
            </a:r>
            <a:endParaRPr lang="en-US" sz="1400" dirty="0">
              <a:latin typeface="Franklin Gothic Medium" panose="020B0603020102020204" pitchFamily="34" charset="0"/>
            </a:endParaRPr>
          </a:p>
          <a:p>
            <a:pPr algn="l"/>
            <a:endParaRPr lang="en-US" sz="1400" b="1" dirty="0">
              <a:latin typeface="Franklin Gothic Medium" panose="020B0603020102020204" pitchFamily="34" charset="0"/>
            </a:endParaRPr>
          </a:p>
          <a:p>
            <a:pPr marL="285750" indent="-285750">
              <a:buFont typeface="Arial"/>
              <a:buChar char="•"/>
            </a:pPr>
            <a:r>
              <a:rPr lang="en-US" sz="1400" b="1" dirty="0">
                <a:latin typeface="Franklin Gothic Medium" panose="020B0603020102020204" pitchFamily="34" charset="0"/>
              </a:rPr>
              <a:t>Gold = 8 events, including 1 Scholarship Fundraising Event</a:t>
            </a:r>
          </a:p>
          <a:p>
            <a:pPr marL="285750" indent="-285750">
              <a:buFont typeface="Arial"/>
              <a:buChar char="•"/>
            </a:pPr>
            <a:r>
              <a:rPr lang="en-US" sz="1400" b="1" dirty="0">
                <a:latin typeface="Franklin Gothic Medium" panose="020B0603020102020204" pitchFamily="34" charset="0"/>
              </a:rPr>
              <a:t>Silver = 5 event, including 1 Scholarship Fundraising Event</a:t>
            </a:r>
          </a:p>
          <a:p>
            <a:pPr marL="285750" indent="-285750">
              <a:buFont typeface="Arial"/>
              <a:buChar char="•"/>
            </a:pPr>
            <a:r>
              <a:rPr lang="en-US" sz="1400" b="1" dirty="0">
                <a:latin typeface="Franklin Gothic Medium" panose="020B0603020102020204" pitchFamily="34" charset="0"/>
              </a:rPr>
              <a:t>Bronze = 3 events</a:t>
            </a:r>
            <a:endParaRPr lang="en-US" dirty="0">
              <a:latin typeface="Franklin Gothic Medium" panose="020B0603020102020204" pitchFamily="34" charset="0"/>
            </a:endParaRPr>
          </a:p>
        </p:txBody>
      </p:sp>
    </p:spTree>
    <p:extLst>
      <p:ext uri="{BB962C8B-B14F-4D97-AF65-F5344CB8AC3E}">
        <p14:creationId xmlns:p14="http://schemas.microsoft.com/office/powerpoint/2010/main" val="23794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1AF5C-0EE3-E112-6282-1DB89C4DE67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33FA3B1-2768-9460-7B76-53EE3D44408B}"/>
              </a:ext>
            </a:extLst>
          </p:cNvPr>
          <p:cNvSpPr>
            <a:spLocks noGrp="1"/>
          </p:cNvSpPr>
          <p:nvPr>
            <p:ph type="body" sz="quarter" idx="14"/>
          </p:nvPr>
        </p:nvSpPr>
        <p:spPr>
          <a:xfrm>
            <a:off x="914399" y="1526115"/>
            <a:ext cx="10484428" cy="5694470"/>
          </a:xfrm>
        </p:spPr>
        <p:txBody>
          <a:bodyPr lIns="0" tIns="0" rIns="0" bIns="0" anchor="t">
            <a:normAutofit/>
          </a:bodyPr>
          <a:lstStyle/>
          <a:p>
            <a:pPr lvl="1"/>
            <a:endParaRPr lang="en-US" sz="2400">
              <a:solidFill>
                <a:schemeClr val="bg1"/>
              </a:solidFill>
              <a:latin typeface="Franklin Gothic Medium"/>
            </a:endParaRPr>
          </a:p>
          <a:p>
            <a:pPr lvl="1"/>
            <a:endParaRPr lang="en-US" sz="2000">
              <a:solidFill>
                <a:srgbClr val="FF0000"/>
              </a:solidFill>
              <a:latin typeface="Franklin Gothic Medium" panose="020B0603020102020204" pitchFamily="34" charset="0"/>
            </a:endParaRPr>
          </a:p>
          <a:p>
            <a:endParaRPr lang="en-US" sz="2200" b="1">
              <a:solidFill>
                <a:schemeClr val="tx1"/>
              </a:solidFill>
              <a:latin typeface="Franklin Gothic Medium" panose="020B0603020102020204" pitchFamily="34" charset="0"/>
            </a:endParaRPr>
          </a:p>
          <a:p>
            <a:pPr marL="0" indent="0">
              <a:buNone/>
            </a:pPr>
            <a:endParaRPr lang="en-US" sz="2200" b="1">
              <a:solidFill>
                <a:schemeClr val="tx1"/>
              </a:solidFill>
              <a:latin typeface="Franklin Gothic Medium" panose="020B0603020102020204" pitchFamily="34" charset="0"/>
            </a:endParaRPr>
          </a:p>
          <a:p>
            <a:endParaRPr lang="en-US" sz="2200" b="1">
              <a:solidFill>
                <a:schemeClr val="tx1"/>
              </a:solidFill>
              <a:latin typeface="Franklin Gothic Medium" panose="020B0603020102020204" pitchFamily="34" charset="0"/>
            </a:endParaRPr>
          </a:p>
          <a:p>
            <a:pPr marL="228600" lvl="1" indent="0">
              <a:buNone/>
            </a:pPr>
            <a:r>
              <a:rPr lang="en-US" sz="2600" b="1">
                <a:solidFill>
                  <a:schemeClr val="bg1"/>
                </a:solidFill>
                <a:latin typeface="Franklin Gothic Medium"/>
              </a:rPr>
              <a:t>						</a:t>
            </a:r>
          </a:p>
          <a:p>
            <a:endParaRPr lang="en-US" b="1"/>
          </a:p>
        </p:txBody>
      </p:sp>
      <p:sp>
        <p:nvSpPr>
          <p:cNvPr id="5" name="Subtitle 2">
            <a:extLst>
              <a:ext uri="{FF2B5EF4-FFF2-40B4-BE49-F238E27FC236}">
                <a16:creationId xmlns:a16="http://schemas.microsoft.com/office/drawing/2014/main" id="{739755D1-24D3-2D74-39F8-EE5BDDF9B0A0}"/>
              </a:ext>
            </a:extLst>
          </p:cNvPr>
          <p:cNvSpPr>
            <a:spLocks noGrp="1"/>
          </p:cNvSpPr>
          <p:nvPr>
            <p:ph type="subTitle" idx="1"/>
          </p:nvPr>
        </p:nvSpPr>
        <p:spPr>
          <a:xfrm>
            <a:off x="1043553" y="1230561"/>
            <a:ext cx="8431495" cy="1733808"/>
          </a:xfrm>
        </p:spPr>
        <p:txBody>
          <a:bodyPr/>
          <a:lstStyle/>
          <a:p>
            <a:r>
              <a:rPr lang="en-US" sz="3200">
                <a:solidFill>
                  <a:schemeClr val="accent5">
                    <a:lumMod val="50000"/>
                    <a:lumOff val="50000"/>
                  </a:schemeClr>
                </a:solidFill>
                <a:latin typeface="Franklin Gothic Medium"/>
              </a:rPr>
              <a:t>W-9 &amp; Federal Tax ID Clarification</a:t>
            </a:r>
          </a:p>
          <a:p>
            <a:endParaRPr lang="en-US" sz="3200">
              <a:solidFill>
                <a:schemeClr val="accent5">
                  <a:lumMod val="50000"/>
                  <a:lumOff val="50000"/>
                </a:schemeClr>
              </a:solidFill>
              <a:latin typeface="Franklin Gothic Medium" panose="020B0603020102020204" pitchFamily="34" charset="0"/>
            </a:endParaRPr>
          </a:p>
          <a:p>
            <a:endParaRPr lang="en-US" sz="3200">
              <a:solidFill>
                <a:schemeClr val="accent5">
                  <a:lumMod val="50000"/>
                  <a:lumOff val="50000"/>
                </a:schemeClr>
              </a:solidFill>
              <a:latin typeface="Franklin Gothic Medium" panose="020B0603020102020204" pitchFamily="34" charset="0"/>
            </a:endParaRPr>
          </a:p>
        </p:txBody>
      </p:sp>
      <p:sp>
        <p:nvSpPr>
          <p:cNvPr id="7" name="Title 6">
            <a:extLst>
              <a:ext uri="{FF2B5EF4-FFF2-40B4-BE49-F238E27FC236}">
                <a16:creationId xmlns:a16="http://schemas.microsoft.com/office/drawing/2014/main" id="{FE78144F-40F7-ABE9-0EB0-BFBE124FC3C4}"/>
              </a:ext>
            </a:extLst>
          </p:cNvPr>
          <p:cNvSpPr>
            <a:spLocks noGrp="1"/>
          </p:cNvSpPr>
          <p:nvPr>
            <p:ph type="ctrTitle"/>
          </p:nvPr>
        </p:nvSpPr>
        <p:spPr>
          <a:xfrm>
            <a:off x="1043553" y="409021"/>
            <a:ext cx="9234309" cy="512448"/>
          </a:xfrm>
        </p:spPr>
        <p:txBody>
          <a:bodyPr/>
          <a:lstStyle/>
          <a:p>
            <a:r>
              <a:rPr lang="en-US">
                <a:latin typeface="Acumin Pro ExtraCondensed"/>
              </a:rPr>
              <a:t>Operational Reminders &amp; Updates: </a:t>
            </a:r>
          </a:p>
        </p:txBody>
      </p:sp>
      <p:sp>
        <p:nvSpPr>
          <p:cNvPr id="2" name="TextBox 1">
            <a:extLst>
              <a:ext uri="{FF2B5EF4-FFF2-40B4-BE49-F238E27FC236}">
                <a16:creationId xmlns:a16="http://schemas.microsoft.com/office/drawing/2014/main" id="{29A2130E-F9EE-F125-2BCC-06AD9D2AE4B1}"/>
              </a:ext>
            </a:extLst>
          </p:cNvPr>
          <p:cNvSpPr txBox="1"/>
          <p:nvPr/>
        </p:nvSpPr>
        <p:spPr>
          <a:xfrm>
            <a:off x="917311" y="1719148"/>
            <a:ext cx="10276511"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highlight>
                  <a:srgbClr val="FFFFFF"/>
                </a:highlight>
                <a:latin typeface="Franklin Gothic Medium" panose="020B0603020102020204" pitchFamily="34" charset="0"/>
              </a:rPr>
              <a:t>We've identified a past miscommunication regarding W-9s and Federal Tax ID numbers.</a:t>
            </a:r>
          </a:p>
          <a:p>
            <a:pPr marL="342900" indent="-342900">
              <a:buFont typeface="Arial"/>
              <a:buChar char="•"/>
            </a:pPr>
            <a:endParaRPr lang="en-US" sz="2000" b="1" dirty="0">
              <a:highlight>
                <a:srgbClr val="FFFFFF"/>
              </a:highlight>
              <a:latin typeface="Franklin Gothic Medium" panose="020B0603020102020204" pitchFamily="34" charset="0"/>
            </a:endParaRPr>
          </a:p>
          <a:p>
            <a:pPr marL="342900" indent="-342900">
              <a:buFont typeface="Arial"/>
              <a:buChar char="•"/>
            </a:pPr>
            <a:r>
              <a:rPr lang="en-US" sz="2000" b="1" dirty="0">
                <a:highlight>
                  <a:srgbClr val="FFFFFF"/>
                </a:highlight>
                <a:latin typeface="Franklin Gothic Medium" panose="020B0603020102020204" pitchFamily="34" charset="0"/>
              </a:rPr>
              <a:t>All alumni clubs use the Purdue Alumni Association (PAA) Federal Tax ID</a:t>
            </a:r>
            <a:r>
              <a:rPr lang="en-US" sz="2000" dirty="0">
                <a:highlight>
                  <a:srgbClr val="FFFFFF"/>
                </a:highlight>
                <a:latin typeface="Franklin Gothic Medium" panose="020B0603020102020204" pitchFamily="34" charset="0"/>
              </a:rPr>
              <a:t> – not the Purdue for Life Foundation (PFLF) or Purdue Research Foundation (PRF) ID.</a:t>
            </a:r>
          </a:p>
          <a:p>
            <a:pPr marL="342900" indent="-342900">
              <a:buFont typeface="Arial"/>
              <a:buChar char="•"/>
            </a:pPr>
            <a:endParaRPr lang="en-US" sz="2000" dirty="0">
              <a:highlight>
                <a:srgbClr val="FFFFFF"/>
              </a:highlight>
              <a:latin typeface="Franklin Gothic Medium" panose="020B0603020102020204" pitchFamily="34" charset="0"/>
            </a:endParaRPr>
          </a:p>
          <a:p>
            <a:pPr marL="342900" indent="-342900">
              <a:buFont typeface="Arial"/>
              <a:buChar char="•"/>
            </a:pPr>
            <a:r>
              <a:rPr lang="en-US" sz="2000" dirty="0">
                <a:highlight>
                  <a:srgbClr val="FFFFFF"/>
                </a:highlight>
                <a:latin typeface="Franklin Gothic Medium" panose="020B0603020102020204" pitchFamily="34" charset="0"/>
              </a:rPr>
              <a:t>If a venue, sponsor, employer, or vendor requests a W-9 or Federal ID, contact </a:t>
            </a:r>
            <a:r>
              <a:rPr lang="en-US" sz="2000" dirty="0">
                <a:highlight>
                  <a:srgbClr val="FFFFFF"/>
                </a:highlight>
                <a:latin typeface="Franklin Gothic Medium" panose="020B0603020102020204" pitchFamily="34" charset="0"/>
                <a:hlinkClick r:id="rId3"/>
              </a:rPr>
              <a:t>alumniclubs@purdueforlife.org</a:t>
            </a:r>
            <a:r>
              <a:rPr lang="en-US" sz="2000" dirty="0">
                <a:highlight>
                  <a:srgbClr val="FFFFFF"/>
                </a:highlight>
                <a:latin typeface="Franklin Gothic Medium" panose="020B0603020102020204" pitchFamily="34" charset="0"/>
              </a:rPr>
              <a:t>.</a:t>
            </a:r>
          </a:p>
          <a:p>
            <a:pPr marL="342900" indent="-342900">
              <a:buFont typeface="Arial"/>
              <a:buChar char="•"/>
            </a:pPr>
            <a:endParaRPr lang="en-US" sz="2000" dirty="0">
              <a:highlight>
                <a:srgbClr val="FFFFFF"/>
              </a:highlight>
              <a:latin typeface="Franklin Gothic Medium" panose="020B0603020102020204" pitchFamily="34" charset="0"/>
            </a:endParaRPr>
          </a:p>
          <a:p>
            <a:pPr marL="342900" indent="-342900">
              <a:buFont typeface="Arial"/>
              <a:buChar char="•"/>
            </a:pPr>
            <a:r>
              <a:rPr lang="en-US" sz="2000" dirty="0">
                <a:highlight>
                  <a:srgbClr val="FFFFFF"/>
                </a:highlight>
                <a:latin typeface="Franklin Gothic Medium" panose="020B0603020102020204" pitchFamily="34" charset="0"/>
              </a:rPr>
              <a:t>Ilenia or Denise will provide the correct documentation.</a:t>
            </a:r>
          </a:p>
          <a:p>
            <a:pPr marL="342900" indent="-342900">
              <a:buFont typeface="Arial"/>
              <a:buChar char="•"/>
            </a:pPr>
            <a:endParaRPr lang="en-US" sz="2000" dirty="0">
              <a:highlight>
                <a:srgbClr val="FFFFFF"/>
              </a:highlight>
              <a:latin typeface="Franklin Gothic Medium" panose="020B0603020102020204" pitchFamily="34" charset="0"/>
            </a:endParaRPr>
          </a:p>
          <a:p>
            <a:pPr marL="342900" indent="-342900">
              <a:buFont typeface="Arial"/>
              <a:buChar char="•"/>
            </a:pPr>
            <a:r>
              <a:rPr lang="en-US" sz="2000" dirty="0">
                <a:highlight>
                  <a:srgbClr val="FFFFFF"/>
                </a:highlight>
                <a:latin typeface="Franklin Gothic Medium" panose="020B0603020102020204" pitchFamily="34" charset="0"/>
              </a:rPr>
              <a:t>We apologize for the confusion caused by prior communication indicating otherwise.</a:t>
            </a:r>
            <a:endParaRPr lang="en-US" dirty="0">
              <a:latin typeface="Franklin Gothic Medium" panose="020B0603020102020204" pitchFamily="34" charset="0"/>
            </a:endParaRPr>
          </a:p>
          <a:p>
            <a:pPr marL="342900" indent="-342900">
              <a:buFont typeface="Arial"/>
              <a:buChar char="•"/>
            </a:pPr>
            <a:endParaRPr lang="en-US" sz="2000" dirty="0">
              <a:highlight>
                <a:srgbClr val="FFFFFF"/>
              </a:highlight>
              <a:latin typeface="Franklin Gothic"/>
            </a:endParaRPr>
          </a:p>
          <a:p>
            <a:r>
              <a:rPr lang="en-US" sz="2000" dirty="0">
                <a:highlight>
                  <a:srgbClr val="FFFFFF"/>
                </a:highlight>
                <a:latin typeface="Franklin Gothic"/>
              </a:rPr>
              <a:t> </a:t>
            </a:r>
          </a:p>
        </p:txBody>
      </p:sp>
    </p:spTree>
    <p:extLst>
      <p:ext uri="{BB962C8B-B14F-4D97-AF65-F5344CB8AC3E}">
        <p14:creationId xmlns:p14="http://schemas.microsoft.com/office/powerpoint/2010/main" val="172859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63DFA-F42E-D62F-B012-BC10DB09F7C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8F2CC5A-E640-A170-6602-3A4B088FC0E2}"/>
              </a:ext>
            </a:extLst>
          </p:cNvPr>
          <p:cNvSpPr>
            <a:spLocks noGrp="1"/>
          </p:cNvSpPr>
          <p:nvPr>
            <p:ph type="body" sz="quarter" idx="14"/>
          </p:nvPr>
        </p:nvSpPr>
        <p:spPr>
          <a:xfrm>
            <a:off x="914399" y="1526115"/>
            <a:ext cx="10484428" cy="5694470"/>
          </a:xfrm>
        </p:spPr>
        <p:txBody>
          <a:bodyPr lIns="0" tIns="0" rIns="0" bIns="0" anchor="t">
            <a:normAutofit/>
          </a:bodyPr>
          <a:lstStyle/>
          <a:p>
            <a:pPr lvl="1"/>
            <a:endParaRPr lang="en-US" sz="2400">
              <a:solidFill>
                <a:schemeClr val="bg1"/>
              </a:solidFill>
              <a:latin typeface="Franklin Gothic Medium"/>
            </a:endParaRPr>
          </a:p>
          <a:p>
            <a:pPr lvl="1"/>
            <a:endParaRPr lang="en-US" sz="2000">
              <a:solidFill>
                <a:srgbClr val="FF0000"/>
              </a:solidFill>
              <a:latin typeface="Franklin Gothic Medium" panose="020B0603020102020204" pitchFamily="34" charset="0"/>
            </a:endParaRPr>
          </a:p>
          <a:p>
            <a:endParaRPr lang="en-US" sz="2200" b="1">
              <a:solidFill>
                <a:schemeClr val="tx1"/>
              </a:solidFill>
              <a:latin typeface="Franklin Gothic Medium" panose="020B0603020102020204" pitchFamily="34" charset="0"/>
            </a:endParaRPr>
          </a:p>
          <a:p>
            <a:pPr marL="0" indent="0">
              <a:buNone/>
            </a:pPr>
            <a:endParaRPr lang="en-US" sz="2200" b="1">
              <a:solidFill>
                <a:schemeClr val="tx1"/>
              </a:solidFill>
              <a:latin typeface="Franklin Gothic Medium" panose="020B0603020102020204" pitchFamily="34" charset="0"/>
            </a:endParaRPr>
          </a:p>
          <a:p>
            <a:endParaRPr lang="en-US" sz="2200" b="1">
              <a:solidFill>
                <a:schemeClr val="tx1"/>
              </a:solidFill>
              <a:latin typeface="Franklin Gothic Medium" panose="020B0603020102020204" pitchFamily="34" charset="0"/>
            </a:endParaRPr>
          </a:p>
          <a:p>
            <a:pPr marL="228600" lvl="1" indent="0">
              <a:buNone/>
            </a:pPr>
            <a:r>
              <a:rPr lang="en-US" sz="2600" b="1">
                <a:solidFill>
                  <a:schemeClr val="bg1"/>
                </a:solidFill>
                <a:latin typeface="Franklin Gothic Medium"/>
              </a:rPr>
              <a:t>						</a:t>
            </a:r>
          </a:p>
          <a:p>
            <a:endParaRPr lang="en-US" b="1"/>
          </a:p>
        </p:txBody>
      </p:sp>
      <p:sp>
        <p:nvSpPr>
          <p:cNvPr id="7" name="Title 6">
            <a:extLst>
              <a:ext uri="{FF2B5EF4-FFF2-40B4-BE49-F238E27FC236}">
                <a16:creationId xmlns:a16="http://schemas.microsoft.com/office/drawing/2014/main" id="{6C9D422B-C12B-B790-5A72-10694F653FE9}"/>
              </a:ext>
            </a:extLst>
          </p:cNvPr>
          <p:cNvSpPr>
            <a:spLocks noGrp="1"/>
          </p:cNvSpPr>
          <p:nvPr>
            <p:ph type="ctrTitle"/>
          </p:nvPr>
        </p:nvSpPr>
        <p:spPr>
          <a:xfrm>
            <a:off x="1043553" y="409021"/>
            <a:ext cx="9234309" cy="512448"/>
          </a:xfrm>
        </p:spPr>
        <p:txBody>
          <a:bodyPr/>
          <a:lstStyle/>
          <a:p>
            <a:r>
              <a:rPr lang="en-US">
                <a:latin typeface="Acumin Pro ExtraCondensed"/>
              </a:rPr>
              <a:t>Emergency &amp; After Hours Support </a:t>
            </a:r>
          </a:p>
        </p:txBody>
      </p:sp>
      <p:sp>
        <p:nvSpPr>
          <p:cNvPr id="8" name="TextBox 7">
            <a:extLst>
              <a:ext uri="{FF2B5EF4-FFF2-40B4-BE49-F238E27FC236}">
                <a16:creationId xmlns:a16="http://schemas.microsoft.com/office/drawing/2014/main" id="{7B76C7A8-A1C9-B9C5-DF34-10B110251485}"/>
              </a:ext>
            </a:extLst>
          </p:cNvPr>
          <p:cNvSpPr txBox="1"/>
          <p:nvPr/>
        </p:nvSpPr>
        <p:spPr>
          <a:xfrm>
            <a:off x="2560342" y="933648"/>
            <a:ext cx="8847944"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Franklin Gothic Medium" panose="020B0603020102020204" pitchFamily="34" charset="0"/>
                <a:ea typeface="+mn-lt"/>
                <a:cs typeface="+mn-lt"/>
              </a:rPr>
              <a:t>This process is intended for urgent, time-sensitive situations that require immediate communication to attendees before they travel to an event.</a:t>
            </a:r>
            <a:endParaRPr lang="en-US" dirty="0">
              <a:latin typeface="Franklin Gothic Medium" panose="020B0603020102020204" pitchFamily="34" charset="0"/>
            </a:endParaRPr>
          </a:p>
          <a:p>
            <a:endParaRPr lang="en-US" dirty="0">
              <a:latin typeface="Franklin Gothic Medium" panose="020B0603020102020204" pitchFamily="34" charset="0"/>
              <a:ea typeface="+mn-lt"/>
              <a:cs typeface="+mn-lt"/>
            </a:endParaRPr>
          </a:p>
          <a:p>
            <a:r>
              <a:rPr lang="en-US" dirty="0">
                <a:latin typeface="Franklin Gothic Medium" panose="020B0603020102020204" pitchFamily="34" charset="0"/>
                <a:ea typeface="+mn-lt"/>
                <a:cs typeface="+mn-lt"/>
              </a:rPr>
              <a:t>How to Submit an Emergency:</a:t>
            </a:r>
            <a:endParaRPr lang="en-US" dirty="0">
              <a:latin typeface="Franklin Gothic Medium" panose="020B0603020102020204" pitchFamily="34" charset="0"/>
            </a:endParaRPr>
          </a:p>
          <a:p>
            <a:pPr marL="285750" indent="-285750">
              <a:buFont typeface="Arial"/>
              <a:buChar char="•"/>
            </a:pPr>
            <a:r>
              <a:rPr lang="en-US" dirty="0">
                <a:latin typeface="Franklin Gothic Medium" panose="020B0603020102020204" pitchFamily="34" charset="0"/>
                <a:ea typeface="+mn-lt"/>
                <a:cs typeface="+mn-lt"/>
              </a:rPr>
              <a:t>Email </a:t>
            </a:r>
            <a:r>
              <a:rPr lang="en-US" dirty="0">
                <a:latin typeface="Franklin Gothic Medium" panose="020B0603020102020204" pitchFamily="34" charset="0"/>
                <a:ea typeface="+mn-lt"/>
                <a:cs typeface="+mn-lt"/>
                <a:hlinkClick r:id="rId3"/>
              </a:rPr>
              <a:t>alumniclubs@purdueforlife.org</a:t>
            </a:r>
            <a:endParaRPr lang="en-US" dirty="0">
              <a:latin typeface="Franklin Gothic Medium" panose="020B0603020102020204" pitchFamily="34" charset="0"/>
              <a:ea typeface="+mn-lt"/>
              <a:cs typeface="+mn-lt"/>
            </a:endParaRPr>
          </a:p>
          <a:p>
            <a:pPr marL="742950" lvl="1" indent="-285750">
              <a:buFont typeface="Courier New"/>
              <a:buChar char="o"/>
            </a:pPr>
            <a:r>
              <a:rPr lang="en-US" dirty="0">
                <a:latin typeface="Franklin Gothic Medium" panose="020B0603020102020204" pitchFamily="34" charset="0"/>
                <a:ea typeface="+mn-lt"/>
                <a:cs typeface="+mn-lt"/>
              </a:rPr>
              <a:t>CC LeAnne Williams</a:t>
            </a:r>
            <a:endParaRPr lang="en-US" dirty="0">
              <a:latin typeface="Franklin Gothic Medium" panose="020B0603020102020204" pitchFamily="34" charset="0"/>
            </a:endParaRPr>
          </a:p>
          <a:p>
            <a:pPr marL="285750" indent="-285750">
              <a:buFont typeface="Arial"/>
              <a:buChar char="•"/>
            </a:pPr>
            <a:r>
              <a:rPr lang="en-US" dirty="0">
                <a:latin typeface="Franklin Gothic Medium" panose="020B0603020102020204" pitchFamily="34" charset="0"/>
                <a:ea typeface="+mn-lt"/>
                <a:cs typeface="+mn-lt"/>
              </a:rPr>
              <a:t>Submit at least 3 hours prior to the event start time</a:t>
            </a:r>
          </a:p>
          <a:p>
            <a:pPr marL="742950" lvl="1" indent="-285750">
              <a:buFont typeface="Courier New"/>
              <a:buChar char="o"/>
            </a:pPr>
            <a:r>
              <a:rPr lang="en-US" dirty="0">
                <a:latin typeface="Franklin Gothic Medium" panose="020B0603020102020204" pitchFamily="34" charset="0"/>
                <a:ea typeface="+mn-lt"/>
                <a:cs typeface="+mn-lt"/>
              </a:rPr>
              <a:t>Clearly describe the emergency and specify the action(s) needed</a:t>
            </a:r>
          </a:p>
          <a:p>
            <a:pPr marL="285750" indent="-285750">
              <a:buFont typeface="Arial"/>
              <a:buChar char="•"/>
            </a:pPr>
            <a:endParaRPr lang="en-US" dirty="0">
              <a:latin typeface="Franklin Gothic Medium" panose="020B0603020102020204" pitchFamily="34" charset="0"/>
              <a:ea typeface="+mn-lt"/>
              <a:cs typeface="+mn-lt"/>
            </a:endParaRPr>
          </a:p>
          <a:p>
            <a:r>
              <a:rPr lang="en-US" dirty="0">
                <a:latin typeface="Franklin Gothic Medium" panose="020B0603020102020204" pitchFamily="34" charset="0"/>
                <a:ea typeface="+mn-lt"/>
                <a:cs typeface="+mn-lt"/>
              </a:rPr>
              <a:t>Examples of Emergencies:</a:t>
            </a:r>
            <a:endParaRPr lang="en-US" dirty="0">
              <a:latin typeface="Franklin Gothic Medium" panose="020B0603020102020204" pitchFamily="34" charset="0"/>
            </a:endParaRPr>
          </a:p>
          <a:p>
            <a:pPr marL="285750" indent="-285750">
              <a:buFont typeface="Arial"/>
              <a:buChar char="•"/>
            </a:pPr>
            <a:r>
              <a:rPr lang="en-US" dirty="0">
                <a:latin typeface="Franklin Gothic Medium" panose="020B0603020102020204" pitchFamily="34" charset="0"/>
                <a:ea typeface="+mn-lt"/>
                <a:cs typeface="+mn-lt"/>
              </a:rPr>
              <a:t>Weather-related changes</a:t>
            </a:r>
          </a:p>
          <a:p>
            <a:pPr marL="285750" indent="-285750">
              <a:buFont typeface="Arial"/>
              <a:buChar char="•"/>
            </a:pPr>
            <a:r>
              <a:rPr lang="en-US" dirty="0">
                <a:latin typeface="Franklin Gothic Medium" panose="020B0603020102020204" pitchFamily="34" charset="0"/>
                <a:ea typeface="+mn-lt"/>
                <a:cs typeface="+mn-lt"/>
              </a:rPr>
              <a:t>Venue or location changes</a:t>
            </a:r>
          </a:p>
          <a:p>
            <a:pPr marL="285750" indent="-285750">
              <a:buFont typeface="Arial"/>
              <a:buChar char="•"/>
            </a:pPr>
            <a:r>
              <a:rPr lang="en-US" dirty="0">
                <a:latin typeface="Franklin Gothic Medium" panose="020B0603020102020204" pitchFamily="34" charset="0"/>
                <a:ea typeface="+mn-lt"/>
                <a:cs typeface="+mn-lt"/>
              </a:rPr>
              <a:t>Parking or arrival updates</a:t>
            </a:r>
          </a:p>
          <a:p>
            <a:pPr marL="285750" indent="-285750">
              <a:buFont typeface="Arial"/>
              <a:buChar char="•"/>
            </a:pPr>
            <a:r>
              <a:rPr lang="en-US" dirty="0">
                <a:latin typeface="Franklin Gothic Medium" panose="020B0603020102020204" pitchFamily="34" charset="0"/>
                <a:ea typeface="+mn-lt"/>
                <a:cs typeface="+mn-lt"/>
              </a:rPr>
              <a:t>Event cancellation or rescheduling</a:t>
            </a:r>
            <a:endParaRPr lang="en-US" dirty="0">
              <a:latin typeface="Franklin Gothic Medium" panose="020B0603020102020204" pitchFamily="34" charset="0"/>
            </a:endParaRPr>
          </a:p>
          <a:p>
            <a:endParaRPr lang="en-US" dirty="0">
              <a:latin typeface="Franklin Gothic Medium" panose="020B0603020102020204" pitchFamily="34" charset="0"/>
              <a:ea typeface="+mn-lt"/>
              <a:cs typeface="+mn-lt"/>
            </a:endParaRPr>
          </a:p>
          <a:p>
            <a:r>
              <a:rPr lang="en-US" dirty="0">
                <a:latin typeface="Franklin Gothic Medium" panose="020B0603020102020204" pitchFamily="34" charset="0"/>
                <a:ea typeface="+mn-lt"/>
                <a:cs typeface="+mn-lt"/>
              </a:rPr>
              <a:t>Sample Language:</a:t>
            </a:r>
            <a:endParaRPr lang="en-US" dirty="0">
              <a:latin typeface="Franklin Gothic Medium" panose="020B0603020102020204" pitchFamily="34" charset="0"/>
            </a:endParaRPr>
          </a:p>
          <a:p>
            <a:pPr marL="285750" indent="-285750">
              <a:buFont typeface="Arial"/>
              <a:buChar char="•"/>
            </a:pPr>
            <a:r>
              <a:rPr lang="en-US" dirty="0">
                <a:latin typeface="Franklin Gothic Medium" panose="020B0603020102020204" pitchFamily="34" charset="0"/>
                <a:ea typeface="+mn-lt"/>
                <a:cs typeface="+mn-lt"/>
              </a:rPr>
              <a:t>“Due to the weather, we will be moving the picnic into Shelter 3, located near the west parking lot.”</a:t>
            </a:r>
            <a:endParaRPr lang="en-US" dirty="0">
              <a:latin typeface="Franklin Gothic Medium" panose="020B0603020102020204" pitchFamily="34" charset="0"/>
            </a:endParaRPr>
          </a:p>
          <a:p>
            <a:pPr marL="285750" indent="-285750">
              <a:buFont typeface="Arial"/>
              <a:buChar char="•"/>
            </a:pPr>
            <a:r>
              <a:rPr lang="en-US" dirty="0">
                <a:latin typeface="Franklin Gothic Medium" panose="020B0603020102020204" pitchFamily="34" charset="0"/>
                <a:ea typeface="+mn-lt"/>
                <a:cs typeface="+mn-lt"/>
              </a:rPr>
              <a:t>“Due to an incident at the venue, we will be rescheduling this event to a future date.”</a:t>
            </a:r>
            <a:endParaRPr lang="en-US" dirty="0">
              <a:latin typeface="Franklin Gothic Medium" panose="020B0603020102020204" pitchFamily="34" charset="0"/>
            </a:endParaRPr>
          </a:p>
        </p:txBody>
      </p:sp>
      <p:pic>
        <p:nvPicPr>
          <p:cNvPr id="9" name="Picture 8" descr="A red and black siren&#10;&#10;AI-generated content may be incorrect.">
            <a:extLst>
              <a:ext uri="{FF2B5EF4-FFF2-40B4-BE49-F238E27FC236}">
                <a16:creationId xmlns:a16="http://schemas.microsoft.com/office/drawing/2014/main" id="{BD4D2125-B220-4779-81C5-DC980D4A3FA9}"/>
              </a:ext>
            </a:extLst>
          </p:cNvPr>
          <p:cNvPicPr>
            <a:picLocks noChangeAspect="1"/>
          </p:cNvPicPr>
          <p:nvPr/>
        </p:nvPicPr>
        <p:blipFill>
          <a:blip r:embed="rId4"/>
          <a:stretch>
            <a:fillRect/>
          </a:stretch>
        </p:blipFill>
        <p:spPr>
          <a:xfrm>
            <a:off x="159948" y="2237476"/>
            <a:ext cx="2397425" cy="2397425"/>
          </a:xfrm>
          <a:prstGeom prst="rect">
            <a:avLst/>
          </a:prstGeom>
        </p:spPr>
      </p:pic>
    </p:spTree>
    <p:extLst>
      <p:ext uri="{BB962C8B-B14F-4D97-AF65-F5344CB8AC3E}">
        <p14:creationId xmlns:p14="http://schemas.microsoft.com/office/powerpoint/2010/main" val="38735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A17E7-99D5-B6A1-7E48-8F5C155ED2DF}"/>
              </a:ext>
            </a:extLst>
          </p:cNvPr>
          <p:cNvSpPr>
            <a:spLocks noGrp="1"/>
          </p:cNvSpPr>
          <p:nvPr>
            <p:ph type="ctrTitle"/>
          </p:nvPr>
        </p:nvSpPr>
        <p:spPr/>
        <p:txBody>
          <a:bodyPr/>
          <a:lstStyle/>
          <a:p>
            <a:r>
              <a:rPr lang="en-US" dirty="0"/>
              <a:t>PFLF Offices Closure – Event, Email and Newsletter Submissions </a:t>
            </a:r>
          </a:p>
        </p:txBody>
      </p:sp>
      <p:sp>
        <p:nvSpPr>
          <p:cNvPr id="4" name="Text Placeholder 3">
            <a:extLst>
              <a:ext uri="{FF2B5EF4-FFF2-40B4-BE49-F238E27FC236}">
                <a16:creationId xmlns:a16="http://schemas.microsoft.com/office/drawing/2014/main" id="{7D02538E-A349-9121-FAB9-2246EC60A2ED}"/>
              </a:ext>
            </a:extLst>
          </p:cNvPr>
          <p:cNvSpPr>
            <a:spLocks noGrp="1"/>
          </p:cNvSpPr>
          <p:nvPr>
            <p:ph type="body" sz="quarter" idx="14"/>
          </p:nvPr>
        </p:nvSpPr>
        <p:spPr>
          <a:xfrm>
            <a:off x="1213033" y="1399032"/>
            <a:ext cx="9391882" cy="4059936"/>
          </a:xfrm>
        </p:spPr>
        <p:txBody>
          <a:bodyPr>
            <a:normAutofit/>
          </a:bodyPr>
          <a:lstStyle/>
          <a:p>
            <a:pPr marL="0" marR="0">
              <a:buNone/>
            </a:pPr>
            <a:r>
              <a:rPr lang="en-US" sz="2000" b="1" dirty="0">
                <a:solidFill>
                  <a:schemeClr val="accent1"/>
                </a:solidFill>
                <a:effectLst/>
                <a:latin typeface="Franklin Gothic Medium" panose="020B0603020102020204" pitchFamily="34" charset="0"/>
                <a:ea typeface="Times New Roman" panose="02020603050405020304" pitchFamily="18" charset="0"/>
                <a:cs typeface="Aptos" panose="020B0004020202020204" pitchFamily="34" charset="0"/>
              </a:rPr>
              <a:t>The Purdue for Life Offices will be closed from Wednesday, July 1 through Monday, July 6. Our Offices will reopen on Tuesday July 7, 2026. </a:t>
            </a:r>
          </a:p>
          <a:p>
            <a:pPr marL="0" marR="0">
              <a:buNone/>
            </a:pPr>
            <a:endParaRPr lang="en-US" sz="2000" b="1" dirty="0">
              <a:solidFill>
                <a:srgbClr val="000000"/>
              </a:solidFill>
              <a:latin typeface="Franklin Gothic Medium" panose="020B0603020102020204" pitchFamily="34" charset="0"/>
              <a:ea typeface="Times New Roman" panose="02020603050405020304" pitchFamily="18" charset="0"/>
              <a:cs typeface="Aptos" panose="020B0004020202020204" pitchFamily="34" charset="0"/>
            </a:endParaRPr>
          </a:p>
          <a:p>
            <a:pPr marL="0" marR="0">
              <a:buNone/>
            </a:pPr>
            <a:r>
              <a:rPr lang="en-US" sz="2000" b="1"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Please be advised of the following deadlines to submit email requests:</a:t>
            </a:r>
            <a:endParaRPr lang="en-US" sz="2000" dirty="0">
              <a:effectLst/>
              <a:latin typeface="Franklin Gothic Medium" panose="020B06030201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20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Emails going out </a:t>
            </a:r>
            <a:r>
              <a:rPr lang="en-US" sz="2000" b="1"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before</a:t>
            </a:r>
            <a:r>
              <a:rPr lang="en-US" sz="20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 the closure should be requested by end of day Friday, June 19.</a:t>
            </a:r>
            <a:endParaRPr lang="en-US" sz="2000" dirty="0">
              <a:solidFill>
                <a:srgbClr val="000000"/>
              </a:solidFill>
              <a:effectLst/>
              <a:latin typeface="Franklin Gothic Medium" panose="020B06030201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20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Emails going out </a:t>
            </a:r>
            <a:r>
              <a:rPr lang="en-US" sz="2000" b="1"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during</a:t>
            </a:r>
            <a:r>
              <a:rPr lang="en-US" sz="20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 the closure should be requested by end of day Monday, June 22.</a:t>
            </a:r>
          </a:p>
          <a:p>
            <a:pPr marL="0" marR="0"/>
            <a:endParaRPr lang="en-US" sz="2000" b="1"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endParaRPr>
          </a:p>
          <a:p>
            <a:pPr marL="0" marR="0"/>
            <a:r>
              <a:rPr lang="en-US" sz="2000" b="1"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Requests submitted during the closure will be processed when the Foundation reopens on Tuesday, July 7, 2026 and will follow the standard 4-business day rule for build, data handling, quality assurance, and scheduling.</a:t>
            </a:r>
            <a:endParaRPr lang="en-US" sz="2000" dirty="0">
              <a:effectLst/>
              <a:latin typeface="Franklin Gothic Medium" panose="020B06030201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36704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8E7A5-D2C4-4EDC-A2F0-BA87793D0F03}"/>
              </a:ext>
            </a:extLst>
          </p:cNvPr>
          <p:cNvSpPr>
            <a:spLocks noGrp="1"/>
          </p:cNvSpPr>
          <p:nvPr>
            <p:ph type="ctrTitle"/>
          </p:nvPr>
        </p:nvSpPr>
        <p:spPr/>
        <p:txBody>
          <a:bodyPr/>
          <a:lstStyle/>
          <a:p>
            <a:r>
              <a:rPr lang="en-US" dirty="0"/>
              <a:t>Indy Amplify Program: Experts Needed in Indy</a:t>
            </a:r>
          </a:p>
        </p:txBody>
      </p:sp>
      <p:sp>
        <p:nvSpPr>
          <p:cNvPr id="3" name="Subtitle 2">
            <a:extLst>
              <a:ext uri="{FF2B5EF4-FFF2-40B4-BE49-F238E27FC236}">
                <a16:creationId xmlns:a16="http://schemas.microsoft.com/office/drawing/2014/main" id="{B4E53054-A40D-61CE-C8DF-AF490A25E7E8}"/>
              </a:ext>
            </a:extLst>
          </p:cNvPr>
          <p:cNvSpPr>
            <a:spLocks noGrp="1"/>
          </p:cNvSpPr>
          <p:nvPr>
            <p:ph type="subTitle" idx="1"/>
          </p:nvPr>
        </p:nvSpPr>
        <p:spPr>
          <a:xfrm>
            <a:off x="850393" y="1052558"/>
            <a:ext cx="10588752" cy="1364476"/>
          </a:xfrm>
        </p:spPr>
        <p:txBody>
          <a:bodyPr/>
          <a:lstStyle/>
          <a:p>
            <a:r>
              <a:rPr lang="en-US" sz="1800" b="1" i="0" dirty="0">
                <a:solidFill>
                  <a:srgbClr val="000000"/>
                </a:solidFill>
                <a:effectLst/>
                <a:latin typeface="Franklin Gothic Medium" panose="020B0603020102020204" pitchFamily="34" charset="0"/>
              </a:rPr>
              <a:t>Indy Amplified: Summer in the Circle City:</a:t>
            </a:r>
            <a:r>
              <a:rPr lang="en-US" sz="1800" b="0" i="0" dirty="0">
                <a:solidFill>
                  <a:schemeClr val="bg1"/>
                </a:solidFill>
                <a:effectLst/>
                <a:latin typeface="Franklin Gothic Medium" panose="020B0603020102020204" pitchFamily="34" charset="0"/>
              </a:rPr>
              <a:t> </a:t>
            </a:r>
            <a:r>
              <a:rPr lang="en-US" sz="1800" b="0" dirty="0">
                <a:solidFill>
                  <a:schemeClr val="bg1"/>
                </a:solidFill>
                <a:latin typeface="Franklin Gothic Medium" panose="020B0603020102020204" pitchFamily="34" charset="0"/>
              </a:rPr>
              <a:t>the program is looking for 30 people in and around Indy! </a:t>
            </a:r>
          </a:p>
          <a:p>
            <a:r>
              <a:rPr lang="en-US" sz="1800" dirty="0">
                <a:latin typeface="Franklin Gothic Medium" panose="020B0603020102020204" pitchFamily="34" charset="0"/>
              </a:rPr>
              <a:t>If you have any leads on alumni from the following companies/industries, please email alumniclubs@purdueforlife.org</a:t>
            </a:r>
          </a:p>
          <a:p>
            <a:endParaRPr lang="en-US" sz="1800" dirty="0">
              <a:latin typeface="Franklin Gothic Medium" panose="020B0603020102020204" pitchFamily="34" charset="0"/>
            </a:endParaRPr>
          </a:p>
        </p:txBody>
      </p:sp>
      <p:pic>
        <p:nvPicPr>
          <p:cNvPr id="11" name="Picture 10">
            <a:extLst>
              <a:ext uri="{FF2B5EF4-FFF2-40B4-BE49-F238E27FC236}">
                <a16:creationId xmlns:a16="http://schemas.microsoft.com/office/drawing/2014/main" id="{D536AB27-9E6B-725A-CD23-A27EA09E8A90}"/>
              </a:ext>
            </a:extLst>
          </p:cNvPr>
          <p:cNvPicPr>
            <a:picLocks noChangeAspect="1"/>
          </p:cNvPicPr>
          <p:nvPr/>
        </p:nvPicPr>
        <p:blipFill>
          <a:blip r:embed="rId2"/>
          <a:stretch>
            <a:fillRect/>
          </a:stretch>
        </p:blipFill>
        <p:spPr>
          <a:xfrm>
            <a:off x="1043553" y="2011795"/>
            <a:ext cx="4305687" cy="3492893"/>
          </a:xfrm>
          <a:prstGeom prst="rect">
            <a:avLst/>
          </a:prstGeom>
        </p:spPr>
      </p:pic>
      <p:pic>
        <p:nvPicPr>
          <p:cNvPr id="13" name="Picture 12">
            <a:extLst>
              <a:ext uri="{FF2B5EF4-FFF2-40B4-BE49-F238E27FC236}">
                <a16:creationId xmlns:a16="http://schemas.microsoft.com/office/drawing/2014/main" id="{399FFB50-E636-62D9-C19C-5253AE4E6FE2}"/>
              </a:ext>
            </a:extLst>
          </p:cNvPr>
          <p:cNvPicPr>
            <a:picLocks noChangeAspect="1"/>
          </p:cNvPicPr>
          <p:nvPr/>
        </p:nvPicPr>
        <p:blipFill>
          <a:blip r:embed="rId3"/>
          <a:stretch>
            <a:fillRect/>
          </a:stretch>
        </p:blipFill>
        <p:spPr>
          <a:xfrm>
            <a:off x="5860188" y="2011795"/>
            <a:ext cx="5068007" cy="3492893"/>
          </a:xfrm>
          <a:prstGeom prst="rect">
            <a:avLst/>
          </a:prstGeom>
        </p:spPr>
      </p:pic>
    </p:spTree>
    <p:extLst>
      <p:ext uri="{BB962C8B-B14F-4D97-AF65-F5344CB8AC3E}">
        <p14:creationId xmlns:p14="http://schemas.microsoft.com/office/powerpoint/2010/main" val="4242014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45601-0612-77D3-B5DA-144F140F4D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53317D-056B-68A0-15FD-7A42E33529C8}"/>
              </a:ext>
            </a:extLst>
          </p:cNvPr>
          <p:cNvSpPr>
            <a:spLocks noGrp="1"/>
          </p:cNvSpPr>
          <p:nvPr>
            <p:ph type="title"/>
          </p:nvPr>
        </p:nvSpPr>
        <p:spPr>
          <a:xfrm>
            <a:off x="1023257" y="2337582"/>
            <a:ext cx="9822194" cy="739886"/>
          </a:xfrm>
        </p:spPr>
        <p:txBody>
          <a:bodyPr/>
          <a:lstStyle/>
          <a:p>
            <a:r>
              <a:rPr lang="en-US">
                <a:latin typeface="+mj-lt"/>
              </a:rPr>
              <a:t>Purdue Day of Giving Wrap-Up</a:t>
            </a:r>
            <a:endParaRPr lang="en-US"/>
          </a:p>
        </p:txBody>
      </p:sp>
    </p:spTree>
    <p:extLst>
      <p:ext uri="{BB962C8B-B14F-4D97-AF65-F5344CB8AC3E}">
        <p14:creationId xmlns:p14="http://schemas.microsoft.com/office/powerpoint/2010/main" val="1408009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88130-4C33-E89F-C543-7058E6E755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65BE7-C5C6-A444-3B4A-DCCEA5B1E440}"/>
              </a:ext>
            </a:extLst>
          </p:cNvPr>
          <p:cNvSpPr>
            <a:spLocks noGrp="1"/>
          </p:cNvSpPr>
          <p:nvPr>
            <p:ph type="ctrTitle"/>
          </p:nvPr>
        </p:nvSpPr>
        <p:spPr>
          <a:xfrm>
            <a:off x="2031336" y="280326"/>
            <a:ext cx="7693828" cy="498598"/>
          </a:xfrm>
        </p:spPr>
        <p:txBody>
          <a:bodyPr/>
          <a:lstStyle/>
          <a:p>
            <a:r>
              <a:rPr lang="en-US">
                <a:latin typeface="Franklin Gothic Medium"/>
              </a:rPr>
              <a:t>Purdue Day of Giving</a:t>
            </a:r>
            <a:endParaRPr lang="en-US"/>
          </a:p>
        </p:txBody>
      </p:sp>
      <p:sp>
        <p:nvSpPr>
          <p:cNvPr id="6" name="TextBox 5">
            <a:extLst>
              <a:ext uri="{FF2B5EF4-FFF2-40B4-BE49-F238E27FC236}">
                <a16:creationId xmlns:a16="http://schemas.microsoft.com/office/drawing/2014/main" id="{DFA8F166-721B-F7BF-B13F-DCE53E6097D4}"/>
              </a:ext>
            </a:extLst>
          </p:cNvPr>
          <p:cNvSpPr txBox="1"/>
          <p:nvPr/>
        </p:nvSpPr>
        <p:spPr>
          <a:xfrm>
            <a:off x="126560" y="1179190"/>
            <a:ext cx="1076961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000" b="1" u="sng" dirty="0">
                <a:solidFill>
                  <a:schemeClr val="bg1"/>
                </a:solidFill>
                <a:latin typeface="Franklin Gothic Medium" panose="020B0603020102020204" pitchFamily="34" charset="0"/>
                <a:ea typeface="Calibri"/>
                <a:cs typeface="Calibri"/>
              </a:rPr>
              <a:t>Purdue Day of Giving</a:t>
            </a:r>
            <a:r>
              <a:rPr lang="en-US" sz="2000" b="1" dirty="0">
                <a:solidFill>
                  <a:schemeClr val="bg1"/>
                </a:solidFill>
                <a:latin typeface="Franklin Gothic Medium" panose="020B0603020102020204" pitchFamily="34" charset="0"/>
                <a:ea typeface="Calibri"/>
                <a:cs typeface="Calibri"/>
              </a:rPr>
              <a:t>:</a:t>
            </a:r>
            <a:endParaRPr lang="en-US" b="1" dirty="0">
              <a:solidFill>
                <a:schemeClr val="bg1"/>
              </a:solidFill>
              <a:latin typeface="Franklin Gothic Medium" panose="020B0603020102020204" pitchFamily="34" charset="0"/>
            </a:endParaRPr>
          </a:p>
          <a:p>
            <a:pPr marL="342900" indent="-342900">
              <a:buFont typeface="Arial"/>
              <a:buChar char="•"/>
              <a:defRPr/>
            </a:pPr>
            <a:r>
              <a:rPr lang="en-US" sz="2000" dirty="0">
                <a:solidFill>
                  <a:schemeClr val="bg1"/>
                </a:solidFill>
                <a:latin typeface="Franklin Gothic Medium" panose="020B0603020102020204" pitchFamily="34" charset="0"/>
                <a:ea typeface="Calibri"/>
                <a:cs typeface="Calibri"/>
              </a:rPr>
              <a:t>3 Clubs hosted a </a:t>
            </a:r>
            <a:r>
              <a:rPr lang="en-US" sz="2000" dirty="0" err="1">
                <a:solidFill>
                  <a:schemeClr val="bg1"/>
                </a:solidFill>
                <a:latin typeface="Franklin Gothic Medium" panose="020B0603020102020204" pitchFamily="34" charset="0"/>
                <a:ea typeface="Calibri"/>
                <a:cs typeface="Calibri"/>
              </a:rPr>
              <a:t>PDoG</a:t>
            </a:r>
            <a:r>
              <a:rPr lang="en-US" sz="2000" dirty="0">
                <a:solidFill>
                  <a:schemeClr val="bg1"/>
                </a:solidFill>
                <a:latin typeface="Franklin Gothic Medium" panose="020B0603020102020204" pitchFamily="34" charset="0"/>
                <a:ea typeface="Calibri"/>
                <a:cs typeface="Calibri"/>
              </a:rPr>
              <a:t> Weekend event </a:t>
            </a:r>
            <a:endParaRPr lang="en-US" dirty="0">
              <a:solidFill>
                <a:schemeClr val="bg1"/>
              </a:solidFill>
              <a:latin typeface="Franklin Gothic Medium" panose="020B0603020102020204" pitchFamily="34" charset="0"/>
              <a:ea typeface="Calibri"/>
              <a:cs typeface="Calibri"/>
            </a:endParaRPr>
          </a:p>
          <a:p>
            <a:pPr marL="342900" indent="-342900">
              <a:buFont typeface="Arial"/>
              <a:buChar char="•"/>
              <a:defRPr/>
            </a:pPr>
            <a:r>
              <a:rPr lang="en-US" sz="2000" dirty="0">
                <a:solidFill>
                  <a:schemeClr val="bg1"/>
                </a:solidFill>
                <a:latin typeface="Franklin Gothic Medium" panose="020B0603020102020204" pitchFamily="34" charset="0"/>
                <a:ea typeface="Calibri"/>
                <a:cs typeface="Calibri"/>
              </a:rPr>
              <a:t>25 clubs received a donation/participated</a:t>
            </a:r>
          </a:p>
          <a:p>
            <a:pPr>
              <a:defRPr/>
            </a:pPr>
            <a:endParaRPr lang="en-US" sz="2000" dirty="0">
              <a:solidFill>
                <a:schemeClr val="bg1"/>
              </a:solidFill>
              <a:latin typeface="Franklin Gothic Medium" panose="020B0603020102020204" pitchFamily="34" charset="0"/>
              <a:ea typeface="Calibri"/>
              <a:cs typeface="Calibri"/>
            </a:endParaRPr>
          </a:p>
          <a:p>
            <a:pPr>
              <a:defRPr/>
            </a:pPr>
            <a:r>
              <a:rPr lang="en-US" sz="2000" i="1" dirty="0">
                <a:solidFill>
                  <a:schemeClr val="bg1"/>
                </a:solidFill>
                <a:latin typeface="Franklin Gothic Medium" panose="020B0603020102020204" pitchFamily="34" charset="0"/>
                <a:ea typeface="Calibri"/>
                <a:cs typeface="Calibri"/>
              </a:rPr>
              <a:t>Scholarship Bonus to be awarded as follows:</a:t>
            </a:r>
            <a:endParaRPr lang="en-US" i="1" dirty="0">
              <a:solidFill>
                <a:schemeClr val="bg1"/>
              </a:solidFill>
              <a:latin typeface="Franklin Gothic Medium" panose="020B0603020102020204" pitchFamily="34" charset="0"/>
              <a:ea typeface="Calibri"/>
              <a:cs typeface="Calibri"/>
            </a:endParaRPr>
          </a:p>
          <a:p>
            <a:pPr marL="800100" lvl="1" indent="-342900">
              <a:buFont typeface="Courier New"/>
              <a:buChar char="o"/>
              <a:defRPr/>
            </a:pPr>
            <a:r>
              <a:rPr lang="en-US" sz="2000" dirty="0">
                <a:solidFill>
                  <a:schemeClr val="bg1"/>
                </a:solidFill>
                <a:latin typeface="Franklin Gothic Medium" panose="020B0603020102020204" pitchFamily="34" charset="0"/>
                <a:ea typeface="Calibri"/>
                <a:cs typeface="Calibri"/>
              </a:rPr>
              <a:t>Participation Leadership Board Winners (#of Gifts): </a:t>
            </a:r>
            <a:endParaRPr lang="en-US" dirty="0">
              <a:solidFill>
                <a:schemeClr val="bg1"/>
              </a:solidFill>
              <a:latin typeface="Franklin Gothic Medium" panose="020B0603020102020204" pitchFamily="34" charset="0"/>
              <a:ea typeface="Calibri"/>
              <a:cs typeface="Calibri"/>
            </a:endParaRPr>
          </a:p>
          <a:p>
            <a:pPr marL="1257300" lvl="2" indent="-342900">
              <a:buFont typeface="Wingdings"/>
              <a:buChar char="§"/>
              <a:defRPr/>
            </a:pPr>
            <a:r>
              <a:rPr lang="en-US" sz="2000" dirty="0">
                <a:solidFill>
                  <a:schemeClr val="bg1"/>
                </a:solidFill>
                <a:latin typeface="Franklin Gothic Medium" panose="020B0603020102020204" pitchFamily="34" charset="0"/>
                <a:ea typeface="Calibri"/>
                <a:cs typeface="Calibri"/>
              </a:rPr>
              <a:t>Jackson County = 307 </a:t>
            </a:r>
            <a:r>
              <a:rPr lang="en-US" sz="2000" i="1" dirty="0">
                <a:solidFill>
                  <a:schemeClr val="bg1"/>
                </a:solidFill>
                <a:latin typeface="Franklin Gothic Medium" panose="020B0603020102020204" pitchFamily="34" charset="0"/>
                <a:ea typeface="Calibri"/>
                <a:cs typeface="Calibri"/>
              </a:rPr>
              <a:t>($1,000</a:t>
            </a:r>
            <a:r>
              <a:rPr lang="en-US" sz="2000" dirty="0">
                <a:solidFill>
                  <a:schemeClr val="bg1"/>
                </a:solidFill>
                <a:latin typeface="Franklin Gothic Medium" panose="020B0603020102020204" pitchFamily="34" charset="0"/>
                <a:ea typeface="Calibri"/>
                <a:cs typeface="Calibri"/>
              </a:rPr>
              <a:t>)</a:t>
            </a:r>
            <a:endParaRPr lang="en-US" dirty="0">
              <a:solidFill>
                <a:schemeClr val="bg1"/>
              </a:solidFill>
              <a:latin typeface="Franklin Gothic Medium" panose="020B0603020102020204" pitchFamily="34" charset="0"/>
              <a:ea typeface="Calibri"/>
              <a:cs typeface="Calibri"/>
            </a:endParaRPr>
          </a:p>
          <a:p>
            <a:pPr marL="1257300" lvl="2" indent="-342900">
              <a:buFont typeface="Wingdings"/>
              <a:buChar char="§"/>
              <a:defRPr/>
            </a:pPr>
            <a:r>
              <a:rPr lang="en-US" sz="2000" dirty="0">
                <a:solidFill>
                  <a:schemeClr val="bg1"/>
                </a:solidFill>
                <a:latin typeface="Franklin Gothic Medium" panose="020B0603020102020204" pitchFamily="34" charset="0"/>
                <a:ea typeface="Calibri"/>
                <a:cs typeface="Calibri"/>
              </a:rPr>
              <a:t>Clinton County = 282 </a:t>
            </a:r>
            <a:r>
              <a:rPr lang="en-US" sz="2000" i="1" dirty="0">
                <a:solidFill>
                  <a:schemeClr val="bg1"/>
                </a:solidFill>
                <a:latin typeface="Franklin Gothic Medium" panose="020B0603020102020204" pitchFamily="34" charset="0"/>
                <a:ea typeface="Calibri"/>
                <a:cs typeface="Calibri"/>
              </a:rPr>
              <a:t>($700</a:t>
            </a:r>
            <a:r>
              <a:rPr lang="en-US" sz="2000" dirty="0">
                <a:solidFill>
                  <a:schemeClr val="bg1"/>
                </a:solidFill>
                <a:latin typeface="Franklin Gothic Medium" panose="020B0603020102020204" pitchFamily="34" charset="0"/>
                <a:ea typeface="Calibri"/>
                <a:cs typeface="Calibri"/>
              </a:rPr>
              <a:t>)</a:t>
            </a:r>
            <a:endParaRPr lang="en-US" dirty="0">
              <a:solidFill>
                <a:schemeClr val="bg1"/>
              </a:solidFill>
              <a:latin typeface="Franklin Gothic Medium" panose="020B0603020102020204" pitchFamily="34" charset="0"/>
              <a:ea typeface="Calibri"/>
              <a:cs typeface="Calibri"/>
            </a:endParaRPr>
          </a:p>
          <a:p>
            <a:pPr marL="1257300" lvl="2" indent="-342900">
              <a:buFont typeface="Wingdings"/>
              <a:buChar char="§"/>
              <a:defRPr/>
            </a:pPr>
            <a:r>
              <a:rPr lang="en-US" sz="2000" dirty="0">
                <a:solidFill>
                  <a:schemeClr val="bg1"/>
                </a:solidFill>
                <a:latin typeface="Franklin Gothic Medium" panose="020B0603020102020204" pitchFamily="34" charset="0"/>
                <a:ea typeface="Calibri"/>
                <a:cs typeface="Calibri"/>
              </a:rPr>
              <a:t>Cleveland = 83 </a:t>
            </a:r>
            <a:r>
              <a:rPr lang="en-US" sz="2000" i="1" dirty="0">
                <a:solidFill>
                  <a:schemeClr val="bg1"/>
                </a:solidFill>
                <a:latin typeface="Franklin Gothic Medium" panose="020B0603020102020204" pitchFamily="34" charset="0"/>
                <a:ea typeface="Calibri"/>
                <a:cs typeface="Calibri"/>
              </a:rPr>
              <a:t>($500</a:t>
            </a:r>
            <a:r>
              <a:rPr lang="en-US" sz="2000" dirty="0">
                <a:solidFill>
                  <a:schemeClr val="bg1"/>
                </a:solidFill>
                <a:latin typeface="Franklin Gothic Medium" panose="020B0603020102020204" pitchFamily="34" charset="0"/>
                <a:ea typeface="Calibri"/>
                <a:cs typeface="Calibri"/>
              </a:rPr>
              <a:t>)</a:t>
            </a:r>
            <a:endParaRPr lang="en-US" dirty="0">
              <a:solidFill>
                <a:schemeClr val="bg1"/>
              </a:solidFill>
              <a:latin typeface="Franklin Gothic Medium" panose="020B0603020102020204" pitchFamily="34" charset="0"/>
            </a:endParaRPr>
          </a:p>
          <a:p>
            <a:pPr marL="1257300" lvl="2" indent="-342900">
              <a:buFont typeface="Wingdings"/>
              <a:buChar char="§"/>
              <a:defRPr/>
            </a:pPr>
            <a:r>
              <a:rPr lang="en-US" sz="2000" dirty="0">
                <a:solidFill>
                  <a:schemeClr val="bg1"/>
                </a:solidFill>
                <a:latin typeface="Franklin Gothic Medium" panose="020B0603020102020204" pitchFamily="34" charset="0"/>
                <a:ea typeface="Calibri"/>
                <a:cs typeface="Calibri"/>
              </a:rPr>
              <a:t>Sarasota = 47 (</a:t>
            </a:r>
            <a:r>
              <a:rPr lang="en-US" sz="2000" i="1" dirty="0">
                <a:solidFill>
                  <a:schemeClr val="bg1"/>
                </a:solidFill>
                <a:latin typeface="Franklin Gothic Medium" panose="020B0603020102020204" pitchFamily="34" charset="0"/>
                <a:ea typeface="Calibri"/>
                <a:cs typeface="Calibri"/>
              </a:rPr>
              <a:t>$200</a:t>
            </a:r>
            <a:r>
              <a:rPr lang="en-US" sz="2000" dirty="0">
                <a:solidFill>
                  <a:schemeClr val="bg1"/>
                </a:solidFill>
                <a:latin typeface="Franklin Gothic Medium" panose="020B0603020102020204" pitchFamily="34" charset="0"/>
                <a:ea typeface="Calibri"/>
                <a:cs typeface="Calibri"/>
              </a:rPr>
              <a:t>)</a:t>
            </a:r>
            <a:endParaRPr lang="en-US" dirty="0">
              <a:solidFill>
                <a:schemeClr val="bg1"/>
              </a:solidFill>
              <a:latin typeface="Franklin Gothic Medium" panose="020B0603020102020204" pitchFamily="34" charset="0"/>
              <a:ea typeface="Calibri"/>
              <a:cs typeface="Calibri"/>
            </a:endParaRPr>
          </a:p>
          <a:p>
            <a:pPr marL="800100" lvl="1" indent="-342900">
              <a:buFont typeface="Courier New"/>
              <a:buChar char="o"/>
              <a:defRPr/>
            </a:pPr>
            <a:r>
              <a:rPr lang="en-US" sz="2000" dirty="0">
                <a:solidFill>
                  <a:schemeClr val="bg1"/>
                </a:solidFill>
                <a:latin typeface="Franklin Gothic Medium" panose="020B0603020102020204" pitchFamily="34" charset="0"/>
                <a:ea typeface="Calibri"/>
                <a:cs typeface="Calibri"/>
              </a:rPr>
              <a:t>Donation Leadership Board Winners ($ of Gifts raised): </a:t>
            </a:r>
          </a:p>
          <a:p>
            <a:pPr marL="1257300" lvl="2" indent="-342900">
              <a:buFont typeface="Wingdings"/>
              <a:buChar char="§"/>
              <a:defRPr/>
            </a:pPr>
            <a:r>
              <a:rPr lang="en-US" sz="2000" dirty="0">
                <a:solidFill>
                  <a:schemeClr val="bg1"/>
                </a:solidFill>
                <a:latin typeface="Franklin Gothic Medium" panose="020B0603020102020204" pitchFamily="34" charset="0"/>
                <a:ea typeface="Calibri"/>
                <a:cs typeface="Calibri"/>
              </a:rPr>
              <a:t>Falls Cities = $16,400 (</a:t>
            </a:r>
            <a:r>
              <a:rPr lang="en-US" sz="2000" i="1" dirty="0">
                <a:solidFill>
                  <a:schemeClr val="bg1"/>
                </a:solidFill>
                <a:latin typeface="Franklin Gothic Medium" panose="020B0603020102020204" pitchFamily="34" charset="0"/>
                <a:ea typeface="Calibri"/>
                <a:cs typeface="Calibri"/>
              </a:rPr>
              <a:t>$1,200</a:t>
            </a:r>
            <a:r>
              <a:rPr lang="en-US" sz="2000" dirty="0">
                <a:solidFill>
                  <a:schemeClr val="bg1"/>
                </a:solidFill>
                <a:latin typeface="Franklin Gothic Medium" panose="020B0603020102020204" pitchFamily="34" charset="0"/>
                <a:ea typeface="Calibri"/>
                <a:cs typeface="Calibri"/>
              </a:rPr>
              <a:t>)</a:t>
            </a:r>
            <a:endParaRPr lang="en-US" dirty="0">
              <a:solidFill>
                <a:schemeClr val="bg1"/>
              </a:solidFill>
              <a:latin typeface="Franklin Gothic Medium" panose="020B0603020102020204" pitchFamily="34" charset="0"/>
              <a:ea typeface="Calibri"/>
              <a:cs typeface="Calibri"/>
            </a:endParaRPr>
          </a:p>
          <a:p>
            <a:pPr marL="1257300" lvl="2" indent="-342900">
              <a:buFont typeface="Wingdings"/>
              <a:buChar char="§"/>
              <a:defRPr/>
            </a:pPr>
            <a:r>
              <a:rPr lang="en-US" sz="2000" dirty="0">
                <a:solidFill>
                  <a:schemeClr val="bg1"/>
                </a:solidFill>
                <a:latin typeface="Franklin Gothic Medium" panose="020B0603020102020204" pitchFamily="34" charset="0"/>
                <a:ea typeface="Calibri"/>
                <a:cs typeface="Calibri"/>
              </a:rPr>
              <a:t>Clinton County = $16,085 (</a:t>
            </a:r>
            <a:r>
              <a:rPr lang="en-US" sz="2000" i="1" dirty="0">
                <a:solidFill>
                  <a:schemeClr val="bg1"/>
                </a:solidFill>
                <a:latin typeface="Franklin Gothic Medium" panose="020B0603020102020204" pitchFamily="34" charset="0"/>
                <a:ea typeface="Calibri"/>
                <a:cs typeface="Calibri"/>
              </a:rPr>
              <a:t>$800</a:t>
            </a:r>
            <a:r>
              <a:rPr lang="en-US" sz="2000" dirty="0">
                <a:solidFill>
                  <a:schemeClr val="bg1"/>
                </a:solidFill>
                <a:latin typeface="Franklin Gothic Medium" panose="020B0603020102020204" pitchFamily="34" charset="0"/>
                <a:ea typeface="Calibri"/>
                <a:cs typeface="Calibri"/>
              </a:rPr>
              <a:t>)</a:t>
            </a:r>
            <a:endParaRPr lang="en-US" dirty="0">
              <a:solidFill>
                <a:schemeClr val="bg1"/>
              </a:solidFill>
              <a:latin typeface="Franklin Gothic Medium" panose="020B0603020102020204" pitchFamily="34" charset="0"/>
              <a:ea typeface="Calibri"/>
              <a:cs typeface="Calibri"/>
            </a:endParaRPr>
          </a:p>
          <a:p>
            <a:pPr marL="1257300" lvl="2" indent="-342900">
              <a:buFont typeface="Wingdings"/>
              <a:buChar char="§"/>
              <a:defRPr/>
            </a:pPr>
            <a:r>
              <a:rPr lang="en-US" sz="2000" dirty="0">
                <a:solidFill>
                  <a:schemeClr val="bg1"/>
                </a:solidFill>
                <a:latin typeface="Franklin Gothic Medium" panose="020B0603020102020204" pitchFamily="34" charset="0"/>
                <a:ea typeface="Calibri"/>
                <a:cs typeface="Calibri"/>
              </a:rPr>
              <a:t>Jackson County = $14,410 (</a:t>
            </a:r>
            <a:r>
              <a:rPr lang="en-US" sz="2000" i="1" dirty="0">
                <a:solidFill>
                  <a:schemeClr val="bg1"/>
                </a:solidFill>
                <a:latin typeface="Franklin Gothic Medium" panose="020B0603020102020204" pitchFamily="34" charset="0"/>
                <a:ea typeface="Calibri"/>
                <a:cs typeface="Calibri"/>
              </a:rPr>
              <a:t>$600</a:t>
            </a:r>
            <a:r>
              <a:rPr lang="en-US" sz="2000" dirty="0">
                <a:solidFill>
                  <a:schemeClr val="bg1"/>
                </a:solidFill>
                <a:latin typeface="Franklin Gothic Medium" panose="020B0603020102020204" pitchFamily="34" charset="0"/>
                <a:ea typeface="Calibri"/>
                <a:cs typeface="Calibri"/>
              </a:rPr>
              <a:t>)</a:t>
            </a:r>
            <a:endParaRPr lang="en-US" dirty="0">
              <a:solidFill>
                <a:schemeClr val="bg1"/>
              </a:solidFill>
              <a:latin typeface="Franklin Gothic Medium" panose="020B0603020102020204" pitchFamily="34" charset="0"/>
              <a:ea typeface="Calibri"/>
              <a:cs typeface="Calibri"/>
            </a:endParaRPr>
          </a:p>
          <a:p>
            <a:pPr marL="1257300" lvl="2" indent="-342900">
              <a:buFont typeface="Wingdings"/>
              <a:buChar char="§"/>
              <a:defRPr/>
            </a:pPr>
            <a:r>
              <a:rPr lang="en-US" sz="2000" dirty="0">
                <a:solidFill>
                  <a:schemeClr val="bg1"/>
                </a:solidFill>
                <a:latin typeface="Franklin Gothic Medium" panose="020B0603020102020204" pitchFamily="34" charset="0"/>
                <a:ea typeface="Calibri"/>
                <a:cs typeface="Calibri"/>
              </a:rPr>
              <a:t>Dayton = $5,272 (</a:t>
            </a:r>
            <a:r>
              <a:rPr lang="en-US" sz="2000" i="1" dirty="0">
                <a:solidFill>
                  <a:schemeClr val="bg1"/>
                </a:solidFill>
                <a:latin typeface="Franklin Gothic Medium" panose="020B0603020102020204" pitchFamily="34" charset="0"/>
                <a:ea typeface="Calibri"/>
                <a:cs typeface="Calibri"/>
              </a:rPr>
              <a:t>$500</a:t>
            </a:r>
            <a:r>
              <a:rPr lang="en-US" sz="2000" dirty="0">
                <a:solidFill>
                  <a:schemeClr val="bg1"/>
                </a:solidFill>
                <a:latin typeface="Franklin Gothic Medium" panose="020B0603020102020204" pitchFamily="34" charset="0"/>
                <a:ea typeface="Calibri"/>
                <a:cs typeface="Calibri"/>
              </a:rPr>
              <a:t>)</a:t>
            </a:r>
            <a:endParaRPr lang="en-US" dirty="0">
              <a:solidFill>
                <a:schemeClr val="bg1"/>
              </a:solidFill>
              <a:latin typeface="Franklin Gothic Medium" panose="020B0603020102020204" pitchFamily="34" charset="0"/>
            </a:endParaRPr>
          </a:p>
          <a:p>
            <a:pPr>
              <a:defRPr/>
            </a:pPr>
            <a:endParaRPr lang="en-US" sz="2000" dirty="0">
              <a:solidFill>
                <a:schemeClr val="bg1"/>
              </a:solidFill>
              <a:latin typeface="Franklin Gothic"/>
              <a:ea typeface="Calibri"/>
              <a:cs typeface="Calibri"/>
            </a:endParaRPr>
          </a:p>
        </p:txBody>
      </p:sp>
      <p:pic>
        <p:nvPicPr>
          <p:cNvPr id="4" name="Picture 3" descr="A black and white logo&#10;&#10;AI-generated content may be incorrect.">
            <a:extLst>
              <a:ext uri="{FF2B5EF4-FFF2-40B4-BE49-F238E27FC236}">
                <a16:creationId xmlns:a16="http://schemas.microsoft.com/office/drawing/2014/main" id="{A70B3394-8A7C-89F9-2D6E-6E632DA60B21}"/>
              </a:ext>
            </a:extLst>
          </p:cNvPr>
          <p:cNvPicPr>
            <a:picLocks noChangeAspect="1"/>
          </p:cNvPicPr>
          <p:nvPr/>
        </p:nvPicPr>
        <p:blipFill>
          <a:blip r:embed="rId3"/>
          <a:stretch>
            <a:fillRect/>
          </a:stretch>
        </p:blipFill>
        <p:spPr>
          <a:xfrm>
            <a:off x="8252355" y="3998081"/>
            <a:ext cx="3476625" cy="2514600"/>
          </a:xfrm>
          <a:prstGeom prst="rect">
            <a:avLst/>
          </a:prstGeom>
        </p:spPr>
      </p:pic>
      <p:sp>
        <p:nvSpPr>
          <p:cNvPr id="5" name="TextBox 4">
            <a:extLst>
              <a:ext uri="{FF2B5EF4-FFF2-40B4-BE49-F238E27FC236}">
                <a16:creationId xmlns:a16="http://schemas.microsoft.com/office/drawing/2014/main" id="{F55B1518-1D6D-D2FA-1027-C1C3AF06DA94}"/>
              </a:ext>
            </a:extLst>
          </p:cNvPr>
          <p:cNvSpPr txBox="1"/>
          <p:nvPr/>
        </p:nvSpPr>
        <p:spPr>
          <a:xfrm rot="480000">
            <a:off x="6838865" y="1652149"/>
            <a:ext cx="44712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2400" b="1">
                <a:solidFill>
                  <a:schemeClr val="tx2">
                    <a:lumMod val="49000"/>
                  </a:schemeClr>
                </a:solidFill>
                <a:latin typeface="Franklin Gothic Medium"/>
              </a:rPr>
              <a:t>Congratulations to all the Alumni Clubs who work hard to support Purdue Students with their Scholarship Fundraising efforts! </a:t>
            </a:r>
          </a:p>
          <a:p>
            <a:pPr algn="l"/>
            <a:endParaRPr lang="en-US">
              <a:solidFill>
                <a:schemeClr val="tx2">
                  <a:lumMod val="49000"/>
                </a:schemeClr>
              </a:solidFill>
            </a:endParaRPr>
          </a:p>
        </p:txBody>
      </p:sp>
      <p:pic>
        <p:nvPicPr>
          <p:cNvPr id="12" name="Graphic 11" descr="Clapping hands outline">
            <a:extLst>
              <a:ext uri="{FF2B5EF4-FFF2-40B4-BE49-F238E27FC236}">
                <a16:creationId xmlns:a16="http://schemas.microsoft.com/office/drawing/2014/main" id="{3C30E02D-15B3-65FA-2883-3FDBC28A44F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38263" y="3222009"/>
            <a:ext cx="914400" cy="914400"/>
          </a:xfrm>
          <a:prstGeom prst="rect">
            <a:avLst/>
          </a:prstGeom>
        </p:spPr>
      </p:pic>
      <p:pic>
        <p:nvPicPr>
          <p:cNvPr id="13" name="Graphic 12" descr="Streamers with solid fill">
            <a:extLst>
              <a:ext uri="{FF2B5EF4-FFF2-40B4-BE49-F238E27FC236}">
                <a16:creationId xmlns:a16="http://schemas.microsoft.com/office/drawing/2014/main" id="{F46114EE-CE72-F959-E73F-F245416BB79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480412" y="1174844"/>
            <a:ext cx="914400" cy="914400"/>
          </a:xfrm>
          <a:prstGeom prst="rect">
            <a:avLst/>
          </a:prstGeom>
        </p:spPr>
      </p:pic>
    </p:spTree>
    <p:extLst>
      <p:ext uri="{BB962C8B-B14F-4D97-AF65-F5344CB8AC3E}">
        <p14:creationId xmlns:p14="http://schemas.microsoft.com/office/powerpoint/2010/main" val="393755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762A1-CECB-FA77-3AAF-3DFB359012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0F2BFF-AFC2-5244-385D-197FE2028E1C}"/>
              </a:ext>
            </a:extLst>
          </p:cNvPr>
          <p:cNvSpPr>
            <a:spLocks noGrp="1"/>
          </p:cNvSpPr>
          <p:nvPr>
            <p:ph type="title"/>
          </p:nvPr>
        </p:nvSpPr>
        <p:spPr>
          <a:xfrm>
            <a:off x="1023257" y="2337582"/>
            <a:ext cx="9822194" cy="739886"/>
          </a:xfrm>
        </p:spPr>
        <p:txBody>
          <a:bodyPr/>
          <a:lstStyle/>
          <a:p>
            <a:r>
              <a:rPr lang="en-US">
                <a:latin typeface="+mj-lt"/>
              </a:rPr>
              <a:t>Alumni Clubs Team: Calendar</a:t>
            </a:r>
            <a:endParaRPr lang="en-US"/>
          </a:p>
        </p:txBody>
      </p:sp>
    </p:spTree>
    <p:extLst>
      <p:ext uri="{BB962C8B-B14F-4D97-AF65-F5344CB8AC3E}">
        <p14:creationId xmlns:p14="http://schemas.microsoft.com/office/powerpoint/2010/main" val="1153129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88319-8831-97E4-2BB4-DE80EBDF796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F457437-6A11-A90D-6EFC-29810F33F739}"/>
              </a:ext>
            </a:extLst>
          </p:cNvPr>
          <p:cNvSpPr txBox="1"/>
          <p:nvPr/>
        </p:nvSpPr>
        <p:spPr>
          <a:xfrm>
            <a:off x="1568728" y="893817"/>
            <a:ext cx="2062077" cy="369332"/>
          </a:xfrm>
          <a:prstGeom prst="rect">
            <a:avLst/>
          </a:prstGeom>
          <a:noFill/>
        </p:spPr>
        <p:txBody>
          <a:bodyPr wrap="square" lIns="91440" tIns="45720" rIns="91440" bIns="45720" rtlCol="0" anchor="t">
            <a:spAutoFit/>
          </a:bodyPr>
          <a:lstStyle/>
          <a:p>
            <a:pPr algn="ctr"/>
            <a:r>
              <a:rPr lang="en-US" b="1" i="1" dirty="0">
                <a:solidFill>
                  <a:schemeClr val="bg1"/>
                </a:solidFill>
                <a:latin typeface="Franklin Gothic Medium"/>
              </a:rPr>
              <a:t>June</a:t>
            </a:r>
            <a:endParaRPr lang="en-US" b="1" i="1" dirty="0">
              <a:solidFill>
                <a:schemeClr val="bg1"/>
              </a:solidFill>
              <a:latin typeface="Franklin Gothic Medium" panose="020B0603020102020204" pitchFamily="34" charset="0"/>
            </a:endParaRPr>
          </a:p>
        </p:txBody>
      </p:sp>
      <p:sp>
        <p:nvSpPr>
          <p:cNvPr id="11" name="TextBox 10">
            <a:extLst>
              <a:ext uri="{FF2B5EF4-FFF2-40B4-BE49-F238E27FC236}">
                <a16:creationId xmlns:a16="http://schemas.microsoft.com/office/drawing/2014/main" id="{64256F50-7AF3-B43D-5702-326642EB75FC}"/>
              </a:ext>
            </a:extLst>
          </p:cNvPr>
          <p:cNvSpPr txBox="1"/>
          <p:nvPr/>
        </p:nvSpPr>
        <p:spPr>
          <a:xfrm>
            <a:off x="232245" y="2266220"/>
            <a:ext cx="2168549" cy="4616648"/>
          </a:xfrm>
          <a:prstGeom prst="rect">
            <a:avLst/>
          </a:prstGeom>
          <a:noFill/>
        </p:spPr>
        <p:txBody>
          <a:bodyPr wrap="square" lIns="91440" tIns="45720" rIns="91440" bIns="45720" rtlCol="0" anchor="t">
            <a:spAutoFit/>
          </a:bodyPr>
          <a:lstStyle/>
          <a:p>
            <a:r>
              <a:rPr lang="en-US" sz="1400" dirty="0">
                <a:solidFill>
                  <a:srgbClr val="000000"/>
                </a:solidFill>
                <a:latin typeface="Franklin Gothic Medium"/>
              </a:rPr>
              <a:t>Election results submitted to Alumni Clubs Team by May 31, 2026</a:t>
            </a:r>
            <a:endParaRPr lang="en-US" sz="1400" b="0" i="0" u="none" strike="noStrike" dirty="0">
              <a:solidFill>
                <a:srgbClr val="000000"/>
              </a:solidFill>
              <a:effectLst/>
              <a:latin typeface="Franklin Gothic Medium"/>
            </a:endParaRPr>
          </a:p>
          <a:p>
            <a:endParaRPr lang="en-US" sz="1400" kern="100" dirty="0">
              <a:solidFill>
                <a:schemeClr val="bg1"/>
              </a:solidFill>
              <a:latin typeface="Franklin Gothic Medium"/>
              <a:cs typeface="Arial"/>
            </a:endParaRPr>
          </a:p>
          <a:p>
            <a:r>
              <a:rPr lang="en-US" sz="1400" kern="100" dirty="0">
                <a:solidFill>
                  <a:schemeClr val="bg1"/>
                </a:solidFill>
                <a:latin typeface="Franklin Gothic Medium"/>
                <a:cs typeface="Arial"/>
              </a:rPr>
              <a:t>Start planning your board transitions, student send-offs,</a:t>
            </a:r>
          </a:p>
          <a:p>
            <a:r>
              <a:rPr lang="en-US" sz="1400" kern="100" dirty="0">
                <a:solidFill>
                  <a:schemeClr val="bg1"/>
                </a:solidFill>
                <a:latin typeface="Franklin Gothic Medium"/>
                <a:cs typeface="Arial"/>
              </a:rPr>
              <a:t>family friendly events! </a:t>
            </a:r>
          </a:p>
          <a:p>
            <a:endParaRPr lang="en-US" sz="1400" kern="100" dirty="0">
              <a:solidFill>
                <a:schemeClr val="bg1"/>
              </a:solidFill>
              <a:effectLst/>
              <a:latin typeface="Franklin Gothic Medium"/>
              <a:cs typeface="Arial"/>
            </a:endParaRPr>
          </a:p>
          <a:p>
            <a:r>
              <a:rPr lang="en-US" sz="1400" kern="100" dirty="0">
                <a:solidFill>
                  <a:schemeClr val="bg1"/>
                </a:solidFill>
                <a:effectLst/>
                <a:latin typeface="Franklin Gothic Medium"/>
                <a:cs typeface="Arial"/>
              </a:rPr>
              <a:t>Le</a:t>
            </a:r>
            <a:r>
              <a:rPr lang="en-US" sz="1400" kern="100" dirty="0">
                <a:solidFill>
                  <a:schemeClr val="bg1"/>
                </a:solidFill>
                <a:latin typeface="Franklin Gothic Medium"/>
                <a:cs typeface="Arial"/>
              </a:rPr>
              <a:t>Anne Williams is hosting a Purdue Travel trip (5/29 – 6/6). If you email her during this time, please cc </a:t>
            </a:r>
            <a:r>
              <a:rPr lang="en-US" sz="1400" kern="100" dirty="0">
                <a:solidFill>
                  <a:schemeClr val="bg1"/>
                </a:solidFill>
                <a:latin typeface="Franklin Gothic Medium"/>
                <a:cs typeface="Arial"/>
                <a:hlinkClick r:id="rId3"/>
              </a:rPr>
              <a:t>alumniclubs@purdueforlife.org</a:t>
            </a:r>
            <a:r>
              <a:rPr lang="en-US" sz="1400" kern="100" dirty="0">
                <a:solidFill>
                  <a:schemeClr val="bg1"/>
                </a:solidFill>
                <a:latin typeface="Franklin Gothic Medium"/>
                <a:cs typeface="Arial"/>
              </a:rPr>
              <a:t>.</a:t>
            </a:r>
            <a:endParaRPr lang="en-US" sz="1400" kern="100" dirty="0">
              <a:solidFill>
                <a:schemeClr val="bg1"/>
              </a:solidFill>
              <a:effectLst/>
              <a:latin typeface="Franklin Gothic Medium"/>
              <a:cs typeface="Arial"/>
            </a:endParaRPr>
          </a:p>
          <a:p>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kern="100" dirty="0">
              <a:solidFill>
                <a:schemeClr val="bg1"/>
              </a:solidFill>
              <a:effectLst/>
              <a:latin typeface="Franklin Gothic Medium"/>
              <a:cs typeface="Arial"/>
            </a:endParaRPr>
          </a:p>
          <a:p>
            <a:pPr marL="285750" indent="-285750">
              <a:buFont typeface="Arial" panose="020B0604020202020204" pitchFamily="34" charset="0"/>
              <a:buChar char="•"/>
            </a:pPr>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682A161B-0A14-EC50-7E4F-26272145284E}"/>
              </a:ext>
            </a:extLst>
          </p:cNvPr>
          <p:cNvCxnSpPr>
            <a:cxnSpLocks/>
          </p:cNvCxnSpPr>
          <p:nvPr/>
        </p:nvCxnSpPr>
        <p:spPr>
          <a:xfrm flipV="1">
            <a:off x="201168" y="2096922"/>
            <a:ext cx="11201400" cy="427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7EB30B84-6973-5831-9AA9-E061FD42EDB2}"/>
              </a:ext>
            </a:extLst>
          </p:cNvPr>
          <p:cNvSpPr/>
          <p:nvPr/>
        </p:nvSpPr>
        <p:spPr>
          <a:xfrm>
            <a:off x="2400794" y="1966791"/>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Oval 16">
            <a:extLst>
              <a:ext uri="{FF2B5EF4-FFF2-40B4-BE49-F238E27FC236}">
                <a16:creationId xmlns:a16="http://schemas.microsoft.com/office/drawing/2014/main" id="{F1F84254-7969-7B52-B5AE-5245BB4909DD}"/>
              </a:ext>
            </a:extLst>
          </p:cNvPr>
          <p:cNvSpPr/>
          <p:nvPr/>
        </p:nvSpPr>
        <p:spPr>
          <a:xfrm>
            <a:off x="7397832" y="1998720"/>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Oval 18">
            <a:extLst>
              <a:ext uri="{FF2B5EF4-FFF2-40B4-BE49-F238E27FC236}">
                <a16:creationId xmlns:a16="http://schemas.microsoft.com/office/drawing/2014/main" id="{1E0B205C-E863-0B83-3100-95CE370BD477}"/>
              </a:ext>
            </a:extLst>
          </p:cNvPr>
          <p:cNvSpPr/>
          <p:nvPr/>
        </p:nvSpPr>
        <p:spPr>
          <a:xfrm>
            <a:off x="10368564" y="1986630"/>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a:extLst>
              <a:ext uri="{FF2B5EF4-FFF2-40B4-BE49-F238E27FC236}">
                <a16:creationId xmlns:a16="http://schemas.microsoft.com/office/drawing/2014/main" id="{4B7084DA-B2E1-B503-4086-C7B2A04BFDBF}"/>
              </a:ext>
            </a:extLst>
          </p:cNvPr>
          <p:cNvSpPr txBox="1"/>
          <p:nvPr/>
        </p:nvSpPr>
        <p:spPr>
          <a:xfrm>
            <a:off x="5880029" y="870712"/>
            <a:ext cx="3035605" cy="1200329"/>
          </a:xfrm>
          <a:prstGeom prst="rect">
            <a:avLst/>
          </a:prstGeom>
          <a:noFill/>
        </p:spPr>
        <p:txBody>
          <a:bodyPr wrap="square" lIns="91440" tIns="45720" rIns="91440" bIns="45720" rtlCol="0" anchor="t">
            <a:spAutoFit/>
          </a:bodyPr>
          <a:lstStyle/>
          <a:p>
            <a:pPr algn="ctr"/>
            <a:r>
              <a:rPr lang="en-US" b="1" i="1" dirty="0">
                <a:solidFill>
                  <a:schemeClr val="bg1"/>
                </a:solidFill>
                <a:latin typeface="Franklin Gothic Medium"/>
              </a:rPr>
              <a:t>July</a:t>
            </a:r>
          </a:p>
          <a:p>
            <a:pPr algn="ctr"/>
            <a:endParaRPr lang="en-US" sz="1800" b="1" dirty="0">
              <a:solidFill>
                <a:schemeClr val="bg1"/>
              </a:solidFill>
              <a:latin typeface="Franklin Gothic Medium" panose="020B0603020102020204" pitchFamily="34" charset="0"/>
            </a:endParaRPr>
          </a:p>
          <a:p>
            <a:pPr algn="ctr"/>
            <a:r>
              <a:rPr lang="en-US" sz="1800" b="1" dirty="0">
                <a:solidFill>
                  <a:schemeClr val="bg1"/>
                </a:solidFill>
                <a:latin typeface="Franklin Gothic Medium" panose="020B0603020102020204" pitchFamily="34" charset="0"/>
              </a:rPr>
              <a:t>Board Transitions</a:t>
            </a:r>
          </a:p>
          <a:p>
            <a:pPr algn="ctr"/>
            <a:r>
              <a:rPr lang="en-US" b="1" dirty="0">
                <a:solidFill>
                  <a:schemeClr val="bg1"/>
                </a:solidFill>
                <a:latin typeface="Franklin Gothic Medium" panose="020B0603020102020204" pitchFamily="34" charset="0"/>
              </a:rPr>
              <a:t>ACES Prep </a:t>
            </a:r>
            <a:r>
              <a:rPr lang="en-US" sz="1800" b="1" dirty="0">
                <a:solidFill>
                  <a:schemeClr val="bg1"/>
                </a:solidFill>
                <a:latin typeface="Franklin Gothic Medium" panose="020B0603020102020204" pitchFamily="34" charset="0"/>
              </a:rPr>
              <a:t> </a:t>
            </a:r>
          </a:p>
        </p:txBody>
      </p:sp>
      <p:sp>
        <p:nvSpPr>
          <p:cNvPr id="3" name="TextBox 2">
            <a:extLst>
              <a:ext uri="{FF2B5EF4-FFF2-40B4-BE49-F238E27FC236}">
                <a16:creationId xmlns:a16="http://schemas.microsoft.com/office/drawing/2014/main" id="{74092945-4833-D4CF-7E4B-0B941C2D0229}"/>
              </a:ext>
            </a:extLst>
          </p:cNvPr>
          <p:cNvSpPr txBox="1"/>
          <p:nvPr/>
        </p:nvSpPr>
        <p:spPr>
          <a:xfrm>
            <a:off x="9647935" y="871790"/>
            <a:ext cx="2062077" cy="892552"/>
          </a:xfrm>
          <a:prstGeom prst="rect">
            <a:avLst/>
          </a:prstGeom>
          <a:noFill/>
        </p:spPr>
        <p:txBody>
          <a:bodyPr wrap="square" lIns="91440" tIns="45720" rIns="91440" bIns="45720" rtlCol="0" anchor="t">
            <a:spAutoFit/>
          </a:bodyPr>
          <a:lstStyle/>
          <a:p>
            <a:pPr algn="ctr"/>
            <a:r>
              <a:rPr lang="en-US" b="1" i="1" dirty="0">
                <a:solidFill>
                  <a:schemeClr val="bg1"/>
                </a:solidFill>
                <a:latin typeface="Franklin Gothic Medium"/>
              </a:rPr>
              <a:t>August</a:t>
            </a:r>
            <a:endParaRPr lang="en-US" b="1" i="1" dirty="0">
              <a:solidFill>
                <a:schemeClr val="bg1"/>
              </a:solidFill>
              <a:latin typeface="Franklin Gothic Medium" panose="020B0603020102020204" pitchFamily="34" charset="0"/>
            </a:endParaRPr>
          </a:p>
          <a:p>
            <a:pPr algn="ctr"/>
            <a:endParaRPr lang="en-US" sz="1600" b="1" dirty="0">
              <a:solidFill>
                <a:schemeClr val="bg1"/>
              </a:solidFill>
              <a:latin typeface="Franklin Gothic Medium" panose="020B0603020102020204" pitchFamily="34" charset="0"/>
            </a:endParaRPr>
          </a:p>
          <a:p>
            <a:pPr algn="ctr"/>
            <a:r>
              <a:rPr lang="en-US" b="1" dirty="0">
                <a:solidFill>
                  <a:schemeClr val="bg1"/>
                </a:solidFill>
                <a:latin typeface="Franklin Gothic Medium" panose="020B0603020102020204" pitchFamily="34" charset="0"/>
              </a:rPr>
              <a:t>ACES</a:t>
            </a:r>
          </a:p>
        </p:txBody>
      </p:sp>
      <p:sp>
        <p:nvSpPr>
          <p:cNvPr id="24" name="Title 23">
            <a:extLst>
              <a:ext uri="{FF2B5EF4-FFF2-40B4-BE49-F238E27FC236}">
                <a16:creationId xmlns:a16="http://schemas.microsoft.com/office/drawing/2014/main" id="{A02DD745-89EB-3A17-014B-8AD4186FA4D3}"/>
              </a:ext>
            </a:extLst>
          </p:cNvPr>
          <p:cNvSpPr>
            <a:spLocks noGrp="1"/>
          </p:cNvSpPr>
          <p:nvPr>
            <p:ph type="ctrTitle"/>
          </p:nvPr>
        </p:nvSpPr>
        <p:spPr/>
        <p:txBody>
          <a:bodyPr/>
          <a:lstStyle/>
          <a:p>
            <a:r>
              <a:rPr lang="en-US"/>
              <a:t>Coming Up Next</a:t>
            </a:r>
          </a:p>
        </p:txBody>
      </p:sp>
      <p:sp>
        <p:nvSpPr>
          <p:cNvPr id="2" name="TextBox 1">
            <a:extLst>
              <a:ext uri="{FF2B5EF4-FFF2-40B4-BE49-F238E27FC236}">
                <a16:creationId xmlns:a16="http://schemas.microsoft.com/office/drawing/2014/main" id="{EF66A30C-7598-701E-FBC4-1FECD5369711}"/>
              </a:ext>
            </a:extLst>
          </p:cNvPr>
          <p:cNvSpPr txBox="1"/>
          <p:nvPr/>
        </p:nvSpPr>
        <p:spPr>
          <a:xfrm>
            <a:off x="6024068" y="2352373"/>
            <a:ext cx="3439972" cy="3970318"/>
          </a:xfrm>
          <a:prstGeom prst="rect">
            <a:avLst/>
          </a:prstGeom>
          <a:noFill/>
        </p:spPr>
        <p:txBody>
          <a:bodyPr wrap="square">
            <a:spAutoFit/>
          </a:bodyPr>
          <a:lstStyle/>
          <a:p>
            <a:pPr fontAlgn="base"/>
            <a:r>
              <a:rPr lang="en-US" sz="1400" dirty="0">
                <a:solidFill>
                  <a:srgbClr val="000000"/>
                </a:solidFill>
                <a:latin typeface="Franklin Gothic Medium" panose="020B0603020102020204" pitchFamily="34" charset="0"/>
              </a:rPr>
              <a:t>June 15 – Club leadership rosters are due</a:t>
            </a:r>
          </a:p>
          <a:p>
            <a:pPr fontAlgn="base"/>
            <a:r>
              <a:rPr lang="en-US" sz="1400" b="0" i="0" dirty="0">
                <a:solidFill>
                  <a:srgbClr val="000000"/>
                </a:solidFill>
                <a:effectLst/>
                <a:latin typeface="Franklin Gothic Medium" panose="020B0603020102020204" pitchFamily="34" charset="0"/>
              </a:rPr>
              <a:t>June 25 – Statement of In</a:t>
            </a:r>
            <a:r>
              <a:rPr lang="en-US" sz="1400" dirty="0">
                <a:solidFill>
                  <a:srgbClr val="000000"/>
                </a:solidFill>
                <a:latin typeface="Franklin Gothic Medium" panose="020B0603020102020204" pitchFamily="34" charset="0"/>
              </a:rPr>
              <a:t>tegrity submitted by all board members</a:t>
            </a:r>
          </a:p>
          <a:p>
            <a:pPr marL="285750" indent="-285750" fontAlgn="base">
              <a:buFont typeface="Arial" panose="020B0604020202020204" pitchFamily="34" charset="0"/>
              <a:buChar char="•"/>
            </a:pPr>
            <a:endParaRPr lang="en-US" sz="1400" dirty="0">
              <a:solidFill>
                <a:srgbClr val="000000"/>
              </a:solidFill>
              <a:latin typeface="Franklin Gothic Medium" panose="020B0603020102020204" pitchFamily="34" charset="0"/>
            </a:endParaRPr>
          </a:p>
          <a:p>
            <a:pPr fontAlgn="base"/>
            <a:r>
              <a:rPr lang="en-US" sz="1400" dirty="0">
                <a:solidFill>
                  <a:srgbClr val="000000"/>
                </a:solidFill>
                <a:latin typeface="Franklin Gothic Medium" panose="020B0603020102020204" pitchFamily="34" charset="0"/>
              </a:rPr>
              <a:t>The Alumni Clubs Team will be at:</a:t>
            </a:r>
          </a:p>
          <a:p>
            <a:pPr marL="285750" indent="-285750" fontAlgn="base">
              <a:buFont typeface="Arial" panose="020B0604020202020204" pitchFamily="34" charset="0"/>
              <a:buChar char="•"/>
            </a:pPr>
            <a:r>
              <a:rPr lang="en-US" sz="1400" dirty="0">
                <a:solidFill>
                  <a:srgbClr val="000000"/>
                </a:solidFill>
                <a:latin typeface="Franklin Gothic Medium" panose="020B0603020102020204" pitchFamily="34" charset="0"/>
              </a:rPr>
              <a:t>PWN Annual Conference (Indy)</a:t>
            </a:r>
          </a:p>
          <a:p>
            <a:pPr marL="742950" lvl="1" indent="-285750" fontAlgn="base">
              <a:buFont typeface="Arial" panose="020B0604020202020204" pitchFamily="34" charset="0"/>
              <a:buChar char="•"/>
            </a:pPr>
            <a:r>
              <a:rPr lang="en-US" sz="1400" dirty="0">
                <a:solidFill>
                  <a:srgbClr val="000000"/>
                </a:solidFill>
                <a:latin typeface="Franklin Gothic Medium" panose="020B0603020102020204" pitchFamily="34" charset="0"/>
              </a:rPr>
              <a:t> June 24-25 </a:t>
            </a:r>
          </a:p>
          <a:p>
            <a:pPr marL="285750" indent="-285750" fontAlgn="base">
              <a:buFont typeface="Arial" panose="020B0604020202020204" pitchFamily="34" charset="0"/>
              <a:buChar char="•"/>
            </a:pPr>
            <a:r>
              <a:rPr lang="en-US" sz="1400" dirty="0">
                <a:solidFill>
                  <a:srgbClr val="000000"/>
                </a:solidFill>
                <a:latin typeface="Franklin Gothic Medium" panose="020B0603020102020204" pitchFamily="34" charset="0"/>
              </a:rPr>
              <a:t>Grandparents U</a:t>
            </a:r>
          </a:p>
          <a:p>
            <a:pPr marL="742950" lvl="1" indent="-285750" fontAlgn="base">
              <a:buFont typeface="Arial" panose="020B0604020202020204" pitchFamily="34" charset="0"/>
              <a:buChar char="•"/>
            </a:pPr>
            <a:r>
              <a:rPr lang="en-US" sz="1400" dirty="0">
                <a:solidFill>
                  <a:srgbClr val="000000"/>
                </a:solidFill>
                <a:latin typeface="Franklin Gothic Medium" panose="020B0603020102020204" pitchFamily="34" charset="0"/>
              </a:rPr>
              <a:t>July 16–17</a:t>
            </a:r>
          </a:p>
          <a:p>
            <a:pPr marL="742950" lvl="1" indent="-285750" fontAlgn="base">
              <a:buFont typeface="Arial" panose="020B0604020202020204" pitchFamily="34" charset="0"/>
              <a:buChar char="•"/>
            </a:pPr>
            <a:r>
              <a:rPr lang="en-US" sz="1400" dirty="0">
                <a:solidFill>
                  <a:srgbClr val="000000"/>
                </a:solidFill>
                <a:latin typeface="Franklin Gothic Medium" panose="020B0603020102020204" pitchFamily="34" charset="0"/>
              </a:rPr>
              <a:t>July 23–24</a:t>
            </a:r>
          </a:p>
          <a:p>
            <a:pPr marL="742950" lvl="1" indent="-285750" fontAlgn="base">
              <a:buFont typeface="Arial" panose="020B0604020202020204" pitchFamily="34" charset="0"/>
              <a:buChar char="•"/>
            </a:pPr>
            <a:endParaRPr lang="en-US" sz="1400" dirty="0">
              <a:solidFill>
                <a:srgbClr val="000000"/>
              </a:solidFill>
              <a:latin typeface="Franklin Gothic Medium" panose="020B0603020102020204" pitchFamily="34" charset="0"/>
            </a:endParaRPr>
          </a:p>
          <a:p>
            <a:pPr fontAlgn="base"/>
            <a:r>
              <a:rPr lang="en-US" sz="1400" dirty="0">
                <a:solidFill>
                  <a:srgbClr val="000000"/>
                </a:solidFill>
                <a:latin typeface="Franklin Gothic Medium" panose="020B0603020102020204" pitchFamily="34" charset="0"/>
              </a:rPr>
              <a:t>ACES Prep for your 2026-2027 Club Strategy Discussions. Forms will be sent by </a:t>
            </a:r>
          </a:p>
          <a:p>
            <a:pPr fontAlgn="base"/>
            <a:r>
              <a:rPr lang="en-US" sz="1400" dirty="0">
                <a:solidFill>
                  <a:srgbClr val="000000"/>
                </a:solidFill>
                <a:latin typeface="Franklin Gothic Medium" panose="020B0603020102020204" pitchFamily="34" charset="0"/>
              </a:rPr>
              <a:t>mid July</a:t>
            </a:r>
            <a:endParaRPr lang="en-US" sz="1400" dirty="0">
              <a:solidFill>
                <a:srgbClr val="FF0000"/>
              </a:solidFill>
              <a:latin typeface="Franklin Gothic Medium" panose="020B0603020102020204" pitchFamily="34" charset="0"/>
            </a:endParaRPr>
          </a:p>
          <a:p>
            <a:pPr marL="285750" indent="-285750" fontAlgn="base">
              <a:buFont typeface="Arial" panose="020B0604020202020204" pitchFamily="34" charset="0"/>
              <a:buChar char="•"/>
            </a:pPr>
            <a:r>
              <a:rPr lang="en-US" sz="1400" dirty="0">
                <a:solidFill>
                  <a:srgbClr val="000000"/>
                </a:solidFill>
                <a:latin typeface="Franklin Gothic Medium" panose="020B0603020102020204" pitchFamily="34" charset="0"/>
              </a:rPr>
              <a:t>Top 3 annual goals for your club</a:t>
            </a:r>
          </a:p>
          <a:p>
            <a:pPr marL="285750" indent="-285750" fontAlgn="base">
              <a:buFont typeface="Arial" panose="020B0604020202020204" pitchFamily="34" charset="0"/>
              <a:buChar char="•"/>
            </a:pPr>
            <a:r>
              <a:rPr lang="en-US" sz="1400" dirty="0">
                <a:solidFill>
                  <a:srgbClr val="000000"/>
                </a:solidFill>
                <a:latin typeface="Franklin Gothic Medium" panose="020B0603020102020204" pitchFamily="34" charset="0"/>
              </a:rPr>
              <a:t>Calendar of event ideas, etc.</a:t>
            </a:r>
          </a:p>
          <a:p>
            <a:pPr marL="285750" indent="-285750" fontAlgn="base">
              <a:buFont typeface="Arial" panose="020B0604020202020204" pitchFamily="34" charset="0"/>
              <a:buChar char="•"/>
            </a:pPr>
            <a:r>
              <a:rPr lang="en-US" sz="1400" dirty="0">
                <a:solidFill>
                  <a:srgbClr val="000000"/>
                </a:solidFill>
                <a:latin typeface="Franklin Gothic Medium" panose="020B0603020102020204" pitchFamily="34" charset="0"/>
              </a:rPr>
              <a:t>Event in a Box example to submit</a:t>
            </a:r>
          </a:p>
          <a:p>
            <a:pPr marL="742950" lvl="1" indent="-285750" fontAlgn="base">
              <a:buFont typeface="Arial" panose="020B0604020202020204" pitchFamily="34" charset="0"/>
              <a:buChar char="•"/>
            </a:pPr>
            <a:endParaRPr lang="en-US" sz="1400" dirty="0">
              <a:solidFill>
                <a:srgbClr val="000000"/>
              </a:solidFill>
              <a:latin typeface="Franklin Gothic Medium" panose="020B0603020102020204" pitchFamily="34" charset="0"/>
            </a:endParaRPr>
          </a:p>
        </p:txBody>
      </p:sp>
      <p:sp>
        <p:nvSpPr>
          <p:cNvPr id="4" name="TextBox 3">
            <a:extLst>
              <a:ext uri="{FF2B5EF4-FFF2-40B4-BE49-F238E27FC236}">
                <a16:creationId xmlns:a16="http://schemas.microsoft.com/office/drawing/2014/main" id="{72E6C776-8E86-885C-7887-70AB7C922255}"/>
              </a:ext>
            </a:extLst>
          </p:cNvPr>
          <p:cNvSpPr txBox="1"/>
          <p:nvPr/>
        </p:nvSpPr>
        <p:spPr>
          <a:xfrm>
            <a:off x="1172066" y="1250537"/>
            <a:ext cx="3345735" cy="646331"/>
          </a:xfrm>
          <a:prstGeom prst="rect">
            <a:avLst/>
          </a:prstGeom>
          <a:noFill/>
        </p:spPr>
        <p:txBody>
          <a:bodyPr wrap="square" rtlCol="0">
            <a:spAutoFit/>
          </a:bodyPr>
          <a:lstStyle/>
          <a:p>
            <a:pPr algn="ctr"/>
            <a:r>
              <a:rPr lang="en-US" b="1" dirty="0">
                <a:solidFill>
                  <a:schemeClr val="bg1"/>
                </a:solidFill>
                <a:latin typeface="Franklin Gothic Medium" panose="020B0603020102020204" pitchFamily="34" charset="0"/>
              </a:rPr>
              <a:t>Board Elections Finalized </a:t>
            </a:r>
          </a:p>
          <a:p>
            <a:pPr algn="ctr"/>
            <a:r>
              <a:rPr lang="en-US" b="1" dirty="0">
                <a:solidFill>
                  <a:schemeClr val="bg1"/>
                </a:solidFill>
                <a:latin typeface="Franklin Gothic Medium" panose="020B0603020102020204" pitchFamily="34" charset="0"/>
              </a:rPr>
              <a:t>ACES Award Nominations </a:t>
            </a:r>
          </a:p>
        </p:txBody>
      </p:sp>
      <p:sp>
        <p:nvSpPr>
          <p:cNvPr id="10" name="TextBox 9">
            <a:extLst>
              <a:ext uri="{FF2B5EF4-FFF2-40B4-BE49-F238E27FC236}">
                <a16:creationId xmlns:a16="http://schemas.microsoft.com/office/drawing/2014/main" id="{F4B987F7-FFA0-7ED3-5882-CA2E4C874222}"/>
              </a:ext>
            </a:extLst>
          </p:cNvPr>
          <p:cNvSpPr txBox="1"/>
          <p:nvPr/>
        </p:nvSpPr>
        <p:spPr>
          <a:xfrm>
            <a:off x="2599767" y="2364141"/>
            <a:ext cx="3202102" cy="5837495"/>
          </a:xfrm>
          <a:prstGeom prst="rect">
            <a:avLst/>
          </a:prstGeom>
          <a:noFill/>
        </p:spPr>
        <p:txBody>
          <a:bodyPr wrap="square" lIns="91440" tIns="45720" rIns="91440" bIns="45720" rtlCol="0" anchor="t">
            <a:spAutoFit/>
          </a:bodyPr>
          <a:lstStyle/>
          <a:p>
            <a:r>
              <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PFLF Foundation closes from </a:t>
            </a:r>
            <a:r>
              <a:rPr lang="en-US" sz="1400" dirty="0"/>
              <a:t>July 1-6. </a:t>
            </a:r>
            <a:endParaRPr lang="en-US" sz="1400" b="1" dirty="0">
              <a:solidFill>
                <a:srgbClr val="000000"/>
              </a:solidFill>
              <a:latin typeface="Franklin Gothic Medium" panose="020B0603020102020204" pitchFamily="34" charset="0"/>
              <a:ea typeface="Times New Roman" panose="02020603050405020304" pitchFamily="18" charset="0"/>
              <a:cs typeface="Aptos" panose="020B0004020202020204" pitchFamily="34" charset="0"/>
            </a:endParaRPr>
          </a:p>
          <a:p>
            <a:pPr marL="0" marR="0">
              <a:buNone/>
            </a:pPr>
            <a:r>
              <a:rPr lang="en-US" sz="1400" b="1"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Please be advised of the following deadlines to submit email requests:</a:t>
            </a:r>
            <a:endParaRPr lang="en-US" sz="1400" dirty="0">
              <a:effectLst/>
              <a:latin typeface="Franklin Gothic Medium" panose="020B06030201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Emails going out </a:t>
            </a:r>
            <a:r>
              <a:rPr lang="en-US" sz="1400" b="1"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before</a:t>
            </a:r>
            <a:r>
              <a:rPr lang="en-US" sz="14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 the closure should be requested by end of day Friday, June 19.</a:t>
            </a:r>
            <a:endParaRPr lang="en-US" sz="1400" dirty="0">
              <a:solidFill>
                <a:srgbClr val="000000"/>
              </a:solidFill>
              <a:effectLst/>
              <a:latin typeface="Franklin Gothic Medium" panose="020B06030201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Emails going out </a:t>
            </a:r>
            <a:r>
              <a:rPr lang="en-US" sz="1400" b="1"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during</a:t>
            </a:r>
            <a:r>
              <a:rPr lang="en-US" sz="14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 the closure should be requested by end of day Monday, June 22.</a:t>
            </a:r>
          </a:p>
          <a:p>
            <a:endParaRPr lang="en-US" sz="1400" b="0" i="0" u="none" strike="noStrike" baseline="30000" dirty="0">
              <a:solidFill>
                <a:srgbClr val="FF0000"/>
              </a:solidFill>
              <a:effectLst/>
              <a:latin typeface="Franklin Gothic Medium"/>
            </a:endParaRPr>
          </a:p>
          <a:p>
            <a:r>
              <a:rPr lang="en-US" sz="1400" dirty="0">
                <a:solidFill>
                  <a:srgbClr val="000000"/>
                </a:solidFill>
                <a:latin typeface="Franklin Gothic Medium"/>
              </a:rPr>
              <a:t>ACES Awards Nominations are</a:t>
            </a:r>
            <a:r>
              <a:rPr lang="en-US" sz="1400" dirty="0">
                <a:solidFill>
                  <a:schemeClr val="bg1"/>
                </a:solidFill>
                <a:latin typeface="Franklin Gothic Medium"/>
              </a:rPr>
              <a:t> due </a:t>
            </a:r>
            <a:r>
              <a:rPr lang="en-US" sz="1400" dirty="0">
                <a:solidFill>
                  <a:srgbClr val="FF0000"/>
                </a:solidFill>
                <a:latin typeface="Franklin Gothic Medium"/>
              </a:rPr>
              <a:t>June 30 – </a:t>
            </a:r>
            <a:r>
              <a:rPr lang="en-US" sz="1400" dirty="0">
                <a:solidFill>
                  <a:schemeClr val="tx1">
                    <a:lumMod val="50000"/>
                    <a:lumOff val="50000"/>
                  </a:schemeClr>
                </a:solidFill>
                <a:effectLst>
                  <a:outerShdw blurRad="38100" dist="38100" dir="2700000" algn="tl">
                    <a:srgbClr val="000000">
                      <a:alpha val="43137"/>
                    </a:srgbClr>
                  </a:outerShdw>
                </a:effectLst>
                <a:latin typeface="Franklin Gothic Medium"/>
              </a:rPr>
              <a:t>Nominate to reward board members and volunteers! </a:t>
            </a:r>
          </a:p>
          <a:p>
            <a:pPr marL="285750" marR="0" indent="-285750">
              <a:buFont typeface="Arial" panose="020B0604020202020204" pitchFamily="34" charset="0"/>
              <a:buChar char="•"/>
            </a:pPr>
            <a:r>
              <a:rPr lang="en-US" sz="14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Boilermaker Pride Award Nomination: </a:t>
            </a:r>
            <a:r>
              <a:rPr lang="en-US" sz="1400" u="sng"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hlinkClick r:id="rId4"/>
              </a:rPr>
              <a:t>https://purdue.ca1.qualtrics.com/jfe/form/SV_3rNBcxPTnG8tibc</a:t>
            </a:r>
            <a:endParaRPr lang="en-US" sz="1400" u="sng" dirty="0">
              <a:solidFill>
                <a:srgbClr val="000000"/>
              </a:solidFill>
              <a:latin typeface="Franklin Gothic Medium" panose="020B0603020102020204" pitchFamily="34" charset="0"/>
              <a:ea typeface="Times New Roman" panose="02020603050405020304" pitchFamily="18" charset="0"/>
              <a:cs typeface="Aptos" panose="020B0004020202020204" pitchFamily="34" charset="0"/>
            </a:endParaRPr>
          </a:p>
          <a:p>
            <a:pPr marL="285750" marR="0" indent="-285750">
              <a:buFont typeface="Arial" panose="020B0604020202020204" pitchFamily="34" charset="0"/>
              <a:buChar char="•"/>
            </a:pPr>
            <a:r>
              <a:rPr lang="en-US" sz="1400"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rPr>
              <a:t>ACES Awards Nominees: </a:t>
            </a:r>
            <a:r>
              <a:rPr lang="en-US" sz="1400" u="sng" dirty="0">
                <a:solidFill>
                  <a:srgbClr val="000000"/>
                </a:solidFill>
                <a:effectLst/>
                <a:latin typeface="Franklin Gothic Medium" panose="020B0603020102020204" pitchFamily="34" charset="0"/>
                <a:ea typeface="Times New Roman" panose="02020603050405020304" pitchFamily="18" charset="0"/>
                <a:cs typeface="Aptos" panose="020B0004020202020204" pitchFamily="34" charset="0"/>
                <a:hlinkClick r:id="rId5"/>
              </a:rPr>
              <a:t>https://purdue.ca1.qualtrics.com/jfe/form/SV_e2uGFdPpDqHtdHM</a:t>
            </a:r>
            <a:endParaRPr lang="en-US" sz="1400" dirty="0">
              <a:solidFill>
                <a:srgbClr val="000000"/>
              </a:solidFill>
              <a:effectLst/>
              <a:latin typeface="Franklin Gothic Medium" panose="020B0603020102020204" pitchFamily="34" charset="0"/>
              <a:ea typeface="Aptos" panose="020B0004020202020204" pitchFamily="34" charset="0"/>
              <a:cs typeface="Aptos" panose="020B0004020202020204" pitchFamily="34" charset="0"/>
            </a:endParaRPr>
          </a:p>
          <a:p>
            <a:endParaRPr lang="en-US" sz="1400" b="0" i="0" u="none" strike="noStrike" dirty="0">
              <a:solidFill>
                <a:srgbClr val="000000"/>
              </a:solidFill>
              <a:effectLst/>
              <a:latin typeface="Franklin Gothic Medium"/>
            </a:endParaRPr>
          </a:p>
          <a:p>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400" kern="100" dirty="0">
              <a:solidFill>
                <a:schemeClr val="bg1"/>
              </a:solidFill>
              <a:effectLst/>
              <a:latin typeface="Franklin Gothic Medium"/>
              <a:cs typeface="Arial"/>
            </a:endParaRPr>
          </a:p>
          <a:p>
            <a:pPr marL="285750" indent="-285750">
              <a:buFont typeface="Arial" panose="020B0604020202020204" pitchFamily="34" charset="0"/>
              <a:buChar char="•"/>
            </a:pPr>
            <a:endParaRPr lang="en-US" sz="14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B2BE0EF-C672-83A2-8BB9-2F93F80D9D15}"/>
              </a:ext>
            </a:extLst>
          </p:cNvPr>
          <p:cNvSpPr txBox="1"/>
          <p:nvPr/>
        </p:nvSpPr>
        <p:spPr>
          <a:xfrm>
            <a:off x="9858927" y="2364141"/>
            <a:ext cx="2100828" cy="1015663"/>
          </a:xfrm>
          <a:prstGeom prst="rect">
            <a:avLst/>
          </a:prstGeom>
          <a:noFill/>
        </p:spPr>
        <p:txBody>
          <a:bodyPr wrap="square">
            <a:spAutoFit/>
          </a:bodyPr>
          <a:lstStyle/>
          <a:p>
            <a:pPr fontAlgn="base"/>
            <a:r>
              <a:rPr lang="en-US" sz="1800" dirty="0">
                <a:solidFill>
                  <a:srgbClr val="000000"/>
                </a:solidFill>
                <a:latin typeface="Franklin Gothic Medium" panose="020B0603020102020204" pitchFamily="34" charset="0"/>
              </a:rPr>
              <a:t>ACES August 5-6!</a:t>
            </a:r>
          </a:p>
          <a:p>
            <a:pPr marL="285750" indent="-285750" fontAlgn="base">
              <a:buFont typeface="Arial" panose="020B0604020202020204" pitchFamily="34" charset="0"/>
              <a:buChar char="•"/>
            </a:pPr>
            <a:r>
              <a:rPr lang="en-US" sz="1400" dirty="0">
                <a:solidFill>
                  <a:srgbClr val="000000"/>
                </a:solidFill>
                <a:latin typeface="Franklin Gothic Medium" panose="020B0603020102020204" pitchFamily="34" charset="0"/>
              </a:rPr>
              <a:t>In person</a:t>
            </a:r>
          </a:p>
          <a:p>
            <a:pPr marL="285750" indent="-285750" fontAlgn="base">
              <a:buFont typeface="Arial" panose="020B0604020202020204" pitchFamily="34" charset="0"/>
              <a:buChar char="•"/>
            </a:pPr>
            <a:r>
              <a:rPr lang="en-US" sz="1400" dirty="0">
                <a:solidFill>
                  <a:srgbClr val="000000"/>
                </a:solidFill>
                <a:latin typeface="Franklin Gothic Medium" panose="020B0603020102020204" pitchFamily="34" charset="0"/>
              </a:rPr>
              <a:t>Ability to attend virtually </a:t>
            </a:r>
          </a:p>
        </p:txBody>
      </p:sp>
    </p:spTree>
    <p:extLst>
      <p:ext uri="{BB962C8B-B14F-4D97-AF65-F5344CB8AC3E}">
        <p14:creationId xmlns:p14="http://schemas.microsoft.com/office/powerpoint/2010/main" val="43285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5AC51-BFB3-34CE-79C8-A7584A240442}"/>
              </a:ext>
            </a:extLst>
          </p:cNvPr>
          <p:cNvSpPr>
            <a:spLocks noGrp="1"/>
          </p:cNvSpPr>
          <p:nvPr>
            <p:ph type="ctrTitle"/>
          </p:nvPr>
        </p:nvSpPr>
        <p:spPr>
          <a:xfrm>
            <a:off x="1043553" y="380328"/>
            <a:ext cx="9234309" cy="512448"/>
          </a:xfrm>
        </p:spPr>
        <p:txBody>
          <a:bodyPr/>
          <a:lstStyle/>
          <a:p>
            <a:r>
              <a:rPr lang="en-US">
                <a:latin typeface="+mj-lt"/>
              </a:rPr>
              <a:t>Purdue Alumni Clubs Forum</a:t>
            </a:r>
          </a:p>
        </p:txBody>
      </p:sp>
      <p:sp>
        <p:nvSpPr>
          <p:cNvPr id="6" name="Subtitle 5">
            <a:extLst>
              <a:ext uri="{FF2B5EF4-FFF2-40B4-BE49-F238E27FC236}">
                <a16:creationId xmlns:a16="http://schemas.microsoft.com/office/drawing/2014/main" id="{489DC085-3DCF-E217-7A47-5D847D0451ED}"/>
              </a:ext>
            </a:extLst>
          </p:cNvPr>
          <p:cNvSpPr>
            <a:spLocks noGrp="1"/>
          </p:cNvSpPr>
          <p:nvPr>
            <p:ph type="subTitle" idx="1"/>
          </p:nvPr>
        </p:nvSpPr>
        <p:spPr>
          <a:xfrm>
            <a:off x="1043553" y="1139064"/>
            <a:ext cx="7288495" cy="369332"/>
          </a:xfrm>
        </p:spPr>
        <p:txBody>
          <a:bodyPr/>
          <a:lstStyle/>
          <a:p>
            <a:r>
              <a:rPr lang="en-US" sz="2400">
                <a:latin typeface="Franklin Gothic Medium" panose="020B0603020102020204" pitchFamily="34" charset="0"/>
              </a:rPr>
              <a:t>Agenda</a:t>
            </a:r>
          </a:p>
        </p:txBody>
      </p:sp>
      <p:sp>
        <p:nvSpPr>
          <p:cNvPr id="8" name="Text Placeholder 7">
            <a:extLst>
              <a:ext uri="{FF2B5EF4-FFF2-40B4-BE49-F238E27FC236}">
                <a16:creationId xmlns:a16="http://schemas.microsoft.com/office/drawing/2014/main" id="{72E2FD31-F6CC-7D63-84D8-92FCB20CB108}"/>
              </a:ext>
            </a:extLst>
          </p:cNvPr>
          <p:cNvSpPr>
            <a:spLocks noGrp="1"/>
          </p:cNvSpPr>
          <p:nvPr>
            <p:ph type="body" sz="quarter" idx="14"/>
          </p:nvPr>
        </p:nvSpPr>
        <p:spPr>
          <a:xfrm>
            <a:off x="893617" y="1711214"/>
            <a:ext cx="10584509" cy="3945376"/>
          </a:xfrm>
        </p:spPr>
        <p:txBody>
          <a:bodyPr lIns="0" tIns="0" rIns="0" bIns="0" anchor="t">
            <a:normAutofit lnSpcReduction="10000"/>
          </a:bodyPr>
          <a:lstStyle/>
          <a:p>
            <a:r>
              <a:rPr lang="en-US" sz="2200" b="1" dirty="0">
                <a:latin typeface="Franklin Gothic Medium" panose="020B0603020102020204" pitchFamily="34" charset="0"/>
              </a:rPr>
              <a:t>University Updates</a:t>
            </a:r>
          </a:p>
          <a:p>
            <a:endParaRPr lang="en-US" sz="2200" b="1" dirty="0">
              <a:latin typeface="Franklin Gothic Medium" panose="020B0603020102020204" pitchFamily="34" charset="0"/>
            </a:endParaRPr>
          </a:p>
          <a:p>
            <a:pPr>
              <a:buFont typeface="Wingdings,Sans-Serif" charset="2"/>
            </a:pPr>
            <a:r>
              <a:rPr lang="en-US" sz="2200" b="1" dirty="0">
                <a:latin typeface="Franklin Gothic Medium" panose="020B0603020102020204" pitchFamily="34" charset="0"/>
              </a:rPr>
              <a:t>Purdue for Life Updates</a:t>
            </a:r>
            <a:endParaRPr lang="en-US" sz="2000" dirty="0">
              <a:latin typeface="Franklin Gothic Medium" panose="020B0603020102020204" pitchFamily="34" charset="0"/>
            </a:endParaRPr>
          </a:p>
          <a:p>
            <a:pPr>
              <a:spcBef>
                <a:spcPts val="0"/>
              </a:spcBef>
              <a:buFont typeface="Wingdings" charset="2"/>
              <a:buChar char="§"/>
            </a:pPr>
            <a:endParaRPr lang="en-US" sz="2200" b="1" dirty="0">
              <a:solidFill>
                <a:schemeClr val="bg1"/>
              </a:solidFill>
              <a:latin typeface="Franklin Gothic Medium" panose="020B0603020102020204" pitchFamily="34" charset="0"/>
            </a:endParaRPr>
          </a:p>
          <a:p>
            <a:pPr marL="274320" marR="0" lvl="0" indent="-274320" algn="l" defTabSz="457200">
              <a:lnSpc>
                <a:spcPct val="100000"/>
              </a:lnSpc>
              <a:spcBef>
                <a:spcPts val="0"/>
              </a:spcBef>
              <a:spcAft>
                <a:spcPts val="0"/>
              </a:spcAft>
              <a:buClrTx/>
              <a:buSzTx/>
              <a:buFont typeface="Wingdings" charset="2"/>
              <a:buChar char="§"/>
              <a:tabLst/>
              <a:defRPr/>
            </a:pPr>
            <a:r>
              <a:rPr kumimoji="0" lang="en-US" sz="2200" b="1" i="0" u="none" strike="noStrike" kern="1200" cap="none" spc="0" normalizeH="0" baseline="0" noProof="0" dirty="0">
                <a:ln>
                  <a:noFill/>
                </a:ln>
                <a:effectLst/>
                <a:uLnTx/>
                <a:uFillTx/>
                <a:latin typeface="Franklin Gothic Medium" panose="020B0603020102020204" pitchFamily="34" charset="0"/>
              </a:rPr>
              <a:t>Alumni Clubs Updates</a:t>
            </a:r>
            <a:endParaRPr lang="en-US" dirty="0">
              <a:latin typeface="Franklin Gothic Medium" panose="020B0603020102020204" pitchFamily="34" charset="0"/>
            </a:endParaRPr>
          </a:p>
          <a:p>
            <a:pPr marL="742950" marR="0" lvl="1" indent="-285750">
              <a:buFont typeface="Courier New" panose="02070309020205020404" pitchFamily="49" charset="0"/>
              <a:buChar char="o"/>
            </a:pPr>
            <a:r>
              <a:rPr lang="en-US" sz="1800" kern="100" dirty="0">
                <a:solidFill>
                  <a:schemeClr val="bg1"/>
                </a:solidFill>
                <a:latin typeface="Franklin Gothic Medium"/>
                <a:ea typeface="MS Mincho"/>
                <a:cs typeface="Arial"/>
              </a:rPr>
              <a:t>Engagement Strategies </a:t>
            </a:r>
          </a:p>
          <a:p>
            <a:pPr marL="742950" marR="0" lvl="1" indent="-285750">
              <a:buFont typeface="Courier New" panose="02070309020205020404" pitchFamily="49" charset="0"/>
              <a:buChar char="o"/>
            </a:pPr>
            <a:r>
              <a:rPr lang="en-US" sz="1800" kern="100" dirty="0">
                <a:solidFill>
                  <a:schemeClr val="bg1"/>
                </a:solidFill>
                <a:effectLst/>
                <a:latin typeface="Franklin Gothic Medium" panose="020B0603020102020204" pitchFamily="34" charset="0"/>
                <a:ea typeface="MS Mincho" panose="02020609040205080304" pitchFamily="49" charset="-128"/>
                <a:cs typeface="Arial" panose="020B0604020202020204" pitchFamily="34" charset="0"/>
              </a:rPr>
              <a:t>Alumni Leaders’ Dashboard </a:t>
            </a:r>
          </a:p>
          <a:p>
            <a:pPr marL="742950" lvl="1" indent="-285750">
              <a:buFont typeface="Courier New" panose="02070309020205020404" pitchFamily="49" charset="0"/>
              <a:buChar char="o"/>
            </a:pPr>
            <a:r>
              <a:rPr lang="en-US" sz="1800" kern="100" dirty="0">
                <a:solidFill>
                  <a:schemeClr val="bg1"/>
                </a:solidFill>
                <a:effectLst/>
                <a:latin typeface="Franklin Gothic Medium"/>
                <a:ea typeface="MS Mincho"/>
                <a:cs typeface="Arial"/>
              </a:rPr>
              <a:t>Next Steps -  “Welcome to the Club” and Tools for Clubs</a:t>
            </a:r>
            <a:r>
              <a:rPr lang="en-US" sz="1800" kern="100" dirty="0">
                <a:solidFill>
                  <a:schemeClr val="bg1"/>
                </a:solidFill>
                <a:latin typeface="Franklin Gothic Medium"/>
                <a:ea typeface="MS Mincho"/>
                <a:cs typeface="Arial"/>
              </a:rPr>
              <a:t> </a:t>
            </a:r>
          </a:p>
          <a:p>
            <a:pPr marL="742950" lvl="1" indent="-285750">
              <a:buFont typeface="Courier New" panose="02070309020205020404" pitchFamily="49" charset="0"/>
              <a:buChar char="o"/>
            </a:pPr>
            <a:r>
              <a:rPr lang="en-US" sz="1800" kern="100" dirty="0">
                <a:solidFill>
                  <a:schemeClr val="bg1"/>
                </a:solidFill>
                <a:effectLst/>
                <a:latin typeface="Franklin Gothic Medium"/>
                <a:ea typeface="MS Mincho"/>
                <a:cs typeface="Arial"/>
              </a:rPr>
              <a:t>ACES update </a:t>
            </a:r>
          </a:p>
          <a:p>
            <a:pPr marL="742950" marR="0" lvl="1" indent="-285750">
              <a:buFont typeface="Courier New" panose="02070309020205020404" pitchFamily="49" charset="0"/>
              <a:buChar char="o"/>
            </a:pPr>
            <a:r>
              <a:rPr lang="en-US" sz="1800" kern="100" dirty="0">
                <a:solidFill>
                  <a:schemeClr val="bg1"/>
                </a:solidFill>
                <a:effectLst/>
                <a:latin typeface="Franklin Gothic Medium" panose="020B0603020102020204" pitchFamily="34" charset="0"/>
                <a:ea typeface="MS Mincho" panose="02020609040205080304" pitchFamily="49" charset="-128"/>
                <a:cs typeface="Arial" panose="020B0604020202020204" pitchFamily="34" charset="0"/>
              </a:rPr>
              <a:t>Reminder of Awards </a:t>
            </a:r>
          </a:p>
          <a:p>
            <a:pPr marL="742950" marR="0" lvl="1" indent="-285750">
              <a:buFont typeface="Courier New" panose="02070309020205020404" pitchFamily="49" charset="0"/>
              <a:buChar char="o"/>
            </a:pPr>
            <a:r>
              <a:rPr lang="en-US" sz="1800" kern="100" dirty="0" err="1">
                <a:solidFill>
                  <a:schemeClr val="bg1"/>
                </a:solidFill>
                <a:latin typeface="Franklin Gothic Medium"/>
                <a:ea typeface="MS Mincho"/>
                <a:cs typeface="Arial"/>
              </a:rPr>
              <a:t>PDoG</a:t>
            </a:r>
            <a:r>
              <a:rPr lang="en-US" sz="1800" kern="100" dirty="0">
                <a:solidFill>
                  <a:schemeClr val="bg1"/>
                </a:solidFill>
                <a:effectLst/>
                <a:latin typeface="Franklin Gothic Medium"/>
                <a:ea typeface="MS Mincho"/>
                <a:cs typeface="Arial"/>
              </a:rPr>
              <a:t> Club Challenge Winners </a:t>
            </a:r>
          </a:p>
          <a:p>
            <a:pPr marL="525780" lvl="1" indent="-342900" defTabSz="457200">
              <a:spcBef>
                <a:spcPts val="0"/>
              </a:spcBef>
              <a:buClrTx/>
              <a:defRPr/>
            </a:pPr>
            <a:endParaRPr lang="en-US" sz="2000" dirty="0">
              <a:solidFill>
                <a:schemeClr val="bg1"/>
              </a:solidFill>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200"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endParaRPr>
          </a:p>
          <a:p>
            <a:pPr lvl="1"/>
            <a:endParaRPr lang="en-US" dirty="0"/>
          </a:p>
          <a:p>
            <a:endParaRPr lang="en-US" b="1" dirty="0"/>
          </a:p>
          <a:p>
            <a:endParaRPr lang="en-US" b="1" dirty="0"/>
          </a:p>
        </p:txBody>
      </p:sp>
    </p:spTree>
    <p:extLst>
      <p:ext uri="{BB962C8B-B14F-4D97-AF65-F5344CB8AC3E}">
        <p14:creationId xmlns:p14="http://schemas.microsoft.com/office/powerpoint/2010/main" val="337933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7B2A-7895-1F44-AF51-0DBBEE9E30C5}"/>
              </a:ext>
            </a:extLst>
          </p:cNvPr>
          <p:cNvSpPr>
            <a:spLocks noGrp="1"/>
          </p:cNvSpPr>
          <p:nvPr>
            <p:ph type="ctrTitle"/>
          </p:nvPr>
        </p:nvSpPr>
        <p:spPr>
          <a:xfrm>
            <a:off x="1935351" y="716098"/>
            <a:ext cx="7334529" cy="854080"/>
          </a:xfrm>
        </p:spPr>
        <p:txBody>
          <a:bodyPr/>
          <a:lstStyle/>
          <a:p>
            <a:r>
              <a:rPr lang="en-US">
                <a:latin typeface="Franklin Gothic Medium" panose="020B0603020102020204" pitchFamily="34" charset="0"/>
              </a:rPr>
              <a:t>Thank you!</a:t>
            </a:r>
          </a:p>
        </p:txBody>
      </p:sp>
      <p:sp>
        <p:nvSpPr>
          <p:cNvPr id="3" name="Text Placeholder 2">
            <a:extLst>
              <a:ext uri="{FF2B5EF4-FFF2-40B4-BE49-F238E27FC236}">
                <a16:creationId xmlns:a16="http://schemas.microsoft.com/office/drawing/2014/main" id="{D020BBB7-F742-3A43-B05F-860BE60DFA37}"/>
              </a:ext>
            </a:extLst>
          </p:cNvPr>
          <p:cNvSpPr>
            <a:spLocks noGrp="1"/>
          </p:cNvSpPr>
          <p:nvPr>
            <p:ph type="body" sz="quarter" idx="14"/>
          </p:nvPr>
        </p:nvSpPr>
        <p:spPr>
          <a:xfrm>
            <a:off x="1371600" y="2000262"/>
            <a:ext cx="9289473" cy="1143848"/>
          </a:xfrm>
        </p:spPr>
        <p:txBody>
          <a:bodyPr lIns="0" tIns="0" rIns="0" bIns="0" anchor="t">
            <a:noAutofit/>
          </a:bodyPr>
          <a:lstStyle/>
          <a:p>
            <a:pPr marL="285750" indent="-285750">
              <a:buFont typeface="Wingdings" panose="05000000000000000000" pitchFamily="2" charset="2"/>
              <a:buChar char="§"/>
            </a:pPr>
            <a:r>
              <a:rPr lang="en-US" sz="2000" b="1" dirty="0">
                <a:latin typeface="Franklin Gothic Medium"/>
              </a:rPr>
              <a:t>The next forum will be Wednesday, June 17, 2026, at 2:30pm ET.</a:t>
            </a:r>
          </a:p>
          <a:p>
            <a:pPr marL="285750" indent="-285750">
              <a:buFont typeface="Wingdings" panose="05000000000000000000" pitchFamily="2" charset="2"/>
              <a:buChar char="§"/>
            </a:pPr>
            <a:endParaRPr lang="en-US" sz="2000" b="1" dirty="0">
              <a:latin typeface="Franklin Gothic Medium" panose="020B0603020102020204" pitchFamily="34" charset="0"/>
            </a:endParaRPr>
          </a:p>
          <a:p>
            <a:pPr marL="285750" indent="-285750">
              <a:buFont typeface="Wingdings" panose="05000000000000000000" pitchFamily="2" charset="2"/>
              <a:buChar char="§"/>
            </a:pPr>
            <a:r>
              <a:rPr lang="en-US" sz="2000" b="1" dirty="0">
                <a:latin typeface="Franklin Gothic Medium"/>
              </a:rPr>
              <a:t>Recordings of past forums are available on the Alumni Club Resource Library website: </a:t>
            </a:r>
            <a:r>
              <a:rPr lang="en-US" sz="2000" b="1" i="1" dirty="0">
                <a:latin typeface="Franklin Gothic Medium"/>
                <a:hlinkClick r:id="rId3"/>
              </a:rPr>
              <a:t>https://www.purdueforlife.org/alumni-leaders/clubs/resource-library/</a:t>
            </a:r>
            <a:endParaRPr lang="en-US" sz="2000" b="1" i="1" dirty="0">
              <a:latin typeface="Franklin Gothic Medium"/>
            </a:endParaRPr>
          </a:p>
          <a:p>
            <a:endParaRPr lang="en-US" b="1" dirty="0"/>
          </a:p>
          <a:p>
            <a:endParaRPr lang="en-US" b="1" dirty="0"/>
          </a:p>
          <a:p>
            <a:r>
              <a:rPr lang="en-US" dirty="0">
                <a:latin typeface="Acumin Pro"/>
              </a:rPr>
              <a:t>	</a:t>
            </a:r>
          </a:p>
        </p:txBody>
      </p:sp>
      <p:pic>
        <p:nvPicPr>
          <p:cNvPr id="4" name="Picture 3">
            <a:extLst>
              <a:ext uri="{FF2B5EF4-FFF2-40B4-BE49-F238E27FC236}">
                <a16:creationId xmlns:a16="http://schemas.microsoft.com/office/drawing/2014/main" id="{21714ED4-7220-0307-BDF7-78755142B087}"/>
              </a:ext>
            </a:extLst>
          </p:cNvPr>
          <p:cNvPicPr>
            <a:picLocks noChangeAspect="1"/>
          </p:cNvPicPr>
          <p:nvPr/>
        </p:nvPicPr>
        <p:blipFill rotWithShape="1">
          <a:blip r:embed="rId4"/>
          <a:srcRect t="34463" b="17629"/>
          <a:stretch/>
        </p:blipFill>
        <p:spPr>
          <a:xfrm>
            <a:off x="2925184" y="4540525"/>
            <a:ext cx="6104762" cy="2047283"/>
          </a:xfrm>
          <a:prstGeom prst="rect">
            <a:avLst/>
          </a:prstGeom>
        </p:spPr>
      </p:pic>
    </p:spTree>
    <p:extLst>
      <p:ext uri="{BB962C8B-B14F-4D97-AF65-F5344CB8AC3E}">
        <p14:creationId xmlns:p14="http://schemas.microsoft.com/office/powerpoint/2010/main" val="236467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0FC612-053D-D0D9-96C9-D0D0E7DDBF40}"/>
              </a:ext>
            </a:extLst>
          </p:cNvPr>
          <p:cNvSpPr txBox="1"/>
          <p:nvPr/>
        </p:nvSpPr>
        <p:spPr>
          <a:xfrm>
            <a:off x="358780" y="1021772"/>
            <a:ext cx="10912087"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Franklin Gothic Medium" panose="020B0603020102020204" pitchFamily="34" charset="0"/>
              </a:rPr>
              <a:t>President Mung Chiang Announcement:</a:t>
            </a:r>
          </a:p>
          <a:p>
            <a:endParaRPr lang="en-US" sz="1600" b="1" dirty="0">
              <a:latin typeface="Franklin Gothic Medium" panose="020B0603020102020204" pitchFamily="34" charset="0"/>
            </a:endParaRPr>
          </a:p>
          <a:p>
            <a:r>
              <a:rPr lang="en-US" sz="1400" dirty="0">
                <a:highlight>
                  <a:srgbClr val="FFFFFF"/>
                </a:highlight>
                <a:latin typeface="Franklin Gothic Medium" panose="020B0603020102020204" pitchFamily="34" charset="0"/>
              </a:rPr>
              <a:t>Purdue President Mung Chiang has announced that he has accepted the position of President at Northwestern University. While we will certainly be sad to see him leave Purdue, we are grateful for his vision, leadership, and commitment to the University during his time here. We wish President Chiang and his family all the very best as they begin this next chapter.</a:t>
            </a:r>
          </a:p>
          <a:p>
            <a:endParaRPr lang="en-US" sz="1400" dirty="0">
              <a:highlight>
                <a:srgbClr val="FFFFFF"/>
              </a:highlight>
              <a:latin typeface="Franklin Gothic Medium" panose="020B0603020102020204" pitchFamily="34" charset="0"/>
            </a:endParaRPr>
          </a:p>
          <a:p>
            <a:r>
              <a:rPr lang="en-US" sz="1400" dirty="0">
                <a:highlight>
                  <a:srgbClr val="FFFFFF"/>
                </a:highlight>
                <a:latin typeface="Franklin Gothic Medium" panose="020B0603020102020204" pitchFamily="34" charset="0"/>
              </a:rPr>
              <a:t>As we reflect on this news, it is important to remember that the work of PFL continues. Our mission remains unchanged: to help those who love Purdue stay connected, get involved, and give back. Victories &amp; Heroes: Your Campaign for Purdue continues to be our top priority, and thanks to your incredible work, we have already surpassed $2.2 billion raised and recently reached the campaign’s halfway point.</a:t>
            </a:r>
            <a:endParaRPr lang="en-US" sz="1400" dirty="0">
              <a:latin typeface="Franklin Gothic Medium" panose="020B0603020102020204" pitchFamily="34" charset="0"/>
            </a:endParaRPr>
          </a:p>
          <a:p>
            <a:endParaRPr lang="en-US" sz="1400" dirty="0">
              <a:highlight>
                <a:srgbClr val="FFFFFF"/>
              </a:highlight>
              <a:latin typeface="Franklin Gothic Medium" panose="020B0603020102020204" pitchFamily="34" charset="0"/>
            </a:endParaRPr>
          </a:p>
          <a:p>
            <a:r>
              <a:rPr lang="en-US" sz="1400" dirty="0">
                <a:highlight>
                  <a:srgbClr val="FFFFFF"/>
                </a:highlight>
                <a:latin typeface="Franklin Gothic Medium" panose="020B0603020102020204" pitchFamily="34" charset="0"/>
              </a:rPr>
              <a:t>Should you need any talking points, please use the following:</a:t>
            </a:r>
            <a:endParaRPr lang="en-US" sz="1400" dirty="0">
              <a:latin typeface="Franklin Gothic Medium" panose="020B0603020102020204" pitchFamily="34" charset="0"/>
            </a:endParaRPr>
          </a:p>
          <a:p>
            <a:pPr marL="285750" indent="-285750">
              <a:buFont typeface="Arial"/>
              <a:buChar char="•"/>
            </a:pPr>
            <a:r>
              <a:rPr lang="en-US" sz="1400" dirty="0">
                <a:highlight>
                  <a:srgbClr val="FFFFFF"/>
                </a:highlight>
                <a:latin typeface="Franklin Gothic Medium" panose="020B0603020102020204" pitchFamily="34" charset="0"/>
              </a:rPr>
              <a:t>President Mung Chiang has informed Purdue’s Board of Trustees that he has accepted the role of president of Northwestern University, effective July 1, 2026.</a:t>
            </a:r>
            <a:endParaRPr lang="en-US" sz="1400" dirty="0">
              <a:latin typeface="Franklin Gothic Medium" panose="020B0603020102020204" pitchFamily="34" charset="0"/>
            </a:endParaRPr>
          </a:p>
          <a:p>
            <a:pPr marL="285750" indent="-285750">
              <a:buFont typeface="Arial"/>
              <a:buChar char="•"/>
            </a:pPr>
            <a:r>
              <a:rPr lang="en-US" sz="1400" dirty="0">
                <a:highlight>
                  <a:srgbClr val="FFFFFF"/>
                </a:highlight>
                <a:latin typeface="Franklin Gothic Medium" panose="020B0603020102020204" pitchFamily="34" charset="0"/>
              </a:rPr>
              <a:t>Dr. </a:t>
            </a:r>
            <a:r>
              <a:rPr lang="en-US" sz="1400" dirty="0" err="1">
                <a:highlight>
                  <a:srgbClr val="FFFFFF"/>
                </a:highlight>
                <a:latin typeface="Franklin Gothic Medium" panose="020B0603020102020204" pitchFamily="34" charset="0"/>
              </a:rPr>
              <a:t>Yingkei</a:t>
            </a:r>
            <a:r>
              <a:rPr lang="en-US" sz="1400" dirty="0">
                <a:highlight>
                  <a:srgbClr val="FFFFFF"/>
                </a:highlight>
                <a:latin typeface="Franklin Gothic Medium" panose="020B0603020102020204" pitchFamily="34" charset="0"/>
              </a:rPr>
              <a:t> Hui (Purdue First Lady) will also transition to Northwestern Memorial Hospital as an internal medicine physician.</a:t>
            </a:r>
            <a:endParaRPr lang="en-US" sz="1400" dirty="0">
              <a:latin typeface="Franklin Gothic Medium" panose="020B0603020102020204" pitchFamily="34" charset="0"/>
            </a:endParaRPr>
          </a:p>
          <a:p>
            <a:pPr marL="285750" indent="-285750">
              <a:buFont typeface="Arial"/>
              <a:buChar char="•"/>
            </a:pPr>
            <a:r>
              <a:rPr lang="en-US" sz="1400" dirty="0">
                <a:highlight>
                  <a:srgbClr val="FFFFFF"/>
                </a:highlight>
                <a:latin typeface="Franklin Gothic Medium" panose="020B0603020102020204" pitchFamily="34" charset="0"/>
              </a:rPr>
              <a:t>The Board of Trustees will appoint an interim president in the coming weeks.</a:t>
            </a:r>
            <a:endParaRPr lang="en-US" sz="1400" dirty="0">
              <a:latin typeface="Franklin Gothic Medium" panose="020B0603020102020204" pitchFamily="34" charset="0"/>
            </a:endParaRPr>
          </a:p>
          <a:p>
            <a:pPr marL="285750" indent="-285750">
              <a:buFont typeface="Arial"/>
              <a:buChar char="•"/>
            </a:pPr>
            <a:r>
              <a:rPr lang="en-US" sz="1400" dirty="0">
                <a:highlight>
                  <a:srgbClr val="FFFFFF"/>
                </a:highlight>
                <a:latin typeface="Franklin Gothic Medium" panose="020B0603020102020204" pitchFamily="34" charset="0"/>
              </a:rPr>
              <a:t>A national search for Purdue’s next permanent president will begin shortly thereafter.</a:t>
            </a:r>
            <a:endParaRPr lang="en-US" sz="1400" dirty="0">
              <a:latin typeface="Franklin Gothic Medium" panose="020B0603020102020204" pitchFamily="34" charset="0"/>
            </a:endParaRPr>
          </a:p>
          <a:p>
            <a:r>
              <a:rPr lang="en-US" sz="1400" dirty="0">
                <a:highlight>
                  <a:srgbClr val="FFFFFF"/>
                </a:highlight>
                <a:latin typeface="Franklin Gothic Medium" panose="020B0603020102020204" pitchFamily="34" charset="0"/>
              </a:rPr>
              <a:t>Purdue Metrics:</a:t>
            </a:r>
            <a:endParaRPr lang="en-US" sz="1400" dirty="0">
              <a:latin typeface="Franklin Gothic Medium" panose="020B0603020102020204" pitchFamily="34" charset="0"/>
            </a:endParaRPr>
          </a:p>
          <a:p>
            <a:pPr marL="285750" indent="-285750">
              <a:buFont typeface="Arial"/>
              <a:buChar char="•"/>
            </a:pPr>
            <a:r>
              <a:rPr lang="en-US" sz="1400" dirty="0">
                <a:highlight>
                  <a:srgbClr val="FFFFFF"/>
                </a:highlight>
                <a:latin typeface="Franklin Gothic Medium" panose="020B0603020102020204" pitchFamily="34" charset="0"/>
              </a:rPr>
              <a:t>14 years of frozen tuition</a:t>
            </a:r>
            <a:endParaRPr lang="en-US" sz="1400" dirty="0">
              <a:latin typeface="Franklin Gothic Medium" panose="020B0603020102020204" pitchFamily="34" charset="0"/>
            </a:endParaRPr>
          </a:p>
          <a:p>
            <a:pPr marL="285750" indent="-285750">
              <a:buFont typeface="Arial"/>
              <a:buChar char="•"/>
            </a:pPr>
            <a:r>
              <a:rPr lang="en-US" sz="1400" dirty="0">
                <a:highlight>
                  <a:srgbClr val="FFFFFF"/>
                </a:highlight>
                <a:latin typeface="Franklin Gothic Medium" panose="020B0603020102020204" pitchFamily="34" charset="0"/>
              </a:rPr>
              <a:t>#8 Public University in the United States</a:t>
            </a:r>
            <a:endParaRPr lang="en-US" sz="1400" dirty="0">
              <a:latin typeface="Franklin Gothic Medium" panose="020B0603020102020204" pitchFamily="34" charset="0"/>
            </a:endParaRPr>
          </a:p>
          <a:p>
            <a:pPr marL="285750" indent="-285750">
              <a:buFont typeface="Arial"/>
              <a:buChar char="•"/>
            </a:pPr>
            <a:r>
              <a:rPr lang="en-US" sz="1400" dirty="0">
                <a:highlight>
                  <a:srgbClr val="FFFFFF"/>
                </a:highlight>
                <a:latin typeface="Franklin Gothic Medium" panose="020B0603020102020204" pitchFamily="34" charset="0"/>
              </a:rPr>
              <a:t>“New Ivy” designation</a:t>
            </a:r>
            <a:endParaRPr lang="en-US" sz="1400" dirty="0">
              <a:latin typeface="Franklin Gothic Medium" panose="020B0603020102020204" pitchFamily="34" charset="0"/>
            </a:endParaRPr>
          </a:p>
          <a:p>
            <a:endParaRPr lang="en-US" sz="1400" dirty="0">
              <a:highlight>
                <a:srgbClr val="FFFFFF"/>
              </a:highlight>
              <a:latin typeface="Franklin Gothic Medium" panose="020B0603020102020204" pitchFamily="34" charset="0"/>
            </a:endParaRPr>
          </a:p>
          <a:p>
            <a:r>
              <a:rPr lang="en-US" sz="1400" dirty="0">
                <a:highlight>
                  <a:srgbClr val="FFFFFF"/>
                </a:highlight>
                <a:latin typeface="Franklin Gothic Medium" panose="020B0603020102020204" pitchFamily="34" charset="0"/>
              </a:rPr>
              <a:t>The Purdue Board of Trustees appointed Mitch Daniels to serve as interim president of Purdue University, effective July 1.</a:t>
            </a:r>
          </a:p>
          <a:p>
            <a:endParaRPr lang="en-US" sz="1400" dirty="0">
              <a:highlight>
                <a:srgbClr val="FFFFFF"/>
              </a:highlight>
              <a:latin typeface="Acumin Pro SemiCondensed"/>
            </a:endParaRPr>
          </a:p>
        </p:txBody>
      </p:sp>
      <p:sp>
        <p:nvSpPr>
          <p:cNvPr id="5" name="Title 4">
            <a:extLst>
              <a:ext uri="{FF2B5EF4-FFF2-40B4-BE49-F238E27FC236}">
                <a16:creationId xmlns:a16="http://schemas.microsoft.com/office/drawing/2014/main" id="{0CE590D2-5B57-C7C9-2915-DDA40C517FB3}"/>
              </a:ext>
            </a:extLst>
          </p:cNvPr>
          <p:cNvSpPr>
            <a:spLocks noGrp="1"/>
          </p:cNvSpPr>
          <p:nvPr>
            <p:ph type="ctrTitle"/>
          </p:nvPr>
        </p:nvSpPr>
        <p:spPr/>
        <p:txBody>
          <a:bodyPr/>
          <a:lstStyle/>
          <a:p>
            <a:r>
              <a:rPr lang="en-US" dirty="0"/>
              <a:t>Purdue University Updates</a:t>
            </a:r>
          </a:p>
        </p:txBody>
      </p:sp>
    </p:spTree>
    <p:extLst>
      <p:ext uri="{BB962C8B-B14F-4D97-AF65-F5344CB8AC3E}">
        <p14:creationId xmlns:p14="http://schemas.microsoft.com/office/powerpoint/2010/main" val="425593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208F2-DFD1-268B-D462-F2986BA94863}"/>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B2ED5A84-84D9-9657-1BB9-D2BA1795DACE}"/>
              </a:ext>
            </a:extLst>
          </p:cNvPr>
          <p:cNvSpPr txBox="1"/>
          <p:nvPr/>
        </p:nvSpPr>
        <p:spPr>
          <a:xfrm>
            <a:off x="705226" y="1001942"/>
            <a:ext cx="7000500" cy="5047536"/>
          </a:xfrm>
          <a:prstGeom prst="rect">
            <a:avLst/>
          </a:prstGeom>
          <a:noFill/>
        </p:spPr>
        <p:txBody>
          <a:bodyPr wrap="square" lIns="91440" tIns="45720" rIns="91440" bIns="45720" anchor="t">
            <a:spAutoFit/>
          </a:bodyPr>
          <a:lstStyle/>
          <a:p>
            <a:pPr marL="342900" indent="-342900">
              <a:buFont typeface="Wingdings" panose="05000000000000000000" pitchFamily="2" charset="2"/>
              <a:buChar char="§"/>
            </a:pPr>
            <a:r>
              <a:rPr lang="en-US" b="1" dirty="0">
                <a:latin typeface="Franklin Gothic Medium" panose="020B0603020102020204" pitchFamily="34" charset="0"/>
              </a:rPr>
              <a:t>Day of Giving Success (3</a:t>
            </a:r>
            <a:r>
              <a:rPr lang="en-US" b="1" baseline="30000" dirty="0">
                <a:latin typeface="Franklin Gothic Medium" panose="020B0603020102020204" pitchFamily="34" charset="0"/>
              </a:rPr>
              <a:t>rd</a:t>
            </a:r>
            <a:r>
              <a:rPr lang="en-US" b="1" dirty="0">
                <a:latin typeface="Franklin Gothic Medium" panose="020B0603020102020204" pitchFamily="34" charset="0"/>
              </a:rPr>
              <a:t> highest ever) - </a:t>
            </a:r>
            <a:r>
              <a:rPr lang="en-US" dirty="0">
                <a:latin typeface="Franklin Gothic Medium" panose="020B0603020102020204" pitchFamily="34" charset="0"/>
              </a:rPr>
              <a:t>During Purdue University’s 13th Day of Giving on April 29, 2026, Boilermakers around the globe came together to make victories possible throughout the 24-hour online, social media-driven fundraising effort. Their collective generosity resulted in $95.5 million raised through 34,454 gifts, which brought Purdue Day of Giving’s cumulative total since its launch in 2014 to $697.6 million.</a:t>
            </a:r>
          </a:p>
          <a:p>
            <a:pPr marL="342900" indent="-342900">
              <a:buFont typeface="Wingdings" panose="05000000000000000000" pitchFamily="2" charset="2"/>
              <a:buChar char="§"/>
            </a:pPr>
            <a:endParaRPr lang="en-US" b="1" dirty="0">
              <a:latin typeface="Franklin Gothic Medium" panose="020B0603020102020204" pitchFamily="34" charset="0"/>
            </a:endParaRPr>
          </a:p>
          <a:p>
            <a:pPr marL="342900" indent="-342900">
              <a:buFont typeface="Wingdings" panose="05000000000000000000" pitchFamily="2" charset="2"/>
              <a:buChar char="§"/>
            </a:pPr>
            <a:r>
              <a:rPr lang="en-US" b="1" i="0" dirty="0">
                <a:effectLst/>
                <a:latin typeface="Franklin Gothic Medium" panose="020B0603020102020204" pitchFamily="34" charset="0"/>
              </a:rPr>
              <a:t>Purdue celebrates over 10,000 graduates for second consecutive year at spring commencement ceremonies - </a:t>
            </a:r>
            <a:r>
              <a:rPr lang="en-US" b="0" i="0" dirty="0">
                <a:effectLst/>
                <a:latin typeface="Franklin Gothic Medium" panose="020B0603020102020204" pitchFamily="34" charset="0"/>
              </a:rPr>
              <a:t>The Class of 2026 in spring, the largest to date for Purdue’s main campus (West Lafayette, Indianapolis and online), included 7,748 undergraduates, 2,296 graduate students, 268 students from professional programs and 90 students from Purdue Polytechnic Institute’s statewide programs. Drew Brees received an honorary doctorate from the Mitch Daniels School of Business.</a:t>
            </a:r>
            <a:endParaRPr lang="en-US" b="1" i="0" dirty="0">
              <a:effectLst/>
              <a:latin typeface="Franklin Gothic Medium" panose="020B0603020102020204" pitchFamily="34" charset="0"/>
            </a:endParaRPr>
          </a:p>
          <a:p>
            <a:pPr marL="342900" indent="-342900">
              <a:buFont typeface="Wingdings" panose="05000000000000000000" pitchFamily="2" charset="2"/>
              <a:buChar char="§"/>
            </a:pPr>
            <a:endParaRPr lang="en-US" sz="1600" b="1" dirty="0">
              <a:latin typeface="Franklin Gothic Book"/>
            </a:endParaRPr>
          </a:p>
          <a:p>
            <a:endParaRPr lang="en-US" dirty="0">
              <a:effectLst/>
              <a:latin typeface="-apple-system"/>
            </a:endParaRPr>
          </a:p>
        </p:txBody>
      </p:sp>
      <p:pic>
        <p:nvPicPr>
          <p:cNvPr id="8" name="Picture 7">
            <a:extLst>
              <a:ext uri="{FF2B5EF4-FFF2-40B4-BE49-F238E27FC236}">
                <a16:creationId xmlns:a16="http://schemas.microsoft.com/office/drawing/2014/main" id="{FB03CEBB-2AE9-2912-4B49-F8E25059C1FC}"/>
              </a:ext>
            </a:extLst>
          </p:cNvPr>
          <p:cNvPicPr>
            <a:picLocks noChangeAspect="1"/>
          </p:cNvPicPr>
          <p:nvPr/>
        </p:nvPicPr>
        <p:blipFill>
          <a:blip r:embed="rId3"/>
          <a:stretch>
            <a:fillRect/>
          </a:stretch>
        </p:blipFill>
        <p:spPr>
          <a:xfrm>
            <a:off x="8415222" y="4319423"/>
            <a:ext cx="2567103" cy="1542590"/>
          </a:xfrm>
          <a:prstGeom prst="rect">
            <a:avLst/>
          </a:prstGeom>
        </p:spPr>
      </p:pic>
      <p:pic>
        <p:nvPicPr>
          <p:cNvPr id="4" name="Picture 3">
            <a:extLst>
              <a:ext uri="{FF2B5EF4-FFF2-40B4-BE49-F238E27FC236}">
                <a16:creationId xmlns:a16="http://schemas.microsoft.com/office/drawing/2014/main" id="{10012BB3-CBB5-5841-7BDD-260B663395DE}"/>
              </a:ext>
            </a:extLst>
          </p:cNvPr>
          <p:cNvPicPr>
            <a:picLocks noChangeAspect="1"/>
          </p:cNvPicPr>
          <p:nvPr/>
        </p:nvPicPr>
        <p:blipFill>
          <a:blip r:embed="rId4"/>
          <a:stretch>
            <a:fillRect/>
          </a:stretch>
        </p:blipFill>
        <p:spPr>
          <a:xfrm>
            <a:off x="8415222" y="2869349"/>
            <a:ext cx="2567103" cy="1312722"/>
          </a:xfrm>
          <a:prstGeom prst="rect">
            <a:avLst/>
          </a:prstGeom>
        </p:spPr>
      </p:pic>
      <p:pic>
        <p:nvPicPr>
          <p:cNvPr id="11" name="Picture 10">
            <a:extLst>
              <a:ext uri="{FF2B5EF4-FFF2-40B4-BE49-F238E27FC236}">
                <a16:creationId xmlns:a16="http://schemas.microsoft.com/office/drawing/2014/main" id="{77DB37B3-CFF6-9EF4-FE3D-4E35ACD5AF50}"/>
              </a:ext>
            </a:extLst>
          </p:cNvPr>
          <p:cNvPicPr>
            <a:picLocks noChangeAspect="1"/>
          </p:cNvPicPr>
          <p:nvPr/>
        </p:nvPicPr>
        <p:blipFill>
          <a:blip r:embed="rId5"/>
          <a:stretch>
            <a:fillRect/>
          </a:stretch>
        </p:blipFill>
        <p:spPr>
          <a:xfrm>
            <a:off x="8415222" y="1122272"/>
            <a:ext cx="2567103" cy="1601878"/>
          </a:xfrm>
          <a:prstGeom prst="rect">
            <a:avLst/>
          </a:prstGeom>
        </p:spPr>
      </p:pic>
      <p:sp>
        <p:nvSpPr>
          <p:cNvPr id="13" name="Title 12">
            <a:extLst>
              <a:ext uri="{FF2B5EF4-FFF2-40B4-BE49-F238E27FC236}">
                <a16:creationId xmlns:a16="http://schemas.microsoft.com/office/drawing/2014/main" id="{673816A0-A03E-E590-2185-21F44F5004E9}"/>
              </a:ext>
            </a:extLst>
          </p:cNvPr>
          <p:cNvSpPr>
            <a:spLocks noGrp="1"/>
          </p:cNvSpPr>
          <p:nvPr>
            <p:ph type="ctrTitle"/>
          </p:nvPr>
        </p:nvSpPr>
        <p:spPr/>
        <p:txBody>
          <a:bodyPr/>
          <a:lstStyle/>
          <a:p>
            <a:r>
              <a:rPr lang="en-US" dirty="0"/>
              <a:t>Purdue Alumni Clubs Forum: Updates</a:t>
            </a:r>
          </a:p>
        </p:txBody>
      </p:sp>
    </p:spTree>
    <p:extLst>
      <p:ext uri="{BB962C8B-B14F-4D97-AF65-F5344CB8AC3E}">
        <p14:creationId xmlns:p14="http://schemas.microsoft.com/office/powerpoint/2010/main" val="252886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77A85-0BB3-B531-46FE-8230054747BC}"/>
              </a:ext>
            </a:extLst>
          </p:cNvPr>
          <p:cNvSpPr>
            <a:spLocks noGrp="1"/>
          </p:cNvSpPr>
          <p:nvPr>
            <p:ph type="ctrTitle"/>
          </p:nvPr>
        </p:nvSpPr>
        <p:spPr/>
        <p:txBody>
          <a:bodyPr/>
          <a:lstStyle/>
          <a:p>
            <a:r>
              <a:rPr lang="en-US" dirty="0"/>
              <a:t>Purdue for Life Updates</a:t>
            </a:r>
          </a:p>
        </p:txBody>
      </p:sp>
      <p:sp>
        <p:nvSpPr>
          <p:cNvPr id="4" name="Text Placeholder 3">
            <a:extLst>
              <a:ext uri="{FF2B5EF4-FFF2-40B4-BE49-F238E27FC236}">
                <a16:creationId xmlns:a16="http://schemas.microsoft.com/office/drawing/2014/main" id="{9473509B-CDEB-3546-CAC9-CC185AAC03AE}"/>
              </a:ext>
            </a:extLst>
          </p:cNvPr>
          <p:cNvSpPr>
            <a:spLocks noGrp="1"/>
          </p:cNvSpPr>
          <p:nvPr>
            <p:ph type="body" sz="quarter" idx="14"/>
          </p:nvPr>
        </p:nvSpPr>
        <p:spPr>
          <a:xfrm>
            <a:off x="980917" y="1153866"/>
            <a:ext cx="4837904" cy="3411537"/>
          </a:xfrm>
        </p:spPr>
        <p:txBody>
          <a:bodyPr>
            <a:normAutofit/>
          </a:bodyPr>
          <a:lstStyle/>
          <a:p>
            <a:pPr marL="342900" marR="0" lvl="0" indent="-342900">
              <a:buFont typeface="Symbol" panose="05050102010706020507" pitchFamily="18" charset="2"/>
              <a:buChar char=""/>
            </a:pPr>
            <a:r>
              <a:rPr lang="en-US" b="1" dirty="0">
                <a:solidFill>
                  <a:srgbClr val="000000"/>
                </a:solidFill>
                <a:effectLst/>
                <a:latin typeface="Franklin Gothic Medium" panose="020B0603020102020204" pitchFamily="34" charset="0"/>
                <a:ea typeface="Yu Mincho" panose="02020400000000000000" pitchFamily="18" charset="-128"/>
                <a:cs typeface="Arial" panose="020B0604020202020204" pitchFamily="34" charset="0"/>
              </a:rPr>
              <a:t>Travel 2026-2027 new catalog of travel trips is out </a:t>
            </a:r>
            <a:r>
              <a:rPr lang="en-US" dirty="0">
                <a:solidFill>
                  <a:srgbClr val="000000"/>
                </a:solidFill>
                <a:effectLst/>
                <a:latin typeface="Franklin Gothic Medium" panose="020B0603020102020204" pitchFamily="34" charset="0"/>
                <a:ea typeface="Yu Mincho" panose="02020400000000000000" pitchFamily="18" charset="-128"/>
                <a:cs typeface="Arial" panose="020B0604020202020204" pitchFamily="34" charset="0"/>
              </a:rPr>
              <a:t>- https://www.purdueforlife.org/travel/</a:t>
            </a:r>
          </a:p>
          <a:p>
            <a:pPr marL="342900" marR="0" lvl="0" indent="-342900">
              <a:buFont typeface="Symbol" panose="05050102010706020507" pitchFamily="18" charset="2"/>
              <a:buChar char=""/>
            </a:pPr>
            <a:endParaRPr lang="en-US" dirty="0">
              <a:solidFill>
                <a:srgbClr val="000000"/>
              </a:solidFill>
              <a:effectLst/>
              <a:latin typeface="Franklin Gothic Medium" panose="020B0603020102020204" pitchFamily="34" charset="0"/>
              <a:ea typeface="Yu Mincho" panose="02020400000000000000" pitchFamily="18" charset="-128"/>
              <a:cs typeface="Arial" panose="020B0604020202020204" pitchFamily="34" charset="0"/>
            </a:endParaRPr>
          </a:p>
          <a:p>
            <a:pPr marL="342900" marR="0" lvl="0" indent="-342900">
              <a:buFont typeface="Symbol" panose="05050102010706020507" pitchFamily="18" charset="2"/>
              <a:buChar char=""/>
            </a:pPr>
            <a:endParaRPr lang="en-US" dirty="0">
              <a:solidFill>
                <a:srgbClr val="000000"/>
              </a:solidFill>
              <a:effectLst/>
              <a:latin typeface="Franklin Gothic Medium" panose="020B0603020102020204" pitchFamily="34" charset="0"/>
              <a:ea typeface="Yu Mincho" panose="02020400000000000000" pitchFamily="18" charset="-128"/>
              <a:cs typeface="Arial" panose="020B0604020202020204" pitchFamily="34" charset="0"/>
            </a:endParaRPr>
          </a:p>
          <a:p>
            <a:pPr marL="342900" marR="0" lvl="0" indent="-342900">
              <a:buFont typeface="Symbol" panose="05050102010706020507" pitchFamily="18" charset="2"/>
              <a:buChar char=""/>
            </a:pPr>
            <a:r>
              <a:rPr lang="en-US" dirty="0">
                <a:solidFill>
                  <a:srgbClr val="000000"/>
                </a:solidFill>
                <a:effectLst/>
                <a:latin typeface="Franklin Gothic Medium" panose="020B0603020102020204" pitchFamily="34" charset="0"/>
                <a:ea typeface="Yu Mincho" panose="02020400000000000000" pitchFamily="18" charset="-128"/>
                <a:cs typeface="Arial" panose="020B0604020202020204" pitchFamily="34" charset="0"/>
              </a:rPr>
              <a:t>FYE Campaign – Fun Swag! </a:t>
            </a:r>
            <a:endParaRPr lang="en-US" dirty="0">
              <a:solidFill>
                <a:srgbClr val="000000"/>
              </a:solidFill>
              <a:effectLst/>
              <a:latin typeface="Franklin Gothic Medium" panose="020B0603020102020204" pitchFamily="34" charset="0"/>
              <a:ea typeface="Yu Mincho" panose="02020400000000000000" pitchFamily="18" charset="-128"/>
              <a:cs typeface="Times New Roman" panose="02020603050405020304" pitchFamily="18" charset="0"/>
            </a:endParaRPr>
          </a:p>
          <a:p>
            <a:pPr marL="742950" marR="0" lvl="1" indent="-285750">
              <a:buFont typeface="Courier New" panose="02070309020205020404" pitchFamily="49" charset="0"/>
              <a:buChar char="o"/>
            </a:pPr>
            <a:r>
              <a:rPr lang="en-US" sz="1800" dirty="0">
                <a:solidFill>
                  <a:srgbClr val="000000"/>
                </a:solidFill>
                <a:effectLst/>
                <a:latin typeface="Franklin Gothic Medium" panose="020B0603020102020204" pitchFamily="34" charset="0"/>
                <a:ea typeface="Yu Mincho" panose="02020400000000000000" pitchFamily="18" charset="-128"/>
                <a:cs typeface="Arial" panose="020B0604020202020204" pitchFamily="34" charset="0"/>
              </a:rPr>
              <a:t>Gifts of $10 - $74.99 = Purdue Sunglasses </a:t>
            </a:r>
            <a:endParaRPr lang="en-US" sz="1800" dirty="0">
              <a:solidFill>
                <a:srgbClr val="000000"/>
              </a:solidFill>
              <a:effectLst/>
              <a:latin typeface="Franklin Gothic Medium" panose="020B0603020102020204" pitchFamily="34" charset="0"/>
              <a:ea typeface="Yu Mincho" panose="02020400000000000000" pitchFamily="18" charset="-128"/>
              <a:cs typeface="Times New Roman" panose="02020603050405020304" pitchFamily="18" charset="0"/>
            </a:endParaRPr>
          </a:p>
          <a:p>
            <a:pPr marL="742950" marR="0" lvl="1" indent="-285750">
              <a:buFont typeface="Courier New" panose="02070309020205020404" pitchFamily="49" charset="0"/>
              <a:buChar char="o"/>
            </a:pPr>
            <a:r>
              <a:rPr lang="en-US" sz="1800" dirty="0">
                <a:solidFill>
                  <a:srgbClr val="000000"/>
                </a:solidFill>
                <a:effectLst/>
                <a:latin typeface="Franklin Gothic Medium" panose="020B0603020102020204" pitchFamily="34" charset="0"/>
                <a:ea typeface="Yu Mincho" panose="02020400000000000000" pitchFamily="18" charset="-128"/>
                <a:cs typeface="Arial" panose="020B0604020202020204" pitchFamily="34" charset="0"/>
              </a:rPr>
              <a:t>Gifts of $75+ = Sunglasses &amp; Beach Towel </a:t>
            </a:r>
            <a:endParaRPr lang="en-US" sz="1800" dirty="0">
              <a:solidFill>
                <a:srgbClr val="000000"/>
              </a:solidFill>
              <a:effectLst/>
              <a:latin typeface="Franklin Gothic Medium" panose="020B0603020102020204" pitchFamily="34" charset="0"/>
              <a:ea typeface="Yu Mincho" panose="02020400000000000000" pitchFamily="18" charset="-128"/>
              <a:cs typeface="Times New Roman" panose="02020603050405020304" pitchFamily="18" charset="0"/>
            </a:endParaRPr>
          </a:p>
          <a:p>
            <a:pPr marL="742950" marR="0" lvl="1" indent="-285750">
              <a:buFont typeface="Courier New" panose="02070309020205020404" pitchFamily="49" charset="0"/>
              <a:buChar char="o"/>
            </a:pPr>
            <a:r>
              <a:rPr lang="en-US" sz="1800" dirty="0">
                <a:solidFill>
                  <a:srgbClr val="000000"/>
                </a:solidFill>
                <a:effectLst/>
                <a:latin typeface="Franklin Gothic Medium" panose="020B0603020102020204" pitchFamily="34" charset="0"/>
                <a:ea typeface="Yu Mincho" panose="02020400000000000000" pitchFamily="18" charset="-128"/>
                <a:cs typeface="Arial" panose="020B0604020202020204" pitchFamily="34" charset="0"/>
              </a:rPr>
              <a:t>Can give to any fund; gift must be made prior to June 30</a:t>
            </a:r>
            <a:r>
              <a:rPr lang="en-US" sz="1800" baseline="30000" dirty="0">
                <a:solidFill>
                  <a:srgbClr val="000000"/>
                </a:solidFill>
                <a:effectLst/>
                <a:latin typeface="Franklin Gothic Medium" panose="020B0603020102020204" pitchFamily="34" charset="0"/>
                <a:ea typeface="Yu Mincho" panose="02020400000000000000" pitchFamily="18" charset="-128"/>
                <a:cs typeface="Arial" panose="020B0604020202020204" pitchFamily="34" charset="0"/>
              </a:rPr>
              <a:t>th</a:t>
            </a:r>
            <a:r>
              <a:rPr lang="en-US" sz="1800" dirty="0">
                <a:solidFill>
                  <a:srgbClr val="000000"/>
                </a:solidFill>
                <a:effectLst/>
                <a:latin typeface="Franklin Gothic Medium" panose="020B0603020102020204" pitchFamily="34" charset="0"/>
                <a:ea typeface="Yu Mincho" panose="02020400000000000000" pitchFamily="18" charset="-128"/>
                <a:cs typeface="Arial" panose="020B0604020202020204" pitchFamily="34" charset="0"/>
              </a:rPr>
              <a:t> </a:t>
            </a:r>
            <a:endParaRPr lang="en-US" sz="1800" dirty="0">
              <a:solidFill>
                <a:srgbClr val="000000"/>
              </a:solidFill>
              <a:effectLst/>
              <a:latin typeface="Franklin Gothic Medium" panose="020B0603020102020204" pitchFamily="34" charset="0"/>
              <a:ea typeface="Yu Mincho" panose="02020400000000000000" pitchFamily="18" charset="-128"/>
              <a:cs typeface="Times New Roman" panose="02020603050405020304" pitchFamily="18" charset="0"/>
            </a:endParaRPr>
          </a:p>
          <a:p>
            <a:endParaRPr lang="en-US" dirty="0"/>
          </a:p>
        </p:txBody>
      </p:sp>
      <p:sp>
        <p:nvSpPr>
          <p:cNvPr id="5" name="Content Placeholder 4">
            <a:extLst>
              <a:ext uri="{FF2B5EF4-FFF2-40B4-BE49-F238E27FC236}">
                <a16:creationId xmlns:a16="http://schemas.microsoft.com/office/drawing/2014/main" id="{E639CB14-9443-31A4-EF9A-3127E3613A93}"/>
              </a:ext>
            </a:extLst>
          </p:cNvPr>
          <p:cNvSpPr>
            <a:spLocks noGrp="1"/>
          </p:cNvSpPr>
          <p:nvPr>
            <p:ph sz="quarter" idx="13"/>
          </p:nvPr>
        </p:nvSpPr>
        <p:spPr/>
        <p:txBody>
          <a:bodyPr/>
          <a:lstStyle/>
          <a:p>
            <a:endParaRPr lang="en-US" dirty="0"/>
          </a:p>
        </p:txBody>
      </p:sp>
      <p:pic>
        <p:nvPicPr>
          <p:cNvPr id="6" name="drawing">
            <a:extLst>
              <a:ext uri="{FF2B5EF4-FFF2-40B4-BE49-F238E27FC236}">
                <a16:creationId xmlns:a16="http://schemas.microsoft.com/office/drawing/2014/main" id="{197DB114-F8DF-05D4-674B-190B832BF99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82493" y="3291593"/>
            <a:ext cx="5095875" cy="1273810"/>
          </a:xfrm>
          <a:prstGeom prst="rect">
            <a:avLst/>
          </a:prstGeom>
        </p:spPr>
      </p:pic>
      <p:pic>
        <p:nvPicPr>
          <p:cNvPr id="8" name="Picture 7">
            <a:extLst>
              <a:ext uri="{FF2B5EF4-FFF2-40B4-BE49-F238E27FC236}">
                <a16:creationId xmlns:a16="http://schemas.microsoft.com/office/drawing/2014/main" id="{82ED23EE-81B1-6E7B-52A8-CBD2DDABFCF3}"/>
              </a:ext>
            </a:extLst>
          </p:cNvPr>
          <p:cNvPicPr>
            <a:picLocks noChangeAspect="1"/>
          </p:cNvPicPr>
          <p:nvPr/>
        </p:nvPicPr>
        <p:blipFill>
          <a:blip r:embed="rId3"/>
          <a:stretch>
            <a:fillRect/>
          </a:stretch>
        </p:blipFill>
        <p:spPr>
          <a:xfrm>
            <a:off x="6782493" y="1099002"/>
            <a:ext cx="1355667" cy="1646167"/>
          </a:xfrm>
          <a:prstGeom prst="rect">
            <a:avLst/>
          </a:prstGeom>
        </p:spPr>
      </p:pic>
    </p:spTree>
    <p:extLst>
      <p:ext uri="{BB962C8B-B14F-4D97-AF65-F5344CB8AC3E}">
        <p14:creationId xmlns:p14="http://schemas.microsoft.com/office/powerpoint/2010/main" val="1151530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5AA7A-BCD9-F9B4-8732-DFCD02AFD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60C52-91BD-643A-39E4-ACA567D51DD7}"/>
              </a:ext>
            </a:extLst>
          </p:cNvPr>
          <p:cNvSpPr>
            <a:spLocks noGrp="1"/>
          </p:cNvSpPr>
          <p:nvPr>
            <p:ph type="title"/>
          </p:nvPr>
        </p:nvSpPr>
        <p:spPr>
          <a:xfrm>
            <a:off x="1023257" y="2337582"/>
            <a:ext cx="9822194" cy="739886"/>
          </a:xfrm>
        </p:spPr>
        <p:txBody>
          <a:bodyPr/>
          <a:lstStyle/>
          <a:p>
            <a:r>
              <a:rPr lang="en-US">
                <a:latin typeface="+mj-lt"/>
              </a:rPr>
              <a:t>ACES 2026</a:t>
            </a:r>
            <a:br>
              <a:rPr lang="en-US">
                <a:latin typeface="+mj-lt"/>
              </a:rPr>
            </a:br>
            <a:endParaRPr lang="en-US" sz="4000">
              <a:latin typeface="+mj-lt"/>
            </a:endParaRPr>
          </a:p>
        </p:txBody>
      </p:sp>
    </p:spTree>
    <p:extLst>
      <p:ext uri="{BB962C8B-B14F-4D97-AF65-F5344CB8AC3E}">
        <p14:creationId xmlns:p14="http://schemas.microsoft.com/office/powerpoint/2010/main" val="1519121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661AE-22FC-9598-C2AC-E1D5B2A050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9B0275-DC1F-B838-B83F-75E894A9CE14}"/>
              </a:ext>
            </a:extLst>
          </p:cNvPr>
          <p:cNvSpPr txBox="1"/>
          <p:nvPr/>
        </p:nvSpPr>
        <p:spPr>
          <a:xfrm>
            <a:off x="568847" y="1063984"/>
            <a:ext cx="10821006"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latin typeface="Franklin Gothic Medium" panose="020B0603020102020204" pitchFamily="34" charset="0"/>
                <a:ea typeface="+mn-lt"/>
                <a:cs typeface="+mn-lt"/>
              </a:rPr>
              <a:t>📣 Mark your calendars! Join us Advancing Club Engagement and Strategy (ACES) Conference — two days of collaboration, innovative ideas, and meaningful connections with fellow club leaders. </a:t>
            </a:r>
            <a:endParaRPr lang="en-US" sz="2000" b="1" dirty="0">
              <a:solidFill>
                <a:schemeClr val="bg1"/>
              </a:solidFill>
              <a:latin typeface="Franklin Gothic Medium" panose="020B0603020102020204" pitchFamily="34" charset="0"/>
            </a:endParaRPr>
          </a:p>
          <a:p>
            <a:endParaRPr lang="en-US" sz="2000" b="1" dirty="0">
              <a:solidFill>
                <a:schemeClr val="bg1"/>
              </a:solidFill>
              <a:latin typeface="Franklin Gothic Medium" panose="020B0603020102020204" pitchFamily="34" charset="0"/>
              <a:ea typeface="+mn-lt"/>
              <a:cs typeface="+mn-lt"/>
            </a:endParaRPr>
          </a:p>
          <a:p>
            <a:r>
              <a:rPr lang="en-US" sz="2000" b="1" dirty="0">
                <a:solidFill>
                  <a:schemeClr val="bg1"/>
                </a:solidFill>
                <a:latin typeface="Franklin Gothic Medium" panose="020B0603020102020204" pitchFamily="34" charset="0"/>
                <a:ea typeface="+mn-lt"/>
                <a:cs typeface="+mn-lt"/>
              </a:rPr>
              <a:t>📍 Location: Dauch Alumni Center</a:t>
            </a:r>
            <a:endParaRPr lang="en-US" sz="2000" b="1" dirty="0">
              <a:solidFill>
                <a:schemeClr val="bg1"/>
              </a:solidFill>
              <a:latin typeface="Franklin Gothic Medium" panose="020B0603020102020204" pitchFamily="34" charset="0"/>
            </a:endParaRPr>
          </a:p>
          <a:p>
            <a:endParaRPr lang="en-US" sz="2000" b="1" dirty="0">
              <a:solidFill>
                <a:schemeClr val="bg1"/>
              </a:solidFill>
              <a:latin typeface="Franklin Gothic Medium" panose="020B0603020102020204" pitchFamily="34" charset="0"/>
              <a:ea typeface="+mn-lt"/>
              <a:cs typeface="+mn-lt"/>
            </a:endParaRPr>
          </a:p>
          <a:p>
            <a:r>
              <a:rPr lang="en-US" sz="2000" b="1" dirty="0">
                <a:solidFill>
                  <a:schemeClr val="bg1"/>
                </a:solidFill>
                <a:latin typeface="Franklin Gothic Medium" panose="020B0603020102020204" pitchFamily="34" charset="0"/>
                <a:ea typeface="+mn-lt"/>
                <a:cs typeface="+mn-lt"/>
              </a:rPr>
              <a:t>📅 </a:t>
            </a:r>
            <a:r>
              <a:rPr lang="en-US" sz="2000" b="1" dirty="0">
                <a:solidFill>
                  <a:schemeClr val="bg1"/>
                </a:solidFill>
                <a:latin typeface="Franklin Gothic Medium" panose="020B0603020102020204" pitchFamily="34" charset="0"/>
              </a:rPr>
              <a:t>Schedule:</a:t>
            </a:r>
          </a:p>
          <a:p>
            <a:pPr marL="285750" indent="-285750">
              <a:buFont typeface="Arial"/>
              <a:buChar char="•"/>
            </a:pPr>
            <a:r>
              <a:rPr lang="en-US" sz="2000" dirty="0">
                <a:solidFill>
                  <a:schemeClr val="bg1"/>
                </a:solidFill>
                <a:latin typeface="Franklin Gothic Medium" panose="020B0603020102020204" pitchFamily="34" charset="0"/>
                <a:ea typeface="+mn-lt"/>
                <a:cs typeface="+mn-lt"/>
              </a:rPr>
              <a:t>Wednesday, August 5</a:t>
            </a:r>
          </a:p>
          <a:p>
            <a:pPr marL="742950" lvl="1" indent="-285750">
              <a:buFont typeface="Courier New"/>
              <a:buChar char="o"/>
            </a:pPr>
            <a:r>
              <a:rPr lang="en-US" sz="2000" dirty="0">
                <a:solidFill>
                  <a:schemeClr val="bg1"/>
                </a:solidFill>
                <a:latin typeface="Franklin Gothic Medium" panose="020B0603020102020204" pitchFamily="34" charset="0"/>
                <a:ea typeface="+mn-lt"/>
                <a:cs typeface="+mn-lt"/>
              </a:rPr>
              <a:t>Sessions: 1:00–5:00 PM* </a:t>
            </a:r>
            <a:endParaRPr lang="en-US" sz="2000" dirty="0">
              <a:solidFill>
                <a:schemeClr val="bg1"/>
              </a:solidFill>
              <a:latin typeface="Franklin Gothic Medium" panose="020B0603020102020204" pitchFamily="34" charset="0"/>
            </a:endParaRPr>
          </a:p>
          <a:p>
            <a:pPr marL="742950" lvl="1" indent="-285750">
              <a:buFont typeface="Courier New"/>
              <a:buChar char="o"/>
            </a:pPr>
            <a:r>
              <a:rPr lang="en-US" sz="2000" dirty="0">
                <a:solidFill>
                  <a:schemeClr val="bg1"/>
                </a:solidFill>
                <a:latin typeface="Franklin Gothic Medium" panose="020B0603020102020204" pitchFamily="34" charset="0"/>
                <a:ea typeface="+mn-lt"/>
                <a:cs typeface="+mn-lt"/>
              </a:rPr>
              <a:t>Social Hour: 5:30–6:30 PM</a:t>
            </a:r>
          </a:p>
          <a:p>
            <a:pPr marL="285750" indent="-285750">
              <a:buFont typeface="Arial"/>
              <a:buChar char="•"/>
            </a:pPr>
            <a:r>
              <a:rPr lang="en-US" sz="2000" dirty="0">
                <a:solidFill>
                  <a:schemeClr val="bg1"/>
                </a:solidFill>
                <a:latin typeface="Franklin Gothic Medium" panose="020B0603020102020204" pitchFamily="34" charset="0"/>
                <a:ea typeface="+mn-lt"/>
                <a:cs typeface="+mn-lt"/>
              </a:rPr>
              <a:t>Thursday, August 6</a:t>
            </a:r>
          </a:p>
          <a:p>
            <a:pPr marL="800100" lvl="1" indent="-342900">
              <a:buFont typeface="Courier New" panose="02070309020205020404" pitchFamily="49" charset="0"/>
              <a:buChar char="o"/>
            </a:pPr>
            <a:r>
              <a:rPr lang="en-US" sz="2000" dirty="0">
                <a:solidFill>
                  <a:schemeClr val="bg1"/>
                </a:solidFill>
                <a:latin typeface="Franklin Gothic Medium" panose="020B0603020102020204" pitchFamily="34" charset="0"/>
                <a:ea typeface="+mn-lt"/>
                <a:cs typeface="+mn-lt"/>
              </a:rPr>
              <a:t>Sessions: 8:30 AM–1:30 PM* </a:t>
            </a:r>
          </a:p>
          <a:p>
            <a:pPr marL="742950" lvl="1" indent="-285750">
              <a:buFont typeface="Courier New"/>
              <a:buChar char="o"/>
            </a:pPr>
            <a:r>
              <a:rPr lang="en-US" sz="2000" dirty="0">
                <a:solidFill>
                  <a:schemeClr val="bg1"/>
                </a:solidFill>
                <a:latin typeface="Franklin Gothic Medium" panose="020B0603020102020204" pitchFamily="34" charset="0"/>
                <a:ea typeface="+mn-lt"/>
                <a:cs typeface="+mn-lt"/>
              </a:rPr>
              <a:t>Networking Session: 1:30–2:30 PM </a:t>
            </a:r>
            <a:endParaRPr lang="en-US" sz="2000" dirty="0">
              <a:solidFill>
                <a:schemeClr val="bg1"/>
              </a:solidFill>
              <a:latin typeface="Franklin Gothic Medium" panose="020B0603020102020204" pitchFamily="34" charset="0"/>
            </a:endParaRPr>
          </a:p>
          <a:p>
            <a:pPr marL="285750" indent="-285750">
              <a:buFont typeface="Arial"/>
              <a:buChar char="•"/>
            </a:pPr>
            <a:endParaRPr lang="en-US" sz="2000" dirty="0">
              <a:solidFill>
                <a:schemeClr val="bg1"/>
              </a:solidFill>
              <a:latin typeface="Franklin Gothic Medium" panose="020B0603020102020204" pitchFamily="34" charset="0"/>
            </a:endParaRPr>
          </a:p>
          <a:p>
            <a:r>
              <a:rPr lang="en-US" sz="2000" b="1" dirty="0">
                <a:solidFill>
                  <a:schemeClr val="bg1"/>
                </a:solidFill>
                <a:latin typeface="Franklin Gothic Medium" panose="020B0603020102020204" pitchFamily="34" charset="0"/>
                <a:ea typeface="+mn-lt"/>
                <a:cs typeface="+mn-lt"/>
              </a:rPr>
              <a:t>💻 Virtual Attendance Available: </a:t>
            </a:r>
            <a:r>
              <a:rPr lang="en-US" sz="2000" dirty="0">
                <a:solidFill>
                  <a:schemeClr val="bg1"/>
                </a:solidFill>
                <a:latin typeface="Franklin Gothic Medium" panose="020B0603020102020204" pitchFamily="34" charset="0"/>
                <a:ea typeface="+mn-lt"/>
                <a:cs typeface="+mn-lt"/>
              </a:rPr>
              <a:t>All conference sessions will also be offered live via an online platform, allowing virtual attendees to participate in real time. </a:t>
            </a:r>
          </a:p>
          <a:p>
            <a:endParaRPr lang="en-US" sz="2000" b="1" dirty="0">
              <a:solidFill>
                <a:schemeClr val="bg1"/>
              </a:solidFill>
            </a:endParaRPr>
          </a:p>
          <a:p>
            <a:endParaRPr lang="en-US" sz="2000" b="1" dirty="0">
              <a:solidFill>
                <a:schemeClr val="bg1"/>
              </a:solidFill>
            </a:endParaRPr>
          </a:p>
          <a:p>
            <a:endParaRPr lang="en-US" sz="2000" b="1" dirty="0">
              <a:solidFill>
                <a:schemeClr val="bg1"/>
              </a:solidFill>
            </a:endParaRPr>
          </a:p>
          <a:p>
            <a:endParaRPr lang="en-US" sz="2000" b="1" dirty="0">
              <a:solidFill>
                <a:schemeClr val="bg1"/>
              </a:solidFill>
            </a:endParaRPr>
          </a:p>
        </p:txBody>
      </p:sp>
      <p:sp>
        <p:nvSpPr>
          <p:cNvPr id="4" name="Title 1">
            <a:extLst>
              <a:ext uri="{FF2B5EF4-FFF2-40B4-BE49-F238E27FC236}">
                <a16:creationId xmlns:a16="http://schemas.microsoft.com/office/drawing/2014/main" id="{BFF33FF5-D6EE-30C7-6CBC-DFF4BAB010D4}"/>
              </a:ext>
            </a:extLst>
          </p:cNvPr>
          <p:cNvSpPr>
            <a:spLocks noGrp="1"/>
          </p:cNvSpPr>
          <p:nvPr>
            <p:ph type="ctrTitle"/>
          </p:nvPr>
        </p:nvSpPr>
        <p:spPr>
          <a:xfrm>
            <a:off x="1043553" y="442674"/>
            <a:ext cx="9234309" cy="512448"/>
          </a:xfrm>
        </p:spPr>
        <p:txBody>
          <a:bodyPr/>
          <a:lstStyle/>
          <a:p>
            <a:r>
              <a:rPr lang="en-US" dirty="0">
                <a:solidFill>
                  <a:schemeClr val="accent1"/>
                </a:solidFill>
              </a:rPr>
              <a:t>Advancing Club Engagement and Strategy (ACES) Conference</a:t>
            </a:r>
          </a:p>
        </p:txBody>
      </p:sp>
    </p:spTree>
    <p:extLst>
      <p:ext uri="{BB962C8B-B14F-4D97-AF65-F5344CB8AC3E}">
        <p14:creationId xmlns:p14="http://schemas.microsoft.com/office/powerpoint/2010/main" val="356985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D8F7C-7C09-4CB8-1B34-87998A4259F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895C5F3-C7C8-2935-DA97-968973A7869F}"/>
              </a:ext>
            </a:extLst>
          </p:cNvPr>
          <p:cNvSpPr txBox="1"/>
          <p:nvPr/>
        </p:nvSpPr>
        <p:spPr>
          <a:xfrm>
            <a:off x="485184" y="1325568"/>
            <a:ext cx="10639035"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latin typeface="Franklin Gothic Medium" panose="020B0603020102020204" pitchFamily="34" charset="0"/>
                <a:ea typeface="+mn-lt"/>
                <a:cs typeface="+mn-lt"/>
              </a:rPr>
              <a:t>🍽️ Included with your free Registration </a:t>
            </a:r>
            <a:endParaRPr lang="en-US" sz="2000" b="1" dirty="0">
              <a:solidFill>
                <a:schemeClr val="bg1"/>
              </a:solidFill>
              <a:latin typeface="Franklin Gothic Medium" panose="020B0603020102020204" pitchFamily="34" charset="0"/>
            </a:endParaRPr>
          </a:p>
          <a:p>
            <a:pPr marL="285750" indent="-285750">
              <a:buFont typeface="Arial"/>
              <a:buChar char="•"/>
            </a:pPr>
            <a:r>
              <a:rPr lang="en-US" sz="2000" dirty="0">
                <a:solidFill>
                  <a:schemeClr val="bg1"/>
                </a:solidFill>
                <a:latin typeface="Franklin Gothic Medium" panose="020B0603020102020204" pitchFamily="34" charset="0"/>
                <a:ea typeface="+mn-lt"/>
                <a:cs typeface="+mn-lt"/>
              </a:rPr>
              <a:t>Wednesday: Afternoon snacks </a:t>
            </a:r>
            <a:endParaRPr lang="en-US" sz="2000" dirty="0">
              <a:solidFill>
                <a:schemeClr val="bg1"/>
              </a:solidFill>
              <a:latin typeface="Franklin Gothic Medium" panose="020B0603020102020204" pitchFamily="34" charset="0"/>
            </a:endParaRPr>
          </a:p>
          <a:p>
            <a:pPr marL="285750" indent="-285750">
              <a:buFont typeface="Arial"/>
              <a:buChar char="•"/>
            </a:pPr>
            <a:r>
              <a:rPr lang="en-US" sz="2000" dirty="0">
                <a:solidFill>
                  <a:schemeClr val="bg1"/>
                </a:solidFill>
                <a:latin typeface="Franklin Gothic Medium" panose="020B0603020102020204" pitchFamily="34" charset="0"/>
                <a:ea typeface="+mn-lt"/>
                <a:cs typeface="+mn-lt"/>
              </a:rPr>
              <a:t>Social Hour: Hors d'oeuvres &amp; beverages</a:t>
            </a:r>
          </a:p>
          <a:p>
            <a:pPr marL="285750" indent="-285750">
              <a:buFont typeface="Arial"/>
              <a:buChar char="•"/>
            </a:pPr>
            <a:r>
              <a:rPr lang="en-US" sz="2000" dirty="0">
                <a:solidFill>
                  <a:schemeClr val="bg1"/>
                </a:solidFill>
                <a:latin typeface="Franklin Gothic Medium" panose="020B0603020102020204" pitchFamily="34" charset="0"/>
                <a:ea typeface="+mn-lt"/>
                <a:cs typeface="+mn-lt"/>
              </a:rPr>
              <a:t>Thursday: Breakfast &amp; lunch </a:t>
            </a:r>
            <a:endParaRPr lang="en-US" sz="2000" dirty="0">
              <a:solidFill>
                <a:schemeClr val="bg1"/>
              </a:solidFill>
              <a:latin typeface="Franklin Gothic Medium" panose="020B0603020102020204" pitchFamily="34" charset="0"/>
            </a:endParaRPr>
          </a:p>
          <a:p>
            <a:pPr>
              <a:buFont typeface="Arial"/>
              <a:buChar char="•"/>
            </a:pPr>
            <a:endParaRPr lang="en-US" sz="2000" b="1" dirty="0">
              <a:solidFill>
                <a:schemeClr val="bg1"/>
              </a:solidFill>
              <a:latin typeface="Franklin Gothic Medium" panose="020B0603020102020204" pitchFamily="34" charset="0"/>
            </a:endParaRPr>
          </a:p>
          <a:p>
            <a:endParaRPr lang="en-US" sz="2000" b="1" dirty="0">
              <a:solidFill>
                <a:schemeClr val="bg1"/>
              </a:solidFill>
              <a:latin typeface="Franklin Gothic Medium" panose="020B0603020102020204" pitchFamily="34" charset="0"/>
            </a:endParaRPr>
          </a:p>
          <a:p>
            <a:endParaRPr lang="en-US" sz="2000" b="1" dirty="0">
              <a:solidFill>
                <a:schemeClr val="bg1"/>
              </a:solidFill>
              <a:latin typeface="Franklin Gothic Medium" panose="020B0603020102020204" pitchFamily="34" charset="0"/>
            </a:endParaRPr>
          </a:p>
          <a:p>
            <a:r>
              <a:rPr lang="en-US" sz="2000" b="1" dirty="0">
                <a:solidFill>
                  <a:schemeClr val="bg1"/>
                </a:solidFill>
                <a:latin typeface="Franklin Gothic Medium" panose="020B0603020102020204" pitchFamily="34" charset="0"/>
              </a:rPr>
              <a:t>Travel Support: </a:t>
            </a:r>
            <a:r>
              <a:rPr lang="en-US" sz="2000" dirty="0">
                <a:solidFill>
                  <a:schemeClr val="bg1"/>
                </a:solidFill>
                <a:latin typeface="Franklin Gothic Medium" panose="020B0603020102020204" pitchFamily="34" charset="0"/>
              </a:rPr>
              <a:t>Engagement funds may be used to help subsidize conference-related travel expenses, including hotel, meals, and transportation (please note: alcohol is not eligible).</a:t>
            </a:r>
            <a:endParaRPr lang="en-US" dirty="0">
              <a:solidFill>
                <a:schemeClr val="bg1"/>
              </a:solidFill>
              <a:latin typeface="Franklin Gothic Medium" panose="020B0603020102020204" pitchFamily="34" charset="0"/>
            </a:endParaRPr>
          </a:p>
          <a:p>
            <a:pPr marL="342900" indent="-342900">
              <a:buFont typeface="Arial"/>
              <a:buChar char="•"/>
            </a:pPr>
            <a:r>
              <a:rPr lang="en-US" sz="2000" dirty="0">
                <a:solidFill>
                  <a:schemeClr val="bg1"/>
                </a:solidFill>
                <a:latin typeface="Franklin Gothic Medium" panose="020B0603020102020204" pitchFamily="34" charset="0"/>
              </a:rPr>
              <a:t>Up to $150 per in-state traveler</a:t>
            </a:r>
          </a:p>
          <a:p>
            <a:pPr marL="342900" indent="-342900">
              <a:buFont typeface="Arial"/>
              <a:buChar char="•"/>
            </a:pPr>
            <a:r>
              <a:rPr lang="en-US" sz="2000" dirty="0">
                <a:solidFill>
                  <a:schemeClr val="bg1"/>
                </a:solidFill>
                <a:latin typeface="Franklin Gothic Medium" panose="020B0603020102020204" pitchFamily="34" charset="0"/>
              </a:rPr>
              <a:t>Up to $300 per out-of-state traveler</a:t>
            </a:r>
          </a:p>
          <a:p>
            <a:r>
              <a:rPr lang="en-US" sz="2000" dirty="0">
                <a:solidFill>
                  <a:schemeClr val="bg1"/>
                </a:solidFill>
                <a:latin typeface="Franklin Gothic Medium" panose="020B0603020102020204" pitchFamily="34" charset="0"/>
              </a:rPr>
              <a:t>Itemized receipts must be uploaded through the bank statement portal to document how funds are used.</a:t>
            </a:r>
          </a:p>
          <a:p>
            <a:endParaRPr lang="en-US" sz="2000" b="1" dirty="0">
              <a:solidFill>
                <a:schemeClr val="bg1"/>
              </a:solidFill>
              <a:latin typeface="Franklin Gothic Medium" panose="020B0603020102020204" pitchFamily="34" charset="0"/>
            </a:endParaRPr>
          </a:p>
          <a:p>
            <a:pPr>
              <a:buFont typeface="Arial"/>
              <a:buChar char="•"/>
            </a:pPr>
            <a:endParaRPr lang="en-US" sz="2000" b="1" dirty="0">
              <a:solidFill>
                <a:schemeClr val="bg1"/>
              </a:solidFill>
              <a:latin typeface="Franklin Gothic Medium" panose="020B0603020102020204" pitchFamily="34" charset="0"/>
            </a:endParaRPr>
          </a:p>
          <a:p>
            <a:pPr marL="285750" indent="-285750">
              <a:buFont typeface="Arial"/>
              <a:buChar char="•"/>
            </a:pPr>
            <a:endParaRPr lang="en-US" sz="2000" b="1" dirty="0">
              <a:solidFill>
                <a:schemeClr val="bg1"/>
              </a:solidFill>
              <a:latin typeface="Franklin Gothic Medium" panose="020B0603020102020204" pitchFamily="34" charset="0"/>
            </a:endParaRPr>
          </a:p>
          <a:p>
            <a:endParaRPr lang="en-US" sz="2000" b="1" dirty="0">
              <a:solidFill>
                <a:schemeClr val="bg1"/>
              </a:solidFill>
              <a:latin typeface="Franklin Gothic Medium" panose="020B0603020102020204" pitchFamily="34" charset="0"/>
            </a:endParaRPr>
          </a:p>
        </p:txBody>
      </p:sp>
      <p:sp>
        <p:nvSpPr>
          <p:cNvPr id="4" name="TextBox 3">
            <a:extLst>
              <a:ext uri="{FF2B5EF4-FFF2-40B4-BE49-F238E27FC236}">
                <a16:creationId xmlns:a16="http://schemas.microsoft.com/office/drawing/2014/main" id="{F8D254CC-9B6B-29CA-709D-8294D8AD597C}"/>
              </a:ext>
            </a:extLst>
          </p:cNvPr>
          <p:cNvSpPr txBox="1"/>
          <p:nvPr/>
        </p:nvSpPr>
        <p:spPr>
          <a:xfrm>
            <a:off x="6096000" y="1325567"/>
            <a:ext cx="5544312"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latin typeface="Franklin Gothic Medium" panose="020B0603020102020204" pitchFamily="34" charset="0"/>
              </a:rPr>
              <a:t>🤝 1:1 Meetings* with the Alumni Clubs Team:  </a:t>
            </a:r>
            <a:endParaRPr lang="en-US" sz="2000" dirty="0">
              <a:latin typeface="Franklin Gothic Medium" panose="020B0603020102020204" pitchFamily="34" charset="0"/>
            </a:endParaRPr>
          </a:p>
          <a:p>
            <a:pPr marL="285750" indent="-285750">
              <a:buFont typeface="Arial,Sans-Serif"/>
              <a:buChar char="•"/>
            </a:pPr>
            <a:r>
              <a:rPr lang="en-US" sz="2000" dirty="0">
                <a:solidFill>
                  <a:schemeClr val="bg1"/>
                </a:solidFill>
                <a:latin typeface="Franklin Gothic Medium" panose="020B0603020102020204" pitchFamily="34" charset="0"/>
              </a:rPr>
              <a:t>Morning of August 5 </a:t>
            </a:r>
            <a:endParaRPr lang="en-US" sz="2000" dirty="0">
              <a:latin typeface="Franklin Gothic Medium" panose="020B0603020102020204" pitchFamily="34" charset="0"/>
            </a:endParaRPr>
          </a:p>
          <a:p>
            <a:pPr marL="285750" indent="-285750">
              <a:buFont typeface="Arial,Sans-Serif"/>
              <a:buChar char="•"/>
            </a:pPr>
            <a:r>
              <a:rPr lang="en-US" sz="2000" dirty="0">
                <a:solidFill>
                  <a:schemeClr val="bg1"/>
                </a:solidFill>
                <a:latin typeface="Franklin Gothic Medium" panose="020B0603020102020204" pitchFamily="34" charset="0"/>
              </a:rPr>
              <a:t>Afternoon of August 6 </a:t>
            </a:r>
            <a:endParaRPr lang="en-US" sz="2000" dirty="0">
              <a:latin typeface="Franklin Gothic Medium" panose="020B0603020102020204" pitchFamily="34" charset="0"/>
            </a:endParaRPr>
          </a:p>
          <a:p>
            <a:endParaRPr lang="en-US" sz="2000" dirty="0">
              <a:solidFill>
                <a:schemeClr val="bg1"/>
              </a:solidFill>
              <a:latin typeface="Franklin Gothic Medium" panose="020B0603020102020204" pitchFamily="34" charset="0"/>
            </a:endParaRPr>
          </a:p>
          <a:p>
            <a:r>
              <a:rPr lang="en-US" sz="2000" dirty="0">
                <a:solidFill>
                  <a:schemeClr val="bg1"/>
                </a:solidFill>
                <a:latin typeface="Franklin Gothic Medium" panose="020B0603020102020204" pitchFamily="34" charset="0"/>
              </a:rPr>
              <a:t>*Virtual meetings can also be scheduled</a:t>
            </a:r>
          </a:p>
          <a:p>
            <a:pPr algn="l"/>
            <a:endParaRPr lang="en-US" dirty="0">
              <a:latin typeface="Franklin Gothic Medium" panose="020B0603020102020204" pitchFamily="34" charset="0"/>
            </a:endParaRPr>
          </a:p>
        </p:txBody>
      </p:sp>
      <p:sp>
        <p:nvSpPr>
          <p:cNvPr id="7" name="Title 1">
            <a:extLst>
              <a:ext uri="{FF2B5EF4-FFF2-40B4-BE49-F238E27FC236}">
                <a16:creationId xmlns:a16="http://schemas.microsoft.com/office/drawing/2014/main" id="{5CF33CE7-8B57-7A7F-B639-FF1059651B67}"/>
              </a:ext>
            </a:extLst>
          </p:cNvPr>
          <p:cNvSpPr>
            <a:spLocks noGrp="1"/>
          </p:cNvSpPr>
          <p:nvPr>
            <p:ph type="ctrTitle"/>
          </p:nvPr>
        </p:nvSpPr>
        <p:spPr>
          <a:xfrm>
            <a:off x="1042988" y="442913"/>
            <a:ext cx="9234487" cy="512762"/>
          </a:xfrm>
        </p:spPr>
        <p:txBody>
          <a:bodyPr/>
          <a:lstStyle/>
          <a:p>
            <a:r>
              <a:rPr lang="en-US" dirty="0">
                <a:solidFill>
                  <a:schemeClr val="accent1"/>
                </a:solidFill>
              </a:rPr>
              <a:t>ACES Conference – Additional Information</a:t>
            </a:r>
          </a:p>
        </p:txBody>
      </p:sp>
    </p:spTree>
    <p:extLst>
      <p:ext uri="{BB962C8B-B14F-4D97-AF65-F5344CB8AC3E}">
        <p14:creationId xmlns:p14="http://schemas.microsoft.com/office/powerpoint/2010/main" val="267501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20_PFLTemplate_Gold_Theme_Wide_Screen_2" id="{D5E235E7-3F6B-4949-9012-0FBD8517B327}" vid="{D11C999C-97F8-F148-8B0C-0F7EED92053B}"/>
    </a:ext>
  </a:extLst>
</a:theme>
</file>

<file path=ppt/theme/theme2.xml><?xml version="1.0" encoding="utf-8"?>
<a:theme xmlns:a="http://schemas.openxmlformats.org/drawingml/2006/main" name="1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Brand-Widescreen-20231110" id="{298B892F-2C42-8C4D-9C11-1897040FA823}" vid="{5A4260A0-2808-CB46-AD80-314349B89C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42A0BAF653A6458670ADA7D0EFF580" ma:contentTypeVersion="18" ma:contentTypeDescription="Create a new document." ma:contentTypeScope="" ma:versionID="93806a143398a6ba00c5e0d6e4fc5ba8">
  <xsd:schema xmlns:xsd="http://www.w3.org/2001/XMLSchema" xmlns:xs="http://www.w3.org/2001/XMLSchema" xmlns:p="http://schemas.microsoft.com/office/2006/metadata/properties" xmlns:ns2="9ee23173-6c34-4c26-8384-77e79a881b0b" xmlns:ns3="05e73b2c-bcaa-4cef-b08a-343e37c86aee" targetNamespace="http://schemas.microsoft.com/office/2006/metadata/properties" ma:root="true" ma:fieldsID="eddb8f89f668abbb3fabe1d09deb910b" ns2:_="" ns3:_="">
    <xsd:import namespace="9ee23173-6c34-4c26-8384-77e79a881b0b"/>
    <xsd:import namespace="05e73b2c-bcaa-4cef-b08a-343e37c86a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23173-6c34-4c26-8384-77e79a881b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854a4b8-6fea-4d1a-924e-9dd2b58c39a2"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e73b2c-bcaa-4cef-b08a-343e37c86ae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87b51d-4713-4c82-bdb9-21381baabedf}" ma:internalName="TaxCatchAll" ma:showField="CatchAllData" ma:web="05e73b2c-bcaa-4cef-b08a-343e37c86a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5e73b2c-bcaa-4cef-b08a-343e37c86aee" xsi:nil="true"/>
    <lcf76f155ced4ddcb4097134ff3c332f xmlns="9ee23173-6c34-4c26-8384-77e79a881b0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54AA16-3579-4510-8621-E80E681EDEC2}">
  <ds:schemaRefs>
    <ds:schemaRef ds:uri="http://schemas.microsoft.com/sharepoint/v3/contenttype/forms"/>
  </ds:schemaRefs>
</ds:datastoreItem>
</file>

<file path=customXml/itemProps2.xml><?xml version="1.0" encoding="utf-8"?>
<ds:datastoreItem xmlns:ds="http://schemas.openxmlformats.org/officeDocument/2006/customXml" ds:itemID="{5870CC0F-D377-4650-B52D-B351BCFD0078}">
  <ds:schemaRefs>
    <ds:schemaRef ds:uri="05e73b2c-bcaa-4cef-b08a-343e37c86aee"/>
    <ds:schemaRef ds:uri="9ee23173-6c34-4c26-8384-77e79a881b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8B3AD5B-53A0-4F65-8785-4A5F521C1B45}">
  <ds:schemaRefs>
    <ds:schemaRef ds:uri="http://schemas.microsoft.com/office/2006/metadata/properties"/>
    <ds:schemaRef ds:uri="http://purl.org/dc/elements/1.1/"/>
    <ds:schemaRef ds:uri="http://schemas.openxmlformats.org/package/2006/metadata/core-properties"/>
    <ds:schemaRef ds:uri="http://www.w3.org/XML/1998/namespace"/>
    <ds:schemaRef ds:uri="http://schemas.microsoft.com/office/2006/documentManagement/types"/>
    <ds:schemaRef ds:uri="http://purl.org/dc/dcmitype/"/>
    <ds:schemaRef ds:uri="9ee23173-6c34-4c26-8384-77e79a881b0b"/>
    <ds:schemaRef ds:uri="http://schemas.microsoft.com/office/infopath/2007/PartnerControls"/>
    <ds:schemaRef ds:uri="05e73b2c-bcaa-4cef-b08a-343e37c86aee"/>
    <ds:schemaRef ds:uri="http://purl.org/dc/terms/"/>
  </ds:schemaRefs>
</ds:datastoreItem>
</file>

<file path=docProps/app.xml><?xml version="1.0" encoding="utf-8"?>
<Properties xmlns="http://schemas.openxmlformats.org/officeDocument/2006/extended-properties" xmlns:vt="http://schemas.openxmlformats.org/officeDocument/2006/docPropsVTypes">
  <Template>20_PFLTemplate_Gold_Theme_Wide_Ratio</Template>
  <TotalTime>526</TotalTime>
  <Words>3084</Words>
  <Application>Microsoft Office PowerPoint</Application>
  <PresentationFormat>Widescreen</PresentationFormat>
  <Paragraphs>419</Paragraphs>
  <Slides>30</Slides>
  <Notes>25</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Purdue1</vt:lpstr>
      <vt:lpstr>1_Office Theme</vt:lpstr>
      <vt:lpstr>Alumni Club Leaders Forum</vt:lpstr>
      <vt:lpstr>Purdue Alumni Clubs Forum</vt:lpstr>
      <vt:lpstr>Purdue Alumni Clubs Forum</vt:lpstr>
      <vt:lpstr>Purdue University Updates</vt:lpstr>
      <vt:lpstr>Purdue Alumni Clubs Forum: Updates</vt:lpstr>
      <vt:lpstr>Purdue for Life Updates</vt:lpstr>
      <vt:lpstr>ACES 2026 </vt:lpstr>
      <vt:lpstr>Advancing Club Engagement and Strategy (ACES) Conference</vt:lpstr>
      <vt:lpstr>ACES Conference – Additional Information</vt:lpstr>
      <vt:lpstr>ACES Conference –  Registration and Award Nominations </vt:lpstr>
      <vt:lpstr>Engagement Strategies </vt:lpstr>
      <vt:lpstr>Graduates of the Last Decade (GOLD) Engagement Strategies</vt:lpstr>
      <vt:lpstr>General Summer Engagement Ideas - Discussion </vt:lpstr>
      <vt:lpstr>PowerPoint Presentation</vt:lpstr>
      <vt:lpstr>Resources Available :  Welcome to the Club Email Reply</vt:lpstr>
      <vt:lpstr>PowerPoint Presentation</vt:lpstr>
      <vt:lpstr>Reminders &amp; Updates:  Operations </vt:lpstr>
      <vt:lpstr>Operational Reminders &amp; Updates: </vt:lpstr>
      <vt:lpstr>Operational Reminders &amp; Updates: </vt:lpstr>
      <vt:lpstr>Operational Reminders &amp; Updates: </vt:lpstr>
      <vt:lpstr>Let’s Finish the Year Strong with a Great Calendar of Events </vt:lpstr>
      <vt:lpstr>Operational Reminders &amp; Updates: </vt:lpstr>
      <vt:lpstr>Emergency &amp; After Hours Support </vt:lpstr>
      <vt:lpstr>PFLF Offices Closure – Event, Email and Newsletter Submissions </vt:lpstr>
      <vt:lpstr>Indy Amplify Program: Experts Needed in Indy</vt:lpstr>
      <vt:lpstr>Purdue Day of Giving Wrap-Up</vt:lpstr>
      <vt:lpstr>Purdue Day of Giving</vt:lpstr>
      <vt:lpstr>Alumni Clubs Team: Calendar</vt:lpstr>
      <vt:lpstr>Coming Up Next</vt:lpstr>
      <vt:lpstr>Thank you!</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Alumni Clubs Forum</dc:title>
  <dc:creator>Cox, James M.</dc:creator>
  <cp:lastModifiedBy>Lutz, Ilenia H.</cp:lastModifiedBy>
  <cp:revision>5</cp:revision>
  <dcterms:created xsi:type="dcterms:W3CDTF">2023-07-19T02:26:01Z</dcterms:created>
  <dcterms:modified xsi:type="dcterms:W3CDTF">2026-05-28T00:16:42Z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0x0101002942A0BAF653A6458670ADA7D0EFF580</vt:lpwstr>
  </property>
  <property fmtid="{D5CDD505-2E9C-101B-9397-08002B2CF9AE}" pid="3" name="MediaServiceImageTags">
    <vt:lpwstr/>
  </property>
</Properties>
</file>