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 id="2147483733" r:id="rId5"/>
  </p:sldMasterIdLst>
  <p:notesMasterIdLst>
    <p:notesMasterId r:id="rId48"/>
  </p:notesMasterIdLst>
  <p:handoutMasterIdLst>
    <p:handoutMasterId r:id="rId49"/>
  </p:handoutMasterIdLst>
  <p:sldIdLst>
    <p:sldId id="256" r:id="rId6"/>
    <p:sldId id="8598" r:id="rId7"/>
    <p:sldId id="257" r:id="rId8"/>
    <p:sldId id="8601" r:id="rId9"/>
    <p:sldId id="9024" r:id="rId10"/>
    <p:sldId id="8855" r:id="rId11"/>
    <p:sldId id="8847" r:id="rId12"/>
    <p:sldId id="8662" r:id="rId13"/>
    <p:sldId id="8837" r:id="rId14"/>
    <p:sldId id="8830" r:id="rId15"/>
    <p:sldId id="8842" r:id="rId16"/>
    <p:sldId id="8677" r:id="rId17"/>
    <p:sldId id="8835" r:id="rId18"/>
    <p:sldId id="9020" r:id="rId19"/>
    <p:sldId id="9019" r:id="rId20"/>
    <p:sldId id="8853" r:id="rId21"/>
    <p:sldId id="8849" r:id="rId22"/>
    <p:sldId id="9016" r:id="rId23"/>
    <p:sldId id="8846" r:id="rId24"/>
    <p:sldId id="9005" r:id="rId25"/>
    <p:sldId id="9027" r:id="rId26"/>
    <p:sldId id="8845" r:id="rId27"/>
    <p:sldId id="8848" r:id="rId28"/>
    <p:sldId id="8850" r:id="rId29"/>
    <p:sldId id="8973" r:id="rId30"/>
    <p:sldId id="9002" r:id="rId31"/>
    <p:sldId id="9003" r:id="rId32"/>
    <p:sldId id="9004" r:id="rId33"/>
    <p:sldId id="9018" r:id="rId34"/>
    <p:sldId id="9015" r:id="rId35"/>
    <p:sldId id="9025" r:id="rId36"/>
    <p:sldId id="9026" r:id="rId37"/>
    <p:sldId id="9021" r:id="rId38"/>
    <p:sldId id="9022" r:id="rId39"/>
    <p:sldId id="9028" r:id="rId40"/>
    <p:sldId id="9029" r:id="rId41"/>
    <p:sldId id="9030" r:id="rId42"/>
    <p:sldId id="9031" r:id="rId43"/>
    <p:sldId id="9017" r:id="rId44"/>
    <p:sldId id="8851" r:id="rId45"/>
    <p:sldId id="8957" r:id="rId46"/>
    <p:sldId id="262" r:id="rId47"/>
  </p:sldIdLst>
  <p:sldSz cx="12192000" cy="6858000"/>
  <p:notesSz cx="6858000" cy="9144000"/>
  <p:embeddedFontLst>
    <p:embeddedFont>
      <p:font typeface="Acumin Pro" panose="020B0604020202020204" charset="0"/>
      <p:regular r:id="rId50"/>
      <p:bold r:id="rId51"/>
      <p:italic r:id="rId52"/>
      <p:boldItalic r:id="rId53"/>
    </p:embeddedFont>
    <p:embeddedFont>
      <p:font typeface="Acumin Pro ExtraCondensed" panose="020B0604020202020204" charset="0"/>
      <p:regular r:id="rId54"/>
      <p:bold r:id="rId55"/>
      <p:italic r:id="rId56"/>
      <p:boldItalic r:id="rId57"/>
    </p:embeddedFont>
    <p:embeddedFont>
      <p:font typeface="Franklin Gothic Book" panose="020B0604020202020204" charset="0"/>
      <p:regular r:id="rId58"/>
      <p:italic r:id="rId59"/>
    </p:embeddedFont>
    <p:embeddedFont>
      <p:font typeface="Franklin Gothic Medium" panose="020B0603020102020204" pitchFamily="34" charset="0"/>
      <p:regular r:id="rId60"/>
      <p:italic r:id="rId61"/>
    </p:embeddedFont>
    <p:embeddedFont>
      <p:font typeface="Noto Sans" panose="020B0604020202020204" charset="0"/>
      <p:regular r:id="rId62"/>
      <p:bold r:id="rId63"/>
      <p:italic r:id="rId64"/>
      <p:boldItalic r:id="rId6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F32"/>
    <a:srgbClr val="D8DBDE"/>
    <a:srgbClr val="453A3C"/>
    <a:srgbClr val="DA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6EC84-4028-4AFA-AE90-08B4FA5FB348}" v="1219" dt="2026-06-17T18:17:01.063"/>
    <p1510:client id="{35BFE45C-28B1-CD5C-FD29-3B5B69A1579B}" v="14" dt="2026-06-17T18:18:26.027"/>
    <p1510:client id="{71C0C4F2-7AE5-CDC6-8CA9-B084B0A4EFCD}" v="757" dt="2026-06-17T01:55:42.122"/>
    <p1510:client id="{87D1E0B4-404E-B7CE-32B6-D10DDCD5BBE4}" v="4" dt="2026-06-16T18:47:50.896"/>
    <p1510:client id="{A939759B-F734-6F18-62EE-3C01A0A80884}" v="2" dt="2026-06-17T18:11:48.537"/>
    <p1510:client id="{CCC25CFA-7BD2-D7DC-72AE-76466BB9A849}" v="302" dt="2026-06-16T18:46:30.272"/>
    <p1510:client id="{EDFC497E-643F-F7A5-9739-E5AD62403998}" v="508" dt="2026-06-16T18:29:27.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font" Target="fonts/font13.fntdata"/><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1.fntdata"/><Relationship Id="rId55"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LeAnne E." userId="S::lewilliams@purdueforlife.org::92bb8d95-6796-4dc8-a152-63fd72917ca7" providerId="AD" clId="Web-{9A83932C-9E22-6C8E-41B6-80637291EA7E}"/>
    <pc:docChg chg="addSld delSld modSld sldOrd">
      <pc:chgData name="Williams, LeAnne E." userId="S::lewilliams@purdueforlife.org::92bb8d95-6796-4dc8-a152-63fd72917ca7" providerId="AD" clId="Web-{9A83932C-9E22-6C8E-41B6-80637291EA7E}" dt="2026-06-15T16:32:06.652" v="1154"/>
      <pc:docMkLst>
        <pc:docMk/>
      </pc:docMkLst>
      <pc:sldChg chg="modSp">
        <pc:chgData name="Williams, LeAnne E." userId="S::lewilliams@purdueforlife.org::92bb8d95-6796-4dc8-a152-63fd72917ca7" providerId="AD" clId="Web-{9A83932C-9E22-6C8E-41B6-80637291EA7E}" dt="2026-06-15T15:58:11.882" v="189" actId="20577"/>
        <pc:sldMkLst>
          <pc:docMk/>
          <pc:sldMk cId="1937912090" sldId="257"/>
        </pc:sldMkLst>
        <pc:spChg chg="mod">
          <ac:chgData name="Williams, LeAnne E." userId="S::lewilliams@purdueforlife.org::92bb8d95-6796-4dc8-a152-63fd72917ca7" providerId="AD" clId="Web-{9A83932C-9E22-6C8E-41B6-80637291EA7E}" dt="2026-06-15T15:58:11.882" v="189" actId="20577"/>
          <ac:spMkLst>
            <pc:docMk/>
            <pc:sldMk cId="1937912090" sldId="257"/>
            <ac:spMk id="8" creationId="{72E2FD31-F6CC-7D63-84D8-92FCB20CB108}"/>
          </ac:spMkLst>
        </pc:spChg>
        <pc:picChg chg="mod">
          <ac:chgData name="Williams, LeAnne E." userId="S::lewilliams@purdueforlife.org::92bb8d95-6796-4dc8-a152-63fd72917ca7" providerId="AD" clId="Web-{9A83932C-9E22-6C8E-41B6-80637291EA7E}" dt="2026-06-15T15:55:47.298" v="90" actId="14100"/>
          <ac:picMkLst>
            <pc:docMk/>
            <pc:sldMk cId="1937912090" sldId="257"/>
            <ac:picMk id="2" creationId="{709D4F9C-12E4-94DE-EB02-2E4D44279A8B}"/>
          </ac:picMkLst>
        </pc:picChg>
      </pc:sldChg>
      <pc:sldChg chg="modSp">
        <pc:chgData name="Williams, LeAnne E." userId="S::lewilliams@purdueforlife.org::92bb8d95-6796-4dc8-a152-63fd72917ca7" providerId="AD" clId="Web-{9A83932C-9E22-6C8E-41B6-80637291EA7E}" dt="2026-06-15T16:30:09.413" v="1118" actId="20577"/>
        <pc:sldMkLst>
          <pc:docMk/>
          <pc:sldMk cId="2364672677" sldId="262"/>
        </pc:sldMkLst>
        <pc:spChg chg="mod">
          <ac:chgData name="Williams, LeAnne E." userId="S::lewilliams@purdueforlife.org::92bb8d95-6796-4dc8-a152-63fd72917ca7" providerId="AD" clId="Web-{9A83932C-9E22-6C8E-41B6-80637291EA7E}" dt="2026-06-15T16:30:09.413" v="1118" actId="20577"/>
          <ac:spMkLst>
            <pc:docMk/>
            <pc:sldMk cId="2364672677" sldId="262"/>
            <ac:spMk id="3" creationId="{D020BBB7-F742-3A43-B05F-860BE60DFA37}"/>
          </ac:spMkLst>
        </pc:spChg>
      </pc:sldChg>
      <pc:sldChg chg="delSp modSp">
        <pc:chgData name="Williams, LeAnne E." userId="S::lewilliams@purdueforlife.org::92bb8d95-6796-4dc8-a152-63fd72917ca7" providerId="AD" clId="Web-{9A83932C-9E22-6C8E-41B6-80637291EA7E}" dt="2026-06-15T16:03:58.428" v="219" actId="20577"/>
        <pc:sldMkLst>
          <pc:docMk/>
          <pc:sldMk cId="343154803" sldId="8601"/>
        </pc:sldMkLst>
        <pc:spChg chg="mod">
          <ac:chgData name="Williams, LeAnne E." userId="S::lewilliams@purdueforlife.org::92bb8d95-6796-4dc8-a152-63fd72917ca7" providerId="AD" clId="Web-{9A83932C-9E22-6C8E-41B6-80637291EA7E}" dt="2026-06-15T16:03:58.428" v="219" actId="20577"/>
          <ac:spMkLst>
            <pc:docMk/>
            <pc:sldMk cId="343154803" sldId="8601"/>
            <ac:spMk id="4" creationId="{415AFE3A-5304-12D3-F059-82598C42721A}"/>
          </ac:spMkLst>
        </pc:spChg>
      </pc:sldChg>
      <pc:sldChg chg="modSp">
        <pc:chgData name="Williams, LeAnne E." userId="S::lewilliams@purdueforlife.org::92bb8d95-6796-4dc8-a152-63fd72917ca7" providerId="AD" clId="Web-{9A83932C-9E22-6C8E-41B6-80637291EA7E}" dt="2026-06-15T16:02:40.487" v="217" actId="20577"/>
        <pc:sldMkLst>
          <pc:docMk/>
          <pc:sldMk cId="3548771776" sldId="8837"/>
        </pc:sldMkLst>
        <pc:spChg chg="mod">
          <ac:chgData name="Williams, LeAnne E." userId="S::lewilliams@purdueforlife.org::92bb8d95-6796-4dc8-a152-63fd72917ca7" providerId="AD" clId="Web-{9A83932C-9E22-6C8E-41B6-80637291EA7E}" dt="2026-06-15T16:02:40.487" v="217" actId="20577"/>
          <ac:spMkLst>
            <pc:docMk/>
            <pc:sldMk cId="3548771776" sldId="8837"/>
            <ac:spMk id="4" creationId="{84A37D0D-7A91-C0A7-736A-5FAC08B0F5A6}"/>
          </ac:spMkLst>
        </pc:spChg>
      </pc:sldChg>
      <pc:sldChg chg="modSp">
        <pc:chgData name="Williams, LeAnne E." userId="S::lewilliams@purdueforlife.org::92bb8d95-6796-4dc8-a152-63fd72917ca7" providerId="AD" clId="Web-{9A83932C-9E22-6C8E-41B6-80637291EA7E}" dt="2026-06-15T16:24:00.054" v="994" actId="20577"/>
        <pc:sldMkLst>
          <pc:docMk/>
          <pc:sldMk cId="3393581495" sldId="8846"/>
        </pc:sldMkLst>
        <pc:spChg chg="mod">
          <ac:chgData name="Williams, LeAnne E." userId="S::lewilliams@purdueforlife.org::92bb8d95-6796-4dc8-a152-63fd72917ca7" providerId="AD" clId="Web-{9A83932C-9E22-6C8E-41B6-80637291EA7E}" dt="2026-06-15T16:20:29.155" v="912" actId="20577"/>
          <ac:spMkLst>
            <pc:docMk/>
            <pc:sldMk cId="3393581495" sldId="8846"/>
            <ac:spMk id="2" creationId="{DDEC9B77-6E9A-A2E4-2BB2-E2E54E016A0F}"/>
          </ac:spMkLst>
        </pc:spChg>
        <pc:spChg chg="mod">
          <ac:chgData name="Williams, LeAnne E." userId="S::lewilliams@purdueforlife.org::92bb8d95-6796-4dc8-a152-63fd72917ca7" providerId="AD" clId="Web-{9A83932C-9E22-6C8E-41B6-80637291EA7E}" dt="2026-06-15T16:24:00.054" v="994" actId="20577"/>
          <ac:spMkLst>
            <pc:docMk/>
            <pc:sldMk cId="3393581495" sldId="8846"/>
            <ac:spMk id="4" creationId="{3E65F94E-FDFE-A442-AD75-EC2BFB9B49BE}"/>
          </ac:spMkLst>
        </pc:spChg>
      </pc:sldChg>
      <pc:sldChg chg="modSp">
        <pc:chgData name="Williams, LeAnne E." userId="S::lewilliams@purdueforlife.org::92bb8d95-6796-4dc8-a152-63fd72917ca7" providerId="AD" clId="Web-{9A83932C-9E22-6C8E-41B6-80637291EA7E}" dt="2026-06-15T16:02:19.892" v="215" actId="20577"/>
        <pc:sldMkLst>
          <pc:docMk/>
          <pc:sldMk cId="3174245182" sldId="8847"/>
        </pc:sldMkLst>
        <pc:spChg chg="mod">
          <ac:chgData name="Williams, LeAnne E." userId="S::lewilliams@purdueforlife.org::92bb8d95-6796-4dc8-a152-63fd72917ca7" providerId="AD" clId="Web-{9A83932C-9E22-6C8E-41B6-80637291EA7E}" dt="2026-06-15T16:02:19.892" v="215" actId="20577"/>
          <ac:spMkLst>
            <pc:docMk/>
            <pc:sldMk cId="3174245182" sldId="8847"/>
            <ac:spMk id="4" creationId="{53083A00-E06A-145D-9DE6-109E36A8D261}"/>
          </ac:spMkLst>
        </pc:spChg>
      </pc:sldChg>
      <pc:sldChg chg="ord">
        <pc:chgData name="Williams, LeAnne E." userId="S::lewilliams@purdueforlife.org::92bb8d95-6796-4dc8-a152-63fd72917ca7" providerId="AD" clId="Web-{9A83932C-9E22-6C8E-41B6-80637291EA7E}" dt="2026-06-15T16:29:54.115" v="1115"/>
        <pc:sldMkLst>
          <pc:docMk/>
          <pc:sldMk cId="2725012597" sldId="8849"/>
        </pc:sldMkLst>
      </pc:sldChg>
      <pc:sldChg chg="ord">
        <pc:chgData name="Williams, LeAnne E." userId="S::lewilliams@purdueforlife.org::92bb8d95-6796-4dc8-a152-63fd72917ca7" providerId="AD" clId="Web-{9A83932C-9E22-6C8E-41B6-80637291EA7E}" dt="2026-06-15T16:32:06.652" v="1154"/>
        <pc:sldMkLst>
          <pc:docMk/>
          <pc:sldMk cId="1488339235" sldId="8853"/>
        </pc:sldMkLst>
      </pc:sldChg>
      <pc:sldChg chg="modSp add replId">
        <pc:chgData name="Williams, LeAnne E." userId="S::lewilliams@purdueforlife.org::92bb8d95-6796-4dc8-a152-63fd72917ca7" providerId="AD" clId="Web-{9A83932C-9E22-6C8E-41B6-80637291EA7E}" dt="2026-06-15T16:03:55.193" v="218" actId="20577"/>
        <pc:sldMkLst>
          <pc:docMk/>
          <pc:sldMk cId="1330709158" sldId="8855"/>
        </pc:sldMkLst>
        <pc:spChg chg="mod">
          <ac:chgData name="Williams, LeAnne E." userId="S::lewilliams@purdueforlife.org::92bb8d95-6796-4dc8-a152-63fd72917ca7" providerId="AD" clId="Web-{9A83932C-9E22-6C8E-41B6-80637291EA7E}" dt="2026-06-15T16:03:55.193" v="218" actId="20577"/>
          <ac:spMkLst>
            <pc:docMk/>
            <pc:sldMk cId="1330709158" sldId="8855"/>
            <ac:spMk id="4" creationId="{7943A5F8-ABB1-51B5-C718-F8412D309893}"/>
          </ac:spMkLst>
        </pc:spChg>
      </pc:sldChg>
      <pc:sldChg chg="add">
        <pc:chgData name="Williams, LeAnne E." userId="S::lewilliams@purdueforlife.org::92bb8d95-6796-4dc8-a152-63fd72917ca7" providerId="AD" clId="Web-{9A83932C-9E22-6C8E-41B6-80637291EA7E}" dt="2026-06-15T16:04:46.679" v="220"/>
        <pc:sldMkLst>
          <pc:docMk/>
          <pc:sldMk cId="1519121586" sldId="8973"/>
        </pc:sldMkLst>
      </pc:sldChg>
      <pc:sldChg chg="modSp add">
        <pc:chgData name="Williams, LeAnne E." userId="S::lewilliams@purdueforlife.org::92bb8d95-6796-4dc8-a152-63fd72917ca7" providerId="AD" clId="Web-{9A83932C-9E22-6C8E-41B6-80637291EA7E}" dt="2026-06-15T16:09:17.097" v="316" actId="20577"/>
        <pc:sldMkLst>
          <pc:docMk/>
          <pc:sldMk cId="4073360829" sldId="9002"/>
        </pc:sldMkLst>
        <pc:spChg chg="mod">
          <ac:chgData name="Williams, LeAnne E." userId="S::lewilliams@purdueforlife.org::92bb8d95-6796-4dc8-a152-63fd72917ca7" providerId="AD" clId="Web-{9A83932C-9E22-6C8E-41B6-80637291EA7E}" dt="2026-06-15T16:09:17.097" v="316" actId="20577"/>
          <ac:spMkLst>
            <pc:docMk/>
            <pc:sldMk cId="4073360829" sldId="9002"/>
            <ac:spMk id="5" creationId="{DB4D488A-F23C-302B-5E98-AAAE27048AE8}"/>
          </ac:spMkLst>
        </pc:spChg>
        <pc:picChg chg="mod">
          <ac:chgData name="Williams, LeAnne E." userId="S::lewilliams@purdueforlife.org::92bb8d95-6796-4dc8-a152-63fd72917ca7" providerId="AD" clId="Web-{9A83932C-9E22-6C8E-41B6-80637291EA7E}" dt="2026-06-15T16:06:33.684" v="256" actId="1076"/>
          <ac:picMkLst>
            <pc:docMk/>
            <pc:sldMk cId="4073360829" sldId="9002"/>
            <ac:picMk id="3" creationId="{143EFBC8-CB98-880D-171E-9E9465EAF0E5}"/>
          </ac:picMkLst>
        </pc:picChg>
      </pc:sldChg>
      <pc:sldChg chg="modSp add ord">
        <pc:chgData name="Williams, LeAnne E." userId="S::lewilliams@purdueforlife.org::92bb8d95-6796-4dc8-a152-63fd72917ca7" providerId="AD" clId="Web-{9A83932C-9E22-6C8E-41B6-80637291EA7E}" dt="2026-06-15T16:06:19.089" v="253"/>
        <pc:sldMkLst>
          <pc:docMk/>
          <pc:sldMk cId="2675018891" sldId="9003"/>
        </pc:sldMkLst>
      </pc:sldChg>
      <pc:sldChg chg="delSp modSp add replId">
        <pc:chgData name="Williams, LeAnne E." userId="S::lewilliams@purdueforlife.org::92bb8d95-6796-4dc8-a152-63fd72917ca7" providerId="AD" clId="Web-{9A83932C-9E22-6C8E-41B6-80637291EA7E}" dt="2026-06-15T16:06:56.044" v="261" actId="20577"/>
        <pc:sldMkLst>
          <pc:docMk/>
          <pc:sldMk cId="132570418" sldId="9004"/>
        </pc:sldMkLst>
        <pc:spChg chg="mod">
          <ac:chgData name="Williams, LeAnne E." userId="S::lewilliams@purdueforlife.org::92bb8d95-6796-4dc8-a152-63fd72917ca7" providerId="AD" clId="Web-{9A83932C-9E22-6C8E-41B6-80637291EA7E}" dt="2026-06-15T16:06:01.339" v="250" actId="20577"/>
          <ac:spMkLst>
            <pc:docMk/>
            <pc:sldMk cId="132570418" sldId="9004"/>
            <ac:spMk id="5" creationId="{756DEE20-3028-2A87-EA63-A9B6D7BCC123}"/>
          </ac:spMkLst>
        </pc:spChg>
      </pc:sldChg>
      <pc:sldChg chg="addSp delSp modSp add replId">
        <pc:chgData name="Williams, LeAnne E." userId="S::lewilliams@purdueforlife.org::92bb8d95-6796-4dc8-a152-63fd72917ca7" providerId="AD" clId="Web-{9A83932C-9E22-6C8E-41B6-80637291EA7E}" dt="2026-06-15T16:25:38.902" v="1006"/>
        <pc:sldMkLst>
          <pc:docMk/>
          <pc:sldMk cId="3264347438" sldId="9005"/>
        </pc:sldMkLst>
        <pc:spChg chg="mod">
          <ac:chgData name="Williams, LeAnne E." userId="S::lewilliams@purdueforlife.org::92bb8d95-6796-4dc8-a152-63fd72917ca7" providerId="AD" clId="Web-{9A83932C-9E22-6C8E-41B6-80637291EA7E}" dt="2026-06-15T16:20:43.906" v="922" actId="20577"/>
          <ac:spMkLst>
            <pc:docMk/>
            <pc:sldMk cId="3264347438" sldId="9005"/>
            <ac:spMk id="2" creationId="{7D742438-99C4-6338-8FFB-C405426AF2F9}"/>
          </ac:spMkLst>
        </pc:spChg>
        <pc:spChg chg="mod">
          <ac:chgData name="Williams, LeAnne E." userId="S::lewilliams@purdueforlife.org::92bb8d95-6796-4dc8-a152-63fd72917ca7" providerId="AD" clId="Web-{9A83932C-9E22-6C8E-41B6-80637291EA7E}" dt="2026-06-15T16:24:53.822" v="1002" actId="20577"/>
          <ac:spMkLst>
            <pc:docMk/>
            <pc:sldMk cId="3264347438" sldId="9005"/>
            <ac:spMk id="4" creationId="{1CD2CD29-C7D4-4781-65D8-C9F959F2FB79}"/>
          </ac:spMkLst>
        </pc:spChg>
      </pc:sldChg>
      <pc:sldChg chg="delSp modSp add ord">
        <pc:chgData name="Williams, LeAnne E." userId="S::lewilliams@purdueforlife.org::92bb8d95-6796-4dc8-a152-63fd72917ca7" providerId="AD" clId="Web-{9A83932C-9E22-6C8E-41B6-80637291EA7E}" dt="2026-06-15T16:28:36.018" v="1089" actId="20577"/>
        <pc:sldMkLst>
          <pc:docMk/>
          <pc:sldMk cId="2218095825" sldId="9015"/>
        </pc:sldMkLst>
      </pc:sldChg>
      <pc:sldChg chg="modSp add ord replId">
        <pc:chgData name="Williams, LeAnne E." userId="S::lewilliams@purdueforlife.org::92bb8d95-6796-4dc8-a152-63fd72917ca7" providerId="AD" clId="Web-{9A83932C-9E22-6C8E-41B6-80637291EA7E}" dt="2026-06-15T16:27:34.922" v="1037" actId="20577"/>
        <pc:sldMkLst>
          <pc:docMk/>
          <pc:sldMk cId="2353978656" sldId="9016"/>
        </pc:sldMkLst>
        <pc:spChg chg="mod">
          <ac:chgData name="Williams, LeAnne E." userId="S::lewilliams@purdueforlife.org::92bb8d95-6796-4dc8-a152-63fd72917ca7" providerId="AD" clId="Web-{9A83932C-9E22-6C8E-41B6-80637291EA7E}" dt="2026-06-15T16:27:34.922" v="1037" actId="20577"/>
          <ac:spMkLst>
            <pc:docMk/>
            <pc:sldMk cId="2353978656" sldId="9016"/>
            <ac:spMk id="2" creationId="{1F153984-9415-6946-A5AE-EA72F3B28DCF}"/>
          </ac:spMkLst>
        </pc:spChg>
      </pc:sldChg>
      <pc:sldChg chg="add replId">
        <pc:chgData name="Williams, LeAnne E." userId="S::lewilliams@purdueforlife.org::92bb8d95-6796-4dc8-a152-63fd72917ca7" providerId="AD" clId="Web-{9A83932C-9E22-6C8E-41B6-80637291EA7E}" dt="2026-06-15T16:27:22.250" v="1027"/>
        <pc:sldMkLst>
          <pc:docMk/>
          <pc:sldMk cId="1665813731" sldId="9017"/>
        </pc:sldMkLst>
      </pc:sldChg>
      <pc:sldChg chg="modSp add ord replId">
        <pc:chgData name="Williams, LeAnne E." userId="S::lewilliams@purdueforlife.org::92bb8d95-6796-4dc8-a152-63fd72917ca7" providerId="AD" clId="Web-{9A83932C-9E22-6C8E-41B6-80637291EA7E}" dt="2026-06-15T16:27:57.111" v="1051" actId="20577"/>
        <pc:sldMkLst>
          <pc:docMk/>
          <pc:sldMk cId="4180087193" sldId="9018"/>
        </pc:sldMkLst>
        <pc:spChg chg="mod">
          <ac:chgData name="Williams, LeAnne E." userId="S::lewilliams@purdueforlife.org::92bb8d95-6796-4dc8-a152-63fd72917ca7" providerId="AD" clId="Web-{9A83932C-9E22-6C8E-41B6-80637291EA7E}" dt="2026-06-15T16:27:57.111" v="1051" actId="20577"/>
          <ac:spMkLst>
            <pc:docMk/>
            <pc:sldMk cId="4180087193" sldId="9018"/>
            <ac:spMk id="2" creationId="{CC624710-9D94-BB17-125D-D7AF52891EEF}"/>
          </ac:spMkLst>
        </pc:spChg>
      </pc:sldChg>
      <pc:sldChg chg="addSp delSp modSp add replId">
        <pc:chgData name="Williams, LeAnne E." userId="S::lewilliams@purdueforlife.org::92bb8d95-6796-4dc8-a152-63fd72917ca7" providerId="AD" clId="Web-{9A83932C-9E22-6C8E-41B6-80637291EA7E}" dt="2026-06-15T16:31:57.089" v="1152" actId="20577"/>
        <pc:sldMkLst>
          <pc:docMk/>
          <pc:sldMk cId="3552480723" sldId="9019"/>
        </pc:sldMkLst>
        <pc:spChg chg="add mod">
          <ac:chgData name="Williams, LeAnne E." userId="S::lewilliams@purdueforlife.org::92bb8d95-6796-4dc8-a152-63fd72917ca7" providerId="AD" clId="Web-{9A83932C-9E22-6C8E-41B6-80637291EA7E}" dt="2026-06-15T16:31:57.089" v="1152" actId="20577"/>
          <ac:spMkLst>
            <pc:docMk/>
            <pc:sldMk cId="3552480723" sldId="9019"/>
            <ac:spMk id="9" creationId="{AAE197CB-F35D-94C8-8F00-D60BB9599036}"/>
          </ac:spMkLst>
        </pc:spChg>
      </pc:sldChg>
      <pc:sldChg chg="modSp add ord replId">
        <pc:chgData name="Williams, LeAnne E." userId="S::lewilliams@purdueforlife.org::92bb8d95-6796-4dc8-a152-63fd72917ca7" providerId="AD" clId="Web-{9A83932C-9E22-6C8E-41B6-80637291EA7E}" dt="2026-06-15T16:28:13.971" v="1068" actId="20577"/>
        <pc:sldMkLst>
          <pc:docMk/>
          <pc:sldMk cId="2703035023" sldId="9020"/>
        </pc:sldMkLst>
        <pc:spChg chg="mod">
          <ac:chgData name="Williams, LeAnne E." userId="S::lewilliams@purdueforlife.org::92bb8d95-6796-4dc8-a152-63fd72917ca7" providerId="AD" clId="Web-{9A83932C-9E22-6C8E-41B6-80637291EA7E}" dt="2026-06-15T16:28:13.971" v="1068" actId="20577"/>
          <ac:spMkLst>
            <pc:docMk/>
            <pc:sldMk cId="2703035023" sldId="9020"/>
            <ac:spMk id="2" creationId="{1DDA2127-3301-A227-82A7-E161607563BD}"/>
          </ac:spMkLst>
        </pc:spChg>
      </pc:sldChg>
      <pc:sldChg chg="modSp add ord replId">
        <pc:chgData name="Williams, LeAnne E." userId="S::lewilliams@purdueforlife.org::92bb8d95-6796-4dc8-a152-63fd72917ca7" providerId="AD" clId="Web-{9A83932C-9E22-6C8E-41B6-80637291EA7E}" dt="2026-06-15T16:29:11.254" v="1107" actId="1076"/>
        <pc:sldMkLst>
          <pc:docMk/>
          <pc:sldMk cId="1413716390" sldId="9021"/>
        </pc:sldMkLst>
        <pc:spChg chg="mod">
          <ac:chgData name="Williams, LeAnne E." userId="S::lewilliams@purdueforlife.org::92bb8d95-6796-4dc8-a152-63fd72917ca7" providerId="AD" clId="Web-{9A83932C-9E22-6C8E-41B6-80637291EA7E}" dt="2026-06-15T16:29:11.254" v="1107" actId="1076"/>
          <ac:spMkLst>
            <pc:docMk/>
            <pc:sldMk cId="1413716390" sldId="9021"/>
            <ac:spMk id="2" creationId="{F11D101E-36B6-E9B5-8EFA-C5B55C129B80}"/>
          </ac:spMkLst>
        </pc:spChg>
      </pc:sldChg>
      <pc:sldChg chg="add ord replId">
        <pc:chgData name="Williams, LeAnne E." userId="S::lewilliams@purdueforlife.org::92bb8d95-6796-4dc8-a152-63fd72917ca7" providerId="AD" clId="Web-{9A83932C-9E22-6C8E-41B6-80637291EA7E}" dt="2026-06-15T16:29:24.380" v="1109"/>
        <pc:sldMkLst>
          <pc:docMk/>
          <pc:sldMk cId="994840781" sldId="9022"/>
        </pc:sldMkLst>
      </pc:sldChg>
      <pc:sldMasterChg chg="addSldLayout">
        <pc:chgData name="Williams, LeAnne E." userId="S::lewilliams@purdueforlife.org::92bb8d95-6796-4dc8-a152-63fd72917ca7" providerId="AD" clId="Web-{9A83932C-9E22-6C8E-41B6-80637291EA7E}" dt="2026-06-15T16:04:46.804" v="221"/>
        <pc:sldMasterMkLst>
          <pc:docMk/>
          <pc:sldMasterMk cId="2192603499" sldId="2147483733"/>
        </pc:sldMasterMkLst>
        <pc:sldLayoutChg chg="add">
          <pc:chgData name="Williams, LeAnne E." userId="S::lewilliams@purdueforlife.org::92bb8d95-6796-4dc8-a152-63fd72917ca7" providerId="AD" clId="Web-{9A83932C-9E22-6C8E-41B6-80637291EA7E}" dt="2026-06-15T16:04:46.804" v="221"/>
          <pc:sldLayoutMkLst>
            <pc:docMk/>
            <pc:sldMasterMk cId="2192603499" sldId="2147483733"/>
            <pc:sldLayoutMk cId="3857501491" sldId="2147483760"/>
          </pc:sldLayoutMkLst>
        </pc:sldLayoutChg>
      </pc:sldMasterChg>
    </pc:docChg>
  </pc:docChgLst>
  <pc:docChgLst>
    <pc:chgData name="Thompson, Darien E." userId="S::dethompson@purdueforlife.org::7f586d60-9474-46ae-a8e5-946196fa2512" providerId="AD" clId="Web-{A939759B-F734-6F18-62EE-3C01A0A80884}"/>
    <pc:docChg chg="modSld">
      <pc:chgData name="Thompson, Darien E." userId="S::dethompson@purdueforlife.org::7f586d60-9474-46ae-a8e5-946196fa2512" providerId="AD" clId="Web-{A939759B-F734-6F18-62EE-3C01A0A80884}" dt="2026-06-17T18:11:48.537" v="1"/>
      <pc:docMkLst>
        <pc:docMk/>
      </pc:docMkLst>
      <pc:sldChg chg="modSp">
        <pc:chgData name="Thompson, Darien E." userId="S::dethompson@purdueforlife.org::7f586d60-9474-46ae-a8e5-946196fa2512" providerId="AD" clId="Web-{A939759B-F734-6F18-62EE-3C01A0A80884}" dt="2026-06-17T18:11:48.537" v="1"/>
        <pc:sldMkLst>
          <pc:docMk/>
          <pc:sldMk cId="2218095825" sldId="9015"/>
        </pc:sldMkLst>
        <pc:graphicFrameChg chg="mod modGraphic">
          <ac:chgData name="Thompson, Darien E." userId="S::dethompson@purdueforlife.org::7f586d60-9474-46ae-a8e5-946196fa2512" providerId="AD" clId="Web-{A939759B-F734-6F18-62EE-3C01A0A80884}" dt="2026-06-17T18:11:48.537" v="1"/>
          <ac:graphicFrameMkLst>
            <pc:docMk/>
            <pc:sldMk cId="2218095825" sldId="9015"/>
            <ac:graphicFrameMk id="3" creationId="{964D1DB1-0DC8-0095-962A-32B1C8C9A097}"/>
          </ac:graphicFrameMkLst>
        </pc:graphicFrameChg>
      </pc:sldChg>
    </pc:docChg>
  </pc:docChgLst>
  <pc:docChgLst>
    <pc:chgData name="Williams, LeAnne E." userId="S::lewilliams@purdueforlife.org::92bb8d95-6796-4dc8-a152-63fd72917ca7" providerId="AD" clId="Web-{CCC25CFA-7BD2-D7DC-72AE-76466BB9A849}"/>
    <pc:docChg chg="addSld modSld sldOrd">
      <pc:chgData name="Williams, LeAnne E." userId="S::lewilliams@purdueforlife.org::92bb8d95-6796-4dc8-a152-63fd72917ca7" providerId="AD" clId="Web-{CCC25CFA-7BD2-D7DC-72AE-76466BB9A849}" dt="2026-06-16T18:46:30.272" v="291"/>
      <pc:docMkLst>
        <pc:docMk/>
      </pc:docMkLst>
      <pc:sldChg chg="modSp">
        <pc:chgData name="Williams, LeAnne E." userId="S::lewilliams@purdueforlife.org::92bb8d95-6796-4dc8-a152-63fd72917ca7" providerId="AD" clId="Web-{CCC25CFA-7BD2-D7DC-72AE-76466BB9A849}" dt="2026-06-16T18:22:08.698" v="217" actId="14100"/>
        <pc:sldMkLst>
          <pc:docMk/>
          <pc:sldMk cId="562620777" sldId="8677"/>
        </pc:sldMkLst>
        <pc:spChg chg="mod">
          <ac:chgData name="Williams, LeAnne E." userId="S::lewilliams@purdueforlife.org::92bb8d95-6796-4dc8-a152-63fd72917ca7" providerId="AD" clId="Web-{CCC25CFA-7BD2-D7DC-72AE-76466BB9A849}" dt="2026-06-16T18:22:08.698" v="217" actId="14100"/>
          <ac:spMkLst>
            <pc:docMk/>
            <pc:sldMk cId="562620777" sldId="8677"/>
            <ac:spMk id="4" creationId="{CE4CD23A-0887-46F8-5A5C-CF581A3C5012}"/>
          </ac:spMkLst>
        </pc:spChg>
      </pc:sldChg>
      <pc:sldChg chg="modSp">
        <pc:chgData name="Williams, LeAnne E." userId="S::lewilliams@purdueforlife.org::92bb8d95-6796-4dc8-a152-63fd72917ca7" providerId="AD" clId="Web-{CCC25CFA-7BD2-D7DC-72AE-76466BB9A849}" dt="2026-06-16T18:14:27.153" v="53" actId="20577"/>
        <pc:sldMkLst>
          <pc:docMk/>
          <pc:sldMk cId="274089516" sldId="8830"/>
        </pc:sldMkLst>
        <pc:spChg chg="mod">
          <ac:chgData name="Williams, LeAnne E." userId="S::lewilliams@purdueforlife.org::92bb8d95-6796-4dc8-a152-63fd72917ca7" providerId="AD" clId="Web-{CCC25CFA-7BD2-D7DC-72AE-76466BB9A849}" dt="2026-06-16T18:14:27.153" v="53" actId="20577"/>
          <ac:spMkLst>
            <pc:docMk/>
            <pc:sldMk cId="274089516" sldId="8830"/>
            <ac:spMk id="4" creationId="{452F959D-E553-1E16-8E64-FC6154187BEC}"/>
          </ac:spMkLst>
        </pc:spChg>
      </pc:sldChg>
      <pc:sldChg chg="modSp">
        <pc:chgData name="Williams, LeAnne E." userId="S::lewilliams@purdueforlife.org::92bb8d95-6796-4dc8-a152-63fd72917ca7" providerId="AD" clId="Web-{CCC25CFA-7BD2-D7DC-72AE-76466BB9A849}" dt="2026-06-16T18:22:37.764" v="228" actId="20577"/>
        <pc:sldMkLst>
          <pc:docMk/>
          <pc:sldMk cId="2160812190" sldId="8835"/>
        </pc:sldMkLst>
        <pc:spChg chg="mod">
          <ac:chgData name="Williams, LeAnne E." userId="S::lewilliams@purdueforlife.org::92bb8d95-6796-4dc8-a152-63fd72917ca7" providerId="AD" clId="Web-{CCC25CFA-7BD2-D7DC-72AE-76466BB9A849}" dt="2026-06-16T18:22:37.764" v="228" actId="20577"/>
          <ac:spMkLst>
            <pc:docMk/>
            <pc:sldMk cId="2160812190" sldId="8835"/>
            <ac:spMk id="4" creationId="{11E8BC58-1081-083C-D912-41A08A97D11F}"/>
          </ac:spMkLst>
        </pc:spChg>
      </pc:sldChg>
      <pc:sldChg chg="modSp">
        <pc:chgData name="Williams, LeAnne E." userId="S::lewilliams@purdueforlife.org::92bb8d95-6796-4dc8-a152-63fd72917ca7" providerId="AD" clId="Web-{CCC25CFA-7BD2-D7DC-72AE-76466BB9A849}" dt="2026-06-16T18:18:15.170" v="194" actId="14100"/>
        <pc:sldMkLst>
          <pc:docMk/>
          <pc:sldMk cId="2291388890" sldId="8842"/>
        </pc:sldMkLst>
        <pc:spChg chg="mod">
          <ac:chgData name="Williams, LeAnne E." userId="S::lewilliams@purdueforlife.org::92bb8d95-6796-4dc8-a152-63fd72917ca7" providerId="AD" clId="Web-{CCC25CFA-7BD2-D7DC-72AE-76466BB9A849}" dt="2026-06-16T18:18:15.170" v="194" actId="14100"/>
          <ac:spMkLst>
            <pc:docMk/>
            <pc:sldMk cId="2291388890" sldId="8842"/>
            <ac:spMk id="4" creationId="{7B9FD315-28B7-625A-0A22-8103F99A7A84}"/>
          </ac:spMkLst>
        </pc:spChg>
      </pc:sldChg>
      <pc:sldChg chg="ord">
        <pc:chgData name="Williams, LeAnne E." userId="S::lewilliams@purdueforlife.org::92bb8d95-6796-4dc8-a152-63fd72917ca7" providerId="AD" clId="Web-{CCC25CFA-7BD2-D7DC-72AE-76466BB9A849}" dt="2026-06-16T18:46:12.318" v="284"/>
        <pc:sldMkLst>
          <pc:docMk/>
          <pc:sldMk cId="3393581495" sldId="8846"/>
        </pc:sldMkLst>
      </pc:sldChg>
      <pc:sldChg chg="ord">
        <pc:chgData name="Williams, LeAnne E." userId="S::lewilliams@purdueforlife.org::92bb8d95-6796-4dc8-a152-63fd72917ca7" providerId="AD" clId="Web-{CCC25CFA-7BD2-D7DC-72AE-76466BB9A849}" dt="2026-06-16T18:44:48.327" v="278"/>
        <pc:sldMkLst>
          <pc:docMk/>
          <pc:sldMk cId="2725012597" sldId="8849"/>
        </pc:sldMkLst>
      </pc:sldChg>
      <pc:sldChg chg="ord">
        <pc:chgData name="Williams, LeAnne E." userId="S::lewilliams@purdueforlife.org::92bb8d95-6796-4dc8-a152-63fd72917ca7" providerId="AD" clId="Web-{CCC25CFA-7BD2-D7DC-72AE-76466BB9A849}" dt="2026-06-16T18:43:46.619" v="257"/>
        <pc:sldMkLst>
          <pc:docMk/>
          <pc:sldMk cId="1488339235" sldId="8853"/>
        </pc:sldMkLst>
      </pc:sldChg>
      <pc:sldChg chg="ord">
        <pc:chgData name="Williams, LeAnne E." userId="S::lewilliams@purdueforlife.org::92bb8d95-6796-4dc8-a152-63fd72917ca7" providerId="AD" clId="Web-{CCC25CFA-7BD2-D7DC-72AE-76466BB9A849}" dt="2026-06-16T18:46:30.272" v="291"/>
        <pc:sldMkLst>
          <pc:docMk/>
          <pc:sldMk cId="3264347438" sldId="9005"/>
        </pc:sldMkLst>
      </pc:sldChg>
      <pc:sldChg chg="ord">
        <pc:chgData name="Williams, LeAnne E." userId="S::lewilliams@purdueforlife.org::92bb8d95-6796-4dc8-a152-63fd72917ca7" providerId="AD" clId="Web-{CCC25CFA-7BD2-D7DC-72AE-76466BB9A849}" dt="2026-06-16T18:45:46.269" v="283"/>
        <pc:sldMkLst>
          <pc:docMk/>
          <pc:sldMk cId="2353978656" sldId="9016"/>
        </pc:sldMkLst>
      </pc:sldChg>
      <pc:sldChg chg="modSp ord">
        <pc:chgData name="Williams, LeAnne E." userId="S::lewilliams@purdueforlife.org::92bb8d95-6796-4dc8-a152-63fd72917ca7" providerId="AD" clId="Web-{CCC25CFA-7BD2-D7DC-72AE-76466BB9A849}" dt="2026-06-16T18:44:24.450" v="277" actId="20577"/>
        <pc:sldMkLst>
          <pc:docMk/>
          <pc:sldMk cId="3552480723" sldId="9019"/>
        </pc:sldMkLst>
        <pc:spChg chg="mod">
          <ac:chgData name="Williams, LeAnne E." userId="S::lewilliams@purdueforlife.org::92bb8d95-6796-4dc8-a152-63fd72917ca7" providerId="AD" clId="Web-{CCC25CFA-7BD2-D7DC-72AE-76466BB9A849}" dt="2026-06-16T18:44:24.450" v="277" actId="20577"/>
          <ac:spMkLst>
            <pc:docMk/>
            <pc:sldMk cId="3552480723" sldId="9019"/>
            <ac:spMk id="2" creationId="{C76783F7-909F-2F80-054D-79299306E707}"/>
          </ac:spMkLst>
        </pc:spChg>
      </pc:sldChg>
      <pc:sldChg chg="ord">
        <pc:chgData name="Williams, LeAnne E." userId="S::lewilliams@purdueforlife.org::92bb8d95-6796-4dc8-a152-63fd72917ca7" providerId="AD" clId="Web-{CCC25CFA-7BD2-D7DC-72AE-76466BB9A849}" dt="2026-06-16T18:42:16.987" v="229"/>
        <pc:sldMkLst>
          <pc:docMk/>
          <pc:sldMk cId="2703035023" sldId="9020"/>
        </pc:sldMkLst>
      </pc:sldChg>
      <pc:sldChg chg="modSp add ord replId">
        <pc:chgData name="Williams, LeAnne E." userId="S::lewilliams@purdueforlife.org::92bb8d95-6796-4dc8-a152-63fd72917ca7" providerId="AD" clId="Web-{CCC25CFA-7BD2-D7DC-72AE-76466BB9A849}" dt="2026-06-16T18:43:24.321" v="254" actId="20577"/>
        <pc:sldMkLst>
          <pc:docMk/>
          <pc:sldMk cId="2512540186" sldId="9027"/>
        </pc:sldMkLst>
        <pc:spChg chg="mod">
          <ac:chgData name="Williams, LeAnne E." userId="S::lewilliams@purdueforlife.org::92bb8d95-6796-4dc8-a152-63fd72917ca7" providerId="AD" clId="Web-{CCC25CFA-7BD2-D7DC-72AE-76466BB9A849}" dt="2026-06-16T18:43:24.321" v="254" actId="20577"/>
          <ac:spMkLst>
            <pc:docMk/>
            <pc:sldMk cId="2512540186" sldId="9027"/>
            <ac:spMk id="2" creationId="{6B2EA964-D6B2-A826-3CB7-C2ACFC07BED4}"/>
          </ac:spMkLst>
        </pc:spChg>
      </pc:sldChg>
    </pc:docChg>
  </pc:docChgLst>
  <pc:docChgLst>
    <pc:chgData name="Thompson, Darien E." userId="S::dethompson@purdueforlife.org::7f586d60-9474-46ae-a8e5-946196fa2512" providerId="AD" clId="Web-{EDFC497E-643F-F7A5-9739-E5AD62403998}"/>
    <pc:docChg chg="addSld modSld">
      <pc:chgData name="Thompson, Darien E." userId="S::dethompson@purdueforlife.org::7f586d60-9474-46ae-a8e5-946196fa2512" providerId="AD" clId="Web-{EDFC497E-643F-F7A5-9739-E5AD62403998}" dt="2026-06-16T18:29:27.814" v="434"/>
      <pc:docMkLst>
        <pc:docMk/>
      </pc:docMkLst>
      <pc:sldChg chg="addSp modSp">
        <pc:chgData name="Thompson, Darien E." userId="S::dethompson@purdueforlife.org::7f586d60-9474-46ae-a8e5-946196fa2512" providerId="AD" clId="Web-{EDFC497E-643F-F7A5-9739-E5AD62403998}" dt="2026-06-16T18:29:27.814" v="434"/>
        <pc:sldMkLst>
          <pc:docMk/>
          <pc:sldMk cId="2218095825" sldId="9015"/>
        </pc:sldMkLst>
        <pc:spChg chg="mod">
          <ac:chgData name="Thompson, Darien E." userId="S::dethompson@purdueforlife.org::7f586d60-9474-46ae-a8e5-946196fa2512" providerId="AD" clId="Web-{EDFC497E-643F-F7A5-9739-E5AD62403998}" dt="2026-06-16T18:21:02.301" v="343" actId="20577"/>
          <ac:spMkLst>
            <pc:docMk/>
            <pc:sldMk cId="2218095825" sldId="9015"/>
            <ac:spMk id="2" creationId="{2C252CC5-8490-F859-F973-32C49FEB7F8C}"/>
          </ac:spMkLst>
        </pc:spChg>
        <pc:graphicFrameChg chg="add mod modGraphic">
          <ac:chgData name="Thompson, Darien E." userId="S::dethompson@purdueforlife.org::7f586d60-9474-46ae-a8e5-946196fa2512" providerId="AD" clId="Web-{EDFC497E-643F-F7A5-9739-E5AD62403998}" dt="2026-06-16T18:29:27.814" v="434"/>
          <ac:graphicFrameMkLst>
            <pc:docMk/>
            <pc:sldMk cId="2218095825" sldId="9015"/>
            <ac:graphicFrameMk id="3" creationId="{964D1DB1-0DC8-0095-962A-32B1C8C9A097}"/>
          </ac:graphicFrameMkLst>
        </pc:graphicFrameChg>
      </pc:sldChg>
      <pc:sldChg chg="modSp new">
        <pc:chgData name="Thompson, Darien E." userId="S::dethompson@purdueforlife.org::7f586d60-9474-46ae-a8e5-946196fa2512" providerId="AD" clId="Web-{EDFC497E-643F-F7A5-9739-E5AD62403998}" dt="2026-06-16T18:23:22.956" v="361" actId="20577"/>
        <pc:sldMkLst>
          <pc:docMk/>
          <pc:sldMk cId="4051607142" sldId="9025"/>
        </pc:sldMkLst>
        <pc:spChg chg="mod">
          <ac:chgData name="Thompson, Darien E." userId="S::dethompson@purdueforlife.org::7f586d60-9474-46ae-a8e5-946196fa2512" providerId="AD" clId="Web-{EDFC497E-643F-F7A5-9739-E5AD62403998}" dt="2026-06-16T18:23:22.956" v="361" actId="20577"/>
          <ac:spMkLst>
            <pc:docMk/>
            <pc:sldMk cId="4051607142" sldId="9025"/>
            <ac:spMk id="2" creationId="{8DA89A6F-5ED8-2DA9-F3A7-D2E13F5B2BBE}"/>
          </ac:spMkLst>
        </pc:spChg>
      </pc:sldChg>
      <pc:sldChg chg="modSp new">
        <pc:chgData name="Thompson, Darien E." userId="S::dethompson@purdueforlife.org::7f586d60-9474-46ae-a8e5-946196fa2512" providerId="AD" clId="Web-{EDFC497E-643F-F7A5-9739-E5AD62403998}" dt="2026-06-16T18:25:05.268" v="364" actId="20577"/>
        <pc:sldMkLst>
          <pc:docMk/>
          <pc:sldMk cId="3192190913" sldId="9026"/>
        </pc:sldMkLst>
        <pc:spChg chg="mod">
          <ac:chgData name="Thompson, Darien E." userId="S::dethompson@purdueforlife.org::7f586d60-9474-46ae-a8e5-946196fa2512" providerId="AD" clId="Web-{EDFC497E-643F-F7A5-9739-E5AD62403998}" dt="2026-06-16T18:25:05.268" v="364" actId="20577"/>
          <ac:spMkLst>
            <pc:docMk/>
            <pc:sldMk cId="3192190913" sldId="9026"/>
            <ac:spMk id="2" creationId="{2BE5DB01-6332-47E7-2553-B5D80E0AA32E}"/>
          </ac:spMkLst>
        </pc:spChg>
      </pc:sldChg>
    </pc:docChg>
  </pc:docChgLst>
  <pc:docChgLst>
    <pc:chgData name="Williams, LeAnne E." userId="S::lewilliams@purdueforlife.org::92bb8d95-6796-4dc8-a152-63fd72917ca7" providerId="AD" clId="Web-{87D1E0B4-404E-B7CE-32B6-D10DDCD5BBE4}"/>
    <pc:docChg chg="modSld">
      <pc:chgData name="Williams, LeAnne E." userId="S::lewilliams@purdueforlife.org::92bb8d95-6796-4dc8-a152-63fd72917ca7" providerId="AD" clId="Web-{87D1E0B4-404E-B7CE-32B6-D10DDCD5BBE4}" dt="2026-06-16T18:47:50.896" v="3" actId="20577"/>
      <pc:docMkLst>
        <pc:docMk/>
      </pc:docMkLst>
      <pc:sldChg chg="modSp">
        <pc:chgData name="Williams, LeAnne E." userId="S::lewilliams@purdueforlife.org::92bb8d95-6796-4dc8-a152-63fd72917ca7" providerId="AD" clId="Web-{87D1E0B4-404E-B7CE-32B6-D10DDCD5BBE4}" dt="2026-06-16T18:47:50.896" v="3" actId="20577"/>
        <pc:sldMkLst>
          <pc:docMk/>
          <pc:sldMk cId="1937912090" sldId="257"/>
        </pc:sldMkLst>
        <pc:spChg chg="mod">
          <ac:chgData name="Williams, LeAnne E." userId="S::lewilliams@purdueforlife.org::92bb8d95-6796-4dc8-a152-63fd72917ca7" providerId="AD" clId="Web-{87D1E0B4-404E-B7CE-32B6-D10DDCD5BBE4}" dt="2026-06-16T18:47:50.896" v="3" actId="20577"/>
          <ac:spMkLst>
            <pc:docMk/>
            <pc:sldMk cId="1937912090" sldId="257"/>
            <ac:spMk id="8" creationId="{72E2FD31-F6CC-7D63-84D8-92FCB20CB108}"/>
          </ac:spMkLst>
        </pc:spChg>
      </pc:sldChg>
    </pc:docChg>
  </pc:docChgLst>
  <pc:docChgLst>
    <pc:chgData name="Thompson, Darien E." userId="S::dethompson@purdueforlife.org::7f586d60-9474-46ae-a8e5-946196fa2512" providerId="AD" clId="Web-{71C0C4F2-7AE5-CDC6-8CA9-B084B0A4EFCD}"/>
    <pc:docChg chg="modSld">
      <pc:chgData name="Thompson, Darien E." userId="S::dethompson@purdueforlife.org::7f586d60-9474-46ae-a8e5-946196fa2512" providerId="AD" clId="Web-{71C0C4F2-7AE5-CDC6-8CA9-B084B0A4EFCD}" dt="2026-06-17T01:55:42.122" v="657"/>
      <pc:docMkLst>
        <pc:docMk/>
      </pc:docMkLst>
      <pc:sldChg chg="modSp">
        <pc:chgData name="Thompson, Darien E." userId="S::dethompson@purdueforlife.org::7f586d60-9474-46ae-a8e5-946196fa2512" providerId="AD" clId="Web-{71C0C4F2-7AE5-CDC6-8CA9-B084B0A4EFCD}" dt="2026-06-17T01:55:42.122" v="657"/>
        <pc:sldMkLst>
          <pc:docMk/>
          <pc:sldMk cId="2218095825" sldId="9015"/>
        </pc:sldMkLst>
        <pc:graphicFrameChg chg="mod modGraphic">
          <ac:chgData name="Thompson, Darien E." userId="S::dethompson@purdueforlife.org::7f586d60-9474-46ae-a8e5-946196fa2512" providerId="AD" clId="Web-{71C0C4F2-7AE5-CDC6-8CA9-B084B0A4EFCD}" dt="2026-06-17T01:55:42.122" v="657"/>
          <ac:graphicFrameMkLst>
            <pc:docMk/>
            <pc:sldMk cId="2218095825" sldId="9015"/>
            <ac:graphicFrameMk id="3" creationId="{964D1DB1-0DC8-0095-962A-32B1C8C9A097}"/>
          </ac:graphicFrameMkLst>
        </pc:graphicFrameChg>
      </pc:sldChg>
      <pc:sldChg chg="addSp delSp modSp">
        <pc:chgData name="Thompson, Darien E." userId="S::dethompson@purdueforlife.org::7f586d60-9474-46ae-a8e5-946196fa2512" providerId="AD" clId="Web-{71C0C4F2-7AE5-CDC6-8CA9-B084B0A4EFCD}" dt="2026-06-17T01:30:16.303" v="329"/>
        <pc:sldMkLst>
          <pc:docMk/>
          <pc:sldMk cId="4051607142" sldId="9025"/>
        </pc:sldMkLst>
        <pc:spChg chg="del mod">
          <ac:chgData name="Thompson, Darien E." userId="S::dethompson@purdueforlife.org::7f586d60-9474-46ae-a8e5-946196fa2512" providerId="AD" clId="Web-{71C0C4F2-7AE5-CDC6-8CA9-B084B0A4EFCD}" dt="2026-06-17T01:12:03.968" v="34"/>
          <ac:spMkLst>
            <pc:docMk/>
            <pc:sldMk cId="4051607142" sldId="9025"/>
            <ac:spMk id="3" creationId="{1FAE334B-3EBD-D0BA-20D9-78936AB10388}"/>
          </ac:spMkLst>
        </pc:spChg>
        <pc:spChg chg="del">
          <ac:chgData name="Thompson, Darien E." userId="S::dethompson@purdueforlife.org::7f586d60-9474-46ae-a8e5-946196fa2512" providerId="AD" clId="Web-{71C0C4F2-7AE5-CDC6-8CA9-B084B0A4EFCD}" dt="2026-06-17T01:07:07.551" v="22"/>
          <ac:spMkLst>
            <pc:docMk/>
            <pc:sldMk cId="4051607142" sldId="9025"/>
            <ac:spMk id="4" creationId="{A59F8D99-8800-4FB5-1B8A-B82A50482E29}"/>
          </ac:spMkLst>
        </pc:spChg>
        <pc:spChg chg="add del mod">
          <ac:chgData name="Thompson, Darien E." userId="S::dethompson@purdueforlife.org::7f586d60-9474-46ae-a8e5-946196fa2512" providerId="AD" clId="Web-{71C0C4F2-7AE5-CDC6-8CA9-B084B0A4EFCD}" dt="2026-06-17T01:12:24.344" v="35"/>
          <ac:spMkLst>
            <pc:docMk/>
            <pc:sldMk cId="4051607142" sldId="9025"/>
            <ac:spMk id="5" creationId="{489BB989-80C9-A653-9E12-23C4242B5726}"/>
          </ac:spMkLst>
        </pc:spChg>
        <pc:spChg chg="add del mod">
          <ac:chgData name="Thompson, Darien E." userId="S::dethompson@purdueforlife.org::7f586d60-9474-46ae-a8e5-946196fa2512" providerId="AD" clId="Web-{71C0C4F2-7AE5-CDC6-8CA9-B084B0A4EFCD}" dt="2026-06-17T01:07:19.192" v="23"/>
          <ac:spMkLst>
            <pc:docMk/>
            <pc:sldMk cId="4051607142" sldId="9025"/>
            <ac:spMk id="96" creationId="{7954C091-3000-70F9-0491-21E21F00074F}"/>
          </ac:spMkLst>
        </pc:spChg>
        <pc:spChg chg="add mod">
          <ac:chgData name="Thompson, Darien E." userId="S::dethompson@purdueforlife.org::7f586d60-9474-46ae-a8e5-946196fa2512" providerId="AD" clId="Web-{71C0C4F2-7AE5-CDC6-8CA9-B084B0A4EFCD}" dt="2026-06-17T01:25:57.623" v="285" actId="14100"/>
          <ac:spMkLst>
            <pc:docMk/>
            <pc:sldMk cId="4051607142" sldId="9025"/>
            <ac:spMk id="98" creationId="{0F4C2157-5BDF-F6F3-01EA-0A9900E17318}"/>
          </ac:spMkLst>
        </pc:spChg>
        <pc:spChg chg="add mod">
          <ac:chgData name="Thompson, Darien E." userId="S::dethompson@purdueforlife.org::7f586d60-9474-46ae-a8e5-946196fa2512" providerId="AD" clId="Web-{71C0C4F2-7AE5-CDC6-8CA9-B084B0A4EFCD}" dt="2026-06-17T01:30:16.303" v="329"/>
          <ac:spMkLst>
            <pc:docMk/>
            <pc:sldMk cId="4051607142" sldId="9025"/>
            <ac:spMk id="101" creationId="{D984EF8C-B790-A39E-A1A5-F6B3A2A8046F}"/>
          </ac:spMkLst>
        </pc:spChg>
        <pc:graphicFrameChg chg="add del mod ord modGraphic">
          <ac:chgData name="Thompson, Darien E." userId="S::dethompson@purdueforlife.org::7f586d60-9474-46ae-a8e5-946196fa2512" providerId="AD" clId="Web-{71C0C4F2-7AE5-CDC6-8CA9-B084B0A4EFCD}" dt="2026-06-17T01:05:58.892" v="14"/>
          <ac:graphicFrameMkLst>
            <pc:docMk/>
            <pc:sldMk cId="4051607142" sldId="9025"/>
            <ac:graphicFrameMk id="6" creationId="{5386E4ED-A169-C8B2-5E82-A17E0973D939}"/>
          </ac:graphicFrameMkLst>
        </pc:graphicFrameChg>
        <pc:graphicFrameChg chg="add mod ord modGraphic">
          <ac:chgData name="Thompson, Darien E." userId="S::dethompson@purdueforlife.org::7f586d60-9474-46ae-a8e5-946196fa2512" providerId="AD" clId="Web-{71C0C4F2-7AE5-CDC6-8CA9-B084B0A4EFCD}" dt="2026-06-17T01:26:27.577" v="287"/>
          <ac:graphicFrameMkLst>
            <pc:docMk/>
            <pc:sldMk cId="4051607142" sldId="9025"/>
            <ac:graphicFrameMk id="99" creationId="{23947771-6922-9622-3874-89ECF86CECA8}"/>
          </ac:graphicFrameMkLst>
        </pc:graphicFrameChg>
      </pc:sldChg>
      <pc:sldChg chg="addSp delSp modSp">
        <pc:chgData name="Thompson, Darien E." userId="S::dethompson@purdueforlife.org::7f586d60-9474-46ae-a8e5-946196fa2512" providerId="AD" clId="Web-{71C0C4F2-7AE5-CDC6-8CA9-B084B0A4EFCD}" dt="2026-06-17T01:54:20.369" v="654"/>
        <pc:sldMkLst>
          <pc:docMk/>
          <pc:sldMk cId="3192190913" sldId="9026"/>
        </pc:sldMkLst>
        <pc:spChg chg="del">
          <ac:chgData name="Thompson, Darien E." userId="S::dethompson@purdueforlife.org::7f586d60-9474-46ae-a8e5-946196fa2512" providerId="AD" clId="Web-{71C0C4F2-7AE5-CDC6-8CA9-B084B0A4EFCD}" dt="2026-06-17T01:11:25.170" v="32"/>
          <ac:spMkLst>
            <pc:docMk/>
            <pc:sldMk cId="3192190913" sldId="9026"/>
            <ac:spMk id="3" creationId="{AAEFB1CB-3B72-0BD2-7E12-0CE3D5D22B14}"/>
          </ac:spMkLst>
        </pc:spChg>
        <pc:spChg chg="del">
          <ac:chgData name="Thompson, Darien E." userId="S::dethompson@purdueforlife.org::7f586d60-9474-46ae-a8e5-946196fa2512" providerId="AD" clId="Web-{71C0C4F2-7AE5-CDC6-8CA9-B084B0A4EFCD}" dt="2026-06-17T01:37:20.536" v="330"/>
          <ac:spMkLst>
            <pc:docMk/>
            <pc:sldMk cId="3192190913" sldId="9026"/>
            <ac:spMk id="4" creationId="{5CDEC8F2-B3FD-A2B5-1DF3-0F2C98AF0A80}"/>
          </ac:spMkLst>
        </pc:spChg>
        <pc:spChg chg="del">
          <ac:chgData name="Thompson, Darien E." userId="S::dethompson@purdueforlife.org::7f586d60-9474-46ae-a8e5-946196fa2512" providerId="AD" clId="Web-{71C0C4F2-7AE5-CDC6-8CA9-B084B0A4EFCD}" dt="2026-06-17T01:37:26.974" v="331"/>
          <ac:spMkLst>
            <pc:docMk/>
            <pc:sldMk cId="3192190913" sldId="9026"/>
            <ac:spMk id="5" creationId="{CC49D9E6-6C20-7E4B-DA70-5DC25B7624B3}"/>
          </ac:spMkLst>
        </pc:spChg>
        <pc:spChg chg="add mod">
          <ac:chgData name="Thompson, Darien E." userId="S::dethompson@purdueforlife.org::7f586d60-9474-46ae-a8e5-946196fa2512" providerId="AD" clId="Web-{71C0C4F2-7AE5-CDC6-8CA9-B084B0A4EFCD}" dt="2026-06-17T01:11:34.061" v="33" actId="1076"/>
          <ac:spMkLst>
            <pc:docMk/>
            <pc:sldMk cId="3192190913" sldId="9026"/>
            <ac:spMk id="7" creationId="{856BAC84-41A6-17D7-30FF-1954BBA4CC37}"/>
          </ac:spMkLst>
        </pc:spChg>
        <pc:spChg chg="add del mod">
          <ac:chgData name="Thompson, Darien E." userId="S::dethompson@purdueforlife.org::7f586d60-9474-46ae-a8e5-946196fa2512" providerId="AD" clId="Web-{71C0C4F2-7AE5-CDC6-8CA9-B084B0A4EFCD}" dt="2026-06-17T01:38:08.898" v="334"/>
          <ac:spMkLst>
            <pc:docMk/>
            <pc:sldMk cId="3192190913" sldId="9026"/>
            <ac:spMk id="16" creationId="{B4C250DA-69FC-3E2C-C6AD-DB9F57955FCA}"/>
          </ac:spMkLst>
        </pc:spChg>
        <pc:spChg chg="add del mod">
          <ac:chgData name="Thompson, Darien E." userId="S::dethompson@purdueforlife.org::7f586d60-9474-46ae-a8e5-946196fa2512" providerId="AD" clId="Web-{71C0C4F2-7AE5-CDC6-8CA9-B084B0A4EFCD}" dt="2026-06-17T01:46:17.759" v="617"/>
          <ac:spMkLst>
            <pc:docMk/>
            <pc:sldMk cId="3192190913" sldId="9026"/>
            <ac:spMk id="18" creationId="{54613B80-74E1-D2DA-27F4-5C4805AABB3B}"/>
          </ac:spMkLst>
        </pc:spChg>
        <pc:spChg chg="add mod">
          <ac:chgData name="Thompson, Darien E." userId="S::dethompson@purdueforlife.org::7f586d60-9474-46ae-a8e5-946196fa2512" providerId="AD" clId="Web-{71C0C4F2-7AE5-CDC6-8CA9-B084B0A4EFCD}" dt="2026-06-17T01:47:43.590" v="634" actId="20577"/>
          <ac:spMkLst>
            <pc:docMk/>
            <pc:sldMk cId="3192190913" sldId="9026"/>
            <ac:spMk id="19" creationId="{7A3AB46C-1B4F-4390-EFDA-D3E741A41D6B}"/>
          </ac:spMkLst>
        </pc:spChg>
        <pc:graphicFrameChg chg="add del mod ord modGraphic">
          <ac:chgData name="Thompson, Darien E." userId="S::dethompson@purdueforlife.org::7f586d60-9474-46ae-a8e5-946196fa2512" providerId="AD" clId="Web-{71C0C4F2-7AE5-CDC6-8CA9-B084B0A4EFCD}" dt="2026-06-17T01:37:31.068" v="332"/>
          <ac:graphicFrameMkLst>
            <pc:docMk/>
            <pc:sldMk cId="3192190913" sldId="9026"/>
            <ac:graphicFrameMk id="8" creationId="{E5EE2600-FD05-53FC-7655-16C558A4816C}"/>
          </ac:graphicFrameMkLst>
        </pc:graphicFrameChg>
        <pc:graphicFrameChg chg="add mod ord modGraphic">
          <ac:chgData name="Thompson, Darien E." userId="S::dethompson@purdueforlife.org::7f586d60-9474-46ae-a8e5-946196fa2512" providerId="AD" clId="Web-{71C0C4F2-7AE5-CDC6-8CA9-B084B0A4EFCD}" dt="2026-06-17T01:54:20.369" v="654"/>
          <ac:graphicFrameMkLst>
            <pc:docMk/>
            <pc:sldMk cId="3192190913" sldId="9026"/>
            <ac:graphicFrameMk id="17" creationId="{6A9EE2AF-02BF-9019-B19C-A5B74D7EFBF7}"/>
          </ac:graphicFrameMkLst>
        </pc:graphicFrameChg>
      </pc:sldChg>
    </pc:docChg>
  </pc:docChgLst>
  <pc:docChgLst>
    <pc:chgData name="Lutz, Ilenia H." userId="02cdb5f8-8dc7-4571-ad76-8a8ffaa93cf9" providerId="ADAL" clId="{0136EC84-4028-4AFA-AE90-08B4FA5FB348}"/>
    <pc:docChg chg="undo redo custSel addSld delSld modSld">
      <pc:chgData name="Lutz, Ilenia H." userId="02cdb5f8-8dc7-4571-ad76-8a8ffaa93cf9" providerId="ADAL" clId="{0136EC84-4028-4AFA-AE90-08B4FA5FB348}" dt="2026-06-17T18:17:01.063" v="5078"/>
      <pc:docMkLst>
        <pc:docMk/>
      </pc:docMkLst>
      <pc:sldChg chg="modSp mod">
        <pc:chgData name="Lutz, Ilenia H." userId="02cdb5f8-8dc7-4571-ad76-8a8ffaa93cf9" providerId="ADAL" clId="{0136EC84-4028-4AFA-AE90-08B4FA5FB348}" dt="2026-06-17T02:51:06.564" v="2130" actId="207"/>
        <pc:sldMkLst>
          <pc:docMk/>
          <pc:sldMk cId="2364672677" sldId="262"/>
        </pc:sldMkLst>
        <pc:spChg chg="mod">
          <ac:chgData name="Lutz, Ilenia H." userId="02cdb5f8-8dc7-4571-ad76-8a8ffaa93cf9" providerId="ADAL" clId="{0136EC84-4028-4AFA-AE90-08B4FA5FB348}" dt="2026-06-17T02:51:06.564" v="2130" actId="207"/>
          <ac:spMkLst>
            <pc:docMk/>
            <pc:sldMk cId="2364672677" sldId="262"/>
            <ac:spMk id="3" creationId="{D020BBB7-F742-3A43-B05F-860BE60DFA37}"/>
          </ac:spMkLst>
        </pc:spChg>
      </pc:sldChg>
      <pc:sldChg chg="addSp delSp modSp mod modNotesTx">
        <pc:chgData name="Lutz, Ilenia H." userId="02cdb5f8-8dc7-4571-ad76-8a8ffaa93cf9" providerId="ADAL" clId="{0136EC84-4028-4AFA-AE90-08B4FA5FB348}" dt="2026-06-16T14:41:36.636" v="1581" actId="12"/>
        <pc:sldMkLst>
          <pc:docMk/>
          <pc:sldMk cId="343154803" sldId="8601"/>
        </pc:sldMkLst>
        <pc:spChg chg="mod">
          <ac:chgData name="Lutz, Ilenia H." userId="02cdb5f8-8dc7-4571-ad76-8a8ffaa93cf9" providerId="ADAL" clId="{0136EC84-4028-4AFA-AE90-08B4FA5FB348}" dt="2026-06-16T00:43:18.920" v="327" actId="20577"/>
          <ac:spMkLst>
            <pc:docMk/>
            <pc:sldMk cId="343154803" sldId="8601"/>
            <ac:spMk id="2" creationId="{BAB2F300-1BCE-4791-6A1B-0D60EC28AAC0}"/>
          </ac:spMkLst>
        </pc:spChg>
        <pc:spChg chg="del">
          <ac:chgData name="Lutz, Ilenia H." userId="02cdb5f8-8dc7-4571-ad76-8a8ffaa93cf9" providerId="ADAL" clId="{0136EC84-4028-4AFA-AE90-08B4FA5FB348}" dt="2026-06-16T00:43:21.870" v="328" actId="478"/>
          <ac:spMkLst>
            <pc:docMk/>
            <pc:sldMk cId="343154803" sldId="8601"/>
            <ac:spMk id="3" creationId="{99CDDB2C-6350-EA97-9DEE-01C3A42E006D}"/>
          </ac:spMkLst>
        </pc:spChg>
        <pc:spChg chg="mod">
          <ac:chgData name="Lutz, Ilenia H." userId="02cdb5f8-8dc7-4571-ad76-8a8ffaa93cf9" providerId="ADAL" clId="{0136EC84-4028-4AFA-AE90-08B4FA5FB348}" dt="2026-06-16T14:41:36.636" v="1581" actId="12"/>
          <ac:spMkLst>
            <pc:docMk/>
            <pc:sldMk cId="343154803" sldId="8601"/>
            <ac:spMk id="4" creationId="{415AFE3A-5304-12D3-F059-82598C42721A}"/>
          </ac:spMkLst>
        </pc:spChg>
        <pc:spChg chg="add del mod">
          <ac:chgData name="Lutz, Ilenia H." userId="02cdb5f8-8dc7-4571-ad76-8a8ffaa93cf9" providerId="ADAL" clId="{0136EC84-4028-4AFA-AE90-08B4FA5FB348}" dt="2026-06-16T00:43:24.193" v="329" actId="478"/>
          <ac:spMkLst>
            <pc:docMk/>
            <pc:sldMk cId="343154803" sldId="8601"/>
            <ac:spMk id="8" creationId="{F3228972-22B3-1EAD-F0FE-EAADBEEBFEB0}"/>
          </ac:spMkLst>
        </pc:spChg>
        <pc:spChg chg="add del mod">
          <ac:chgData name="Lutz, Ilenia H." userId="02cdb5f8-8dc7-4571-ad76-8a8ffaa93cf9" providerId="ADAL" clId="{0136EC84-4028-4AFA-AE90-08B4FA5FB348}" dt="2026-06-16T14:35:09.125" v="1430" actId="478"/>
          <ac:spMkLst>
            <pc:docMk/>
            <pc:sldMk cId="343154803" sldId="8601"/>
            <ac:spMk id="10" creationId="{9A90B762-3365-396F-6551-BE6ADA960C08}"/>
          </ac:spMkLst>
        </pc:spChg>
        <pc:spChg chg="add del mod">
          <ac:chgData name="Lutz, Ilenia H." userId="02cdb5f8-8dc7-4571-ad76-8a8ffaa93cf9" providerId="ADAL" clId="{0136EC84-4028-4AFA-AE90-08B4FA5FB348}" dt="2026-06-16T14:35:14.976" v="1432" actId="478"/>
          <ac:spMkLst>
            <pc:docMk/>
            <pc:sldMk cId="343154803" sldId="8601"/>
            <ac:spMk id="12" creationId="{4E5CD99B-CDEC-BFD2-FE8F-32A15D8D2EAC}"/>
          </ac:spMkLst>
        </pc:spChg>
        <pc:spChg chg="add del mod">
          <ac:chgData name="Lutz, Ilenia H." userId="02cdb5f8-8dc7-4571-ad76-8a8ffaa93cf9" providerId="ADAL" clId="{0136EC84-4028-4AFA-AE90-08B4FA5FB348}" dt="2026-06-16T14:36:15.854" v="1465" actId="478"/>
          <ac:spMkLst>
            <pc:docMk/>
            <pc:sldMk cId="343154803" sldId="8601"/>
            <ac:spMk id="14" creationId="{BB8AE62F-C948-0408-CCD6-EF2FD30DFC26}"/>
          </ac:spMkLst>
        </pc:spChg>
        <pc:graphicFrameChg chg="add mod">
          <ac:chgData name="Lutz, Ilenia H." userId="02cdb5f8-8dc7-4571-ad76-8a8ffaa93cf9" providerId="ADAL" clId="{0136EC84-4028-4AFA-AE90-08B4FA5FB348}" dt="2026-06-16T00:48:02.816" v="348"/>
          <ac:graphicFrameMkLst>
            <pc:docMk/>
            <pc:sldMk cId="343154803" sldId="8601"/>
            <ac:graphicFrameMk id="11" creationId="{FDE88FE7-8886-9140-7092-5C1C67D4182A}"/>
          </ac:graphicFrameMkLst>
        </pc:graphicFrameChg>
        <pc:graphicFrameChg chg="add del mod">
          <ac:chgData name="Lutz, Ilenia H." userId="02cdb5f8-8dc7-4571-ad76-8a8ffaa93cf9" providerId="ADAL" clId="{0136EC84-4028-4AFA-AE90-08B4FA5FB348}" dt="2026-06-16T14:40:32.340" v="1558" actId="478"/>
          <ac:graphicFrameMkLst>
            <pc:docMk/>
            <pc:sldMk cId="343154803" sldId="8601"/>
            <ac:graphicFrameMk id="19" creationId="{23B17D5A-6EFF-82B0-D56B-64B7C8743532}"/>
          </ac:graphicFrameMkLst>
        </pc:graphicFrameChg>
        <pc:picChg chg="add del mod">
          <ac:chgData name="Lutz, Ilenia H." userId="02cdb5f8-8dc7-4571-ad76-8a8ffaa93cf9" providerId="ADAL" clId="{0136EC84-4028-4AFA-AE90-08B4FA5FB348}" dt="2026-06-16T14:35:09.125" v="1430" actId="478"/>
          <ac:picMkLst>
            <pc:docMk/>
            <pc:sldMk cId="343154803" sldId="8601"/>
            <ac:picMk id="6" creationId="{7C5CC3CC-F9DF-226E-FC5C-016B3CAC42C3}"/>
          </ac:picMkLst>
        </pc:picChg>
        <pc:picChg chg="add del">
          <ac:chgData name="Lutz, Ilenia H." userId="02cdb5f8-8dc7-4571-ad76-8a8ffaa93cf9" providerId="ADAL" clId="{0136EC84-4028-4AFA-AE90-08B4FA5FB348}" dt="2026-06-16T14:38:40.830" v="1500" actId="22"/>
          <ac:picMkLst>
            <pc:docMk/>
            <pc:sldMk cId="343154803" sldId="8601"/>
            <ac:picMk id="16" creationId="{4B34F6C7-FDF5-36D3-1892-239FEC4B1D69}"/>
          </ac:picMkLst>
        </pc:picChg>
        <pc:picChg chg="add mod">
          <ac:chgData name="Lutz, Ilenia H." userId="02cdb5f8-8dc7-4571-ad76-8a8ffaa93cf9" providerId="ADAL" clId="{0136EC84-4028-4AFA-AE90-08B4FA5FB348}" dt="2026-06-16T14:38:51.027" v="1502" actId="1076"/>
          <ac:picMkLst>
            <pc:docMk/>
            <pc:sldMk cId="343154803" sldId="8601"/>
            <ac:picMk id="18" creationId="{A2B7B028-65F6-C005-2DC9-2B2A3203F0A9}"/>
          </ac:picMkLst>
        </pc:picChg>
      </pc:sldChg>
      <pc:sldChg chg="modSp mod">
        <pc:chgData name="Lutz, Ilenia H." userId="02cdb5f8-8dc7-4571-ad76-8a8ffaa93cf9" providerId="ADAL" clId="{0136EC84-4028-4AFA-AE90-08B4FA5FB348}" dt="2026-06-17T16:41:52.743" v="4559" actId="113"/>
        <pc:sldMkLst>
          <pc:docMk/>
          <pc:sldMk cId="562620777" sldId="8677"/>
        </pc:sldMkLst>
        <pc:spChg chg="mod">
          <ac:chgData name="Lutz, Ilenia H." userId="02cdb5f8-8dc7-4571-ad76-8a8ffaa93cf9" providerId="ADAL" clId="{0136EC84-4028-4AFA-AE90-08B4FA5FB348}" dt="2026-06-17T16:41:52.743" v="4559" actId="113"/>
          <ac:spMkLst>
            <pc:docMk/>
            <pc:sldMk cId="562620777" sldId="8677"/>
            <ac:spMk id="4" creationId="{CE4CD23A-0887-46F8-5A5C-CF581A3C5012}"/>
          </ac:spMkLst>
        </pc:spChg>
      </pc:sldChg>
      <pc:sldChg chg="modSp mod">
        <pc:chgData name="Lutz, Ilenia H." userId="02cdb5f8-8dc7-4571-ad76-8a8ffaa93cf9" providerId="ADAL" clId="{0136EC84-4028-4AFA-AE90-08B4FA5FB348}" dt="2026-06-16T18:13:28.438" v="1928" actId="20577"/>
        <pc:sldMkLst>
          <pc:docMk/>
          <pc:sldMk cId="274089516" sldId="8830"/>
        </pc:sldMkLst>
        <pc:spChg chg="mod">
          <ac:chgData name="Lutz, Ilenia H." userId="02cdb5f8-8dc7-4571-ad76-8a8ffaa93cf9" providerId="ADAL" clId="{0136EC84-4028-4AFA-AE90-08B4FA5FB348}" dt="2026-06-16T00:51:36.182" v="530" actId="20577"/>
          <ac:spMkLst>
            <pc:docMk/>
            <pc:sldMk cId="274089516" sldId="8830"/>
            <ac:spMk id="2" creationId="{2E2D000C-5D2D-27FF-6159-350FE8F83750}"/>
          </ac:spMkLst>
        </pc:spChg>
        <pc:spChg chg="mod">
          <ac:chgData name="Lutz, Ilenia H." userId="02cdb5f8-8dc7-4571-ad76-8a8ffaa93cf9" providerId="ADAL" clId="{0136EC84-4028-4AFA-AE90-08B4FA5FB348}" dt="2026-06-16T18:13:28.438" v="1928" actId="20577"/>
          <ac:spMkLst>
            <pc:docMk/>
            <pc:sldMk cId="274089516" sldId="8830"/>
            <ac:spMk id="4" creationId="{452F959D-E553-1E16-8E64-FC6154187BEC}"/>
          </ac:spMkLst>
        </pc:spChg>
      </pc:sldChg>
      <pc:sldChg chg="modSp mod">
        <pc:chgData name="Lutz, Ilenia H." userId="02cdb5f8-8dc7-4571-ad76-8a8ffaa93cf9" providerId="ADAL" clId="{0136EC84-4028-4AFA-AE90-08B4FA5FB348}" dt="2026-06-16T00:55:48.847" v="873" actId="20577"/>
        <pc:sldMkLst>
          <pc:docMk/>
          <pc:sldMk cId="2160812190" sldId="8835"/>
        </pc:sldMkLst>
        <pc:spChg chg="mod">
          <ac:chgData name="Lutz, Ilenia H." userId="02cdb5f8-8dc7-4571-ad76-8a8ffaa93cf9" providerId="ADAL" clId="{0136EC84-4028-4AFA-AE90-08B4FA5FB348}" dt="2026-06-16T00:55:48.847" v="873" actId="20577"/>
          <ac:spMkLst>
            <pc:docMk/>
            <pc:sldMk cId="2160812190" sldId="8835"/>
            <ac:spMk id="4" creationId="{11E8BC58-1081-083C-D912-41A08A97D11F}"/>
          </ac:spMkLst>
        </pc:spChg>
      </pc:sldChg>
      <pc:sldChg chg="modSp mod modNotesTx">
        <pc:chgData name="Lutz, Ilenia H." userId="02cdb5f8-8dc7-4571-ad76-8a8ffaa93cf9" providerId="ADAL" clId="{0136EC84-4028-4AFA-AE90-08B4FA5FB348}" dt="2026-06-17T18:16:12.362" v="5077"/>
        <pc:sldMkLst>
          <pc:docMk/>
          <pc:sldMk cId="3548771776" sldId="8837"/>
        </pc:sldMkLst>
        <pc:spChg chg="mod">
          <ac:chgData name="Lutz, Ilenia H." userId="02cdb5f8-8dc7-4571-ad76-8a8ffaa93cf9" providerId="ADAL" clId="{0136EC84-4028-4AFA-AE90-08B4FA5FB348}" dt="2026-06-16T00:51:13.705" v="469" actId="20577"/>
          <ac:spMkLst>
            <pc:docMk/>
            <pc:sldMk cId="3548771776" sldId="8837"/>
            <ac:spMk id="2" creationId="{E9A03514-C8B8-1661-EA56-96B363464CD2}"/>
          </ac:spMkLst>
        </pc:spChg>
      </pc:sldChg>
      <pc:sldChg chg="modSp mod">
        <pc:chgData name="Lutz, Ilenia H." userId="02cdb5f8-8dc7-4571-ad76-8a8ffaa93cf9" providerId="ADAL" clId="{0136EC84-4028-4AFA-AE90-08B4FA5FB348}" dt="2026-06-16T00:53:50.090" v="741" actId="20577"/>
        <pc:sldMkLst>
          <pc:docMk/>
          <pc:sldMk cId="2291388890" sldId="8842"/>
        </pc:sldMkLst>
        <pc:spChg chg="mod">
          <ac:chgData name="Lutz, Ilenia H." userId="02cdb5f8-8dc7-4571-ad76-8a8ffaa93cf9" providerId="ADAL" clId="{0136EC84-4028-4AFA-AE90-08B4FA5FB348}" dt="2026-06-16T00:53:50.090" v="741" actId="20577"/>
          <ac:spMkLst>
            <pc:docMk/>
            <pc:sldMk cId="2291388890" sldId="8842"/>
            <ac:spMk id="4" creationId="{7B9FD315-28B7-625A-0A22-8103F99A7A84}"/>
          </ac:spMkLst>
        </pc:spChg>
      </pc:sldChg>
      <pc:sldChg chg="modSp mod">
        <pc:chgData name="Lutz, Ilenia H." userId="02cdb5f8-8dc7-4571-ad76-8a8ffaa93cf9" providerId="ADAL" clId="{0136EC84-4028-4AFA-AE90-08B4FA5FB348}" dt="2026-06-16T00:57:31.177" v="986" actId="20577"/>
        <pc:sldMkLst>
          <pc:docMk/>
          <pc:sldMk cId="586868501" sldId="8845"/>
        </pc:sldMkLst>
        <pc:spChg chg="mod">
          <ac:chgData name="Lutz, Ilenia H." userId="02cdb5f8-8dc7-4571-ad76-8a8ffaa93cf9" providerId="ADAL" clId="{0136EC84-4028-4AFA-AE90-08B4FA5FB348}" dt="2026-06-16T00:57:31.177" v="986" actId="20577"/>
          <ac:spMkLst>
            <pc:docMk/>
            <pc:sldMk cId="586868501" sldId="8845"/>
            <ac:spMk id="4" creationId="{D54B40D1-8FEE-A3CF-44B0-8D7B45130018}"/>
          </ac:spMkLst>
        </pc:spChg>
      </pc:sldChg>
      <pc:sldChg chg="modSp mod">
        <pc:chgData name="Lutz, Ilenia H." userId="02cdb5f8-8dc7-4571-ad76-8a8ffaa93cf9" providerId="ADAL" clId="{0136EC84-4028-4AFA-AE90-08B4FA5FB348}" dt="2026-06-16T00:58:12.939" v="988" actId="403"/>
        <pc:sldMkLst>
          <pc:docMk/>
          <pc:sldMk cId="3393581495" sldId="8846"/>
        </pc:sldMkLst>
        <pc:spChg chg="mod">
          <ac:chgData name="Lutz, Ilenia H." userId="02cdb5f8-8dc7-4571-ad76-8a8ffaa93cf9" providerId="ADAL" clId="{0136EC84-4028-4AFA-AE90-08B4FA5FB348}" dt="2026-06-16T00:58:12.939" v="988" actId="403"/>
          <ac:spMkLst>
            <pc:docMk/>
            <pc:sldMk cId="3393581495" sldId="8846"/>
            <ac:spMk id="4" creationId="{3E65F94E-FDFE-A442-AD75-EC2BFB9B49BE}"/>
          </ac:spMkLst>
        </pc:spChg>
      </pc:sldChg>
      <pc:sldChg chg="addSp delSp modSp mod">
        <pc:chgData name="Lutz, Ilenia H." userId="02cdb5f8-8dc7-4571-ad76-8a8ffaa93cf9" providerId="ADAL" clId="{0136EC84-4028-4AFA-AE90-08B4FA5FB348}" dt="2026-06-16T14:29:41.404" v="1315" actId="6549"/>
        <pc:sldMkLst>
          <pc:docMk/>
          <pc:sldMk cId="1330709158" sldId="8855"/>
        </pc:sldMkLst>
        <pc:spChg chg="mod">
          <ac:chgData name="Lutz, Ilenia H." userId="02cdb5f8-8dc7-4571-ad76-8a8ffaa93cf9" providerId="ADAL" clId="{0136EC84-4028-4AFA-AE90-08B4FA5FB348}" dt="2026-06-16T00:37:39.681" v="245" actId="20577"/>
          <ac:spMkLst>
            <pc:docMk/>
            <pc:sldMk cId="1330709158" sldId="8855"/>
            <ac:spMk id="2" creationId="{2328F73D-C9EF-B1EC-7A85-ED777EF2C3CD}"/>
          </ac:spMkLst>
        </pc:spChg>
        <pc:spChg chg="del">
          <ac:chgData name="Lutz, Ilenia H." userId="02cdb5f8-8dc7-4571-ad76-8a8ffaa93cf9" providerId="ADAL" clId="{0136EC84-4028-4AFA-AE90-08B4FA5FB348}" dt="2026-06-16T00:37:22.085" v="223" actId="478"/>
          <ac:spMkLst>
            <pc:docMk/>
            <pc:sldMk cId="1330709158" sldId="8855"/>
            <ac:spMk id="3" creationId="{9DF1BE41-E69D-3097-C7BB-C5945D8EDCEF}"/>
          </ac:spMkLst>
        </pc:spChg>
        <pc:spChg chg="mod">
          <ac:chgData name="Lutz, Ilenia H." userId="02cdb5f8-8dc7-4571-ad76-8a8ffaa93cf9" providerId="ADAL" clId="{0136EC84-4028-4AFA-AE90-08B4FA5FB348}" dt="2026-06-16T14:29:41.404" v="1315" actId="6549"/>
          <ac:spMkLst>
            <pc:docMk/>
            <pc:sldMk cId="1330709158" sldId="8855"/>
            <ac:spMk id="4" creationId="{7943A5F8-ABB1-51B5-C718-F8412D309893}"/>
          </ac:spMkLst>
        </pc:spChg>
        <pc:spChg chg="add del mod">
          <ac:chgData name="Lutz, Ilenia H." userId="02cdb5f8-8dc7-4571-ad76-8a8ffaa93cf9" providerId="ADAL" clId="{0136EC84-4028-4AFA-AE90-08B4FA5FB348}" dt="2026-06-16T00:37:24.783" v="224" actId="478"/>
          <ac:spMkLst>
            <pc:docMk/>
            <pc:sldMk cId="1330709158" sldId="8855"/>
            <ac:spMk id="9" creationId="{4DFB095E-293C-3B06-D9C8-1A212A0A4CA7}"/>
          </ac:spMkLst>
        </pc:spChg>
        <pc:spChg chg="add mod">
          <ac:chgData name="Lutz, Ilenia H." userId="02cdb5f8-8dc7-4571-ad76-8a8ffaa93cf9" providerId="ADAL" clId="{0136EC84-4028-4AFA-AE90-08B4FA5FB348}" dt="2026-06-16T00:38:27.616" v="281" actId="1076"/>
          <ac:spMkLst>
            <pc:docMk/>
            <pc:sldMk cId="1330709158" sldId="8855"/>
            <ac:spMk id="11" creationId="{257EF60F-78B3-E989-E3E9-0DCE65FC42D4}"/>
          </ac:spMkLst>
        </pc:spChg>
        <pc:graphicFrameChg chg="add mod">
          <ac:chgData name="Lutz, Ilenia H." userId="02cdb5f8-8dc7-4571-ad76-8a8ffaa93cf9" providerId="ADAL" clId="{0136EC84-4028-4AFA-AE90-08B4FA5FB348}" dt="2026-06-16T00:36:21.013" v="209"/>
          <ac:graphicFrameMkLst>
            <pc:docMk/>
            <pc:sldMk cId="1330709158" sldId="8855"/>
            <ac:graphicFrameMk id="7" creationId="{891F7420-FBA6-D9F9-FFDA-7D1A80A89F63}"/>
          </ac:graphicFrameMkLst>
        </pc:graphicFrameChg>
        <pc:picChg chg="add mod">
          <ac:chgData name="Lutz, Ilenia H." userId="02cdb5f8-8dc7-4571-ad76-8a8ffaa93cf9" providerId="ADAL" clId="{0136EC84-4028-4AFA-AE90-08B4FA5FB348}" dt="2026-06-16T00:37:16.833" v="221" actId="1076"/>
          <ac:picMkLst>
            <pc:docMk/>
            <pc:sldMk cId="1330709158" sldId="8855"/>
            <ac:picMk id="6" creationId="{97A2C855-917D-F1B4-05C3-BE6D5E852839}"/>
          </ac:picMkLst>
        </pc:picChg>
      </pc:sldChg>
      <pc:sldChg chg="modSp add mod">
        <pc:chgData name="Lutz, Ilenia H." userId="02cdb5f8-8dc7-4571-ad76-8a8ffaa93cf9" providerId="ADAL" clId="{0136EC84-4028-4AFA-AE90-08B4FA5FB348}" dt="2026-06-16T01:04:15.977" v="1314"/>
        <pc:sldMkLst>
          <pc:docMk/>
          <pc:sldMk cId="432853895" sldId="8957"/>
        </pc:sldMkLst>
        <pc:spChg chg="mod">
          <ac:chgData name="Lutz, Ilenia H." userId="02cdb5f8-8dc7-4571-ad76-8a8ffaa93cf9" providerId="ADAL" clId="{0136EC84-4028-4AFA-AE90-08B4FA5FB348}" dt="2026-06-16T01:03:03.072" v="1201" actId="207"/>
          <ac:spMkLst>
            <pc:docMk/>
            <pc:sldMk cId="432853895" sldId="8957"/>
            <ac:spMk id="8" creationId="{BB2BE0EF-C672-83A2-8BB9-2F93F80D9D15}"/>
          </ac:spMkLst>
        </pc:spChg>
        <pc:spChg chg="mod">
          <ac:chgData name="Lutz, Ilenia H." userId="02cdb5f8-8dc7-4571-ad76-8a8ffaa93cf9" providerId="ADAL" clId="{0136EC84-4028-4AFA-AE90-08B4FA5FB348}" dt="2026-06-16T01:02:31.226" v="1161" actId="1076"/>
          <ac:spMkLst>
            <pc:docMk/>
            <pc:sldMk cId="432853895" sldId="8957"/>
            <ac:spMk id="10" creationId="{F4B987F7-FFA0-7ED3-5882-CA2E4C874222}"/>
          </ac:spMkLst>
        </pc:spChg>
        <pc:spChg chg="mod">
          <ac:chgData name="Lutz, Ilenia H." userId="02cdb5f8-8dc7-4571-ad76-8a8ffaa93cf9" providerId="ADAL" clId="{0136EC84-4028-4AFA-AE90-08B4FA5FB348}" dt="2026-06-16T01:04:15.977" v="1314"/>
          <ac:spMkLst>
            <pc:docMk/>
            <pc:sldMk cId="432853895" sldId="8957"/>
            <ac:spMk id="11" creationId="{64256F50-7AF3-B43D-5702-326642EB75FC}"/>
          </ac:spMkLst>
        </pc:spChg>
      </pc:sldChg>
      <pc:sldChg chg="addSp delSp modSp mod">
        <pc:chgData name="Lutz, Ilenia H." userId="02cdb5f8-8dc7-4571-ad76-8a8ffaa93cf9" providerId="ADAL" clId="{0136EC84-4028-4AFA-AE90-08B4FA5FB348}" dt="2026-06-17T03:12:30.269" v="2515" actId="20577"/>
        <pc:sldMkLst>
          <pc:docMk/>
          <pc:sldMk cId="4073360829" sldId="9002"/>
        </pc:sldMkLst>
        <pc:spChg chg="add del mod">
          <ac:chgData name="Lutz, Ilenia H." userId="02cdb5f8-8dc7-4571-ad76-8a8ffaa93cf9" providerId="ADAL" clId="{0136EC84-4028-4AFA-AE90-08B4FA5FB348}" dt="2026-06-17T03:12:17.380" v="2505" actId="478"/>
          <ac:spMkLst>
            <pc:docMk/>
            <pc:sldMk cId="4073360829" sldId="9002"/>
            <ac:spMk id="4" creationId="{42943AE3-A9B3-D1F5-C982-437DCFE41834}"/>
          </ac:spMkLst>
        </pc:spChg>
        <pc:spChg chg="add del mod">
          <ac:chgData name="Lutz, Ilenia H." userId="02cdb5f8-8dc7-4571-ad76-8a8ffaa93cf9" providerId="ADAL" clId="{0136EC84-4028-4AFA-AE90-08B4FA5FB348}" dt="2026-06-17T03:12:07.405" v="2503" actId="478"/>
          <ac:spMkLst>
            <pc:docMk/>
            <pc:sldMk cId="4073360829" sldId="9002"/>
            <ac:spMk id="6" creationId="{A85B75BC-9B5E-B646-52BF-0EA50CCD5B0C}"/>
          </ac:spMkLst>
        </pc:spChg>
        <pc:spChg chg="add del">
          <ac:chgData name="Lutz, Ilenia H." userId="02cdb5f8-8dc7-4571-ad76-8a8ffaa93cf9" providerId="ADAL" clId="{0136EC84-4028-4AFA-AE90-08B4FA5FB348}" dt="2026-06-17T03:11:14.701" v="2453" actId="22"/>
          <ac:spMkLst>
            <pc:docMk/>
            <pc:sldMk cId="4073360829" sldId="9002"/>
            <ac:spMk id="8" creationId="{BA2E122D-62A5-E7E0-7415-4136F643C710}"/>
          </ac:spMkLst>
        </pc:spChg>
        <pc:spChg chg="add mod">
          <ac:chgData name="Lutz, Ilenia H." userId="02cdb5f8-8dc7-4571-ad76-8a8ffaa93cf9" providerId="ADAL" clId="{0136EC84-4028-4AFA-AE90-08B4FA5FB348}" dt="2026-06-17T03:12:30.269" v="2515" actId="20577"/>
          <ac:spMkLst>
            <pc:docMk/>
            <pc:sldMk cId="4073360829" sldId="9002"/>
            <ac:spMk id="9" creationId="{29E618F0-AE57-8765-D3AC-D7160591EE29}"/>
          </ac:spMkLst>
        </pc:spChg>
      </pc:sldChg>
      <pc:sldChg chg="addSp delSp modSp mod">
        <pc:chgData name="Lutz, Ilenia H." userId="02cdb5f8-8dc7-4571-ad76-8a8ffaa93cf9" providerId="ADAL" clId="{0136EC84-4028-4AFA-AE90-08B4FA5FB348}" dt="2026-06-17T03:12:38.947" v="2524" actId="20577"/>
        <pc:sldMkLst>
          <pc:docMk/>
          <pc:sldMk cId="2675018891" sldId="9003"/>
        </pc:sldMkLst>
        <pc:spChg chg="add del mod">
          <ac:chgData name="Lutz, Ilenia H." userId="02cdb5f8-8dc7-4571-ad76-8a8ffaa93cf9" providerId="ADAL" clId="{0136EC84-4028-4AFA-AE90-08B4FA5FB348}" dt="2026-06-17T03:12:35.094" v="2516" actId="478"/>
          <ac:spMkLst>
            <pc:docMk/>
            <pc:sldMk cId="2675018891" sldId="9003"/>
            <ac:spMk id="5" creationId="{1EFAF09A-FBC4-2A21-272E-BFD3F8207EC4}"/>
          </ac:spMkLst>
        </pc:spChg>
        <pc:spChg chg="add del mod">
          <ac:chgData name="Lutz, Ilenia H." userId="02cdb5f8-8dc7-4571-ad76-8a8ffaa93cf9" providerId="ADAL" clId="{0136EC84-4028-4AFA-AE90-08B4FA5FB348}" dt="2026-06-17T03:12:01.961" v="2499" actId="478"/>
          <ac:spMkLst>
            <pc:docMk/>
            <pc:sldMk cId="2675018891" sldId="9003"/>
            <ac:spMk id="6" creationId="{27C856B6-7FCE-EF83-2A94-49E90C0D9CA3}"/>
          </ac:spMkLst>
        </pc:spChg>
        <pc:spChg chg="add del mod">
          <ac:chgData name="Lutz, Ilenia H." userId="02cdb5f8-8dc7-4571-ad76-8a8ffaa93cf9" providerId="ADAL" clId="{0136EC84-4028-4AFA-AE90-08B4FA5FB348}" dt="2026-06-17T03:12:08.365" v="2504" actId="478"/>
          <ac:spMkLst>
            <pc:docMk/>
            <pc:sldMk cId="2675018891" sldId="9003"/>
            <ac:spMk id="7" creationId="{5CF33CE7-8B57-7A7F-B639-FF1059651B67}"/>
          </ac:spMkLst>
        </pc:spChg>
        <pc:spChg chg="add del mod">
          <ac:chgData name="Lutz, Ilenia H." userId="02cdb5f8-8dc7-4571-ad76-8a8ffaa93cf9" providerId="ADAL" clId="{0136EC84-4028-4AFA-AE90-08B4FA5FB348}" dt="2026-06-17T03:12:01.961" v="2499" actId="478"/>
          <ac:spMkLst>
            <pc:docMk/>
            <pc:sldMk cId="2675018891" sldId="9003"/>
            <ac:spMk id="9" creationId="{9E2D3139-2071-AB99-37E0-42E68DB68D53}"/>
          </ac:spMkLst>
        </pc:spChg>
        <pc:spChg chg="add mod">
          <ac:chgData name="Lutz, Ilenia H." userId="02cdb5f8-8dc7-4571-ad76-8a8ffaa93cf9" providerId="ADAL" clId="{0136EC84-4028-4AFA-AE90-08B4FA5FB348}" dt="2026-06-17T03:12:38.947" v="2524" actId="20577"/>
          <ac:spMkLst>
            <pc:docMk/>
            <pc:sldMk cId="2675018891" sldId="9003"/>
            <ac:spMk id="10" creationId="{F3A3D75C-504A-1372-7234-B57B812E580B}"/>
          </ac:spMkLst>
        </pc:spChg>
      </pc:sldChg>
      <pc:sldChg chg="addSp delSp modSp mod">
        <pc:chgData name="Lutz, Ilenia H." userId="02cdb5f8-8dc7-4571-ad76-8a8ffaa93cf9" providerId="ADAL" clId="{0136EC84-4028-4AFA-AE90-08B4FA5FB348}" dt="2026-06-17T03:13:31.750" v="2602" actId="403"/>
        <pc:sldMkLst>
          <pc:docMk/>
          <pc:sldMk cId="132570418" sldId="9004"/>
        </pc:sldMkLst>
        <pc:spChg chg="add del mod">
          <ac:chgData name="Lutz, Ilenia H." userId="02cdb5f8-8dc7-4571-ad76-8a8ffaa93cf9" providerId="ADAL" clId="{0136EC84-4028-4AFA-AE90-08B4FA5FB348}" dt="2026-06-17T03:12:47.774" v="2526" actId="478"/>
          <ac:spMkLst>
            <pc:docMk/>
            <pc:sldMk cId="132570418" sldId="9004"/>
            <ac:spMk id="3" creationId="{6AA7E887-9EA3-F4FB-5A35-C4C082BF0E84}"/>
          </ac:spMkLst>
        </pc:spChg>
        <pc:spChg chg="add mod">
          <ac:chgData name="Lutz, Ilenia H." userId="02cdb5f8-8dc7-4571-ad76-8a8ffaa93cf9" providerId="ADAL" clId="{0136EC84-4028-4AFA-AE90-08B4FA5FB348}" dt="2026-06-17T03:13:23.449" v="2600" actId="20577"/>
          <ac:spMkLst>
            <pc:docMk/>
            <pc:sldMk cId="132570418" sldId="9004"/>
            <ac:spMk id="4" creationId="{A1959298-FA19-AFA2-F58F-7B4595363B5F}"/>
          </ac:spMkLst>
        </pc:spChg>
        <pc:spChg chg="mod">
          <ac:chgData name="Lutz, Ilenia H." userId="02cdb5f8-8dc7-4571-ad76-8a8ffaa93cf9" providerId="ADAL" clId="{0136EC84-4028-4AFA-AE90-08B4FA5FB348}" dt="2026-06-17T03:13:31.750" v="2602" actId="403"/>
          <ac:spMkLst>
            <pc:docMk/>
            <pc:sldMk cId="132570418" sldId="9004"/>
            <ac:spMk id="5" creationId="{756DEE20-3028-2A87-EA63-A9B6D7BCC123}"/>
          </ac:spMkLst>
        </pc:spChg>
        <pc:spChg chg="del mod">
          <ac:chgData name="Lutz, Ilenia H." userId="02cdb5f8-8dc7-4571-ad76-8a8ffaa93cf9" providerId="ADAL" clId="{0136EC84-4028-4AFA-AE90-08B4FA5FB348}" dt="2026-06-17T03:12:45.315" v="2525" actId="478"/>
          <ac:spMkLst>
            <pc:docMk/>
            <pc:sldMk cId="132570418" sldId="9004"/>
            <ac:spMk id="6" creationId="{6B90937E-02CE-24F0-C4BC-D61B4AC0D2A1}"/>
          </ac:spMkLst>
        </pc:spChg>
      </pc:sldChg>
      <pc:sldChg chg="modSp mod">
        <pc:chgData name="Lutz, Ilenia H." userId="02cdb5f8-8dc7-4571-ad76-8a8ffaa93cf9" providerId="ADAL" clId="{0136EC84-4028-4AFA-AE90-08B4FA5FB348}" dt="2026-06-16T18:26:35.834" v="2024" actId="6549"/>
        <pc:sldMkLst>
          <pc:docMk/>
          <pc:sldMk cId="3264347438" sldId="9005"/>
        </pc:sldMkLst>
        <pc:spChg chg="mod">
          <ac:chgData name="Lutz, Ilenia H." userId="02cdb5f8-8dc7-4571-ad76-8a8ffaa93cf9" providerId="ADAL" clId="{0136EC84-4028-4AFA-AE90-08B4FA5FB348}" dt="2026-06-16T18:26:35.834" v="2024" actId="6549"/>
          <ac:spMkLst>
            <pc:docMk/>
            <pc:sldMk cId="3264347438" sldId="9005"/>
            <ac:spMk id="4" creationId="{1CD2CD29-C7D4-4781-65D8-C9F959F2FB79}"/>
          </ac:spMkLst>
        </pc:spChg>
      </pc:sldChg>
      <pc:sldChg chg="addSp delSp modSp mod">
        <pc:chgData name="Lutz, Ilenia H." userId="02cdb5f8-8dc7-4571-ad76-8a8ffaa93cf9" providerId="ADAL" clId="{0136EC84-4028-4AFA-AE90-08B4FA5FB348}" dt="2026-06-17T03:14:19.618" v="2659" actId="478"/>
        <pc:sldMkLst>
          <pc:docMk/>
          <pc:sldMk cId="2218095825" sldId="9015"/>
        </pc:sldMkLst>
        <pc:spChg chg="add del mod">
          <ac:chgData name="Lutz, Ilenia H." userId="02cdb5f8-8dc7-4571-ad76-8a8ffaa93cf9" providerId="ADAL" clId="{0136EC84-4028-4AFA-AE90-08B4FA5FB348}" dt="2026-06-17T03:14:16.384" v="2658" actId="478"/>
          <ac:spMkLst>
            <pc:docMk/>
            <pc:sldMk cId="2218095825" sldId="9015"/>
            <ac:spMk id="2" creationId="{2C252CC5-8490-F859-F973-32C49FEB7F8C}"/>
          </ac:spMkLst>
        </pc:spChg>
        <pc:spChg chg="del">
          <ac:chgData name="Lutz, Ilenia H." userId="02cdb5f8-8dc7-4571-ad76-8a8ffaa93cf9" providerId="ADAL" clId="{0136EC84-4028-4AFA-AE90-08B4FA5FB348}" dt="2026-06-16T18:26:44.155" v="2025" actId="478"/>
          <ac:spMkLst>
            <pc:docMk/>
            <pc:sldMk cId="2218095825" sldId="9015"/>
            <ac:spMk id="6" creationId="{027407BB-2E13-ADF1-5573-DB575D3B4FF6}"/>
          </ac:spMkLst>
        </pc:spChg>
        <pc:spChg chg="add del mod">
          <ac:chgData name="Lutz, Ilenia H." userId="02cdb5f8-8dc7-4571-ad76-8a8ffaa93cf9" providerId="ADAL" clId="{0136EC84-4028-4AFA-AE90-08B4FA5FB348}" dt="2026-06-17T03:13:49.020" v="2605" actId="478"/>
          <ac:spMkLst>
            <pc:docMk/>
            <pc:sldMk cId="2218095825" sldId="9015"/>
            <ac:spMk id="7" creationId="{4F9BD27E-99B6-9059-7C11-234E7D0F9103}"/>
          </ac:spMkLst>
        </pc:spChg>
        <pc:spChg chg="add mod">
          <ac:chgData name="Lutz, Ilenia H." userId="02cdb5f8-8dc7-4571-ad76-8a8ffaa93cf9" providerId="ADAL" clId="{0136EC84-4028-4AFA-AE90-08B4FA5FB348}" dt="2026-06-17T03:14:14.063" v="2657" actId="20577"/>
          <ac:spMkLst>
            <pc:docMk/>
            <pc:sldMk cId="2218095825" sldId="9015"/>
            <ac:spMk id="8" creationId="{C399F789-C69A-8B18-A014-C5B36BB68025}"/>
          </ac:spMkLst>
        </pc:spChg>
        <pc:spChg chg="add del mod">
          <ac:chgData name="Lutz, Ilenia H." userId="02cdb5f8-8dc7-4571-ad76-8a8ffaa93cf9" providerId="ADAL" clId="{0136EC84-4028-4AFA-AE90-08B4FA5FB348}" dt="2026-06-17T03:14:19.618" v="2659" actId="478"/>
          <ac:spMkLst>
            <pc:docMk/>
            <pc:sldMk cId="2218095825" sldId="9015"/>
            <ac:spMk id="10" creationId="{FAC8CDDE-BB38-68F7-A9EE-FB7373362B6B}"/>
          </ac:spMkLst>
        </pc:spChg>
      </pc:sldChg>
      <pc:sldChg chg="modSp mod">
        <pc:chgData name="Lutz, Ilenia H." userId="02cdb5f8-8dc7-4571-ad76-8a8ffaa93cf9" providerId="ADAL" clId="{0136EC84-4028-4AFA-AE90-08B4FA5FB348}" dt="2026-06-16T00:59:58.572" v="1092" actId="20577"/>
        <pc:sldMkLst>
          <pc:docMk/>
          <pc:sldMk cId="3552480723" sldId="9019"/>
        </pc:sldMkLst>
        <pc:spChg chg="mod">
          <ac:chgData name="Lutz, Ilenia H." userId="02cdb5f8-8dc7-4571-ad76-8a8ffaa93cf9" providerId="ADAL" clId="{0136EC84-4028-4AFA-AE90-08B4FA5FB348}" dt="2026-06-16T00:59:58.572" v="1092" actId="20577"/>
          <ac:spMkLst>
            <pc:docMk/>
            <pc:sldMk cId="3552480723" sldId="9019"/>
            <ac:spMk id="2" creationId="{C76783F7-909F-2F80-054D-79299306E707}"/>
          </ac:spMkLst>
        </pc:spChg>
      </pc:sldChg>
      <pc:sldChg chg="addSp delSp modSp mod">
        <pc:chgData name="Lutz, Ilenia H." userId="02cdb5f8-8dc7-4571-ad76-8a8ffaa93cf9" providerId="ADAL" clId="{0136EC84-4028-4AFA-AE90-08B4FA5FB348}" dt="2026-06-17T02:54:03.981" v="2217" actId="22"/>
        <pc:sldMkLst>
          <pc:docMk/>
          <pc:sldMk cId="994840781" sldId="9022"/>
        </pc:sldMkLst>
        <pc:spChg chg="del mod">
          <ac:chgData name="Lutz, Ilenia H." userId="02cdb5f8-8dc7-4571-ad76-8a8ffaa93cf9" providerId="ADAL" clId="{0136EC84-4028-4AFA-AE90-08B4FA5FB348}" dt="2026-06-17T02:54:03.306" v="2216" actId="478"/>
          <ac:spMkLst>
            <pc:docMk/>
            <pc:sldMk cId="994840781" sldId="9022"/>
            <ac:spMk id="6" creationId="{0B13D5BD-8F6D-D9EF-63A3-9BEE536E26A9}"/>
          </ac:spMkLst>
        </pc:spChg>
        <pc:picChg chg="add">
          <ac:chgData name="Lutz, Ilenia H." userId="02cdb5f8-8dc7-4571-ad76-8a8ffaa93cf9" providerId="ADAL" clId="{0136EC84-4028-4AFA-AE90-08B4FA5FB348}" dt="2026-06-17T02:54:03.981" v="2217" actId="22"/>
          <ac:picMkLst>
            <pc:docMk/>
            <pc:sldMk cId="994840781" sldId="9022"/>
            <ac:picMk id="5" creationId="{BD384D1C-1C76-B646-BFF5-7F402BA8A1C0}"/>
          </ac:picMkLst>
        </pc:picChg>
      </pc:sldChg>
      <pc:sldChg chg="modSp new del mod">
        <pc:chgData name="Lutz, Ilenia H." userId="02cdb5f8-8dc7-4571-ad76-8a8ffaa93cf9" providerId="ADAL" clId="{0136EC84-4028-4AFA-AE90-08B4FA5FB348}" dt="2026-06-16T14:39:18.884" v="1510" actId="47"/>
        <pc:sldMkLst>
          <pc:docMk/>
          <pc:sldMk cId="1300261635" sldId="9023"/>
        </pc:sldMkLst>
        <pc:spChg chg="mod">
          <ac:chgData name="Lutz, Ilenia H." userId="02cdb5f8-8dc7-4571-ad76-8a8ffaa93cf9" providerId="ADAL" clId="{0136EC84-4028-4AFA-AE90-08B4FA5FB348}" dt="2026-06-16T14:30:00.644" v="1317"/>
          <ac:spMkLst>
            <pc:docMk/>
            <pc:sldMk cId="1300261635" sldId="9023"/>
            <ac:spMk id="4" creationId="{9F500F71-FAD0-C9AD-64E2-83857A34A116}"/>
          </ac:spMkLst>
        </pc:spChg>
      </pc:sldChg>
      <pc:sldChg chg="addSp delSp modSp add mod modNotesTx">
        <pc:chgData name="Lutz, Ilenia H." userId="02cdb5f8-8dc7-4571-ad76-8a8ffaa93cf9" providerId="ADAL" clId="{0136EC84-4028-4AFA-AE90-08B4FA5FB348}" dt="2026-06-17T18:17:01.063" v="5078"/>
        <pc:sldMkLst>
          <pc:docMk/>
          <pc:sldMk cId="2609519695" sldId="9024"/>
        </pc:sldMkLst>
        <pc:spChg chg="mod">
          <ac:chgData name="Lutz, Ilenia H." userId="02cdb5f8-8dc7-4571-ad76-8a8ffaa93cf9" providerId="ADAL" clId="{0136EC84-4028-4AFA-AE90-08B4FA5FB348}" dt="2026-06-17T17:07:06.144" v="5075" actId="207"/>
          <ac:spMkLst>
            <pc:docMk/>
            <pc:sldMk cId="2609519695" sldId="9024"/>
            <ac:spMk id="2" creationId="{3DD5A7A9-F543-D8A5-889E-DEAB55509D38}"/>
          </ac:spMkLst>
        </pc:spChg>
        <pc:spChg chg="add del mod">
          <ac:chgData name="Lutz, Ilenia H." userId="02cdb5f8-8dc7-4571-ad76-8a8ffaa93cf9" providerId="ADAL" clId="{0136EC84-4028-4AFA-AE90-08B4FA5FB348}" dt="2026-06-17T17:00:30.197" v="4577" actId="478"/>
          <ac:spMkLst>
            <pc:docMk/>
            <pc:sldMk cId="2609519695" sldId="9024"/>
            <ac:spMk id="3" creationId="{BFB66672-6779-2692-B954-2A5AA77837BE}"/>
          </ac:spMkLst>
        </pc:spChg>
        <pc:spChg chg="mod">
          <ac:chgData name="Lutz, Ilenia H." userId="02cdb5f8-8dc7-4571-ad76-8a8ffaa93cf9" providerId="ADAL" clId="{0136EC84-4028-4AFA-AE90-08B4FA5FB348}" dt="2026-06-17T18:12:45.805" v="5076" actId="20577"/>
          <ac:spMkLst>
            <pc:docMk/>
            <pc:sldMk cId="2609519695" sldId="9024"/>
            <ac:spMk id="4" creationId="{38D0DA5E-C6F4-7B00-0DF7-218199C275FF}"/>
          </ac:spMkLst>
        </pc:spChg>
        <pc:spChg chg="mod">
          <ac:chgData name="Lutz, Ilenia H." userId="02cdb5f8-8dc7-4571-ad76-8a8ffaa93cf9" providerId="ADAL" clId="{0136EC84-4028-4AFA-AE90-08B4FA5FB348}" dt="2026-06-17T17:02:03.265" v="4716"/>
          <ac:spMkLst>
            <pc:docMk/>
            <pc:sldMk cId="2609519695" sldId="9024"/>
            <ac:spMk id="10" creationId="{8067FB2F-187C-FEA9-F6B2-F38ECAADF076}"/>
          </ac:spMkLst>
        </pc:spChg>
        <pc:spChg chg="add del mod">
          <ac:chgData name="Lutz, Ilenia H." userId="02cdb5f8-8dc7-4571-ad76-8a8ffaa93cf9" providerId="ADAL" clId="{0136EC84-4028-4AFA-AE90-08B4FA5FB348}" dt="2026-06-17T17:03:43.186" v="4795" actId="478"/>
          <ac:spMkLst>
            <pc:docMk/>
            <pc:sldMk cId="2609519695" sldId="9024"/>
            <ac:spMk id="12" creationId="{48F058EB-B124-811D-6611-73B7076CAB92}"/>
          </ac:spMkLst>
        </pc:spChg>
        <pc:spChg chg="add del mod">
          <ac:chgData name="Lutz, Ilenia H." userId="02cdb5f8-8dc7-4571-ad76-8a8ffaa93cf9" providerId="ADAL" clId="{0136EC84-4028-4AFA-AE90-08B4FA5FB348}" dt="2026-06-17T17:04:08.175" v="4824" actId="1076"/>
          <ac:spMkLst>
            <pc:docMk/>
            <pc:sldMk cId="2609519695" sldId="9024"/>
            <ac:spMk id="14" creationId="{ED0B6293-B3F5-8652-4D3B-7F998924F929}"/>
          </ac:spMkLst>
        </pc:spChg>
        <pc:graphicFrameChg chg="add mod">
          <ac:chgData name="Lutz, Ilenia H." userId="02cdb5f8-8dc7-4571-ad76-8a8ffaa93cf9" providerId="ADAL" clId="{0136EC84-4028-4AFA-AE90-08B4FA5FB348}" dt="2026-06-17T16:58:57.947" v="4563"/>
          <ac:graphicFrameMkLst>
            <pc:docMk/>
            <pc:sldMk cId="2609519695" sldId="9024"/>
            <ac:graphicFrameMk id="8" creationId="{AE70992D-9033-4949-55B6-5E11C84A49EA}"/>
          </ac:graphicFrameMkLst>
        </pc:graphicFrameChg>
        <pc:graphicFrameChg chg="add mod">
          <ac:chgData name="Lutz, Ilenia H." userId="02cdb5f8-8dc7-4571-ad76-8a8ffaa93cf9" providerId="ADAL" clId="{0136EC84-4028-4AFA-AE90-08B4FA5FB348}" dt="2026-06-17T16:59:58.346" v="4570"/>
          <ac:graphicFrameMkLst>
            <pc:docMk/>
            <pc:sldMk cId="2609519695" sldId="9024"/>
            <ac:graphicFrameMk id="9" creationId="{6369B992-3589-EBCD-A623-41BBC7753704}"/>
          </ac:graphicFrameMkLst>
        </pc:graphicFrameChg>
        <pc:picChg chg="mod">
          <ac:chgData name="Lutz, Ilenia H." userId="02cdb5f8-8dc7-4571-ad76-8a8ffaa93cf9" providerId="ADAL" clId="{0136EC84-4028-4AFA-AE90-08B4FA5FB348}" dt="2026-06-17T17:00:17.820" v="4574" actId="1076"/>
          <ac:picMkLst>
            <pc:docMk/>
            <pc:sldMk cId="2609519695" sldId="9024"/>
            <ac:picMk id="6" creationId="{64CFBA38-5284-DEC3-10CB-0145090D8485}"/>
          </ac:picMkLst>
        </pc:picChg>
        <pc:picChg chg="add mod">
          <ac:chgData name="Lutz, Ilenia H." userId="02cdb5f8-8dc7-4571-ad76-8a8ffaa93cf9" providerId="ADAL" clId="{0136EC84-4028-4AFA-AE90-08B4FA5FB348}" dt="2026-06-17T17:04:58.319" v="4868" actId="14100"/>
          <ac:picMkLst>
            <pc:docMk/>
            <pc:sldMk cId="2609519695" sldId="9024"/>
            <ac:picMk id="7" creationId="{2C00A739-6E9A-457E-0915-0F3D879A331F}"/>
          </ac:picMkLst>
        </pc:picChg>
      </pc:sldChg>
      <pc:sldChg chg="modSp mod modNotesTx">
        <pc:chgData name="Lutz, Ilenia H." userId="02cdb5f8-8dc7-4571-ad76-8a8ffaa93cf9" providerId="ADAL" clId="{0136EC84-4028-4AFA-AE90-08B4FA5FB348}" dt="2026-06-17T03:09:51.380" v="2441" actId="242"/>
        <pc:sldMkLst>
          <pc:docMk/>
          <pc:sldMk cId="4051607142" sldId="9025"/>
        </pc:sldMkLst>
        <pc:spChg chg="mod">
          <ac:chgData name="Lutz, Ilenia H." userId="02cdb5f8-8dc7-4571-ad76-8a8ffaa93cf9" providerId="ADAL" clId="{0136EC84-4028-4AFA-AE90-08B4FA5FB348}" dt="2026-06-16T18:31:38.876" v="2129" actId="20577"/>
          <ac:spMkLst>
            <pc:docMk/>
            <pc:sldMk cId="4051607142" sldId="9025"/>
            <ac:spMk id="4" creationId="{A59F8D99-8800-4FB5-1B8A-B82A50482E29}"/>
          </ac:spMkLst>
        </pc:spChg>
        <pc:graphicFrameChg chg="mod modGraphic">
          <ac:chgData name="Lutz, Ilenia H." userId="02cdb5f8-8dc7-4571-ad76-8a8ffaa93cf9" providerId="ADAL" clId="{0136EC84-4028-4AFA-AE90-08B4FA5FB348}" dt="2026-06-17T03:09:51.380" v="2441" actId="242"/>
          <ac:graphicFrameMkLst>
            <pc:docMk/>
            <pc:sldMk cId="4051607142" sldId="9025"/>
            <ac:graphicFrameMk id="99" creationId="{23947771-6922-9622-3874-89ECF86CECA8}"/>
          </ac:graphicFrameMkLst>
        </pc:graphicFrameChg>
      </pc:sldChg>
      <pc:sldChg chg="modSp mod">
        <pc:chgData name="Lutz, Ilenia H." userId="02cdb5f8-8dc7-4571-ad76-8a8ffaa93cf9" providerId="ADAL" clId="{0136EC84-4028-4AFA-AE90-08B4FA5FB348}" dt="2026-06-17T03:08:53.239" v="2430" actId="1076"/>
        <pc:sldMkLst>
          <pc:docMk/>
          <pc:sldMk cId="3192190913" sldId="9026"/>
        </pc:sldMkLst>
        <pc:spChg chg="mod">
          <ac:chgData name="Lutz, Ilenia H." userId="02cdb5f8-8dc7-4571-ad76-8a8ffaa93cf9" providerId="ADAL" clId="{0136EC84-4028-4AFA-AE90-08B4FA5FB348}" dt="2026-06-17T03:08:53.239" v="2430" actId="1076"/>
          <ac:spMkLst>
            <pc:docMk/>
            <pc:sldMk cId="3192190913" sldId="9026"/>
            <ac:spMk id="19" creationId="{7A3AB46C-1B4F-4390-EFDA-D3E741A41D6B}"/>
          </ac:spMkLst>
        </pc:spChg>
        <pc:graphicFrameChg chg="mod modGraphic">
          <ac:chgData name="Lutz, Ilenia H." userId="02cdb5f8-8dc7-4571-ad76-8a8ffaa93cf9" providerId="ADAL" clId="{0136EC84-4028-4AFA-AE90-08B4FA5FB348}" dt="2026-06-17T03:08:43.674" v="2429" actId="1076"/>
          <ac:graphicFrameMkLst>
            <pc:docMk/>
            <pc:sldMk cId="3192190913" sldId="9026"/>
            <ac:graphicFrameMk id="17" creationId="{6A9EE2AF-02BF-9019-B19C-A5B74D7EFBF7}"/>
          </ac:graphicFrameMkLst>
        </pc:graphicFrameChg>
      </pc:sldChg>
      <pc:sldChg chg="addSp delSp modSp new add del mod modNotesTx">
        <pc:chgData name="Lutz, Ilenia H." userId="02cdb5f8-8dc7-4571-ad76-8a8ffaa93cf9" providerId="ADAL" clId="{0136EC84-4028-4AFA-AE90-08B4FA5FB348}" dt="2026-06-17T16:18:20.568" v="3951" actId="962"/>
        <pc:sldMkLst>
          <pc:docMk/>
          <pc:sldMk cId="2477410822" sldId="9028"/>
        </pc:sldMkLst>
        <pc:spChg chg="add del">
          <ac:chgData name="Lutz, Ilenia H." userId="02cdb5f8-8dc7-4571-ad76-8a8ffaa93cf9" providerId="ADAL" clId="{0136EC84-4028-4AFA-AE90-08B4FA5FB348}" dt="2026-06-17T15:56:19.033" v="3095" actId="478"/>
          <ac:spMkLst>
            <pc:docMk/>
            <pc:sldMk cId="2477410822" sldId="9028"/>
            <ac:spMk id="2" creationId="{5EA1E95C-A295-A191-940F-474304621D97}"/>
          </ac:spMkLst>
        </pc:spChg>
        <pc:spChg chg="del">
          <ac:chgData name="Lutz, Ilenia H." userId="02cdb5f8-8dc7-4571-ad76-8a8ffaa93cf9" providerId="ADAL" clId="{0136EC84-4028-4AFA-AE90-08B4FA5FB348}" dt="2026-06-17T02:54:17.896" v="2219" actId="478"/>
          <ac:spMkLst>
            <pc:docMk/>
            <pc:sldMk cId="2477410822" sldId="9028"/>
            <ac:spMk id="3" creationId="{E718E77B-C314-905A-9781-2838FB97D7E8}"/>
          </ac:spMkLst>
        </pc:spChg>
        <pc:spChg chg="add del mod">
          <ac:chgData name="Lutz, Ilenia H." userId="02cdb5f8-8dc7-4571-ad76-8a8ffaa93cf9" providerId="ADAL" clId="{0136EC84-4028-4AFA-AE90-08B4FA5FB348}" dt="2026-06-17T15:55:50.943" v="3090" actId="478"/>
          <ac:spMkLst>
            <pc:docMk/>
            <pc:sldMk cId="2477410822" sldId="9028"/>
            <ac:spMk id="4" creationId="{3DD1939C-3747-525F-6E9C-EEFE3F6C18C9}"/>
          </ac:spMkLst>
        </pc:spChg>
        <pc:picChg chg="add del mod ord">
          <ac:chgData name="Lutz, Ilenia H." userId="02cdb5f8-8dc7-4571-ad76-8a8ffaa93cf9" providerId="ADAL" clId="{0136EC84-4028-4AFA-AE90-08B4FA5FB348}" dt="2026-06-17T15:56:03.695" v="3094" actId="22"/>
          <ac:picMkLst>
            <pc:docMk/>
            <pc:sldMk cId="2477410822" sldId="9028"/>
            <ac:picMk id="6" creationId="{54D7E563-2F0E-4B2C-1368-E7B055F304A6}"/>
          </ac:picMkLst>
        </pc:picChg>
        <pc:picChg chg="add del mod">
          <ac:chgData name="Lutz, Ilenia H." userId="02cdb5f8-8dc7-4571-ad76-8a8ffaa93cf9" providerId="ADAL" clId="{0136EC84-4028-4AFA-AE90-08B4FA5FB348}" dt="2026-06-17T16:18:13.741" v="3947" actId="478"/>
          <ac:picMkLst>
            <pc:docMk/>
            <pc:sldMk cId="2477410822" sldId="9028"/>
            <ac:picMk id="8" creationId="{8E12986F-1837-0642-A7FC-41D799FC712C}"/>
          </ac:picMkLst>
        </pc:picChg>
        <pc:picChg chg="add mod">
          <ac:chgData name="Lutz, Ilenia H." userId="02cdb5f8-8dc7-4571-ad76-8a8ffaa93cf9" providerId="ADAL" clId="{0136EC84-4028-4AFA-AE90-08B4FA5FB348}" dt="2026-06-17T16:18:20.568" v="3951" actId="962"/>
          <ac:picMkLst>
            <pc:docMk/>
            <pc:sldMk cId="2477410822" sldId="9028"/>
            <ac:picMk id="10" creationId="{8FAE8449-9530-93BB-1130-2D4A1ED7FF2D}"/>
          </ac:picMkLst>
        </pc:picChg>
      </pc:sldChg>
      <pc:sldChg chg="addSp delSp modSp new mod modNotesTx">
        <pc:chgData name="Lutz, Ilenia H." userId="02cdb5f8-8dc7-4571-ad76-8a8ffaa93cf9" providerId="ADAL" clId="{0136EC84-4028-4AFA-AE90-08B4FA5FB348}" dt="2026-06-17T16:20:36.333" v="3983" actId="20577"/>
        <pc:sldMkLst>
          <pc:docMk/>
          <pc:sldMk cId="3823239871" sldId="9029"/>
        </pc:sldMkLst>
        <pc:spChg chg="del">
          <ac:chgData name="Lutz, Ilenia H." userId="02cdb5f8-8dc7-4571-ad76-8a8ffaa93cf9" providerId="ADAL" clId="{0136EC84-4028-4AFA-AE90-08B4FA5FB348}" dt="2026-06-17T03:01:28.059" v="2222" actId="26606"/>
          <ac:spMkLst>
            <pc:docMk/>
            <pc:sldMk cId="3823239871" sldId="9029"/>
            <ac:spMk id="2" creationId="{E8BCF22C-B546-CAE3-369B-F4B63A63BA1F}"/>
          </ac:spMkLst>
        </pc:spChg>
        <pc:spChg chg="del">
          <ac:chgData name="Lutz, Ilenia H." userId="02cdb5f8-8dc7-4571-ad76-8a8ffaa93cf9" providerId="ADAL" clId="{0136EC84-4028-4AFA-AE90-08B4FA5FB348}" dt="2026-06-17T03:01:28.059" v="2222" actId="26606"/>
          <ac:spMkLst>
            <pc:docMk/>
            <pc:sldMk cId="3823239871" sldId="9029"/>
            <ac:spMk id="3" creationId="{358E2A6A-A744-0171-7D16-EA7FAF294151}"/>
          </ac:spMkLst>
        </pc:spChg>
        <pc:spChg chg="add del">
          <ac:chgData name="Lutz, Ilenia H." userId="02cdb5f8-8dc7-4571-ad76-8a8ffaa93cf9" providerId="ADAL" clId="{0136EC84-4028-4AFA-AE90-08B4FA5FB348}" dt="2026-06-17T03:01:31.724" v="2223" actId="478"/>
          <ac:spMkLst>
            <pc:docMk/>
            <pc:sldMk cId="3823239871" sldId="9029"/>
            <ac:spMk id="10" creationId="{42DBFE6A-F425-A778-470B-B2AB5FFB7FF9}"/>
          </ac:spMkLst>
        </pc:spChg>
        <pc:picChg chg="add mod">
          <ac:chgData name="Lutz, Ilenia H." userId="02cdb5f8-8dc7-4571-ad76-8a8ffaa93cf9" providerId="ADAL" clId="{0136EC84-4028-4AFA-AE90-08B4FA5FB348}" dt="2026-06-17T03:01:28.059" v="2222" actId="26606"/>
          <ac:picMkLst>
            <pc:docMk/>
            <pc:sldMk cId="3823239871" sldId="9029"/>
            <ac:picMk id="5" creationId="{889F6CB7-C377-FE82-9629-DC2FCE615294}"/>
          </ac:picMkLst>
        </pc:picChg>
      </pc:sldChg>
      <pc:sldChg chg="addSp delSp modSp new mod modClrScheme chgLayout">
        <pc:chgData name="Lutz, Ilenia H." userId="02cdb5f8-8dc7-4571-ad76-8a8ffaa93cf9" providerId="ADAL" clId="{0136EC84-4028-4AFA-AE90-08B4FA5FB348}" dt="2026-06-17T16:20:01.292" v="3982" actId="1076"/>
        <pc:sldMkLst>
          <pc:docMk/>
          <pc:sldMk cId="2679630791" sldId="9030"/>
        </pc:sldMkLst>
        <pc:spChg chg="del">
          <ac:chgData name="Lutz, Ilenia H." userId="02cdb5f8-8dc7-4571-ad76-8a8ffaa93cf9" providerId="ADAL" clId="{0136EC84-4028-4AFA-AE90-08B4FA5FB348}" dt="2026-06-17T16:00:05.742" v="3141" actId="478"/>
          <ac:spMkLst>
            <pc:docMk/>
            <pc:sldMk cId="2679630791" sldId="9030"/>
            <ac:spMk id="2" creationId="{ABF0BCDC-D359-518B-40A0-DAAFAF1A42F8}"/>
          </ac:spMkLst>
        </pc:spChg>
        <pc:spChg chg="del">
          <ac:chgData name="Lutz, Ilenia H." userId="02cdb5f8-8dc7-4571-ad76-8a8ffaa93cf9" providerId="ADAL" clId="{0136EC84-4028-4AFA-AE90-08B4FA5FB348}" dt="2026-06-17T16:00:07.630" v="3142" actId="478"/>
          <ac:spMkLst>
            <pc:docMk/>
            <pc:sldMk cId="2679630791" sldId="9030"/>
            <ac:spMk id="3" creationId="{07110547-25D5-8AA6-00D2-E4C7D2EF4E15}"/>
          </ac:spMkLst>
        </pc:spChg>
        <pc:spChg chg="add mod">
          <ac:chgData name="Lutz, Ilenia H." userId="02cdb5f8-8dc7-4571-ad76-8a8ffaa93cf9" providerId="ADAL" clId="{0136EC84-4028-4AFA-AE90-08B4FA5FB348}" dt="2026-06-17T16:00:33.069" v="3177" actId="20577"/>
          <ac:spMkLst>
            <pc:docMk/>
            <pc:sldMk cId="2679630791" sldId="9030"/>
            <ac:spMk id="10" creationId="{A410FC0C-08E4-5DF9-8A29-8B385F0B5EF4}"/>
          </ac:spMkLst>
        </pc:spChg>
        <pc:spChg chg="add mod">
          <ac:chgData name="Lutz, Ilenia H." userId="02cdb5f8-8dc7-4571-ad76-8a8ffaa93cf9" providerId="ADAL" clId="{0136EC84-4028-4AFA-AE90-08B4FA5FB348}" dt="2026-06-17T16:20:01.292" v="3982" actId="1076"/>
          <ac:spMkLst>
            <pc:docMk/>
            <pc:sldMk cId="2679630791" sldId="9030"/>
            <ac:spMk id="12" creationId="{35D6C979-31CE-09C4-9084-E6F60F5F8662}"/>
          </ac:spMkLst>
        </pc:spChg>
        <pc:spChg chg="add mod">
          <ac:chgData name="Lutz, Ilenia H." userId="02cdb5f8-8dc7-4571-ad76-8a8ffaa93cf9" providerId="ADAL" clId="{0136EC84-4028-4AFA-AE90-08B4FA5FB348}" dt="2026-06-17T16:19:57.002" v="3981" actId="1076"/>
          <ac:spMkLst>
            <pc:docMk/>
            <pc:sldMk cId="2679630791" sldId="9030"/>
            <ac:spMk id="14" creationId="{C676E1DB-D12F-0076-EADC-EDEE481F7436}"/>
          </ac:spMkLst>
        </pc:spChg>
        <pc:spChg chg="add mod">
          <ac:chgData name="Lutz, Ilenia H." userId="02cdb5f8-8dc7-4571-ad76-8a8ffaa93cf9" providerId="ADAL" clId="{0136EC84-4028-4AFA-AE90-08B4FA5FB348}" dt="2026-06-17T16:19:31.237" v="3975" actId="208"/>
          <ac:spMkLst>
            <pc:docMk/>
            <pc:sldMk cId="2679630791" sldId="9030"/>
            <ac:spMk id="16" creationId="{B27D9770-8223-83E3-1C13-4AD8253F0846}"/>
          </ac:spMkLst>
        </pc:spChg>
        <pc:graphicFrameChg chg="add mod">
          <ac:chgData name="Lutz, Ilenia H." userId="02cdb5f8-8dc7-4571-ad76-8a8ffaa93cf9" providerId="ADAL" clId="{0136EC84-4028-4AFA-AE90-08B4FA5FB348}" dt="2026-06-17T16:03:43.992" v="3178"/>
          <ac:graphicFrameMkLst>
            <pc:docMk/>
            <pc:sldMk cId="2679630791" sldId="9030"/>
            <ac:graphicFrameMk id="6" creationId="{6F84F0DD-77EB-C3BB-EB37-1BAF53B38AE5}"/>
          </ac:graphicFrameMkLst>
        </pc:graphicFrameChg>
        <pc:graphicFrameChg chg="add mod">
          <ac:chgData name="Lutz, Ilenia H." userId="02cdb5f8-8dc7-4571-ad76-8a8ffaa93cf9" providerId="ADAL" clId="{0136EC84-4028-4AFA-AE90-08B4FA5FB348}" dt="2026-06-17T16:05:22.008" v="3203"/>
          <ac:graphicFrameMkLst>
            <pc:docMk/>
            <pc:sldMk cId="2679630791" sldId="9030"/>
            <ac:graphicFrameMk id="7" creationId="{A6B77E67-1DBC-CA23-A3AB-E466DD67CF6E}"/>
          </ac:graphicFrameMkLst>
        </pc:graphicFrameChg>
        <pc:graphicFrameChg chg="add del mod">
          <ac:chgData name="Lutz, Ilenia H." userId="02cdb5f8-8dc7-4571-ad76-8a8ffaa93cf9" providerId="ADAL" clId="{0136EC84-4028-4AFA-AE90-08B4FA5FB348}" dt="2026-06-17T16:09:02.451" v="3594" actId="478"/>
          <ac:graphicFrameMkLst>
            <pc:docMk/>
            <pc:sldMk cId="2679630791" sldId="9030"/>
            <ac:graphicFrameMk id="8" creationId="{CB6366EF-59F1-2BDC-658A-604F847FB25C}"/>
          </ac:graphicFrameMkLst>
        </pc:graphicFrameChg>
        <pc:graphicFrameChg chg="add mod">
          <ac:chgData name="Lutz, Ilenia H." userId="02cdb5f8-8dc7-4571-ad76-8a8ffaa93cf9" providerId="ADAL" clId="{0136EC84-4028-4AFA-AE90-08B4FA5FB348}" dt="2026-06-17T16:10:17.477" v="3610"/>
          <ac:graphicFrameMkLst>
            <pc:docMk/>
            <pc:sldMk cId="2679630791" sldId="9030"/>
            <ac:graphicFrameMk id="9" creationId="{0CB56AE8-FEDE-18E2-5859-77135884C6EC}"/>
          </ac:graphicFrameMkLst>
        </pc:graphicFrameChg>
        <pc:graphicFrameChg chg="add mod">
          <ac:chgData name="Lutz, Ilenia H." userId="02cdb5f8-8dc7-4571-ad76-8a8ffaa93cf9" providerId="ADAL" clId="{0136EC84-4028-4AFA-AE90-08B4FA5FB348}" dt="2026-06-17T16:11:04.452" v="3689"/>
          <ac:graphicFrameMkLst>
            <pc:docMk/>
            <pc:sldMk cId="2679630791" sldId="9030"/>
            <ac:graphicFrameMk id="11" creationId="{EAB9AFB1-8A04-A5A8-7C81-8AB9E63DD0D6}"/>
          </ac:graphicFrameMkLst>
        </pc:graphicFrameChg>
        <pc:graphicFrameChg chg="add mod">
          <ac:chgData name="Lutz, Ilenia H." userId="02cdb5f8-8dc7-4571-ad76-8a8ffaa93cf9" providerId="ADAL" clId="{0136EC84-4028-4AFA-AE90-08B4FA5FB348}" dt="2026-06-17T16:14:47.646" v="3792"/>
          <ac:graphicFrameMkLst>
            <pc:docMk/>
            <pc:sldMk cId="2679630791" sldId="9030"/>
            <ac:graphicFrameMk id="13" creationId="{EA875830-A2F5-97A8-A536-F748B2BC30EC}"/>
          </ac:graphicFrameMkLst>
        </pc:graphicFrameChg>
        <pc:picChg chg="add mod">
          <ac:chgData name="Lutz, Ilenia H." userId="02cdb5f8-8dc7-4571-ad76-8a8ffaa93cf9" providerId="ADAL" clId="{0136EC84-4028-4AFA-AE90-08B4FA5FB348}" dt="2026-06-17T16:16:22.680" v="3937" actId="1076"/>
          <ac:picMkLst>
            <pc:docMk/>
            <pc:sldMk cId="2679630791" sldId="9030"/>
            <ac:picMk id="5" creationId="{2F1A65F4-69DC-2217-F7B6-23B3E580C5F6}"/>
          </ac:picMkLst>
        </pc:picChg>
      </pc:sldChg>
      <pc:sldChg chg="addSp delSp modSp add mod">
        <pc:chgData name="Lutz, Ilenia H." userId="02cdb5f8-8dc7-4571-ad76-8a8ffaa93cf9" providerId="ADAL" clId="{0136EC84-4028-4AFA-AE90-08B4FA5FB348}" dt="2026-06-17T16:32:26.882" v="4551" actId="20577"/>
        <pc:sldMkLst>
          <pc:docMk/>
          <pc:sldMk cId="138963511" sldId="9031"/>
        </pc:sldMkLst>
        <pc:spChg chg="add del mod">
          <ac:chgData name="Lutz, Ilenia H." userId="02cdb5f8-8dc7-4571-ad76-8a8ffaa93cf9" providerId="ADAL" clId="{0136EC84-4028-4AFA-AE90-08B4FA5FB348}" dt="2026-06-17T16:21:48.131" v="3991" actId="478"/>
          <ac:spMkLst>
            <pc:docMk/>
            <pc:sldMk cId="138963511" sldId="9031"/>
            <ac:spMk id="6" creationId="{2B583820-9971-0865-95B7-3F8C5D596F33}"/>
          </ac:spMkLst>
        </pc:spChg>
        <pc:spChg chg="mod">
          <ac:chgData name="Lutz, Ilenia H." userId="02cdb5f8-8dc7-4571-ad76-8a8ffaa93cf9" providerId="ADAL" clId="{0136EC84-4028-4AFA-AE90-08B4FA5FB348}" dt="2026-06-17T16:23:13.800" v="4086" actId="20577"/>
          <ac:spMkLst>
            <pc:docMk/>
            <pc:sldMk cId="138963511" sldId="9031"/>
            <ac:spMk id="10" creationId="{72ACFAAF-354E-E6E8-C047-AC6536595E66}"/>
          </ac:spMkLst>
        </pc:spChg>
        <pc:spChg chg="del">
          <ac:chgData name="Lutz, Ilenia H." userId="02cdb5f8-8dc7-4571-ad76-8a8ffaa93cf9" providerId="ADAL" clId="{0136EC84-4028-4AFA-AE90-08B4FA5FB348}" dt="2026-06-17T16:22:58.654" v="4006" actId="478"/>
          <ac:spMkLst>
            <pc:docMk/>
            <pc:sldMk cId="138963511" sldId="9031"/>
            <ac:spMk id="12" creationId="{CCA30F73-A4EC-94A8-7A07-9FC97CE273A2}"/>
          </ac:spMkLst>
        </pc:spChg>
        <pc:spChg chg="del mod">
          <ac:chgData name="Lutz, Ilenia H." userId="02cdb5f8-8dc7-4571-ad76-8a8ffaa93cf9" providerId="ADAL" clId="{0136EC84-4028-4AFA-AE90-08B4FA5FB348}" dt="2026-06-17T16:21:46.066" v="3990" actId="478"/>
          <ac:spMkLst>
            <pc:docMk/>
            <pc:sldMk cId="138963511" sldId="9031"/>
            <ac:spMk id="14" creationId="{2D49E03A-F3D8-8669-04E4-2BFCFF671B9B}"/>
          </ac:spMkLst>
        </pc:spChg>
        <pc:spChg chg="add mod">
          <ac:chgData name="Lutz, Ilenia H." userId="02cdb5f8-8dc7-4571-ad76-8a8ffaa93cf9" providerId="ADAL" clId="{0136EC84-4028-4AFA-AE90-08B4FA5FB348}" dt="2026-06-17T16:26:58.115" v="4244" actId="1038"/>
          <ac:spMkLst>
            <pc:docMk/>
            <pc:sldMk cId="138963511" sldId="9031"/>
            <ac:spMk id="17" creationId="{38D8AEE9-0441-C69A-E389-9F0D014E8B37}"/>
          </ac:spMkLst>
        </pc:spChg>
        <pc:spChg chg="add del mod">
          <ac:chgData name="Lutz, Ilenia H." userId="02cdb5f8-8dc7-4571-ad76-8a8ffaa93cf9" providerId="ADAL" clId="{0136EC84-4028-4AFA-AE90-08B4FA5FB348}" dt="2026-06-17T16:25:41.482" v="4178" actId="478"/>
          <ac:spMkLst>
            <pc:docMk/>
            <pc:sldMk cId="138963511" sldId="9031"/>
            <ac:spMk id="19" creationId="{92F86109-F08F-BD20-1A34-27902D37093A}"/>
          </ac:spMkLst>
        </pc:spChg>
        <pc:spChg chg="add mod">
          <ac:chgData name="Lutz, Ilenia H." userId="02cdb5f8-8dc7-4571-ad76-8a8ffaa93cf9" providerId="ADAL" clId="{0136EC84-4028-4AFA-AE90-08B4FA5FB348}" dt="2026-06-17T16:25:56.181" v="4189" actId="1035"/>
          <ac:spMkLst>
            <pc:docMk/>
            <pc:sldMk cId="138963511" sldId="9031"/>
            <ac:spMk id="23" creationId="{63710269-D665-E4E8-0814-93DD61254B3D}"/>
          </ac:spMkLst>
        </pc:spChg>
        <pc:spChg chg="add mod">
          <ac:chgData name="Lutz, Ilenia H." userId="02cdb5f8-8dc7-4571-ad76-8a8ffaa93cf9" providerId="ADAL" clId="{0136EC84-4028-4AFA-AE90-08B4FA5FB348}" dt="2026-06-17T16:26:55.193" v="4236" actId="1038"/>
          <ac:spMkLst>
            <pc:docMk/>
            <pc:sldMk cId="138963511" sldId="9031"/>
            <ac:spMk id="27" creationId="{A72A8EBC-F509-F6B6-7145-1A09CBEC93F7}"/>
          </ac:spMkLst>
        </pc:spChg>
        <pc:spChg chg="add del mod">
          <ac:chgData name="Lutz, Ilenia H." userId="02cdb5f8-8dc7-4571-ad76-8a8ffaa93cf9" providerId="ADAL" clId="{0136EC84-4028-4AFA-AE90-08B4FA5FB348}" dt="2026-06-17T16:25:44.977" v="4179" actId="478"/>
          <ac:spMkLst>
            <pc:docMk/>
            <pc:sldMk cId="138963511" sldId="9031"/>
            <ac:spMk id="33" creationId="{5AE56B32-2505-07ED-BF23-22BC9EDED090}"/>
          </ac:spMkLst>
        </pc:spChg>
        <pc:spChg chg="add mod">
          <ac:chgData name="Lutz, Ilenia H." userId="02cdb5f8-8dc7-4571-ad76-8a8ffaa93cf9" providerId="ADAL" clId="{0136EC84-4028-4AFA-AE90-08B4FA5FB348}" dt="2026-06-17T16:26:52.380" v="4225" actId="1038"/>
          <ac:spMkLst>
            <pc:docMk/>
            <pc:sldMk cId="138963511" sldId="9031"/>
            <ac:spMk id="35" creationId="{DFB6644F-1745-849F-40D8-D9BA981F15B4}"/>
          </ac:spMkLst>
        </pc:spChg>
        <pc:spChg chg="add mod">
          <ac:chgData name="Lutz, Ilenia H." userId="02cdb5f8-8dc7-4571-ad76-8a8ffaa93cf9" providerId="ADAL" clId="{0136EC84-4028-4AFA-AE90-08B4FA5FB348}" dt="2026-06-17T16:27:11.344" v="4248" actId="1076"/>
          <ac:spMkLst>
            <pc:docMk/>
            <pc:sldMk cId="138963511" sldId="9031"/>
            <ac:spMk id="39" creationId="{D35A8716-633F-0571-C855-1132841264FF}"/>
          </ac:spMkLst>
        </pc:spChg>
        <pc:spChg chg="add mod">
          <ac:chgData name="Lutz, Ilenia H." userId="02cdb5f8-8dc7-4571-ad76-8a8ffaa93cf9" providerId="ADAL" clId="{0136EC84-4028-4AFA-AE90-08B4FA5FB348}" dt="2026-06-17T16:32:26.882" v="4551" actId="20577"/>
          <ac:spMkLst>
            <pc:docMk/>
            <pc:sldMk cId="138963511" sldId="9031"/>
            <ac:spMk id="42" creationId="{8BAE4D2D-3ADF-C44E-994D-99F2895D0E97}"/>
          </ac:spMkLst>
        </pc:spChg>
        <pc:picChg chg="add del mod">
          <ac:chgData name="Lutz, Ilenia H." userId="02cdb5f8-8dc7-4571-ad76-8a8ffaa93cf9" providerId="ADAL" clId="{0136EC84-4028-4AFA-AE90-08B4FA5FB348}" dt="2026-06-17T16:21:58.335" v="3993" actId="478"/>
          <ac:picMkLst>
            <pc:docMk/>
            <pc:sldMk cId="138963511" sldId="9031"/>
            <ac:picMk id="3" creationId="{43F76BC7-733B-E288-FF8F-8F46CBFD6DAC}"/>
          </ac:picMkLst>
        </pc:picChg>
        <pc:picChg chg="del">
          <ac:chgData name="Lutz, Ilenia H." userId="02cdb5f8-8dc7-4571-ad76-8a8ffaa93cf9" providerId="ADAL" clId="{0136EC84-4028-4AFA-AE90-08B4FA5FB348}" dt="2026-06-17T16:21:07.611" v="3984" actId="478"/>
          <ac:picMkLst>
            <pc:docMk/>
            <pc:sldMk cId="138963511" sldId="9031"/>
            <ac:picMk id="5" creationId="{E576034A-31FD-73B2-37C4-B742F22833D3}"/>
          </ac:picMkLst>
        </pc:picChg>
        <pc:picChg chg="add del mod">
          <ac:chgData name="Lutz, Ilenia H." userId="02cdb5f8-8dc7-4571-ad76-8a8ffaa93cf9" providerId="ADAL" clId="{0136EC84-4028-4AFA-AE90-08B4FA5FB348}" dt="2026-06-17T16:22:20.739" v="3999" actId="478"/>
          <ac:picMkLst>
            <pc:docMk/>
            <pc:sldMk cId="138963511" sldId="9031"/>
            <ac:picMk id="8" creationId="{27DFB107-FB5A-3BBB-274E-A18429B54253}"/>
          </ac:picMkLst>
        </pc:picChg>
        <pc:picChg chg="add del mod">
          <ac:chgData name="Lutz, Ilenia H." userId="02cdb5f8-8dc7-4571-ad76-8a8ffaa93cf9" providerId="ADAL" clId="{0136EC84-4028-4AFA-AE90-08B4FA5FB348}" dt="2026-06-17T16:22:19.161" v="3998" actId="478"/>
          <ac:picMkLst>
            <pc:docMk/>
            <pc:sldMk cId="138963511" sldId="9031"/>
            <ac:picMk id="11" creationId="{0CF2329A-4D49-4555-F2C3-A731A2806B7F}"/>
          </ac:picMkLst>
        </pc:picChg>
        <pc:picChg chg="add mod">
          <ac:chgData name="Lutz, Ilenia H." userId="02cdb5f8-8dc7-4571-ad76-8a8ffaa93cf9" providerId="ADAL" clId="{0136EC84-4028-4AFA-AE90-08B4FA5FB348}" dt="2026-06-17T16:26:58.115" v="4244" actId="1038"/>
          <ac:picMkLst>
            <pc:docMk/>
            <pc:sldMk cId="138963511" sldId="9031"/>
            <ac:picMk id="15" creationId="{898CA516-2168-16BE-6070-382EDB737C7B}"/>
          </ac:picMkLst>
        </pc:picChg>
        <pc:picChg chg="add mod">
          <ac:chgData name="Lutz, Ilenia H." userId="02cdb5f8-8dc7-4571-ad76-8a8ffaa93cf9" providerId="ADAL" clId="{0136EC84-4028-4AFA-AE90-08B4FA5FB348}" dt="2026-06-17T16:25:51.058" v="4180" actId="1076"/>
          <ac:picMkLst>
            <pc:docMk/>
            <pc:sldMk cId="138963511" sldId="9031"/>
            <ac:picMk id="21" creationId="{37554375-336B-302F-4E29-DB8486C9FA5D}"/>
          </ac:picMkLst>
        </pc:picChg>
        <pc:picChg chg="add mod">
          <ac:chgData name="Lutz, Ilenia H." userId="02cdb5f8-8dc7-4571-ad76-8a8ffaa93cf9" providerId="ADAL" clId="{0136EC84-4028-4AFA-AE90-08B4FA5FB348}" dt="2026-06-17T16:26:55.193" v="4236" actId="1038"/>
          <ac:picMkLst>
            <pc:docMk/>
            <pc:sldMk cId="138963511" sldId="9031"/>
            <ac:picMk id="25" creationId="{D6F32E97-0938-BF7E-7AB9-8E6CD2209648}"/>
          </ac:picMkLst>
        </pc:picChg>
        <pc:picChg chg="add mod">
          <ac:chgData name="Lutz, Ilenia H." userId="02cdb5f8-8dc7-4571-ad76-8a8ffaa93cf9" providerId="ADAL" clId="{0136EC84-4028-4AFA-AE90-08B4FA5FB348}" dt="2026-06-17T16:26:52.380" v="4225" actId="1038"/>
          <ac:picMkLst>
            <pc:docMk/>
            <pc:sldMk cId="138963511" sldId="9031"/>
            <ac:picMk id="31" creationId="{D16243A4-E645-38B9-9BA6-233145627653}"/>
          </ac:picMkLst>
        </pc:picChg>
        <pc:picChg chg="add mod">
          <ac:chgData name="Lutz, Ilenia H." userId="02cdb5f8-8dc7-4571-ad76-8a8ffaa93cf9" providerId="ADAL" clId="{0136EC84-4028-4AFA-AE90-08B4FA5FB348}" dt="2026-06-17T16:26:46.636" v="4205" actId="14100"/>
          <ac:picMkLst>
            <pc:docMk/>
            <pc:sldMk cId="138963511" sldId="9031"/>
            <ac:picMk id="37" creationId="{89FE6038-DB25-62F1-2EDF-1E15556E5D5A}"/>
          </ac:picMkLst>
        </pc:picChg>
        <pc:picChg chg="add mod">
          <ac:chgData name="Lutz, Ilenia H." userId="02cdb5f8-8dc7-4571-ad76-8a8ffaa93cf9" providerId="ADAL" clId="{0136EC84-4028-4AFA-AE90-08B4FA5FB348}" dt="2026-06-17T16:31:37.254" v="4477" actId="1076"/>
          <ac:picMkLst>
            <pc:docMk/>
            <pc:sldMk cId="138963511" sldId="9031"/>
            <ac:picMk id="41" creationId="{28562249-C8E6-FAB5-2F27-C5DCACEF96B2}"/>
          </ac:picMkLst>
        </pc:picChg>
        <pc:picChg chg="add mod">
          <ac:chgData name="Lutz, Ilenia H." userId="02cdb5f8-8dc7-4571-ad76-8a8ffaa93cf9" providerId="ADAL" clId="{0136EC84-4028-4AFA-AE90-08B4FA5FB348}" dt="2026-06-17T16:31:40.524" v="4478" actId="1076"/>
          <ac:picMkLst>
            <pc:docMk/>
            <pc:sldMk cId="138963511" sldId="9031"/>
            <ac:picMk id="44" creationId="{1E389D3C-8A59-E2FC-A1DD-BF2CCC801356}"/>
          </ac:picMkLst>
        </pc:picChg>
        <pc:cxnChg chg="add mod">
          <ac:chgData name="Lutz, Ilenia H." userId="02cdb5f8-8dc7-4571-ad76-8a8ffaa93cf9" providerId="ADAL" clId="{0136EC84-4028-4AFA-AE90-08B4FA5FB348}" dt="2026-06-17T16:25:51.058" v="4180" actId="1076"/>
          <ac:cxnSpMkLst>
            <pc:docMk/>
            <pc:sldMk cId="138963511" sldId="9031"/>
            <ac:cxnSpMk id="29" creationId="{8B4231D5-3CA4-F244-E458-54B88FDAE4E5}"/>
          </ac:cxnSpMkLst>
        </pc:cxnChg>
      </pc:sldChg>
    </pc:docChg>
  </pc:docChgLst>
  <pc:docChgLst>
    <pc:chgData name="Williams, LeAnne E." userId="S::lewilliams@purdueforlife.org::92bb8d95-6796-4dc8-a152-63fd72917ca7" providerId="AD" clId="Web-{35BFE45C-28B1-CD5C-FD29-3B5B69A1579B}"/>
    <pc:docChg chg="modSld">
      <pc:chgData name="Williams, LeAnne E." userId="S::lewilliams@purdueforlife.org::92bb8d95-6796-4dc8-a152-63fd72917ca7" providerId="AD" clId="Web-{35BFE45C-28B1-CD5C-FD29-3B5B69A1579B}" dt="2026-06-17T18:18:26.027" v="10" actId="20577"/>
      <pc:docMkLst>
        <pc:docMk/>
      </pc:docMkLst>
      <pc:sldChg chg="modSp">
        <pc:chgData name="Williams, LeAnne E." userId="S::lewilliams@purdueforlife.org::92bb8d95-6796-4dc8-a152-63fd72917ca7" providerId="AD" clId="Web-{35BFE45C-28B1-CD5C-FD29-3B5B69A1579B}" dt="2026-06-17T18:18:26.027" v="10" actId="20577"/>
        <pc:sldMkLst>
          <pc:docMk/>
          <pc:sldMk cId="562620777" sldId="8677"/>
        </pc:sldMkLst>
        <pc:spChg chg="mod">
          <ac:chgData name="Williams, LeAnne E." userId="S::lewilliams@purdueforlife.org::92bb8d95-6796-4dc8-a152-63fd72917ca7" providerId="AD" clId="Web-{35BFE45C-28B1-CD5C-FD29-3B5B69A1579B}" dt="2026-06-17T18:18:26.027" v="10" actId="20577"/>
          <ac:spMkLst>
            <pc:docMk/>
            <pc:sldMk cId="562620777" sldId="8677"/>
            <ac:spMk id="4" creationId="{CE4CD23A-0887-46F8-5A5C-CF581A3C5012}"/>
          </ac:spMkLst>
        </pc:spChg>
      </pc:sldChg>
      <pc:sldChg chg="modSp">
        <pc:chgData name="Williams, LeAnne E." userId="S::lewilliams@purdueforlife.org::92bb8d95-6796-4dc8-a152-63fd72917ca7" providerId="AD" clId="Web-{35BFE45C-28B1-CD5C-FD29-3B5B69A1579B}" dt="2026-06-17T15:09:27.403" v="5" actId="20577"/>
        <pc:sldMkLst>
          <pc:docMk/>
          <pc:sldMk cId="432853895" sldId="8957"/>
        </pc:sldMkLst>
        <pc:spChg chg="mod">
          <ac:chgData name="Williams, LeAnne E." userId="S::lewilliams@purdueforlife.org::92bb8d95-6796-4dc8-a152-63fd72917ca7" providerId="AD" clId="Web-{35BFE45C-28B1-CD5C-FD29-3B5B69A1579B}" dt="2026-06-17T15:09:27.403" v="5" actId="20577"/>
          <ac:spMkLst>
            <pc:docMk/>
            <pc:sldMk cId="432853895" sldId="8957"/>
            <ac:spMk id="8" creationId="{BB2BE0EF-C672-83A2-8BB9-2F93F80D9D1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D61072-73DA-A04B-8A41-67DE4C728D5B}" type="datetimeFigureOut">
              <a:rPr lang="en-US" smtClean="0"/>
              <a:t>6/17/2026</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5683-8446-064B-AD30-47BA72480F7C}" type="datetimeFigureOut">
              <a:rPr lang="en-US" smtClean="0"/>
              <a:t>6/17/2026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link.us-1.lytho.us/i/1781553929078b6565430-aebb-4482-a4e1-fd2dd92c2d5a#alumni-club-t-shirt-templat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urdueforlife.org/alumni-leaders/clubs/alumni-club-leadership-rost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a:t>
            </a:fld>
            <a:endParaRPr lang="en-US"/>
          </a:p>
        </p:txBody>
      </p:sp>
    </p:spTree>
    <p:extLst>
      <p:ext uri="{BB962C8B-B14F-4D97-AF65-F5344CB8AC3E}">
        <p14:creationId xmlns:p14="http://schemas.microsoft.com/office/powerpoint/2010/main" val="247079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24F6E-C470-57E4-D5A3-0BA4BE14D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2D103-7526-6382-D0CA-9F962B01A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E03F7-2D60-B589-D2A4-BFF2C90AE0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F41DA1-39A2-DAF6-6C9B-8C828F18918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087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DC479-F097-911A-812C-B6B910301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6AC95-D043-E715-27AA-4DF5FFFF2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DFCB4C-4395-B726-5054-332A180573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26F8AE-0C8C-BEEC-0EC9-273B62F414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694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5E14E-DF47-5B03-ABCE-A389602CE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C8C05-7E0F-7672-9F83-0B069FB28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B79E7-6563-9B3A-6B1F-999889C3E3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E5D3DE-AA9B-152F-849F-F1C4886DCCC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201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82389-672F-68A9-EA84-DDD7EDAF3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098DE-EB8F-6A6E-4BB4-DD9FD4DA2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EF9F7-3E3E-8E8A-23D8-B05E02B86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042FEA-9CF0-2279-2CD4-7E1D4CB792F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309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B7ADD-C7D8-8C93-72FD-5D1CE2608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4B3A0-3C3C-6332-3483-C3DC90FA5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E3420C-AA08-C1B2-C1C9-A9904D8DC7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927438-EDB8-1C32-9F68-244F991101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058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B2D59-BFFE-F94F-205F-5B2D01681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A8991-70AD-94D7-5742-7524CC7BCAE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6A1A908-02B1-2673-6A75-0F9435A279EA}"/>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p>
          <a:p>
            <a:endParaRPr lang="en-US">
              <a:ea typeface="Calibri"/>
              <a:cs typeface="Calibri"/>
            </a:endParaRPr>
          </a:p>
          <a:p>
            <a:r>
              <a:rPr lang="en-US">
                <a:ea typeface="Calibri"/>
                <a:cs typeface="Calibri"/>
              </a:rPr>
              <a:t>May we will discuss great events, strategic planning for end of year.</a:t>
            </a:r>
          </a:p>
        </p:txBody>
      </p:sp>
      <p:sp>
        <p:nvSpPr>
          <p:cNvPr id="4" name="Slide Number Placeholder 3">
            <a:extLst>
              <a:ext uri="{FF2B5EF4-FFF2-40B4-BE49-F238E27FC236}">
                <a16:creationId xmlns:a16="http://schemas.microsoft.com/office/drawing/2014/main" id="{382E9ECF-E7F0-DA17-5014-013F0322CA7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680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40820-3E0F-DB19-D41A-8261BBF1F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91514-D7FB-FC1C-CFF7-649D39788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C0D68-875C-58D2-7EB8-E20D8AE4F9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AE30D0-E0B6-8CF5-78EB-B8BC5263374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48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B777B-F95E-8A59-C883-9B0366B1E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52F2B-EC80-0308-8091-866BA2E22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42E22-9EDB-B139-15E3-9DAE0C911C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40A40A-D7D6-50DD-6EDF-82EB03A5472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888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AE3CF-21EE-F5DF-725B-19D81943C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8ED147-2F33-6FD6-EE7D-C7C291FBF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8163C-332E-B18E-1DAB-D9D933599D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14B36A-64B1-0291-6796-307C23A246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520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C996B-78EC-D984-BDD3-7F162F32AB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2A5B5-9B93-FE16-A5BA-857D849DD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898AD-0506-08CD-417C-D3FE02B2BA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A6C913-17AC-E9B3-43C8-110D302BA6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0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a:t>
            </a:fld>
            <a:endParaRPr lang="en-US"/>
          </a:p>
        </p:txBody>
      </p:sp>
    </p:spTree>
    <p:extLst>
      <p:ext uri="{BB962C8B-B14F-4D97-AF65-F5344CB8AC3E}">
        <p14:creationId xmlns:p14="http://schemas.microsoft.com/office/powerpoint/2010/main" val="1649331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18E38-D7D3-A248-429D-806FD0D22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FBCC5-8F0D-3FAD-2BC9-45E7AFA6A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7FD2B-3ADE-98DD-97C5-D18234FA18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7B1B40-E104-E42A-1234-1BCD6BC1069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975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A96B1-125B-FCE6-2FAF-D4437D34D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C6F5F-3808-A714-BE4B-D0684279A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CB71A4-8948-47AC-91D2-707991A39E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2AD638-4BE8-D9E4-C1B5-7BDADB25D3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976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448DB-0735-FD27-4085-B03492E79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A7230-342B-53B4-8547-331691C3E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A9AE4-CBC6-0BB0-66F7-0D74956C68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60DE67-57F5-3410-5B3E-EE9C3E9B70D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72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E6010-F3CC-303B-E782-DE2D7FAB9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6A58C-575E-9031-D8E2-3F2863129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79EF6-A34A-A584-5C93-5435B84511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116FFE-27E8-2936-36F7-F7DEDB669A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965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62642-773C-A5E1-39CC-1B0247EBE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16BD9-7578-D669-8C4E-86669AD4E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536E7-5A91-C7C5-04F7-17274A234C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29643E-5FC3-6280-26D0-9E1C1288524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034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5D1A0-7634-E4EF-C7C4-C45F096EE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0C1EF-7A9A-E5A1-1496-5B58A09A6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9E46A-1155-1819-92DB-14CE6644FD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EEBA87-353E-14E4-800C-C71951FC36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342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B5CD-DEDE-EBE1-1786-F85BEBA60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C11C5-B0AC-BB8E-708E-155EB15B66E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AB39406-0BC6-5DD3-0FD2-551A16562066}"/>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endParaRPr lang="en-US"/>
          </a:p>
        </p:txBody>
      </p:sp>
      <p:sp>
        <p:nvSpPr>
          <p:cNvPr id="4" name="Slide Number Placeholder 3">
            <a:extLst>
              <a:ext uri="{FF2B5EF4-FFF2-40B4-BE49-F238E27FC236}">
                <a16:creationId xmlns:a16="http://schemas.microsoft.com/office/drawing/2014/main" id="{AC256320-6CA7-DAC5-D3EA-00BEB9708C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037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D7F0D-C301-B80D-90C8-E61EA03E7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E6DE3-E431-9AB2-DDE4-C940A6BD899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5AB73A6-8702-6FBD-73CC-F5CC6297EE6C}"/>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endParaRPr lang="en-US"/>
          </a:p>
        </p:txBody>
      </p:sp>
      <p:sp>
        <p:nvSpPr>
          <p:cNvPr id="4" name="Slide Number Placeholder 3">
            <a:extLst>
              <a:ext uri="{FF2B5EF4-FFF2-40B4-BE49-F238E27FC236}">
                <a16:creationId xmlns:a16="http://schemas.microsoft.com/office/drawing/2014/main" id="{71AFFB58-94F5-14A0-8FBE-2CAD04C038C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237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6203-CE23-1E48-FE94-B2BE8198E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C4F47-098D-0A69-D10E-3D850596F8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538B75D-0F8E-5255-6235-9A5087C87C7B}"/>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endParaRPr lang="en-US"/>
          </a:p>
        </p:txBody>
      </p:sp>
      <p:sp>
        <p:nvSpPr>
          <p:cNvPr id="4" name="Slide Number Placeholder 3">
            <a:extLst>
              <a:ext uri="{FF2B5EF4-FFF2-40B4-BE49-F238E27FC236}">
                <a16:creationId xmlns:a16="http://schemas.microsoft.com/office/drawing/2014/main" id="{92E5EC1E-2899-5EAC-D095-ABCCB3C8D1C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955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0595B-C09A-7F77-AD26-12E86F504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1BC48-B38C-E82D-EBFB-E1373E700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A9918-142A-1A44-6025-673F2E4DDD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B30211-1A84-C5B7-41DE-9893547642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325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a:t>
            </a:fld>
            <a:endParaRPr lang="en-US"/>
          </a:p>
        </p:txBody>
      </p:sp>
    </p:spTree>
    <p:extLst>
      <p:ext uri="{BB962C8B-B14F-4D97-AF65-F5344CB8AC3E}">
        <p14:creationId xmlns:p14="http://schemas.microsoft.com/office/powerpoint/2010/main" val="912628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71C79-478D-9302-6233-F50BA812D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3D879-B555-E1B0-30E2-D72EBA9E26D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55F149F-34D3-7DE1-1933-3D348E61C6C7}"/>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p>
          <a:p>
            <a:endParaRPr lang="en-US">
              <a:ea typeface="Calibri"/>
              <a:cs typeface="Calibri"/>
            </a:endParaRPr>
          </a:p>
          <a:p>
            <a:r>
              <a:rPr lang="en-US">
                <a:ea typeface="Calibri"/>
                <a:cs typeface="Calibri"/>
              </a:rPr>
              <a:t>May we will discuss great events, strategic planning for end of year.</a:t>
            </a:r>
          </a:p>
        </p:txBody>
      </p:sp>
      <p:sp>
        <p:nvSpPr>
          <p:cNvPr id="4" name="Slide Number Placeholder 3">
            <a:extLst>
              <a:ext uri="{FF2B5EF4-FFF2-40B4-BE49-F238E27FC236}">
                <a16:creationId xmlns:a16="http://schemas.microsoft.com/office/drawing/2014/main" id="{A1DCD577-B0CC-9EAB-6B21-4EB7BED985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172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Darien – Does everyone know what FOMO is?</a:t>
            </a:r>
          </a:p>
        </p:txBody>
      </p:sp>
      <p:sp>
        <p:nvSpPr>
          <p:cNvPr id="4" name="Slide Number Placeholder 3"/>
          <p:cNvSpPr>
            <a:spLocks noGrp="1"/>
          </p:cNvSpPr>
          <p:nvPr>
            <p:ph type="sldNum" sz="quarter" idx="5"/>
          </p:nvPr>
        </p:nvSpPr>
        <p:spPr/>
        <p:txBody>
          <a:bodyPr/>
          <a:lstStyle/>
          <a:p>
            <a:fld id="{37C63BD6-9A76-3E42-9DF3-1D28BC75B5C8}" type="slidenum">
              <a:rPr lang="en-US" smtClean="0"/>
              <a:t>31</a:t>
            </a:fld>
            <a:endParaRPr lang="en-US"/>
          </a:p>
        </p:txBody>
      </p:sp>
    </p:spTree>
    <p:extLst>
      <p:ext uri="{BB962C8B-B14F-4D97-AF65-F5344CB8AC3E}">
        <p14:creationId xmlns:p14="http://schemas.microsoft.com/office/powerpoint/2010/main" val="2205797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D2C8F-5BB0-1988-74D7-346CEB4BF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04316-C265-9551-6673-1F77E2126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8FC5B-6DD5-2144-971A-439691366D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6121AA-A18A-17E5-AF7E-0FB88DAFBA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455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80D3A-C9B5-991E-ED3F-32390672A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97AB5-CC67-18D3-6D7A-A9BE72E63FF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E1436CD-4A20-2EF4-39DC-A395D1F2E1C7}"/>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p>
          <a:p>
            <a:endParaRPr lang="en-US">
              <a:ea typeface="Calibri"/>
              <a:cs typeface="Calibri"/>
            </a:endParaRPr>
          </a:p>
          <a:p>
            <a:r>
              <a:rPr lang="en-US">
                <a:ea typeface="Calibri"/>
                <a:cs typeface="Calibri"/>
              </a:rPr>
              <a:t>May we will discuss great events, strategic planning for end of year.</a:t>
            </a:r>
          </a:p>
        </p:txBody>
      </p:sp>
      <p:sp>
        <p:nvSpPr>
          <p:cNvPr id="4" name="Slide Number Placeholder 3">
            <a:extLst>
              <a:ext uri="{FF2B5EF4-FFF2-40B4-BE49-F238E27FC236}">
                <a16:creationId xmlns:a16="http://schemas.microsoft.com/office/drawing/2014/main" id="{3852EC23-E103-07A8-ADC4-0D175274C9E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929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use the term FUNDRAISING</a:t>
            </a:r>
          </a:p>
        </p:txBody>
      </p:sp>
      <p:sp>
        <p:nvSpPr>
          <p:cNvPr id="4" name="Slide Number Placeholder 3"/>
          <p:cNvSpPr>
            <a:spLocks noGrp="1"/>
          </p:cNvSpPr>
          <p:nvPr>
            <p:ph type="sldNum" sz="quarter" idx="5"/>
          </p:nvPr>
        </p:nvSpPr>
        <p:spPr/>
        <p:txBody>
          <a:bodyPr/>
          <a:lstStyle/>
          <a:p>
            <a:fld id="{37C63BD6-9A76-3E42-9DF3-1D28BC75B5C8}" type="slidenum">
              <a:rPr lang="en-US" smtClean="0"/>
              <a:t>35</a:t>
            </a:fld>
            <a:endParaRPr lang="en-US"/>
          </a:p>
        </p:txBody>
      </p:sp>
    </p:spTree>
    <p:extLst>
      <p:ext uri="{BB962C8B-B14F-4D97-AF65-F5344CB8AC3E}">
        <p14:creationId xmlns:p14="http://schemas.microsoft.com/office/powerpoint/2010/main" val="1038005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apple-system"/>
                <a:hlinkClick r:id="rId3" tooltip="https://link.us-1.lytho.us/i/1781553929078b6565430-aebb-4482-a4e1-fd2dd92c2d5a#alumni-club-t-shirt-templates"/>
              </a:rPr>
              <a:t>https://link.us-1.lytho.us/i/1781553929078b6565430-aebb-4482-a4e1-fd2dd92c2d5a#alumni-club-t-shirt-templates</a:t>
            </a:r>
            <a:endParaRPr lang="en-US">
              <a:effectLst/>
              <a:latin typeface="-apple-system"/>
            </a:endParaRPr>
          </a:p>
        </p:txBody>
      </p:sp>
      <p:sp>
        <p:nvSpPr>
          <p:cNvPr id="4" name="Slide Number Placeholder 3"/>
          <p:cNvSpPr>
            <a:spLocks noGrp="1"/>
          </p:cNvSpPr>
          <p:nvPr>
            <p:ph type="sldNum" sz="quarter" idx="5"/>
          </p:nvPr>
        </p:nvSpPr>
        <p:spPr/>
        <p:txBody>
          <a:bodyPr/>
          <a:lstStyle/>
          <a:p>
            <a:fld id="{37C63BD6-9A76-3E42-9DF3-1D28BC75B5C8}" type="slidenum">
              <a:rPr lang="en-US" smtClean="0"/>
              <a:t>36</a:t>
            </a:fld>
            <a:endParaRPr lang="en-US"/>
          </a:p>
        </p:txBody>
      </p:sp>
    </p:spTree>
    <p:extLst>
      <p:ext uri="{BB962C8B-B14F-4D97-AF65-F5344CB8AC3E}">
        <p14:creationId xmlns:p14="http://schemas.microsoft.com/office/powerpoint/2010/main" val="3868419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38</a:t>
            </a:fld>
            <a:endParaRPr lang="en-US"/>
          </a:p>
        </p:txBody>
      </p:sp>
    </p:spTree>
    <p:extLst>
      <p:ext uri="{BB962C8B-B14F-4D97-AF65-F5344CB8AC3E}">
        <p14:creationId xmlns:p14="http://schemas.microsoft.com/office/powerpoint/2010/main" val="3135172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0069D-C7CA-82FB-5A5D-39BD03F07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09156-A493-A9D3-3AC8-469C959E2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C0965-DCE1-974E-FEB9-86490451A6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48D59F-F701-D517-60C2-BC76BEA268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671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40820-3E0F-DB19-D41A-8261BBF1F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91514-D7FB-FC1C-CFF7-649D39788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C0D68-875C-58D2-7EB8-E20D8AE4F9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AE30D0-E0B6-8CF5-78EB-B8BC5263374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139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6F7E7-D553-90C2-3E62-537B49C37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D2963-0EE9-654C-A8AD-DE4DB2488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AE13F-7ECC-4310-0254-7233EC0B2D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4F3ABA-3544-6EDB-A335-EB1E3839712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79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24242"/>
                </a:solidFill>
                <a:effectLst/>
                <a:latin typeface="Franklin Gothic Medium" panose="020B0603020102020204" pitchFamily="34" charset="0"/>
              </a:rPr>
              <a:t>Impact: Reinforces Purdue’s strength in career readiness and workforce alignment, enhancing its global competitiveness and reputation.</a:t>
            </a:r>
          </a:p>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a:t>
            </a:fld>
            <a:endParaRPr lang="en-US"/>
          </a:p>
        </p:txBody>
      </p:sp>
    </p:spTree>
    <p:extLst>
      <p:ext uri="{BB962C8B-B14F-4D97-AF65-F5344CB8AC3E}">
        <p14:creationId xmlns:p14="http://schemas.microsoft.com/office/powerpoint/2010/main" val="3492361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42</a:t>
            </a:fld>
            <a:endParaRPr lang="en-US"/>
          </a:p>
        </p:txBody>
      </p:sp>
    </p:spTree>
    <p:extLst>
      <p:ext uri="{BB962C8B-B14F-4D97-AF65-F5344CB8AC3E}">
        <p14:creationId xmlns:p14="http://schemas.microsoft.com/office/powerpoint/2010/main" val="994074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A1150-AB74-B127-AD0A-F43FA5E3D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BE56C-597A-D785-8900-0B25D7E30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CEB4E-AF55-061D-128F-C0B210F2B6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24242"/>
                </a:solidFill>
                <a:effectLst/>
                <a:latin typeface="Franklin Gothic Medium" panose="020B0603020102020204" pitchFamily="34" charset="0"/>
              </a:rPr>
              <a:t>https://www.purdue.edu/teaching-learning/hire-purdue/?utm_source=meta&amp;utm_medium=cpc&amp;utm_campaign=hirepurdue&amp;utm_term&amp;utm_content=video&amp;fbclid=IwdGRleASe9RRleHRuA2FlbQEwAGFkaWQBqzD2i1Rc-3NydGMGYXBwX2lkCjY2Mjg1NjgzNzkAAR5UJniaUHm6P-85gCo_7KmVHI-FyIwNKkpKPiocNNxm-nQTpHA93sKi744T1g_aem_dAahyNGBxdnPbja3hkU60w&amp;utm_id=120242922299660027</a:t>
            </a:r>
            <a:endParaRPr lang="en-US"/>
          </a:p>
        </p:txBody>
      </p:sp>
      <p:sp>
        <p:nvSpPr>
          <p:cNvPr id="4" name="Slide Number Placeholder 3">
            <a:extLst>
              <a:ext uri="{FF2B5EF4-FFF2-40B4-BE49-F238E27FC236}">
                <a16:creationId xmlns:a16="http://schemas.microsoft.com/office/drawing/2014/main" id="{01525E7C-175D-64E4-F160-4C520C706115}"/>
              </a:ext>
            </a:extLst>
          </p:cNvPr>
          <p:cNvSpPr>
            <a:spLocks noGrp="1"/>
          </p:cNvSpPr>
          <p:nvPr>
            <p:ph type="sldNum" sz="quarter" idx="5"/>
          </p:nvPr>
        </p:nvSpPr>
        <p:spPr/>
        <p:txBody>
          <a:bodyPr/>
          <a:lstStyle/>
          <a:p>
            <a:fld id="{37C63BD6-9A76-3E42-9DF3-1D28BC75B5C8}" type="slidenum">
              <a:rPr lang="en-US" smtClean="0"/>
              <a:t>5</a:t>
            </a:fld>
            <a:endParaRPr lang="en-US"/>
          </a:p>
        </p:txBody>
      </p:sp>
    </p:spTree>
    <p:extLst>
      <p:ext uri="{BB962C8B-B14F-4D97-AF65-F5344CB8AC3E}">
        <p14:creationId xmlns:p14="http://schemas.microsoft.com/office/powerpoint/2010/main" val="3315424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C2680-69A5-AE89-3EC6-D071D00D6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06072-5B91-3634-1502-48C592938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4BBAD-E430-4A47-FD1D-329068D4C7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487961-387B-B444-0FCB-2E4793AB2A27}"/>
              </a:ext>
            </a:extLst>
          </p:cNvPr>
          <p:cNvSpPr>
            <a:spLocks noGrp="1"/>
          </p:cNvSpPr>
          <p:nvPr>
            <p:ph type="sldNum" sz="quarter" idx="5"/>
          </p:nvPr>
        </p:nvSpPr>
        <p:spPr/>
        <p:txBody>
          <a:bodyPr/>
          <a:lstStyle/>
          <a:p>
            <a:fld id="{37C63BD6-9A76-3E42-9DF3-1D28BC75B5C8}" type="slidenum">
              <a:rPr lang="en-US" smtClean="0"/>
              <a:t>6</a:t>
            </a:fld>
            <a:endParaRPr lang="en-US"/>
          </a:p>
        </p:txBody>
      </p:sp>
    </p:spTree>
    <p:extLst>
      <p:ext uri="{BB962C8B-B14F-4D97-AF65-F5344CB8AC3E}">
        <p14:creationId xmlns:p14="http://schemas.microsoft.com/office/powerpoint/2010/main" val="402138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4CF17-4E34-047A-058F-B25CD1B64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71D09-60F1-D765-AE4A-1771D5CB0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FBFF7-D699-9ABE-AA34-56892EA062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DE3FD1-DF59-DB9F-8E30-1B84674FB58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772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E3E65-2508-A25B-A365-8BC7BA456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A2413-9ECC-02CE-4816-9585E3FFE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84FCC-EC4F-0396-5239-C4071FE931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906F12-3D56-5258-55C2-A32C3D8F7D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959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89C0C-E145-F948-9641-0EA7B2256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DC439-DA4E-EB7C-C018-A012FE556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91483-EB91-5A47-18B4-A2C9863414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effectLst/>
                <a:uLnTx/>
                <a:uFillTx/>
                <a:latin typeface="Franklin Gothic Medium" panose="020B0603020102020204" pitchFamily="34" charset="0"/>
                <a:ea typeface="+mn-ea"/>
                <a:cs typeface="+mn-cs"/>
                <a:hlinkClick r:id="rId3"/>
              </a:rPr>
              <a:t>https://www.purdueforlife.org/alumni-leaders/clubs/alumni-club-leadership-roster/</a:t>
            </a:r>
            <a:endParaRPr kumimoji="0" lang="en-US" sz="1200" i="0" u="none" strike="noStrike" kern="1200" cap="none" spc="0" normalizeH="0" baseline="0" noProof="0">
              <a:ln>
                <a:noFill/>
              </a:ln>
              <a:effectLst/>
              <a:uLnTx/>
              <a:uFillTx/>
              <a:latin typeface="Franklin Gothic Medium" panose="020B0603020102020204" pitchFamily="34" charset="0"/>
              <a:ea typeface="+mn-ea"/>
              <a:cs typeface="+mn-cs"/>
            </a:endParaRPr>
          </a:p>
          <a:p>
            <a:endParaRPr lang="en-US"/>
          </a:p>
        </p:txBody>
      </p:sp>
      <p:sp>
        <p:nvSpPr>
          <p:cNvPr id="4" name="Slide Number Placeholder 3">
            <a:extLst>
              <a:ext uri="{FF2B5EF4-FFF2-40B4-BE49-F238E27FC236}">
                <a16:creationId xmlns:a16="http://schemas.microsoft.com/office/drawing/2014/main" id="{E5E8D157-A441-2E46-2D83-E8D3315D4AC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4842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pic>
        <p:nvPicPr>
          <p:cNvPr id="9" name="Gold Triangle">
            <a:extLst>
              <a:ext uri="{FF2B5EF4-FFF2-40B4-BE49-F238E27FC236}">
                <a16:creationId xmlns:a16="http://schemas.microsoft.com/office/drawing/2014/main" id="{E70078DF-893B-3648-9805-A5BF17734C50}"/>
              </a:ext>
            </a:extLst>
          </p:cNvPr>
          <p:cNvPicPr>
            <a:picLocks noChangeAspect="1"/>
          </p:cNvPicPr>
          <p:nvPr userDrawn="1"/>
        </p:nvPicPr>
        <p:blipFill>
          <a:blip r:embed="rId2"/>
          <a:stretch>
            <a:fillRect/>
          </a:stretch>
        </p:blipFill>
        <p:spPr>
          <a:xfrm>
            <a:off x="10414000" y="0"/>
            <a:ext cx="1778000" cy="6858000"/>
          </a:xfrm>
          <a:prstGeom prst="rect">
            <a:avLst/>
          </a:prstGeom>
        </p:spPr>
      </p:pic>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a:solidFill>
                <a:schemeClr val="bg1"/>
              </a:solidFill>
            </a:endParaRPr>
          </a:p>
        </p:txBody>
      </p:sp>
      <p:sp>
        <p:nvSpPr>
          <p:cNvPr id="15" name="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17" name="Purdue Logo" descr="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stretch>
            <a:fillRect/>
          </a:stretch>
        </p:blipFill>
        <p:spPr>
          <a:xfrm>
            <a:off x="1020306" y="5972250"/>
            <a:ext cx="2463665" cy="440990"/>
          </a:xfrm>
          <a:prstGeom prst="rect">
            <a:avLst/>
          </a:prstGeom>
        </p:spPr>
      </p:pic>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28216268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123670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83414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739065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A85743F-DCAE-A9EE-5293-03DFB306B0F8}"/>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95668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162900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040162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94946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42369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4647B2B3-AD22-934B-7901-EF00010BA35F}"/>
              </a:ext>
            </a:extLst>
          </p:cNvPr>
          <p:cNvSpPr>
            <a:spLocks noGrp="1"/>
          </p:cNvSpPr>
          <p:nvPr>
            <p:ph type="sldNum" sz="quarter" idx="18"/>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44338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26817" y="-9525"/>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1950624" y="3990085"/>
            <a:ext cx="7096269" cy="336015"/>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82200" y="-19050"/>
            <a:ext cx="2241409" cy="6877050"/>
          </a:xfrm>
          <a:prstGeom prst="rect">
            <a:avLst/>
          </a:prstGeom>
        </p:spPr>
      </p:pic>
      <p:sp>
        <p:nvSpPr>
          <p:cNvPr id="7" name="Date"/>
          <p:cNvSpPr>
            <a:spLocks noGrp="1"/>
          </p:cNvSpPr>
          <p:nvPr>
            <p:ph type="dt" sz="half" idx="10"/>
          </p:nvPr>
        </p:nvSpPr>
        <p:spPr>
          <a:xfrm>
            <a:off x="10917521" y="6372048"/>
            <a:ext cx="1020348" cy="323968"/>
          </a:xfrm>
          <a:prstGeom prst="rect">
            <a:avLst/>
          </a:prstGeom>
        </p:spPr>
        <p:txBody>
          <a:bodyPr/>
          <a:lstStyle>
            <a:lvl1pPr algn="r">
              <a:defRPr sz="1400">
                <a:solidFill>
                  <a:schemeClr val="bg2">
                    <a:alpha val="70000"/>
                  </a:schemeClr>
                </a:solidFill>
              </a:defRPr>
            </a:lvl1pPr>
          </a:lstStyle>
          <a:p>
            <a:fld id="{049DC8E1-D369-0F48-9062-BB068AFD07CE}" type="datetime1">
              <a:rPr lang="en-US" smtClean="0"/>
              <a:pPr/>
              <a:t>6/17/2026</a:t>
            </a:fld>
            <a:endParaRPr lang="en-US"/>
          </a:p>
        </p:txBody>
      </p:sp>
      <p:pic>
        <p:nvPicPr>
          <p:cNvPr id="14" name="Picture 13">
            <a:extLst>
              <a:ext uri="{FF2B5EF4-FFF2-40B4-BE49-F238E27FC236}">
                <a16:creationId xmlns:a16="http://schemas.microsoft.com/office/drawing/2014/main" id="{38C43991-629C-3B4D-813A-EBEEECA6C686}"/>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A8C6DC60-EE89-734D-242E-5043417AC8BC}"/>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788388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61DDC806-6E08-B58A-6B09-ECD209B759DB}"/>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962767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70480C45-204B-0517-4FC2-236945E741BF}"/>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47721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6" name="Slide Number Placeholder 5">
            <a:extLst>
              <a:ext uri="{FF2B5EF4-FFF2-40B4-BE49-F238E27FC236}">
                <a16:creationId xmlns:a16="http://schemas.microsoft.com/office/drawing/2014/main" id="{ADA3C43D-3312-15BB-B055-F99C088EB6F8}"/>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92210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720A2560-8530-94AA-9E7F-F5A56AB4E3D7}"/>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050643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91B72767-6954-6B12-1677-BE947CE88EB8}"/>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74925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C45827-5CB3-E873-7680-6D8C2AAB95D6}"/>
              </a:ext>
            </a:extLst>
          </p:cNvPr>
          <p:cNvSpPr>
            <a:spLocks noGrp="1"/>
          </p:cNvSpPr>
          <p:nvPr>
            <p:ph type="sldNum" sz="quarter" idx="2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14210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01CBD603-B977-E0E5-7C2E-C0061CD0B72C}"/>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695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53729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064353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ntent Slide - Copy">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371600" y="1962540"/>
            <a:ext cx="7074729"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14" name="Slide Number Placeholder 2">
            <a:extLst>
              <a:ext uri="{FF2B5EF4-FFF2-40B4-BE49-F238E27FC236}">
                <a16:creationId xmlns:a16="http://schemas.microsoft.com/office/drawing/2014/main" id="{7141A4DC-D783-3D49-89CD-7EDF52A6CEEA}"/>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15" name="Line">
            <a:extLst>
              <a:ext uri="{FF2B5EF4-FFF2-40B4-BE49-F238E27FC236}">
                <a16:creationId xmlns:a16="http://schemas.microsoft.com/office/drawing/2014/main" id="{935A125B-7722-5C47-A421-3A89E11EE7EC}"/>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BF3D23F-0621-3A42-A3EE-D8C9352B5DD0}"/>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54966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777309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3223C719-BBA8-8B6C-9920-142BDE7BBF5C}"/>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853954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115725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330758792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370606" y="1965960"/>
            <a:ext cx="4837904"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65960"/>
            <a:ext cx="4837905" cy="2982913"/>
          </a:xfrm>
          <a:prstGeom prst="rect">
            <a:avLst/>
          </a:prstGeo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pic>
        <p:nvPicPr>
          <p:cNvPr id="12" name="Picture 11">
            <a:extLst>
              <a:ext uri="{FF2B5EF4-FFF2-40B4-BE49-F238E27FC236}">
                <a16:creationId xmlns:a16="http://schemas.microsoft.com/office/drawing/2014/main" id="{92B95935-E76D-194A-84B6-5E8417ACB18A}"/>
              </a:ext>
            </a:extLst>
          </p:cNvPr>
          <p:cNvPicPr>
            <a:picLocks noChangeAspect="1"/>
          </p:cNvPicPr>
          <p:nvPr userDrawn="1"/>
        </p:nvPicPr>
        <p:blipFill>
          <a:blip r:embed="rId3"/>
          <a:srcRect/>
          <a:stretch/>
        </p:blipFill>
        <p:spPr>
          <a:xfrm>
            <a:off x="566514" y="5829300"/>
            <a:ext cx="1345002" cy="739751"/>
          </a:xfrm>
          <a:prstGeom prst="rect">
            <a:avLst/>
          </a:prstGeom>
        </p:spPr>
      </p:pic>
      <p:sp>
        <p:nvSpPr>
          <p:cNvPr id="13" name="Slide Number Placeholder 2">
            <a:extLst>
              <a:ext uri="{FF2B5EF4-FFF2-40B4-BE49-F238E27FC236}">
                <a16:creationId xmlns:a16="http://schemas.microsoft.com/office/drawing/2014/main" id="{EA899A71-E1FE-7A45-B038-482EA82CC6AB}"/>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14" name="Line">
            <a:extLst>
              <a:ext uri="{FF2B5EF4-FFF2-40B4-BE49-F238E27FC236}">
                <a16:creationId xmlns:a16="http://schemas.microsoft.com/office/drawing/2014/main" id="{92C4854B-F247-5741-AB23-002A2BB08206}"/>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5014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370606" y="1965960"/>
            <a:ext cx="4837904"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65960"/>
            <a:ext cx="4837905" cy="2982913"/>
          </a:xfrm>
          <a:prstGeom prst="rect">
            <a:avLst/>
          </a:prstGeo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pic>
        <p:nvPicPr>
          <p:cNvPr id="12" name="Picture 11">
            <a:extLst>
              <a:ext uri="{FF2B5EF4-FFF2-40B4-BE49-F238E27FC236}">
                <a16:creationId xmlns:a16="http://schemas.microsoft.com/office/drawing/2014/main" id="{92B95935-E76D-194A-84B6-5E8417ACB18A}"/>
              </a:ext>
            </a:extLst>
          </p:cNvPr>
          <p:cNvPicPr>
            <a:picLocks noChangeAspect="1"/>
          </p:cNvPicPr>
          <p:nvPr userDrawn="1"/>
        </p:nvPicPr>
        <p:blipFill>
          <a:blip r:embed="rId3"/>
          <a:srcRect/>
          <a:stretch/>
        </p:blipFill>
        <p:spPr>
          <a:xfrm>
            <a:off x="566514" y="5829300"/>
            <a:ext cx="1345002" cy="739751"/>
          </a:xfrm>
          <a:prstGeom prst="rect">
            <a:avLst/>
          </a:prstGeom>
        </p:spPr>
      </p:pic>
      <p:sp>
        <p:nvSpPr>
          <p:cNvPr id="13" name="Slide Number Placeholder 2">
            <a:extLst>
              <a:ext uri="{FF2B5EF4-FFF2-40B4-BE49-F238E27FC236}">
                <a16:creationId xmlns:a16="http://schemas.microsoft.com/office/drawing/2014/main" id="{EA899A71-E1FE-7A45-B038-482EA82CC6AB}"/>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14" name="Line">
            <a:extLst>
              <a:ext uri="{FF2B5EF4-FFF2-40B4-BE49-F238E27FC236}">
                <a16:creationId xmlns:a16="http://schemas.microsoft.com/office/drawing/2014/main" id="{92C4854B-F247-5741-AB23-002A2BB08206}"/>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4188203" cy="754822"/>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a:t>Brief photo caption. Place in top left or right corner. </a:t>
            </a:r>
            <a:r>
              <a:rPr lang="en-US" err="1"/>
              <a:t>Acumin</a:t>
            </a:r>
            <a:r>
              <a:rPr lang="en-US"/>
              <a:t> Pro Bold 18 pt. Make text black or white for legibility.</a:t>
            </a:r>
          </a:p>
        </p:txBody>
      </p:sp>
      <p:pic>
        <p:nvPicPr>
          <p:cNvPr id="10" name="Gold Triangle">
            <a:extLst>
              <a:ext uri="{FF2B5EF4-FFF2-40B4-BE49-F238E27FC236}">
                <a16:creationId xmlns:a16="http://schemas.microsoft.com/office/drawing/2014/main" id="{3EF0B125-032B-B44A-9FE2-88884A0C13D7}"/>
              </a:ext>
            </a:extLst>
          </p:cNvPr>
          <p:cNvPicPr>
            <a:picLocks noChangeAspect="1"/>
          </p:cNvPicPr>
          <p:nvPr userDrawn="1"/>
        </p:nvPicPr>
        <p:blipFill>
          <a:blip r:embed="rId2"/>
          <a:stretch>
            <a:fillRect/>
          </a:stretch>
        </p:blipFill>
        <p:spPr>
          <a:xfrm>
            <a:off x="10427177" y="0"/>
            <a:ext cx="1778000" cy="6858000"/>
          </a:xfrm>
          <a:prstGeom prst="rect">
            <a:avLst/>
          </a:prstGeom>
        </p:spPr>
      </p:pic>
      <p:sp>
        <p:nvSpPr>
          <p:cNvPr id="11" name="Slide Number Placeholder 2">
            <a:extLst>
              <a:ext uri="{FF2B5EF4-FFF2-40B4-BE49-F238E27FC236}">
                <a16:creationId xmlns:a16="http://schemas.microsoft.com/office/drawing/2014/main" id="{0B4B774D-C69E-CB46-8C6A-455BB9653C68}"/>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a:solidFill>
                <a:schemeClr val="bg2">
                  <a:alpha val="70000"/>
                </a:schemeClr>
              </a:solidFill>
            </a:endParaRPr>
          </a:p>
        </p:txBody>
      </p:sp>
      <p:cxnSp>
        <p:nvCxnSpPr>
          <p:cNvPr id="13" name="Line">
            <a:extLst>
              <a:ext uri="{FF2B5EF4-FFF2-40B4-BE49-F238E27FC236}">
                <a16:creationId xmlns:a16="http://schemas.microsoft.com/office/drawing/2014/main" id="{074D5FC6-7A47-D946-9FEB-ED9CE1085E0A}"/>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00EF165-4115-2946-8C38-D819512B8E4D}"/>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300">
                <a:solidFill>
                  <a:schemeClr val="accent2"/>
                </a:solidFill>
                <a:latin typeface="United Sans Cond Medium" pitchFamily="2" charset="77"/>
              </a:defRPr>
            </a:lvl1pPr>
          </a:lstStyle>
          <a:p>
            <a:r>
              <a:rPr lang="en-US" b="1" spc="0">
                <a:latin typeface="United Sans Reg Medium" pitchFamily="2" charset="77"/>
              </a:rPr>
              <a:t>123(CAPS)</a:t>
            </a:r>
            <a:endParaRPr lang="en-US"/>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prstGeom prst="rect">
            <a:avLst/>
          </a:prstGeo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 (ALL CAPS)</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pic>
        <p:nvPicPr>
          <p:cNvPr id="14" name="Gold Triangle">
            <a:extLst>
              <a:ext uri="{FF2B5EF4-FFF2-40B4-BE49-F238E27FC236}">
                <a16:creationId xmlns:a16="http://schemas.microsoft.com/office/drawing/2014/main" id="{C3095A73-F97F-3941-B3EF-BEBE9F042466}"/>
              </a:ext>
            </a:extLst>
          </p:cNvPr>
          <p:cNvPicPr>
            <a:picLocks noChangeAspect="1"/>
          </p:cNvPicPr>
          <p:nvPr userDrawn="1"/>
        </p:nvPicPr>
        <p:blipFill>
          <a:blip r:embed="rId2">
            <a:grayscl/>
          </a:blip>
          <a:stretch>
            <a:fillRect/>
          </a:stretch>
        </p:blipFill>
        <p:spPr>
          <a:xfrm>
            <a:off x="10414001" y="0"/>
            <a:ext cx="1778000" cy="6858000"/>
          </a:xfrm>
          <a:prstGeom prst="rect">
            <a:avLst/>
          </a:prstGeom>
        </p:spPr>
      </p:pic>
      <p:pic>
        <p:nvPicPr>
          <p:cNvPr id="17" name="Picture 16">
            <a:extLst>
              <a:ext uri="{FF2B5EF4-FFF2-40B4-BE49-F238E27FC236}">
                <a16:creationId xmlns:a16="http://schemas.microsoft.com/office/drawing/2014/main" id="{1F412C0C-614B-3946-9AC3-D98FE3CBE06D}"/>
              </a:ext>
            </a:extLst>
          </p:cNvPr>
          <p:cNvPicPr>
            <a:picLocks noChangeAspect="1"/>
          </p:cNvPicPr>
          <p:nvPr userDrawn="1"/>
        </p:nvPicPr>
        <p:blipFill>
          <a:blip r:embed="rId3"/>
          <a:srcRect/>
          <a:stretch/>
        </p:blipFill>
        <p:spPr>
          <a:xfrm>
            <a:off x="576072" y="5833872"/>
            <a:ext cx="1344168" cy="739293"/>
          </a:xfrm>
          <a:prstGeom prst="rect">
            <a:avLst/>
          </a:prstGeom>
        </p:spPr>
      </p:pic>
      <p:sp>
        <p:nvSpPr>
          <p:cNvPr id="18" name="Slide Number Placeholder 2">
            <a:extLst>
              <a:ext uri="{FF2B5EF4-FFF2-40B4-BE49-F238E27FC236}">
                <a16:creationId xmlns:a16="http://schemas.microsoft.com/office/drawing/2014/main" id="{C5E3A6DA-6C83-8A4D-8E69-CA7039F2F606}"/>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a:solidFill>
                <a:schemeClr val="bg2">
                  <a:alpha val="70000"/>
                </a:schemeClr>
              </a:solidFill>
            </a:endParaRPr>
          </a:p>
        </p:txBody>
      </p:sp>
      <p:cxnSp>
        <p:nvCxnSpPr>
          <p:cNvPr id="19" name="Line">
            <a:extLst>
              <a:ext uri="{FF2B5EF4-FFF2-40B4-BE49-F238E27FC236}">
                <a16:creationId xmlns:a16="http://schemas.microsoft.com/office/drawing/2014/main" id="{E084EF09-8FBA-4147-B00C-1068F723F3A3}"/>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 Slide - Fact/Highlight">
    <p:bg>
      <p:bgPr>
        <a:solidFill>
          <a:schemeClr val="accent4"/>
        </a:solidFill>
        <a:effectLst/>
      </p:bgPr>
    </p:bg>
    <p:spTree>
      <p:nvGrpSpPr>
        <p:cNvPr id="1" name=""/>
        <p:cNvGrpSpPr/>
        <p:nvPr/>
      </p:nvGrpSpPr>
      <p:grpSpPr>
        <a:xfrm>
          <a:off x="0" y="0"/>
          <a:ext cx="0" cy="0"/>
          <a:chOff x="0" y="0"/>
          <a:chExt cx="0" cy="0"/>
        </a:xfrm>
      </p:grpSpPr>
      <p:sp>
        <p:nvSpPr>
          <p:cNvPr id="13" name="Picture" descr="Picture Description">
            <a:extLst>
              <a:ext uri="{FF2B5EF4-FFF2-40B4-BE49-F238E27FC236}">
                <a16:creationId xmlns:a16="http://schemas.microsoft.com/office/drawing/2014/main" id="{28FD842F-2C35-974E-9F89-522A2FA053ED}"/>
              </a:ext>
            </a:extLst>
          </p:cNvPr>
          <p:cNvSpPr>
            <a:spLocks noGrp="1"/>
          </p:cNvSpPr>
          <p:nvPr>
            <p:ph type="pic" sz="quarter" idx="13"/>
          </p:nvPr>
        </p:nvSpPr>
        <p:spPr>
          <a:xfrm>
            <a:off x="-52627" y="-52627"/>
            <a:ext cx="12311302" cy="69797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8" name="Heading">
            <a:extLst>
              <a:ext uri="{FF2B5EF4-FFF2-40B4-BE49-F238E27FC236}">
                <a16:creationId xmlns:a16="http://schemas.microsoft.com/office/drawing/2014/main" id="{5C6AD52E-F9E3-F94D-BCA8-04C6CEB3AAE7}"/>
              </a:ext>
            </a:extLst>
          </p:cNvPr>
          <p:cNvSpPr>
            <a:spLocks noGrp="1"/>
          </p:cNvSpPr>
          <p:nvPr>
            <p:ph type="ctrTitle" hasCustomPrompt="1"/>
          </p:nvPr>
        </p:nvSpPr>
        <p:spPr bwMode="blackWhite">
          <a:xfrm>
            <a:off x="2432302" y="2215473"/>
            <a:ext cx="7140324" cy="2703497"/>
          </a:xfrm>
          <a:prstGeom prst="rect">
            <a:avLst/>
          </a:prstGeom>
          <a:noFill/>
          <a:ln w="38100">
            <a:noFill/>
          </a:ln>
        </p:spPr>
        <p:txBody>
          <a:bodyPr wrap="square" lIns="0" tIns="0" rIns="0" bIns="0" anchor="t" anchorCtr="0">
            <a:spAutoFit/>
          </a:bodyPr>
          <a:lstStyle>
            <a:lvl1pPr algn="ctr">
              <a:lnSpc>
                <a:spcPct val="80000"/>
              </a:lnSpc>
              <a:defRPr sz="7200" b="1" i="0" cap="none" spc="300">
                <a:solidFill>
                  <a:schemeClr val="accent4">
                    <a:lumMod val="95000"/>
                  </a:schemeClr>
                </a:solidFill>
                <a:latin typeface="United Sans Cd Md" pitchFamily="50" charset="0"/>
              </a:defRPr>
            </a:lvl1pPr>
          </a:lstStyle>
          <a:p>
            <a:r>
              <a:rPr lang="en-US" b="1" spc="0">
                <a:latin typeface="United Sans Reg Medium" pitchFamily="2" charset="77"/>
              </a:rPr>
              <a:t>CALL OUT</a:t>
            </a:r>
            <a:br>
              <a:rPr lang="en-US" b="1" spc="0">
                <a:latin typeface="United Sans Reg Medium" pitchFamily="2" charset="77"/>
              </a:rPr>
            </a:br>
            <a:r>
              <a:rPr lang="en-US" b="1" spc="0">
                <a:latin typeface="United Sans Reg Medium" pitchFamily="2" charset="77"/>
              </a:rPr>
              <a:t>SLIDE </a:t>
            </a:r>
            <a:br>
              <a:rPr lang="en-US" b="1" spc="0">
                <a:latin typeface="United Sans Reg Medium" pitchFamily="2" charset="77"/>
              </a:rPr>
            </a:br>
            <a:r>
              <a:rPr lang="en-US" b="1" spc="0">
                <a:latin typeface="United Sans Reg Medium" pitchFamily="2" charset="77"/>
              </a:rPr>
              <a:t>(ALL CAPS)</a:t>
            </a:r>
            <a:endParaRPr lang="en-US"/>
          </a:p>
        </p:txBody>
      </p:sp>
      <p:sp>
        <p:nvSpPr>
          <p:cNvPr id="19" name="Slide Number Placeholder 2">
            <a:extLst>
              <a:ext uri="{FF2B5EF4-FFF2-40B4-BE49-F238E27FC236}">
                <a16:creationId xmlns:a16="http://schemas.microsoft.com/office/drawing/2014/main" id="{BBE6B2E6-66B0-C646-91CF-7C4E7210C494}"/>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21" name="Line">
            <a:extLst>
              <a:ext uri="{FF2B5EF4-FFF2-40B4-BE49-F238E27FC236}">
                <a16:creationId xmlns:a16="http://schemas.microsoft.com/office/drawing/2014/main" id="{122F123D-B568-3143-A12E-2B4D87A8BFC2}"/>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3562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pic>
        <p:nvPicPr>
          <p:cNvPr id="18" name="Picture 17">
            <a:extLst>
              <a:ext uri="{FF2B5EF4-FFF2-40B4-BE49-F238E27FC236}">
                <a16:creationId xmlns:a16="http://schemas.microsoft.com/office/drawing/2014/main" id="{B897196A-921D-B94A-8EBC-296AFB0E864E}"/>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59485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6" r:id="rId7"/>
    <p:sldLayoutId id="2147483724" r:id="rId8"/>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4776A-187E-9540-9EA4-8D5781AB769D}" type="slidenum">
              <a:rPr lang="en-US" smtClean="0"/>
              <a:pPr/>
              <a:t>‹#›</a:t>
            </a:fld>
            <a:endParaRPr lang="en-US"/>
          </a:p>
        </p:txBody>
      </p:sp>
    </p:spTree>
    <p:extLst>
      <p:ext uri="{BB962C8B-B14F-4D97-AF65-F5344CB8AC3E}">
        <p14:creationId xmlns:p14="http://schemas.microsoft.com/office/powerpoint/2010/main" val="219260349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Lst>
  <p:hf hdr="0" ft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alumniclubs@purdueforlife.or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purdueforlife.org/storefron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alumniclubs@purdueforlife.or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www.purdueforlife.org/alumni-leaders/clubs/volunteer-event-submission/" TargetMode="External"/><Relationship Id="rId4" Type="http://schemas.openxmlformats.org/officeDocument/2006/relationships/hyperlink" Target="https://purdueuniversity.my.site.com/community/s/eventreques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purdueforlife.org/alumni-leaders/clubs/resource-library/"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purdueforlife.org/alumni-leaders/clubs/volunteer-event-submission/"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purdueuniversity.my.site.com/community/s/eventrequest"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espn.com/college-football/team/schedule/_/id/2509/purdue-boilermakers&#8203;"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hyperlink" Target="https://purdue.ca1.qualtrics.com/jfe/form/SV_3rNBcxPTnG8tibc" TargetMode="External"/><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hyperlink" Target="https://nam11.safelinks.protection.outlook.com/?url=https%3A%2F%2Fpurdue.ca1.qualtrics.com%2Fjfe%2Fform%2FSV_e2uGFdPpDqHtdHM&amp;data=05%7C02%7Cihlutz%40purdueforlife.org%7Cffe1f6f917274f0d013508de998a3e69%7Ce25b40edf9c844b99420fe1c86641854%7C0%7C0%7C639117016196649595%7CUnknown%7CTWFpbGZsb3d8eyJFbXB0eU1hcGkiOnRydWUsIlYiOiIwLjAuMDAwMCIsIlAiOiJXaW4zMiIsIkFOIjoiTWFpbCIsIldUIjoyfQ%3D%3D%7C0%7C%7C%7C&amp;sdata=FVkSycfwwVG%2ByUTH0wgdf4wo0KCoHuUHROp4tF5bwPg%3D&amp;reserved=0"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www.purdue.edu/newsroom/2026/Q2/trustees-approve-2027-budget-maintaining-frozen-base-tuition-for-main-campus-further-strategic-investments/?utm_source=sfmcPT&amp;utm_medium=email&amp;utm_campaign=260612PurdueNewsWeekly_FacStaff&amp;utm_term=Trustees+approve+2027+budget%2c+maintaining+frozen+base+tuition+for+main+campus&amp;utm_id=1313816"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purdue.ca1.qualtrics.com/jfe/form/SV_3rNBcxPTnG8tibc"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nam11.safelinks.protection.outlook.com/?url=https%3A%2F%2Fpurdue.ca1.qualtrics.com%2Fjfe%2Fform%2FSV_e2uGFdPpDqHtdHM&amp;data=05%7C02%7Cihlutz%40purdueforlife.org%7Cffe1f6f917274f0d013508de998a3e69%7Ce25b40edf9c844b99420fe1c86641854%7C0%7C0%7C639117016196649595%7CUnknown%7CTWFpbGZsb3d8eyJFbXB0eU1hcGkiOnRydWUsIlYiOiIwLjAuMDAwMCIsIlAiOiJXaW4zMiIsIkFOIjoiTWFpbCIsIldUIjoyfQ%3D%3D%7C0%7C%7C%7C&amp;sdata=FVkSycfwwVG%2ByUTH0wgdf4wo0KCoHuUHROp4tF5bwPg%3D&amp;reserved=0"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purdueforlife.org/alumni-leaders/clubs/resource-library/"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purdue.edu/teaching-learning/hire-purdue/?utm_source=meta&amp;utm_medium=cpc&amp;utm_campaign=hirepurdue&amp;utm_term&amp;utm_content=video&amp;fbclid=IwdGRleASe9RRleHRuA2FlbQEwAGFkaWQBqzD2i1Rc-3NydGMGYXBwX2lkCjY2Mjg1NjgzNzkAAR5UJniaUHm6P-85gCo_7KmVHI-FyIwNKkpKPiocNNxm-nQTpHA93sKi744T1g_aem_dAahyNGBxdnPbja3hkU60w&amp;utm_id=120242922299660027" TargetMode="External"/><Relationship Id="rId7" Type="http://schemas.openxmlformats.org/officeDocument/2006/relationships/hyperlink" Target="https://subject.com/subject100?&amp;utm_source=sfmcPT&amp;utm_medium=email&amp;utm_campaign=260605PurdueNewsWeekly_FacStaff&amp;utm_term=Subject100+ranking+&amp;utm_id=1310604"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s://www.cco.purdue.edu/employers?_gl=1*1tlvct*_gcl_au*NjAxOTM0Njk2LjE3ODE1NjkzODE.*_ga*NTE1ODExODA1LjE3ODE1NjkzODE.*_ga_PF1CYQ27F6*czE3ODE3MTU0NTkkbzQkZzEkdDE3ODE3MTU5MzYkajYwJGwwJGgw" TargetMode="External"/><Relationship Id="rId4" Type="http://schemas.openxmlformats.org/officeDocument/2006/relationships/hyperlink" Target="https://www.opp.purdue.edu/Employers?_gl=1*badksj*_gcl_au*NjAxOTM0Njk2LjE3ODE1NjkzODE.*_ga*NTE1ODExODA1LjE3ODE1NjkzODE.*_ga_PF1CYQ27F6*czE3ODE3MTU0NTkkbzQkZzEkdDE3ODE3MTU3MzIkajU5JGwwJGg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purdueforlife.org/alumni-leaders/clubs/alumni-club-leadership-roster/"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44B8-7DDD-7244-BF7C-67FAD2AC1994}"/>
              </a:ext>
            </a:extLst>
          </p:cNvPr>
          <p:cNvSpPr>
            <a:spLocks noGrp="1"/>
          </p:cNvSpPr>
          <p:nvPr>
            <p:ph type="ctrTitle"/>
          </p:nvPr>
        </p:nvSpPr>
        <p:spPr>
          <a:xfrm>
            <a:off x="1950624" y="1738211"/>
            <a:ext cx="7911945" cy="1477328"/>
          </a:xfrm>
        </p:spPr>
        <p:txBody>
          <a:bodyPr/>
          <a:lstStyle/>
          <a:p>
            <a:r>
              <a:rPr lang="en-US">
                <a:latin typeface="Franklin Gothic Medium" panose="020B0603020102020204" pitchFamily="34" charset="0"/>
              </a:rPr>
              <a:t>Alumni Club Leaders Forum</a:t>
            </a:r>
          </a:p>
        </p:txBody>
      </p:sp>
      <p:sp>
        <p:nvSpPr>
          <p:cNvPr id="3" name="Subtitle 2">
            <a:extLst>
              <a:ext uri="{FF2B5EF4-FFF2-40B4-BE49-F238E27FC236}">
                <a16:creationId xmlns:a16="http://schemas.microsoft.com/office/drawing/2014/main" id="{EED66735-6D95-DD40-B3C4-182BCD4A8A44}"/>
              </a:ext>
            </a:extLst>
          </p:cNvPr>
          <p:cNvSpPr>
            <a:spLocks noGrp="1"/>
          </p:cNvSpPr>
          <p:nvPr>
            <p:ph type="subTitle" idx="1"/>
          </p:nvPr>
        </p:nvSpPr>
        <p:spPr/>
        <p:txBody>
          <a:bodyPr/>
          <a:lstStyle/>
          <a:p>
            <a:r>
              <a:rPr lang="en-US">
                <a:latin typeface="Franklin Gothic Medium"/>
              </a:rPr>
              <a:t>June 17, 2026</a:t>
            </a:r>
            <a:endParaRPr lang="en-US"/>
          </a:p>
        </p:txBody>
      </p:sp>
    </p:spTree>
    <p:extLst>
      <p:ext uri="{BB962C8B-B14F-4D97-AF65-F5344CB8AC3E}">
        <p14:creationId xmlns:p14="http://schemas.microsoft.com/office/powerpoint/2010/main" val="2482915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B5668-E49C-B501-CFB9-B1BC13B85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D000C-5D2D-27FF-6159-350FE8F83750}"/>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Management of Board Member Transitions</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452F959D-E553-1E16-8E64-FC6154187BEC}"/>
              </a:ext>
            </a:extLst>
          </p:cNvPr>
          <p:cNvSpPr>
            <a:spLocks noGrp="1"/>
          </p:cNvSpPr>
          <p:nvPr>
            <p:ph type="body" sz="quarter" idx="14"/>
          </p:nvPr>
        </p:nvSpPr>
        <p:spPr>
          <a:xfrm>
            <a:off x="841662" y="1120872"/>
            <a:ext cx="11014365" cy="4677257"/>
          </a:xfrm>
        </p:spPr>
        <p:txBody>
          <a:bodyPr lIns="0" tIns="0" rIns="0" bIns="0" anchor="t">
            <a:normAutofit fontScale="85000" lnSpcReduction="20000"/>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000" b="1" i="0" u="none" strike="noStrike" kern="1200" cap="none" spc="0" normalizeH="0" baseline="0" noProof="0">
              <a:ln>
                <a:noFill/>
              </a:ln>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sz="2000">
                <a:latin typeface="Acumin Pro"/>
              </a:rPr>
              <a:t> </a:t>
            </a:r>
            <a:r>
              <a:rPr kumimoji="0" lang="en-US" sz="2000" b="1" i="0" u="none" strike="noStrike" kern="1200" cap="none" spc="0" normalizeH="0" baseline="0" noProof="0">
                <a:ln>
                  <a:noFill/>
                </a:ln>
                <a:effectLst/>
                <a:uLnTx/>
                <a:uFillTx/>
                <a:latin typeface="Franklin Gothic Medium"/>
              </a:rPr>
              <a:t>Club Email</a:t>
            </a:r>
            <a:endParaRPr lang="en-US" sz="2000" b="1" i="0" u="none" strike="noStrike" kern="1200" cap="none" spc="0" normalizeH="0" baseline="0" noProof="0">
              <a:ln>
                <a:noFill/>
              </a:ln>
              <a:effectLst/>
              <a:uLnTx/>
              <a:uFillTx/>
              <a:latin typeface="Franklin Gothic Medium"/>
            </a:endParaRPr>
          </a:p>
          <a:p>
            <a:pPr marL="525780" lvl="1" indent="-342900" defTabSz="457200">
              <a:spcBef>
                <a:spcPts val="0"/>
              </a:spcBef>
              <a:buClrTx/>
              <a:defRPr/>
            </a:pPr>
            <a:r>
              <a:rPr kumimoji="0" lang="en-US" sz="1800" i="0" u="none" strike="noStrike" kern="1200" cap="none" spc="0" normalizeH="0" baseline="0" noProof="0">
                <a:ln>
                  <a:noFill/>
                </a:ln>
                <a:effectLst/>
                <a:uLnTx/>
                <a:uFillTx/>
                <a:latin typeface="Franklin Gothic Medium" panose="020B0603020102020204" pitchFamily="34" charset="0"/>
                <a:ea typeface="+mn-ea"/>
                <a:cs typeface="+mn-cs"/>
              </a:rPr>
              <a:t>Transition email access to new board members who need it</a:t>
            </a:r>
          </a:p>
          <a:p>
            <a:pPr marL="525780" lvl="1" indent="-342900" defTabSz="457200">
              <a:spcBef>
                <a:spcPts val="0"/>
              </a:spcBef>
              <a:buClrTx/>
              <a:defRPr/>
            </a:pPr>
            <a:r>
              <a:rPr kumimoji="0" lang="en-US" sz="1800" i="0" u="none" strike="noStrike" kern="1200" cap="none" spc="0" normalizeH="0" baseline="0" noProof="0">
                <a:ln>
                  <a:noFill/>
                </a:ln>
                <a:effectLst/>
                <a:uLnTx/>
                <a:uFillTx/>
                <a:latin typeface="Franklin Gothic Medium" panose="020B0603020102020204" pitchFamily="34" charset="0"/>
                <a:ea typeface="+mn-ea"/>
                <a:cs typeface="+mn-cs"/>
              </a:rPr>
              <a:t>If you have not set up a general club email address, we recommend doing so with at least two board members monitoring</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200" b="1">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000" b="1" i="0" u="none" strike="noStrike" kern="1200" cap="none" spc="0" normalizeH="0" baseline="0" noProof="0">
                <a:ln>
                  <a:noFill/>
                </a:ln>
                <a:effectLst/>
                <a:uLnTx/>
                <a:uFillTx/>
                <a:latin typeface="Franklin Gothic Medium" panose="020B0603020102020204" pitchFamily="34" charset="0"/>
                <a:ea typeface="+mn-ea"/>
                <a:cs typeface="+mn-cs"/>
              </a:rPr>
              <a:t>Club Bank Account – president and treasurer need to be on the account</a:t>
            </a:r>
          </a:p>
          <a:p>
            <a:pPr marL="525780" lvl="1" indent="-342900" defTabSz="457200">
              <a:spcBef>
                <a:spcPts val="0"/>
              </a:spcBef>
              <a:buClrTx/>
              <a:defRPr/>
            </a:pPr>
            <a:r>
              <a:rPr lang="en-US" sz="1800">
                <a:latin typeface="Franklin Gothic Medium" panose="020B0603020102020204" pitchFamily="34" charset="0"/>
              </a:rPr>
              <a:t>New treasurer – new ACH (automatic clearing house) form will need to be submitted with updated treasurer information</a:t>
            </a:r>
          </a:p>
          <a:p>
            <a:pPr marL="525780" lvl="1" indent="-342900" defTabSz="457200">
              <a:spcBef>
                <a:spcPts val="0"/>
              </a:spcBef>
              <a:buClrTx/>
              <a:defRPr/>
            </a:pPr>
            <a:r>
              <a:rPr lang="en-US" sz="1800">
                <a:latin typeface="Franklin Gothic Medium" panose="020B0603020102020204" pitchFamily="34" charset="0"/>
              </a:rPr>
              <a:t>Take a moment to verify all the names that are on the bank account and those who are no longer board members, they need to be removed.</a:t>
            </a:r>
          </a:p>
          <a:p>
            <a:pPr marL="525780" lvl="1" indent="-342900" defTabSz="457200">
              <a:spcBef>
                <a:spcPts val="0"/>
              </a:spcBef>
              <a:buClrTx/>
              <a:defRPr/>
            </a:pPr>
            <a:r>
              <a:rPr kumimoji="0" lang="en-US" sz="1800" i="0" u="none" strike="noStrike" kern="1200" cap="none" spc="0" normalizeH="0" baseline="0" noProof="0">
                <a:ln>
                  <a:noFill/>
                </a:ln>
                <a:effectLst/>
                <a:uLnTx/>
                <a:uFillTx/>
                <a:latin typeface="Franklin Gothic Medium"/>
              </a:rPr>
              <a:t>If you haven’t set up ACH, reach out to </a:t>
            </a:r>
            <a:r>
              <a:rPr lang="en-US" sz="1800">
                <a:latin typeface="Franklin Gothic Medium"/>
                <a:hlinkClick r:id="rId3">
                  <a:extLst>
                    <a:ext uri="{A12FA001-AC4F-418D-AE19-62706E023703}">
                      <ahyp:hlinkClr xmlns:ahyp="http://schemas.microsoft.com/office/drawing/2018/hyperlinkcolor" val="tx"/>
                    </a:ext>
                  </a:extLst>
                </a:hlinkClick>
              </a:rPr>
              <a:t>alumniclubs@purdueforlife.org</a:t>
            </a:r>
            <a:r>
              <a:rPr lang="en-US" sz="1800">
                <a:latin typeface="Franklin Gothic Medium"/>
              </a:rPr>
              <a:t>. </a:t>
            </a:r>
            <a:r>
              <a:rPr kumimoji="0" lang="en-US" sz="1800" i="0" u="none" strike="noStrike" kern="1200" cap="none" spc="0" normalizeH="0" baseline="0" noProof="0">
                <a:ln>
                  <a:noFill/>
                </a:ln>
                <a:effectLst/>
                <a:uLnTx/>
                <a:uFillTx/>
                <a:latin typeface="Franklin Gothic Medium"/>
              </a:rPr>
              <a:t>and the form </a:t>
            </a:r>
            <a:r>
              <a:rPr lang="en-US" sz="1800">
                <a:latin typeface="Franklin Gothic Medium"/>
              </a:rPr>
              <a:t>&amp; instructions will</a:t>
            </a:r>
            <a:r>
              <a:rPr kumimoji="0" lang="en-US" sz="1800" i="0" u="none" strike="noStrike" kern="1200" cap="none" spc="0" normalizeH="0" baseline="0" noProof="0">
                <a:ln>
                  <a:noFill/>
                </a:ln>
                <a:effectLst/>
                <a:uLnTx/>
                <a:uFillTx/>
                <a:latin typeface="Franklin Gothic Medium"/>
              </a:rPr>
              <a:t> </a:t>
            </a:r>
            <a:r>
              <a:rPr lang="en-US" sz="1800">
                <a:latin typeface="Franklin Gothic Medium"/>
              </a:rPr>
              <a:t>be sent</a:t>
            </a:r>
            <a:r>
              <a:rPr kumimoji="0" lang="en-US" sz="1800" i="0" u="none" strike="noStrike" kern="1200" cap="none" spc="0" normalizeH="0" baseline="0" noProof="0">
                <a:ln>
                  <a:noFill/>
                </a:ln>
                <a:effectLst/>
                <a:uLnTx/>
                <a:uFillTx/>
                <a:latin typeface="Franklin Gothic Medium"/>
              </a:rPr>
              <a:t> </a:t>
            </a:r>
            <a:r>
              <a:rPr lang="en-US" sz="1800">
                <a:latin typeface="Franklin Gothic Medium"/>
              </a:rPr>
              <a:t>to you</a:t>
            </a:r>
            <a:endParaRPr lang="en-US" sz="1800" i="0" u="none" strike="noStrike" kern="1200" cap="none" spc="0" normalizeH="0" baseline="0" noProof="0">
              <a:ln>
                <a:noFill/>
              </a:ln>
              <a:effectLst/>
              <a:uLnTx/>
              <a:uFillTx/>
              <a:latin typeface="Franklin Gothic Medium"/>
            </a:endParaRPr>
          </a:p>
          <a:p>
            <a:pPr marL="754380" lvl="2" indent="-342900" defTabSz="457200">
              <a:spcBef>
                <a:spcPts val="0"/>
              </a:spcBef>
              <a:buClrTx/>
              <a:buFont typeface="Courier New" panose="02070309020205020404" pitchFamily="49" charset="0"/>
              <a:buChar char="o"/>
              <a:defRPr/>
            </a:pPr>
            <a:r>
              <a:rPr lang="en-US" sz="1800">
                <a:latin typeface="Franklin Gothic Medium"/>
              </a:rPr>
              <a:t>ACH is essentially direct deposit from PFL to the bank account. No need to mail checks and depositing them. We highly recommend setting this up!   </a:t>
            </a:r>
            <a:endParaRPr lang="en-US" sz="1800" i="0" u="none" strike="noStrike" kern="1200" cap="none" spc="0" normalizeH="0" baseline="0" noProof="0">
              <a:ln>
                <a:noFill/>
              </a:ln>
              <a:effectLst/>
              <a:uLnTx/>
              <a:uFillTx/>
              <a:latin typeface="Franklin Gothic Medium"/>
            </a:endParaRPr>
          </a:p>
          <a:p>
            <a:pPr marL="754380" marR="0" lvl="2" indent="-342900" algn="l" defTabSz="457200">
              <a:lnSpc>
                <a:spcPct val="100000"/>
              </a:lnSpc>
              <a:spcBef>
                <a:spcPts val="0"/>
              </a:spcBef>
              <a:spcAft>
                <a:spcPts val="0"/>
              </a:spcAft>
              <a:buClrTx/>
              <a:buSzTx/>
              <a:buFont typeface="Courier New" panose="02070309020205020404" pitchFamily="49" charset="0"/>
              <a:buChar char="o"/>
              <a:tabLst/>
              <a:defRPr/>
            </a:pPr>
            <a:endParaRPr lang="en-US" sz="1800">
              <a:solidFill>
                <a:srgbClr val="262626"/>
              </a:solidFill>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000" b="1" i="0" u="none" strike="noStrike" kern="1200" cap="none" spc="0" normalizeH="0" baseline="0" noProof="0">
                <a:ln>
                  <a:noFill/>
                </a:ln>
                <a:effectLst/>
                <a:uLnTx/>
                <a:uFillTx/>
                <a:latin typeface="Franklin Gothic Medium" panose="020B0603020102020204" pitchFamily="34" charset="0"/>
                <a:ea typeface="+mn-ea"/>
                <a:cs typeface="+mn-cs"/>
              </a:rPr>
              <a:t>Social Media – have at least two board members as administrators on the account(s)</a:t>
            </a:r>
          </a:p>
          <a:p>
            <a:pPr marL="525780" lvl="1" indent="-342900">
              <a:buClr>
                <a:srgbClr val="555960"/>
              </a:buClr>
              <a:buFont typeface="Arial" charset="2"/>
              <a:buChar char="•"/>
              <a:defRPr/>
            </a:pPr>
            <a:r>
              <a:rPr lang="en-US" sz="1800">
                <a:solidFill>
                  <a:srgbClr val="262626"/>
                </a:solidFill>
                <a:latin typeface="Franklin Gothic Medium"/>
              </a:rPr>
              <a:t>Take a moment to verify all the names that are on the social media account(s) and those who are no longer board members, they need to be removed.</a:t>
            </a:r>
            <a:endParaRPr lang="en-US" sz="1800">
              <a:latin typeface="Franklin Gothic Medium"/>
            </a:endParaRPr>
          </a:p>
          <a:p>
            <a:pPr marL="274320" marR="0" lvl="0" indent="-274320" algn="l" defTabSz="457200">
              <a:lnSpc>
                <a:spcPct val="100000"/>
              </a:lnSpc>
              <a:spcBef>
                <a:spcPts val="0"/>
              </a:spcBef>
              <a:spcAft>
                <a:spcPts val="0"/>
              </a:spcAft>
              <a:buClrTx/>
              <a:buSzTx/>
              <a:buFont typeface="Wingdings" charset="2"/>
              <a:buChar char="§"/>
              <a:tabLst/>
              <a:defRPr/>
            </a:pPr>
            <a:endParaRPr lang="en-US" sz="2200" b="1">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000" b="1" i="0" u="none" strike="noStrike" kern="1200" cap="none" spc="0" normalizeH="0" baseline="0" noProof="0">
                <a:ln>
                  <a:noFill/>
                </a:ln>
                <a:effectLst/>
                <a:uLnTx/>
                <a:uFillTx/>
                <a:latin typeface="Franklin Gothic Medium" panose="020B0603020102020204" pitchFamily="34" charset="0"/>
                <a:ea typeface="+mn-ea"/>
                <a:cs typeface="+mn-cs"/>
              </a:rPr>
              <a:t>Name Badges/Business Cards: </a:t>
            </a:r>
          </a:p>
          <a:p>
            <a:pPr marL="468630" lvl="1" indent="-285750" defTabSz="457200">
              <a:spcBef>
                <a:spcPts val="0"/>
              </a:spcBef>
              <a:buClrTx/>
              <a:defRPr/>
            </a:pPr>
            <a:r>
              <a:rPr kumimoji="0" lang="en-US" sz="1800" i="0" u="none" strike="noStrike" kern="1200" cap="none" spc="0" normalizeH="0" baseline="0" noProof="0">
                <a:ln>
                  <a:noFill/>
                </a:ln>
                <a:effectLst/>
                <a:uLnTx/>
                <a:uFillTx/>
                <a:latin typeface="Franklin Gothic Medium"/>
                <a:hlinkClick r:id="rId4"/>
              </a:rPr>
              <a:t>https://www.purdueforlife.org/storefront/</a:t>
            </a:r>
            <a:endParaRPr lang="en-US" sz="1800" i="0" u="none" strike="noStrike" kern="1200" cap="none" spc="0" normalizeH="0" baseline="0" noProof="0">
              <a:ln>
                <a:noFill/>
              </a:ln>
              <a:effectLst/>
              <a:uLnTx/>
              <a:uFillTx/>
              <a:latin typeface="Franklin Gothic Medium" panose="020B0603020102020204" pitchFamily="34" charset="0"/>
            </a:endParaRPr>
          </a:p>
          <a:p>
            <a:pPr marL="468630" lvl="1" indent="-285750" defTabSz="457200">
              <a:spcBef>
                <a:spcPts val="0"/>
              </a:spcBef>
              <a:buClrTx/>
              <a:defRPr/>
            </a:pPr>
            <a:r>
              <a:rPr lang="en-US" sz="1800">
                <a:latin typeface="Franklin Gothic Medium" panose="020B0603020102020204" pitchFamily="34" charset="0"/>
              </a:rPr>
              <a:t>Club funds may be used for these items</a:t>
            </a:r>
          </a:p>
          <a:p>
            <a:pPr marL="468630" lvl="1" indent="-285750" defTabSz="457200">
              <a:spcBef>
                <a:spcPts val="0"/>
              </a:spcBef>
              <a:buClrTx/>
              <a:defRPr/>
            </a:pPr>
            <a:r>
              <a:rPr kumimoji="0" lang="en-US" sz="1800" i="0" u="none" strike="noStrike" kern="1200" cap="none" spc="0" normalizeH="0" baseline="0" noProof="0">
                <a:ln>
                  <a:noFill/>
                </a:ln>
                <a:effectLst/>
                <a:uLnTx/>
                <a:uFillTx/>
                <a:latin typeface="Franklin Gothic Medium" panose="020B0603020102020204" pitchFamily="34" charset="0"/>
                <a:ea typeface="+mn-ea"/>
                <a:cs typeface="+mn-cs"/>
              </a:rPr>
              <a:t>Business cards should be for the Club, not individual board members</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a:ln>
                <a:noFill/>
              </a:ln>
              <a:effectLst/>
              <a:uLnTx/>
              <a:uFillTx/>
              <a:latin typeface="Franklin Gothic Medium" panose="020B0603020102020204" pitchFamily="34" charset="0"/>
              <a:ea typeface="+mn-ea"/>
              <a:cs typeface="+mn-cs"/>
            </a:endParaRPr>
          </a:p>
          <a:p>
            <a:pPr lvl="1"/>
            <a:endParaRPr lang="en-US" sz="2200">
              <a:solidFill>
                <a:schemeClr val="bg1"/>
              </a:solidFill>
              <a:latin typeface="Franklin Gothic Medium" panose="020B0603020102020204" pitchFamily="34" charset="0"/>
              <a:ea typeface="Times New Roman" panose="02020603050405020304" pitchFamily="18" charset="0"/>
              <a:cs typeface="Aptos" panose="020B0004020202020204" pitchFamily="34" charset="0"/>
            </a:endParaRPr>
          </a:p>
          <a:p>
            <a:pPr marL="228600" lvl="1" indent="0">
              <a:buNone/>
            </a:pPr>
            <a:endParaRPr lang="en-US" sz="2600" b="1">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74089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B3E4E-B851-F041-FF4C-8FB3DAB12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75BC5-2C27-8F69-CCC0-863C4D8D8EE4}"/>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Club Agreement Highlights</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7B9FD315-28B7-625A-0A22-8103F99A7A84}"/>
              </a:ext>
            </a:extLst>
          </p:cNvPr>
          <p:cNvSpPr>
            <a:spLocks noGrp="1"/>
          </p:cNvSpPr>
          <p:nvPr>
            <p:ph type="body" sz="quarter" idx="14"/>
          </p:nvPr>
        </p:nvSpPr>
        <p:spPr>
          <a:xfrm>
            <a:off x="288876" y="1131260"/>
            <a:ext cx="11639887" cy="4665884"/>
          </a:xfrm>
        </p:spPr>
        <p:txBody>
          <a:bodyPr lIns="0" tIns="0" rIns="0" bIns="0" anchor="t">
            <a:normAutofit lnSpcReduction="10000"/>
          </a:bodyPr>
          <a:lstStyle/>
          <a:p>
            <a:r>
              <a:rPr lang="en-US" sz="2200">
                <a:latin typeface="Franklin Gothic Medium" panose="020B0603020102020204" pitchFamily="34" charset="0"/>
              </a:rPr>
              <a:t>Board members are expected to be active PAA members (annual or lifetime)</a:t>
            </a:r>
          </a:p>
          <a:p>
            <a:pPr lvl="1"/>
            <a:r>
              <a:rPr lang="en-US" sz="2000">
                <a:latin typeface="Franklin Gothic Medium" panose="020B0603020102020204" pitchFamily="34" charset="0"/>
              </a:rPr>
              <a:t>Membership fees directly support our alumni clubs by providing engagement funds.</a:t>
            </a:r>
          </a:p>
          <a:p>
            <a:pPr lvl="1"/>
            <a:r>
              <a:rPr lang="en-US" sz="2000">
                <a:latin typeface="Franklin Gothic Medium" panose="020B0603020102020204" pitchFamily="34" charset="0"/>
              </a:rPr>
              <a:t>If you have concerns about this, please contact alumniclubs@purdueforlife.org</a:t>
            </a:r>
          </a:p>
          <a:p>
            <a:endParaRPr lang="en-US" sz="1600">
              <a:latin typeface="Franklin Gothic Medium" panose="020B0603020102020204" pitchFamily="34" charset="0"/>
            </a:endParaRPr>
          </a:p>
          <a:p>
            <a:r>
              <a:rPr lang="en-US" sz="2200">
                <a:latin typeface="Franklin Gothic Medium" panose="020B0603020102020204" pitchFamily="34" charset="0"/>
              </a:rPr>
              <a:t>Hold a minimum of three events during the fiscal year (July 1-June 30) to qualify for the recognition program</a:t>
            </a:r>
          </a:p>
          <a:p>
            <a:endParaRPr lang="en-US" sz="1600">
              <a:latin typeface="Franklin Gothic Medium" panose="020B0603020102020204" pitchFamily="34" charset="0"/>
            </a:endParaRPr>
          </a:p>
          <a:p>
            <a:r>
              <a:rPr lang="en-US" sz="2200">
                <a:latin typeface="Franklin Gothic Medium" panose="020B0603020102020204" pitchFamily="34" charset="0"/>
              </a:rPr>
              <a:t>All email communication and event registrations need to go through the Purdue for Life system</a:t>
            </a:r>
          </a:p>
          <a:p>
            <a:endParaRPr lang="en-US" sz="2200">
              <a:latin typeface="Franklin Gothic Medium"/>
            </a:endParaRPr>
          </a:p>
          <a:p>
            <a:r>
              <a:rPr lang="en-US" sz="2200">
                <a:latin typeface="Franklin Gothic Medium"/>
              </a:rPr>
              <a:t>Please refrain from maintaining alumni contact lists, as constituent preferences, contact information, statuses, and location may change over time.</a:t>
            </a:r>
            <a:endParaRPr lang="en-US" sz="2200">
              <a:latin typeface="Franklin Gothic Medium" panose="020B0603020102020204" pitchFamily="34" charset="0"/>
            </a:endParaRPr>
          </a:p>
          <a:p>
            <a:endParaRPr lang="en-US" sz="1600">
              <a:latin typeface="Franklin Gothic Medium" panose="020B0603020102020204" pitchFamily="34" charset="0"/>
            </a:endParaRPr>
          </a:p>
          <a:p>
            <a:endParaRPr lang="en-US" sz="1600">
              <a:latin typeface="Franklin Gothic Medium" panose="020B0603020102020204" pitchFamily="34" charset="0"/>
            </a:endParaRPr>
          </a:p>
          <a:p>
            <a:r>
              <a:rPr lang="en-US" sz="2200">
                <a:latin typeface="Franklin Gothic Medium"/>
              </a:rPr>
              <a:t>Have at least one club leader attend the monthly forum</a:t>
            </a:r>
          </a:p>
          <a:p>
            <a:pPr lvl="1"/>
            <a:r>
              <a:rPr lang="en-US" sz="2000">
                <a:latin typeface="Franklin Gothic Medium" panose="020B0603020102020204" pitchFamily="34" charset="0"/>
              </a:rPr>
              <a:t>In person or watch recorded session/review slides</a:t>
            </a:r>
          </a:p>
          <a:p>
            <a:pPr lvl="1"/>
            <a:endParaRPr lang="en-US" sz="2200">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2000" b="0"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endParaRPr>
          </a:p>
          <a:p>
            <a:pPr marL="228600" lvl="1" indent="0">
              <a:buNone/>
            </a:pPr>
            <a:endParaRPr lang="en-US" sz="2600" b="1">
              <a:solidFill>
                <a:schemeClr val="bg1"/>
              </a:solidFill>
              <a:latin typeface="Franklin Gothic Medium" panose="020B0603020102020204" pitchFamily="34" charset="0"/>
            </a:endParaRPr>
          </a:p>
        </p:txBody>
      </p:sp>
      <p:pic>
        <p:nvPicPr>
          <p:cNvPr id="3" name="Picture 2">
            <a:extLst>
              <a:ext uri="{FF2B5EF4-FFF2-40B4-BE49-F238E27FC236}">
                <a16:creationId xmlns:a16="http://schemas.microsoft.com/office/drawing/2014/main" id="{6A9C097B-855B-A4AB-1F29-9F62FCC6C2A1}"/>
              </a:ext>
            </a:extLst>
          </p:cNvPr>
          <p:cNvPicPr>
            <a:picLocks noChangeAspect="1"/>
          </p:cNvPicPr>
          <p:nvPr/>
        </p:nvPicPr>
        <p:blipFill>
          <a:blip r:embed="rId3"/>
          <a:stretch>
            <a:fillRect/>
          </a:stretch>
        </p:blipFill>
        <p:spPr>
          <a:xfrm>
            <a:off x="8333509" y="4753734"/>
            <a:ext cx="3858491" cy="2104265"/>
          </a:xfrm>
          <a:prstGeom prst="rect">
            <a:avLst/>
          </a:prstGeom>
        </p:spPr>
      </p:pic>
    </p:spTree>
    <p:extLst>
      <p:ext uri="{BB962C8B-B14F-4D97-AF65-F5344CB8AC3E}">
        <p14:creationId xmlns:p14="http://schemas.microsoft.com/office/powerpoint/2010/main" val="2291388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5EAEC-D542-A0E1-CFD7-AC09F2A93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45B2D-E18A-9C3F-EEC5-8C7E29F186BA}"/>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Club Agreement Highlights</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CE4CD23A-0887-46F8-5A5C-CF581A3C5012}"/>
              </a:ext>
            </a:extLst>
          </p:cNvPr>
          <p:cNvSpPr>
            <a:spLocks noGrp="1"/>
          </p:cNvSpPr>
          <p:nvPr>
            <p:ph type="body" sz="quarter" idx="14"/>
          </p:nvPr>
        </p:nvSpPr>
        <p:spPr>
          <a:xfrm>
            <a:off x="413981" y="1131260"/>
            <a:ext cx="11514782" cy="4677257"/>
          </a:xfrm>
        </p:spPr>
        <p:txBody>
          <a:bodyPr lIns="0" tIns="0" rIns="0" bIns="0" anchor="t">
            <a:noAutofit/>
          </a:bodyPr>
          <a:lstStyle/>
          <a:p>
            <a:r>
              <a:rPr lang="en-US" sz="1400" b="1">
                <a:latin typeface="Franklin Gothic Medium"/>
              </a:rPr>
              <a:t>Bank Accounts</a:t>
            </a:r>
          </a:p>
          <a:p>
            <a:pPr lvl="1"/>
            <a:r>
              <a:rPr lang="en-US" sz="1400">
                <a:latin typeface="Franklin Gothic Medium"/>
              </a:rPr>
              <a:t>Clubs are encouraged to spend engagement funds to engage constituents in the club’s area</a:t>
            </a:r>
          </a:p>
          <a:p>
            <a:pPr lvl="1"/>
            <a:r>
              <a:rPr lang="en-US" sz="1400">
                <a:latin typeface="Franklin Gothic Medium"/>
                <a:ea typeface="+mn-lt"/>
                <a:cs typeface="+mn-lt"/>
              </a:rPr>
              <a:t>If a club maintains a significant year-end balance (typically $5,000 or more), we encourage leaders to actively invest those funds in advancing the club's mission rather than accumulating reserves. Consider opportunities such as:</a:t>
            </a:r>
            <a:endParaRPr lang="en-US" sz="1400">
              <a:latin typeface="Franklin Gothic Medium"/>
            </a:endParaRPr>
          </a:p>
          <a:p>
            <a:pPr lvl="2" indent="-342900">
              <a:buFont typeface="Wingdings" panose="020B0604020202020204" pitchFamily="34" charset="0"/>
              <a:buChar char="§"/>
            </a:pPr>
            <a:r>
              <a:rPr lang="en-US" sz="1400">
                <a:latin typeface="Franklin Gothic Medium"/>
                <a:ea typeface="+mn-lt"/>
                <a:cs typeface="+mn-lt"/>
              </a:rPr>
              <a:t>Contributing to the club's scholarship fund to support future Boilermakers.</a:t>
            </a:r>
            <a:endParaRPr lang="en-US" sz="1400">
              <a:latin typeface="Franklin Gothic Medium"/>
            </a:endParaRPr>
          </a:p>
          <a:p>
            <a:pPr lvl="2" indent="-342900">
              <a:buFont typeface="Wingdings" panose="020B0604020202020204" pitchFamily="34" charset="0"/>
              <a:buChar char="§"/>
            </a:pPr>
            <a:r>
              <a:rPr lang="en-US" sz="1400">
                <a:latin typeface="Franklin Gothic Medium"/>
                <a:ea typeface="+mn-lt"/>
                <a:cs typeface="+mn-lt"/>
              </a:rPr>
              <a:t>Hosting larger-scale events, outreach efforts, or engagement initiatives designed to connect with alumni who are not currently active with the club.</a:t>
            </a:r>
            <a:endParaRPr lang="en-US" sz="1400">
              <a:latin typeface="Franklin Gothic Medium"/>
            </a:endParaRPr>
          </a:p>
          <a:p>
            <a:pPr lvl="1"/>
            <a:r>
              <a:rPr lang="en-US" sz="1400">
                <a:latin typeface="Franklin Gothic Medium"/>
                <a:ea typeface="+mn-lt"/>
                <a:cs typeface="+mn-lt"/>
              </a:rPr>
              <a:t>Funds should be used to support meaningful alumni engagement, student support, and the long-term success of the club.</a:t>
            </a:r>
            <a:endParaRPr lang="en-US" sz="1400">
              <a:latin typeface="Franklin Gothic Medium"/>
            </a:endParaRPr>
          </a:p>
          <a:p>
            <a:endParaRPr lang="en-US" sz="1400">
              <a:solidFill>
                <a:srgbClr val="000000"/>
              </a:solidFill>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1400" b="1" i="0" u="none" strike="noStrike" kern="1200" cap="none" spc="0" normalizeH="0" baseline="0" noProof="0">
                <a:ln>
                  <a:noFill/>
                </a:ln>
                <a:solidFill>
                  <a:srgbClr val="000000"/>
                </a:solidFill>
                <a:effectLst/>
                <a:uLnTx/>
                <a:uFillTx/>
                <a:latin typeface="Franklin Gothic Medium"/>
              </a:rPr>
              <a:t>Utilize club funding responsibly</a:t>
            </a:r>
            <a:endParaRPr lang="en-US" sz="1400" b="1" i="0" u="none" strike="noStrike" kern="1200" cap="none" spc="0" normalizeH="0" baseline="0" noProof="0">
              <a:ln>
                <a:noFill/>
              </a:ln>
              <a:solidFill>
                <a:srgbClr val="000000"/>
              </a:solidFill>
              <a:effectLst/>
              <a:uLnTx/>
              <a:uFillTx/>
              <a:latin typeface="Franklin Gothic Medium"/>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lumMod val="85000"/>
                    <a:lumOff val="15000"/>
                  </a:srgbClr>
                </a:solidFill>
                <a:effectLst/>
                <a:uLnTx/>
                <a:uFillTx/>
                <a:latin typeface="Franklin Gothic Medium"/>
              </a:rPr>
              <a:t>Funds may not be used to purchase alcohol or gift cards</a:t>
            </a:r>
            <a:endParaRPr lang="en-US" sz="1400" b="0" i="0" u="none" strike="noStrike" kern="1200" cap="none" spc="0" normalizeH="0" baseline="0" noProof="0">
              <a:ln>
                <a:noFill/>
              </a:ln>
              <a:solidFill>
                <a:srgbClr val="000000">
                  <a:lumMod val="85000"/>
                  <a:lumOff val="15000"/>
                </a:srgbClr>
              </a:solidFill>
              <a:effectLst/>
              <a:uLnTx/>
              <a:uFillTx/>
              <a:latin typeface="Franklin Gothic Medium"/>
            </a:endParaRPr>
          </a:p>
          <a:p>
            <a:endParaRPr lang="en-US" sz="1400">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1400" b="1" i="0" u="none" strike="noStrike" kern="1200" cap="none" spc="0" normalizeH="0" baseline="0" noProof="0">
                <a:ln>
                  <a:noFill/>
                </a:ln>
                <a:solidFill>
                  <a:srgbClr val="000000"/>
                </a:solidFill>
                <a:effectLst/>
                <a:uLnTx/>
                <a:uFillTx/>
                <a:latin typeface="Franklin Gothic Medium"/>
              </a:rPr>
              <a:t>Timely submission of quarterly bank statements and financial reports</a:t>
            </a:r>
            <a:endParaRPr lang="en-US" sz="1400" b="1" i="0" u="none" strike="noStrike" kern="1200" cap="none" spc="0" normalizeH="0" baseline="0" noProof="0">
              <a:ln>
                <a:noFill/>
              </a:ln>
              <a:solidFill>
                <a:srgbClr val="000000"/>
              </a:solidFill>
              <a:effectLst/>
              <a:uLnTx/>
              <a:uFillTx/>
              <a:latin typeface="Franklin Gothic Medium"/>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lumMod val="85000"/>
                    <a:lumOff val="15000"/>
                  </a:srgbClr>
                </a:solidFill>
                <a:effectLst/>
                <a:uLnTx/>
                <a:uFillTx/>
                <a:latin typeface="Franklin Gothic Medium"/>
              </a:rPr>
              <a:t>Provides checks and balances to verify funds are being utilized properly and as needed</a:t>
            </a:r>
            <a:endParaRPr lang="en-US" sz="1400" b="0" i="0" u="none" strike="noStrike" kern="1200" cap="none" spc="0" normalizeH="0" baseline="0" noProof="0">
              <a:ln>
                <a:noFill/>
              </a:ln>
              <a:solidFill>
                <a:srgbClr val="FF0000"/>
              </a:solidFill>
              <a:effectLst/>
              <a:uLnTx/>
              <a:uFillTx/>
              <a:latin typeface="Franklin Gothic Medium"/>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r>
              <a:rPr lang="en-US" sz="1400">
                <a:latin typeface="Franklin Gothic Medium"/>
              </a:rPr>
              <a:t>Consider transferring your bank account to PEFCU – Advantages: no monthly banking fees, streamlined financial reporting, reduced quarterly statement-sharing requirements with PFLF (while still requiring receipts), and easier transitions between treasurers and officers through secure, fully remote online banking access. Please reach out to </a:t>
            </a:r>
            <a:r>
              <a:rPr lang="en-US" sz="1400">
                <a:latin typeface="Franklin Gothic Medium"/>
                <a:hlinkClick r:id="rId3"/>
              </a:rPr>
              <a:t>alumniclubs@purdueforlife.org</a:t>
            </a:r>
            <a:r>
              <a:rPr lang="en-US" sz="1400">
                <a:latin typeface="Franklin Gothic Medium"/>
              </a:rPr>
              <a:t> to request more information.</a:t>
            </a: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lang="en-US" sz="1400" b="0" i="0" u="none" strike="noStrike" kern="1200" cap="none" spc="0" normalizeH="0" baseline="0" noProof="0">
              <a:ln>
                <a:noFill/>
              </a:ln>
              <a:solidFill>
                <a:schemeClr val="bg1"/>
              </a:solidFill>
              <a:effectLst/>
              <a:uLnTx/>
              <a:uFillTx/>
              <a:latin typeface="Franklin Gothic Medium" panose="020B0603020102020204" pitchFamily="34" charset="0"/>
            </a:endParaRPr>
          </a:p>
          <a:p>
            <a:pPr marL="228600" lvl="1" indent="0">
              <a:buNone/>
            </a:pPr>
            <a:endParaRPr lang="en-US" sz="1400" b="1">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562620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6BAC7-1084-9185-2752-BC034B9F2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4488B-9B5F-8DAB-5325-969FEBDEFA0E}"/>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Engagement Funds</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11E8BC58-1081-083C-D912-41A08A97D11F}"/>
              </a:ext>
            </a:extLst>
          </p:cNvPr>
          <p:cNvSpPr>
            <a:spLocks noGrp="1"/>
          </p:cNvSpPr>
          <p:nvPr>
            <p:ph type="body" sz="quarter" idx="14"/>
          </p:nvPr>
        </p:nvSpPr>
        <p:spPr>
          <a:xfrm>
            <a:off x="584577" y="1242615"/>
            <a:ext cx="11014365" cy="4677257"/>
          </a:xfrm>
        </p:spPr>
        <p:txBody>
          <a:bodyPr lIns="0" tIns="0" rIns="0" bIns="0" anchor="t">
            <a:normAutofit/>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200" b="1" i="0" u="none" strike="noStrike" kern="1200" cap="none" spc="0" normalizeH="0" baseline="0" noProof="0">
                <a:ln>
                  <a:noFill/>
                </a:ln>
                <a:effectLst/>
                <a:uLnTx/>
                <a:uFillTx/>
                <a:latin typeface="Franklin Gothic Medium" panose="020B0603020102020204" pitchFamily="34" charset="0"/>
                <a:ea typeface="+mn-ea"/>
                <a:cs typeface="+mn-cs"/>
              </a:rPr>
              <a:t>Clubs who receive Gold, Silver, or Bronze status will receive the first engagement fund payment in August (50%)</a:t>
            </a:r>
          </a:p>
          <a:p>
            <a:pPr marL="525780" lvl="1" indent="-342900" defTabSz="457200">
              <a:spcBef>
                <a:spcPts val="0"/>
              </a:spcBef>
              <a:buClrTx/>
              <a:defRPr/>
            </a:pPr>
            <a:r>
              <a:rPr kumimoji="0" lang="en-US" sz="2000" i="0" u="none" strike="noStrike" kern="1200" cap="none" spc="0" normalizeH="0" baseline="0" noProof="0">
                <a:ln>
                  <a:noFill/>
                </a:ln>
                <a:effectLst/>
                <a:uLnTx/>
                <a:uFillTx/>
                <a:latin typeface="Franklin Gothic Medium" panose="020B0603020102020204" pitchFamily="34" charset="0"/>
                <a:ea typeface="+mn-ea"/>
                <a:cs typeface="+mn-cs"/>
              </a:rPr>
              <a:t>All forms need to be submitted to receive funds</a:t>
            </a:r>
          </a:p>
          <a:p>
            <a:pPr marL="754380" lvl="2" indent="-342900" defTabSz="457200">
              <a:spcBef>
                <a:spcPts val="0"/>
              </a:spcBef>
              <a:buClrTx/>
              <a:buFont typeface="Courier New" panose="02070309020205020404" pitchFamily="49" charset="0"/>
              <a:buChar char="o"/>
              <a:defRPr/>
            </a:pPr>
            <a:r>
              <a:rPr kumimoji="0" lang="en-US" sz="2000" i="0" u="none" strike="noStrike" kern="1200" cap="none" spc="0" normalizeH="0" baseline="0" noProof="0">
                <a:ln>
                  <a:noFill/>
                </a:ln>
                <a:effectLst/>
                <a:uLnTx/>
                <a:uFillTx/>
                <a:latin typeface="Franklin Gothic Medium" panose="020B0603020102020204" pitchFamily="34" charset="0"/>
                <a:ea typeface="+mn-ea"/>
                <a:cs typeface="+mn-cs"/>
              </a:rPr>
              <a:t>Updated alumni club leadership roster</a:t>
            </a:r>
          </a:p>
          <a:p>
            <a:pPr marL="754380" lvl="2" indent="-342900" defTabSz="457200">
              <a:spcBef>
                <a:spcPts val="0"/>
              </a:spcBef>
              <a:buClrTx/>
              <a:buFont typeface="Courier New" panose="02070309020205020404" pitchFamily="49" charset="0"/>
              <a:buChar char="o"/>
              <a:defRPr/>
            </a:pPr>
            <a:r>
              <a:rPr lang="en-US" sz="2000">
                <a:latin typeface="Franklin Gothic Medium" panose="020B0603020102020204" pitchFamily="34" charset="0"/>
              </a:rPr>
              <a:t>Signed Club Agreement by the president and treasurer</a:t>
            </a:r>
            <a:endParaRPr kumimoji="0" lang="en-US" sz="2000" i="0" u="none" strike="noStrike" kern="1200" cap="none" spc="0" normalizeH="0" baseline="0" noProof="0">
              <a:ln>
                <a:noFill/>
              </a:ln>
              <a:effectLst/>
              <a:uLnTx/>
              <a:uFillTx/>
              <a:latin typeface="Franklin Gothic Medium" panose="020B0603020102020204" pitchFamily="34" charset="0"/>
              <a:ea typeface="+mn-ea"/>
              <a:cs typeface="+mn-cs"/>
            </a:endParaRPr>
          </a:p>
          <a:p>
            <a:pPr marL="754380" lvl="2" indent="-342900" defTabSz="457200">
              <a:spcBef>
                <a:spcPts val="0"/>
              </a:spcBef>
              <a:buClrTx/>
              <a:buFont typeface="Courier New" panose="02070309020205020404" pitchFamily="49" charset="0"/>
              <a:buChar char="o"/>
              <a:defRPr/>
            </a:pPr>
            <a:r>
              <a:rPr lang="en-US" sz="2000">
                <a:latin typeface="Franklin Gothic Medium" panose="020B0603020102020204" pitchFamily="34" charset="0"/>
              </a:rPr>
              <a:t>All board members signed the Statement of Integrity</a:t>
            </a:r>
          </a:p>
          <a:p>
            <a:pPr marL="754380" marR="0" lvl="2"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000000">
                    <a:lumMod val="85000"/>
                    <a:lumOff val="15000"/>
                  </a:srgbClr>
                </a:solidFill>
                <a:effectLst/>
                <a:uLnTx/>
                <a:uFillTx/>
                <a:latin typeface="Franklin Gothic Medium" panose="020B0603020102020204" pitchFamily="34" charset="0"/>
                <a:ea typeface="+mn-ea"/>
                <a:cs typeface="+mn-cs"/>
              </a:rPr>
              <a:t>Quarterly bank statements from the previous fiscal year </a:t>
            </a:r>
          </a:p>
          <a:p>
            <a:pPr marL="982980" marR="0" lvl="3"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000000">
                    <a:lumMod val="85000"/>
                    <a:lumOff val="15000"/>
                  </a:srgbClr>
                </a:solidFill>
                <a:effectLst/>
                <a:uLnTx/>
                <a:uFillTx/>
                <a:latin typeface="Franklin Gothic Medium"/>
              </a:rPr>
              <a:t>4</a:t>
            </a:r>
            <a:r>
              <a:rPr kumimoji="0" lang="en-US" sz="1800" b="0" i="0" u="none" strike="noStrike" kern="1200" cap="none" spc="0" normalizeH="0" baseline="30000" noProof="0">
                <a:ln>
                  <a:noFill/>
                </a:ln>
                <a:solidFill>
                  <a:srgbClr val="000000">
                    <a:lumMod val="85000"/>
                    <a:lumOff val="15000"/>
                  </a:srgbClr>
                </a:solidFill>
                <a:effectLst/>
                <a:uLnTx/>
                <a:uFillTx/>
                <a:latin typeface="Franklin Gothic Medium"/>
              </a:rPr>
              <a:t>th</a:t>
            </a:r>
            <a:r>
              <a:rPr kumimoji="0" lang="en-US" sz="1800" b="0" i="0" u="none" strike="noStrike" kern="1200" cap="none" spc="0" normalizeH="0" baseline="0" noProof="0">
                <a:ln>
                  <a:noFill/>
                </a:ln>
                <a:solidFill>
                  <a:srgbClr val="000000">
                    <a:lumMod val="85000"/>
                    <a:lumOff val="15000"/>
                  </a:srgbClr>
                </a:solidFill>
                <a:effectLst/>
                <a:uLnTx/>
                <a:uFillTx/>
                <a:latin typeface="Franklin Gothic Medium"/>
              </a:rPr>
              <a:t> Quarter due July 15: https://www.purdueforlife.org/alumni-leaders/clubs/alumni-club-quarterly-financial-report/</a:t>
            </a:r>
            <a:endParaRPr lang="en-US" sz="1800" b="0" i="0" u="none" strike="noStrike" kern="1200" cap="none" spc="0" normalizeH="0" baseline="0" noProof="0">
              <a:ln>
                <a:noFill/>
              </a:ln>
              <a:solidFill>
                <a:srgbClr val="000000">
                  <a:lumMod val="85000"/>
                  <a:lumOff val="15000"/>
                </a:srgbClr>
              </a:solidFill>
              <a:effectLst/>
              <a:uLnTx/>
              <a:uFillTx/>
              <a:latin typeface="Franklin Gothic Medium"/>
            </a:endParaRPr>
          </a:p>
          <a:p>
            <a:pPr marL="0" marR="0" lvl="0" indent="0" algn="l" defTabSz="457200" rtl="0" eaLnBrk="1" fontAlgn="auto" latinLnBrk="0" hangingPunct="1">
              <a:lnSpc>
                <a:spcPct val="100000"/>
              </a:lnSpc>
              <a:spcBef>
                <a:spcPts val="0"/>
              </a:spcBef>
              <a:spcAft>
                <a:spcPts val="0"/>
              </a:spcAft>
              <a:buClrTx/>
              <a:buSzTx/>
              <a:buNone/>
              <a:tabLst/>
              <a:defRPr/>
            </a:pPr>
            <a:endParaRPr lang="en-US" sz="2000">
              <a:latin typeface="Franklin Gothic Medium" panose="020B0603020102020204" pitchFamily="34" charset="0"/>
            </a:endParaRPr>
          </a:p>
        </p:txBody>
      </p:sp>
    </p:spTree>
    <p:extLst>
      <p:ext uri="{BB962C8B-B14F-4D97-AF65-F5344CB8AC3E}">
        <p14:creationId xmlns:p14="http://schemas.microsoft.com/office/powerpoint/2010/main" val="2160812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71B04-F72F-0F78-7A4A-A783812B3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DA2127-3301-A227-82A7-E161607563BD}"/>
              </a:ext>
            </a:extLst>
          </p:cNvPr>
          <p:cNvSpPr>
            <a:spLocks noGrp="1"/>
          </p:cNvSpPr>
          <p:nvPr>
            <p:ph type="title"/>
          </p:nvPr>
        </p:nvSpPr>
        <p:spPr>
          <a:xfrm>
            <a:off x="1023257" y="2337582"/>
            <a:ext cx="9822194" cy="739886"/>
          </a:xfrm>
        </p:spPr>
        <p:txBody>
          <a:bodyPr/>
          <a:lstStyle/>
          <a:p>
            <a:r>
              <a:rPr lang="en-US">
                <a:latin typeface="+mj-lt"/>
              </a:rPr>
              <a:t>Recognition Program</a:t>
            </a:r>
            <a:endParaRPr lang="en-US"/>
          </a:p>
        </p:txBody>
      </p:sp>
    </p:spTree>
    <p:extLst>
      <p:ext uri="{BB962C8B-B14F-4D97-AF65-F5344CB8AC3E}">
        <p14:creationId xmlns:p14="http://schemas.microsoft.com/office/powerpoint/2010/main" val="270303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5EFBE-4B5B-DF11-44AE-FB3649113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783F7-909F-2F80-054D-79299306E707}"/>
              </a:ext>
            </a:extLst>
          </p:cNvPr>
          <p:cNvSpPr>
            <a:spLocks noGrp="1"/>
          </p:cNvSpPr>
          <p:nvPr>
            <p:ph type="ctrTitle"/>
          </p:nvPr>
        </p:nvSpPr>
        <p:spPr>
          <a:xfrm>
            <a:off x="283082" y="419322"/>
            <a:ext cx="11247151" cy="443198"/>
          </a:xfrm>
        </p:spPr>
        <p:txBody>
          <a:bodyPr/>
          <a:lstStyle/>
          <a:p>
            <a:r>
              <a:rPr lang="en-US" sz="3200">
                <a:solidFill>
                  <a:schemeClr val="accent1"/>
                </a:solidFill>
                <a:latin typeface="Acumin Pro ExtraCondensed"/>
                <a:cs typeface="Acumin Pro ExtraCondensed"/>
              </a:rPr>
              <a:t>The Finish Line is Near, - Keep Up the Great Work! </a:t>
            </a:r>
          </a:p>
        </p:txBody>
      </p:sp>
      <p:sp>
        <p:nvSpPr>
          <p:cNvPr id="4" name="Text Placeholder 3">
            <a:extLst>
              <a:ext uri="{FF2B5EF4-FFF2-40B4-BE49-F238E27FC236}">
                <a16:creationId xmlns:a16="http://schemas.microsoft.com/office/drawing/2014/main" id="{1A3B6A3C-045E-6889-4BCD-48A06EF66292}"/>
              </a:ext>
            </a:extLst>
          </p:cNvPr>
          <p:cNvSpPr>
            <a:spLocks noGrp="1"/>
          </p:cNvSpPr>
          <p:nvPr>
            <p:ph type="body" sz="quarter" idx="14"/>
          </p:nvPr>
        </p:nvSpPr>
        <p:spPr>
          <a:xfrm>
            <a:off x="2182708" y="1202292"/>
            <a:ext cx="5783970" cy="1986053"/>
          </a:xfrm>
        </p:spPr>
        <p:txBody>
          <a:bodyPr vert="horz" lIns="0" tIns="0" rIns="0" bIns="0" numCol="1" rtlCol="0" anchor="t">
            <a:noAutofit/>
          </a:bodyPr>
          <a:lstStyle/>
          <a:p>
            <a:pPr marL="0" indent="0">
              <a:buNone/>
            </a:pPr>
            <a:endParaRPr lang="en-US" sz="1650">
              <a:solidFill>
                <a:srgbClr val="000000"/>
              </a:solidFill>
              <a:latin typeface="Franklin Gothic Medium" panose="020B0603020102020204" pitchFamily="34" charset="0"/>
            </a:endParaRPr>
          </a:p>
          <a:p>
            <a:pPr marL="0" indent="0">
              <a:buNone/>
            </a:pPr>
            <a:endParaRPr lang="en-US" sz="2800">
              <a:solidFill>
                <a:srgbClr val="000000"/>
              </a:solidFill>
              <a:latin typeface="Franklin Gothic Medium"/>
            </a:endParaRPr>
          </a:p>
          <a:p>
            <a:pPr marL="0" indent="0">
              <a:buNone/>
            </a:pPr>
            <a:endParaRPr lang="en-US" sz="3000">
              <a:solidFill>
                <a:srgbClr val="000000"/>
              </a:solidFill>
              <a:latin typeface="Franklin Gothic Medium"/>
            </a:endParaRPr>
          </a:p>
        </p:txBody>
      </p:sp>
      <p:sp>
        <p:nvSpPr>
          <p:cNvPr id="3" name="TextBox 2">
            <a:extLst>
              <a:ext uri="{FF2B5EF4-FFF2-40B4-BE49-F238E27FC236}">
                <a16:creationId xmlns:a16="http://schemas.microsoft.com/office/drawing/2014/main" id="{4E8CF214-9039-7C5A-4030-9B28ABDE9603}"/>
              </a:ext>
            </a:extLst>
          </p:cNvPr>
          <p:cNvSpPr txBox="1"/>
          <p:nvPr/>
        </p:nvSpPr>
        <p:spPr>
          <a:xfrm>
            <a:off x="7954104" y="4938420"/>
            <a:ext cx="334975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i="1">
                <a:solidFill>
                  <a:schemeClr val="accent1"/>
                </a:solidFill>
                <a:latin typeface="Franklin Gothic Medium" panose="020B0603020102020204" pitchFamily="34" charset="0"/>
              </a:rPr>
              <a:t>Recognition Numbers have been updated through 3rd quarter, reach out to LeAnne if you want to know your club's status.</a:t>
            </a:r>
            <a:endParaRPr lang="en-US" sz="1600">
              <a:solidFill>
                <a:schemeClr val="accent1"/>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73EEBE2F-E6AB-CE20-1359-1B5D78E08701}"/>
              </a:ext>
            </a:extLst>
          </p:cNvPr>
          <p:cNvSpPr txBox="1"/>
          <p:nvPr/>
        </p:nvSpPr>
        <p:spPr>
          <a:xfrm>
            <a:off x="8191705" y="1654667"/>
            <a:ext cx="2905759" cy="289310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Franklin Gothic Medium" panose="020B0603020102020204" pitchFamily="34" charset="0"/>
              </a:rPr>
              <a:t>Recognition Program </a:t>
            </a:r>
          </a:p>
          <a:p>
            <a:pPr algn="ctr"/>
            <a:r>
              <a:rPr lang="en-US" i="1">
                <a:solidFill>
                  <a:schemeClr val="bg1"/>
                </a:solidFill>
                <a:latin typeface="Franklin Gothic Medium" panose="020B0603020102020204" pitchFamily="34" charset="0"/>
              </a:rPr>
              <a:t>3rd Quarter FY '25-26</a:t>
            </a:r>
            <a:endParaRPr lang="en-US">
              <a:solidFill>
                <a:schemeClr val="bg1"/>
              </a:solidFill>
              <a:latin typeface="Franklin Gothic Medium" panose="020B0603020102020204" pitchFamily="34" charset="0"/>
            </a:endParaRPr>
          </a:p>
          <a:p>
            <a:pPr marL="285750" indent="-285750">
              <a:buFont typeface="Arial"/>
              <a:buChar char="•"/>
            </a:pPr>
            <a:r>
              <a:rPr lang="en-US" b="1">
                <a:solidFill>
                  <a:schemeClr val="accent1"/>
                </a:solidFill>
                <a:latin typeface="Franklin Gothic Medium" panose="020B0603020102020204" pitchFamily="34" charset="0"/>
              </a:rPr>
              <a:t>Gold = 43</a:t>
            </a:r>
          </a:p>
          <a:p>
            <a:pPr marL="285750" indent="-285750">
              <a:buFont typeface="Arial"/>
              <a:buChar char="•"/>
            </a:pPr>
            <a:r>
              <a:rPr lang="en-US" b="1">
                <a:solidFill>
                  <a:schemeClr val="accent6"/>
                </a:solidFill>
                <a:latin typeface="Franklin Gothic Medium" panose="020B0603020102020204" pitchFamily="34" charset="0"/>
              </a:rPr>
              <a:t>Silver = 6</a:t>
            </a:r>
          </a:p>
          <a:p>
            <a:pPr marL="285750" indent="-285750">
              <a:buFont typeface="Arial"/>
              <a:buChar char="•"/>
            </a:pPr>
            <a:r>
              <a:rPr lang="en-US" b="1">
                <a:solidFill>
                  <a:schemeClr val="accent3">
                    <a:lumMod val="49000"/>
                  </a:schemeClr>
                </a:solidFill>
                <a:latin typeface="Franklin Gothic Medium" panose="020B0603020102020204" pitchFamily="34" charset="0"/>
              </a:rPr>
              <a:t>Bronze = 9</a:t>
            </a:r>
          </a:p>
          <a:p>
            <a:pPr marL="285750" indent="-285750">
              <a:buFont typeface="Arial"/>
              <a:buChar char="•"/>
            </a:pPr>
            <a:endParaRPr lang="en-US">
              <a:solidFill>
                <a:schemeClr val="bg1"/>
              </a:solidFill>
              <a:latin typeface="Franklin Gothic Medium" panose="020B0603020102020204" pitchFamily="34" charset="0"/>
            </a:endParaRPr>
          </a:p>
          <a:p>
            <a:pPr algn="ctr"/>
            <a:r>
              <a:rPr lang="en-US" i="1">
                <a:solidFill>
                  <a:schemeClr val="bg1"/>
                </a:solidFill>
                <a:latin typeface="Franklin Gothic Medium" panose="020B0603020102020204" pitchFamily="34" charset="0"/>
              </a:rPr>
              <a:t>FY '24-25 Final Results:</a:t>
            </a:r>
          </a:p>
          <a:p>
            <a:pPr marL="285750" indent="-285750">
              <a:buFont typeface="Arial"/>
              <a:buChar char="•"/>
            </a:pPr>
            <a:r>
              <a:rPr lang="en-US" i="1">
                <a:solidFill>
                  <a:schemeClr val="bg1"/>
                </a:solidFill>
                <a:latin typeface="Franklin Gothic Medium" panose="020B0603020102020204" pitchFamily="34" charset="0"/>
              </a:rPr>
              <a:t>Gold = 37</a:t>
            </a:r>
          </a:p>
          <a:p>
            <a:pPr marL="285750" indent="-285750">
              <a:buFont typeface="Arial"/>
              <a:buChar char="•"/>
            </a:pPr>
            <a:r>
              <a:rPr lang="en-US" i="1">
                <a:solidFill>
                  <a:schemeClr val="bg1"/>
                </a:solidFill>
                <a:latin typeface="Franklin Gothic Medium" panose="020B0603020102020204" pitchFamily="34" charset="0"/>
              </a:rPr>
              <a:t>Silver = 6</a:t>
            </a:r>
          </a:p>
          <a:p>
            <a:pPr marL="285750" indent="-285750">
              <a:buFont typeface="Arial"/>
              <a:buChar char="•"/>
            </a:pPr>
            <a:r>
              <a:rPr lang="en-US" i="1">
                <a:solidFill>
                  <a:schemeClr val="bg1"/>
                </a:solidFill>
                <a:latin typeface="Franklin Gothic Medium" panose="020B0603020102020204" pitchFamily="34" charset="0"/>
              </a:rPr>
              <a:t>Bronze = 11</a:t>
            </a:r>
          </a:p>
        </p:txBody>
      </p:sp>
      <p:pic>
        <p:nvPicPr>
          <p:cNvPr id="8" name="Graphic 7" descr="Ribbon with solid fill">
            <a:extLst>
              <a:ext uri="{FF2B5EF4-FFF2-40B4-BE49-F238E27FC236}">
                <a16:creationId xmlns:a16="http://schemas.microsoft.com/office/drawing/2014/main" id="{20784619-7979-DD2F-00A3-93F02478A3C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87384" y="926187"/>
            <a:ext cx="914400" cy="914400"/>
          </a:xfrm>
          <a:prstGeom prst="rect">
            <a:avLst/>
          </a:prstGeom>
        </p:spPr>
      </p:pic>
      <p:sp>
        <p:nvSpPr>
          <p:cNvPr id="9" name="Text Placeholder 3">
            <a:extLst>
              <a:ext uri="{FF2B5EF4-FFF2-40B4-BE49-F238E27FC236}">
                <a16:creationId xmlns:a16="http://schemas.microsoft.com/office/drawing/2014/main" id="{AAE197CB-F35D-94C8-8F00-D60BB9599036}"/>
              </a:ext>
            </a:extLst>
          </p:cNvPr>
          <p:cNvSpPr txBox="1">
            <a:spLocks/>
          </p:cNvSpPr>
          <p:nvPr/>
        </p:nvSpPr>
        <p:spPr>
          <a:xfrm>
            <a:off x="-177401" y="764050"/>
            <a:ext cx="8140049" cy="5557212"/>
          </a:xfrm>
          <a:prstGeom prst="rect">
            <a:avLst/>
          </a:prstGeom>
        </p:spPr>
        <p:txBody>
          <a:bodyPr lIns="0" tIns="0" rIns="0" bIns="0" anchor="t">
            <a:normAutofit fontScale="92500" lnSpcReduction="20000"/>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sz="2200" b="1">
              <a:solidFill>
                <a:srgbClr val="FF0000"/>
              </a:solidFill>
              <a:latin typeface="Franklin Gothic Medium" panose="020B0603020102020204" pitchFamily="34" charset="0"/>
            </a:endParaRPr>
          </a:p>
          <a:p>
            <a:pPr lvl="2">
              <a:buClr>
                <a:srgbClr val="555960"/>
              </a:buClr>
              <a:buFont typeface="Wingdings" panose="05000000000000000000" pitchFamily="2" charset="2"/>
              <a:buChar char="§"/>
              <a:defRPr/>
            </a:pPr>
            <a:r>
              <a:rPr lang="en-US" sz="2200" b="1">
                <a:solidFill>
                  <a:schemeClr val="bg1"/>
                </a:solidFill>
                <a:latin typeface="Franklin Gothic Medium"/>
              </a:rPr>
              <a:t>Events Submitted July 1 – June 30:</a:t>
            </a:r>
            <a:endParaRPr lang="en-US" sz="2200" b="1">
              <a:solidFill>
                <a:schemeClr val="bg1"/>
              </a:solidFill>
              <a:latin typeface="Franklin Gothic Medium" panose="020B0603020102020204" pitchFamily="34" charset="0"/>
            </a:endParaRPr>
          </a:p>
          <a:p>
            <a:pPr lvl="3">
              <a:buClr>
                <a:srgbClr val="555960"/>
              </a:buClr>
              <a:defRPr/>
            </a:pPr>
            <a:r>
              <a:rPr lang="en-US" sz="2000">
                <a:solidFill>
                  <a:schemeClr val="bg1"/>
                </a:solidFill>
                <a:latin typeface="Franklin Gothic Medium"/>
              </a:rPr>
              <a:t>All events submitted through the system (either form) and provide opportunities for alumni to stay connected, get involved, or give back will be counted for the Recognition Program</a:t>
            </a:r>
          </a:p>
          <a:p>
            <a:pPr lvl="4">
              <a:buClr>
                <a:srgbClr val="555960"/>
              </a:buClr>
              <a:buFont typeface="Courier New" panose="02070309020205020404" pitchFamily="49" charset="0"/>
              <a:buChar char="o"/>
              <a:defRPr/>
            </a:pPr>
            <a:r>
              <a:rPr lang="en-US" sz="2000">
                <a:solidFill>
                  <a:schemeClr val="bg1"/>
                </a:solidFill>
                <a:latin typeface="Franklin Gothic Medium"/>
              </a:rPr>
              <a:t>Events requiring registration and/or email send need to be submitted via the request form: </a:t>
            </a:r>
            <a:r>
              <a:rPr lang="en-US" sz="2000">
                <a:solidFill>
                  <a:schemeClr val="bg1"/>
                </a:solidFill>
                <a:latin typeface="Franklin Gothic Medium"/>
                <a:hlinkClick r:id="rId4">
                  <a:extLst>
                    <a:ext uri="{A12FA001-AC4F-418D-AE19-62706E023703}">
                      <ahyp:hlinkClr xmlns:ahyp="http://schemas.microsoft.com/office/drawing/2018/hyperlinkcolor" val="tx"/>
                    </a:ext>
                  </a:extLst>
                </a:hlinkClick>
              </a:rPr>
              <a:t>https://purdueuniversity.my.site.com/community/s/eventrequest</a:t>
            </a:r>
            <a:endParaRPr lang="en-US" sz="2000">
              <a:solidFill>
                <a:schemeClr val="bg1"/>
              </a:solidFill>
              <a:latin typeface="Franklin Gothic Medium"/>
            </a:endParaRPr>
          </a:p>
          <a:p>
            <a:pPr lvl="5">
              <a:buClr>
                <a:srgbClr val="555960"/>
              </a:buClr>
              <a:defRPr/>
            </a:pPr>
            <a:r>
              <a:rPr lang="en-US" sz="2000">
                <a:solidFill>
                  <a:schemeClr val="bg1"/>
                </a:solidFill>
                <a:latin typeface="Franklin Gothic Medium" panose="020B0603020102020204" pitchFamily="34" charset="0"/>
              </a:rPr>
              <a:t>Includes Game Watches (Up to two count toward Recognition Program)</a:t>
            </a:r>
          </a:p>
          <a:p>
            <a:pPr lvl="4">
              <a:buClr>
                <a:srgbClr val="555960"/>
              </a:buClr>
              <a:buFont typeface="Courier New" panose="02070309020205020404" pitchFamily="49" charset="0"/>
              <a:buChar char="o"/>
              <a:defRPr/>
            </a:pPr>
            <a:r>
              <a:rPr lang="en-US" sz="2000">
                <a:solidFill>
                  <a:schemeClr val="bg1"/>
                </a:solidFill>
                <a:latin typeface="Franklin Gothic Medium"/>
              </a:rPr>
              <a:t>Volunteer Events not requiring registration or email send, submit through the new Volunteer Event Submission form: </a:t>
            </a:r>
            <a:r>
              <a:rPr lang="en-US" sz="2000">
                <a:solidFill>
                  <a:schemeClr val="bg1"/>
                </a:solidFill>
                <a:latin typeface="Franklin Gothic Medium"/>
                <a:hlinkClick r:id="rId5">
                  <a:extLst>
                    <a:ext uri="{A12FA001-AC4F-418D-AE19-62706E023703}">
                      <ahyp:hlinkClr xmlns:ahyp="http://schemas.microsoft.com/office/drawing/2018/hyperlinkcolor" val="tx"/>
                    </a:ext>
                  </a:extLst>
                </a:hlinkClick>
              </a:rPr>
              <a:t>https://www.purdueforlife.org/alumni-leaders/clubs/volunteer-event-submission/</a:t>
            </a:r>
            <a:endParaRPr lang="en-US" sz="2000">
              <a:solidFill>
                <a:schemeClr val="bg1"/>
              </a:solidFill>
              <a:latin typeface="Franklin Gothic Medium"/>
            </a:endParaRPr>
          </a:p>
          <a:p>
            <a:pPr lvl="3">
              <a:buClr>
                <a:srgbClr val="555960"/>
              </a:buClr>
              <a:defRPr/>
            </a:pPr>
            <a:r>
              <a:rPr lang="en-US" sz="2000" b="1" i="1">
                <a:solidFill>
                  <a:schemeClr val="accent1"/>
                </a:solidFill>
                <a:latin typeface="Franklin Gothic Medium"/>
              </a:rPr>
              <a:t>NOTE: Only events, email sends, &amp; newsletters submitted in the system will be included in the Recognition Program!</a:t>
            </a:r>
            <a:endParaRPr lang="en-US" sz="2200" b="1">
              <a:solidFill>
                <a:schemeClr val="accent1"/>
              </a:solidFill>
              <a:latin typeface="Franklin Gothic Medium"/>
            </a:endParaRPr>
          </a:p>
          <a:p>
            <a:pPr>
              <a:defRPr/>
            </a:pPr>
            <a:endParaRPr lang="en-US" sz="2100" b="1">
              <a:solidFill>
                <a:srgbClr val="000000"/>
              </a:solidFill>
              <a:latin typeface="Franklin Gothic Medium" panose="020B0603020102020204" pitchFamily="34" charset="0"/>
            </a:endParaRPr>
          </a:p>
          <a:p>
            <a:pPr marL="228600" lvl="1" indent="0">
              <a:buFont typeface="Arial" panose="020B0604020202020204" pitchFamily="34" charset="0"/>
              <a:buNone/>
            </a:pPr>
            <a:r>
              <a:rPr lang="en-US" sz="2600" b="1">
                <a:solidFill>
                  <a:schemeClr val="bg1"/>
                </a:solidFill>
                <a:latin typeface="Franklin Gothic Medium" panose="020B0603020102020204" pitchFamily="34" charset="0"/>
              </a:rPr>
              <a:t>						</a:t>
            </a:r>
          </a:p>
          <a:p>
            <a:endParaRPr lang="en-US" b="1"/>
          </a:p>
        </p:txBody>
      </p:sp>
    </p:spTree>
    <p:extLst>
      <p:ext uri="{BB962C8B-B14F-4D97-AF65-F5344CB8AC3E}">
        <p14:creationId xmlns:p14="http://schemas.microsoft.com/office/powerpoint/2010/main" val="3552480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4B23A-53A8-7F4A-124D-0804329E9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F422E-8B53-80EC-462D-94656C58D6B3}"/>
              </a:ext>
            </a:extLst>
          </p:cNvPr>
          <p:cNvSpPr>
            <a:spLocks noGrp="1"/>
          </p:cNvSpPr>
          <p:nvPr>
            <p:ph type="ctrTitle"/>
          </p:nvPr>
        </p:nvSpPr>
        <p:spPr>
          <a:xfrm>
            <a:off x="1043553" y="318527"/>
            <a:ext cx="9234309" cy="512448"/>
          </a:xfrm>
        </p:spPr>
        <p:txBody>
          <a:bodyPr/>
          <a:lstStyle/>
          <a:p>
            <a:r>
              <a:rPr lang="en-US" sz="3600" b="1" kern="1200">
                <a:solidFill>
                  <a:srgbClr val="C9B991"/>
                </a:solidFill>
                <a:latin typeface="Franklin Gothic Medium" panose="020B0603020102020204" pitchFamily="34" charset="0"/>
                <a:cs typeface="+mj-cs"/>
              </a:rPr>
              <a:t>Recognition Program</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A1147F0C-059A-8B73-0239-D53150C6B32D}"/>
              </a:ext>
            </a:extLst>
          </p:cNvPr>
          <p:cNvSpPr>
            <a:spLocks noGrp="1"/>
          </p:cNvSpPr>
          <p:nvPr>
            <p:ph type="body" sz="quarter" idx="14"/>
          </p:nvPr>
        </p:nvSpPr>
        <p:spPr>
          <a:xfrm>
            <a:off x="381399" y="816085"/>
            <a:ext cx="10842609" cy="5453222"/>
          </a:xfrm>
        </p:spPr>
        <p:txBody>
          <a:bodyPr lIns="0" tIns="0" rIns="0" bIns="0" anchor="t">
            <a:normAutofit fontScale="47500" lnSpcReduction="20000"/>
          </a:bodyPr>
          <a:lstStyle/>
          <a:p>
            <a:pPr lvl="2">
              <a:buClr>
                <a:srgbClr val="555960"/>
              </a:buClr>
              <a:defRPr/>
            </a:pPr>
            <a:endParaRPr lang="en-US" sz="2000" b="1">
              <a:solidFill>
                <a:schemeClr val="bg1"/>
              </a:solidFill>
              <a:latin typeface="Franklin Gothic Medium" panose="020B0603020102020204" pitchFamily="34" charset="0"/>
            </a:endParaRPr>
          </a:p>
          <a:p>
            <a:pPr lvl="2">
              <a:buClr>
                <a:srgbClr val="555960"/>
              </a:buClr>
              <a:buFont typeface="Wingdings" panose="05000000000000000000" pitchFamily="2" charset="2"/>
              <a:buChar char="§"/>
              <a:defRPr/>
            </a:pPr>
            <a:r>
              <a:rPr lang="en-US" sz="4200" b="1">
                <a:solidFill>
                  <a:schemeClr val="bg1"/>
                </a:solidFill>
                <a:latin typeface="Franklin Gothic Medium" panose="020B0603020102020204" pitchFamily="34" charset="0"/>
              </a:rPr>
              <a:t>Newsletters</a:t>
            </a:r>
          </a:p>
          <a:p>
            <a:pPr lvl="3">
              <a:buClr>
                <a:srgbClr val="555960"/>
              </a:buClr>
              <a:defRPr/>
            </a:pPr>
            <a:r>
              <a:rPr lang="en-US" sz="3600">
                <a:solidFill>
                  <a:schemeClr val="bg1"/>
                </a:solidFill>
                <a:latin typeface="Franklin Gothic Medium" panose="020B0603020102020204" pitchFamily="34" charset="0"/>
              </a:rPr>
              <a:t>What Counts?</a:t>
            </a:r>
          </a:p>
          <a:p>
            <a:pPr lvl="4">
              <a:buClr>
                <a:srgbClr val="555960"/>
              </a:buClr>
              <a:buFont typeface="Courier New" panose="02070309020205020404" pitchFamily="49" charset="0"/>
              <a:buChar char="o"/>
              <a:defRPr/>
            </a:pPr>
            <a:r>
              <a:rPr lang="en-US" sz="3600">
                <a:solidFill>
                  <a:schemeClr val="bg1"/>
                </a:solidFill>
                <a:latin typeface="Franklin Gothic Medium" panose="020B0603020102020204" pitchFamily="34" charset="0"/>
              </a:rPr>
              <a:t>4 Newsletters = 1 point toward Recognition Program</a:t>
            </a:r>
          </a:p>
          <a:p>
            <a:pPr lvl="4">
              <a:buClr>
                <a:srgbClr val="555960"/>
              </a:buClr>
              <a:buFont typeface="Courier New" panose="02070309020205020404" pitchFamily="49" charset="0"/>
              <a:buChar char="o"/>
              <a:defRPr/>
            </a:pPr>
            <a:r>
              <a:rPr lang="en-US" sz="3600">
                <a:solidFill>
                  <a:schemeClr val="bg1"/>
                </a:solidFill>
                <a:latin typeface="Franklin Gothic Medium" panose="020B0603020102020204" pitchFamily="34" charset="0"/>
              </a:rPr>
              <a:t>8 Newsletters = 2 points</a:t>
            </a:r>
          </a:p>
          <a:p>
            <a:pPr lvl="4">
              <a:buClr>
                <a:srgbClr val="555960"/>
              </a:buClr>
              <a:buFont typeface="Courier New" panose="02070309020205020404" pitchFamily="49" charset="0"/>
              <a:buChar char="o"/>
              <a:defRPr/>
            </a:pPr>
            <a:r>
              <a:rPr lang="en-US" sz="3600">
                <a:solidFill>
                  <a:schemeClr val="bg1"/>
                </a:solidFill>
                <a:latin typeface="Franklin Gothic Medium" panose="020B0603020102020204" pitchFamily="34" charset="0"/>
              </a:rPr>
              <a:t>12 newsletters = 3 points</a:t>
            </a:r>
          </a:p>
          <a:p>
            <a:pPr lvl="3">
              <a:buClr>
                <a:srgbClr val="555960"/>
              </a:buClr>
              <a:defRPr/>
            </a:pPr>
            <a:r>
              <a:rPr lang="en-US" sz="3600">
                <a:solidFill>
                  <a:schemeClr val="bg1"/>
                </a:solidFill>
                <a:latin typeface="Franklin Gothic Medium" panose="020B0603020102020204" pitchFamily="34" charset="0"/>
              </a:rPr>
              <a:t>Use Newsletters to get information out to alumni in your area</a:t>
            </a:r>
          </a:p>
          <a:p>
            <a:pPr lvl="4">
              <a:buClr>
                <a:srgbClr val="555960"/>
              </a:buClr>
              <a:buFont typeface="Courier New" panose="02070309020205020404" pitchFamily="49" charset="0"/>
              <a:buChar char="o"/>
              <a:defRPr/>
            </a:pPr>
            <a:r>
              <a:rPr lang="en-US" sz="3600">
                <a:solidFill>
                  <a:schemeClr val="bg1"/>
                </a:solidFill>
                <a:latin typeface="Franklin Gothic Medium" panose="020B0603020102020204" pitchFamily="34" charset="0"/>
              </a:rPr>
              <a:t>Additional email send for events.</a:t>
            </a:r>
          </a:p>
          <a:p>
            <a:pPr lvl="4">
              <a:buClr>
                <a:srgbClr val="555960"/>
              </a:buClr>
              <a:buFont typeface="Courier New" panose="02070309020205020404" pitchFamily="49" charset="0"/>
              <a:buChar char="o"/>
              <a:defRPr/>
            </a:pPr>
            <a:r>
              <a:rPr lang="en-US" sz="3600">
                <a:solidFill>
                  <a:schemeClr val="bg1"/>
                </a:solidFill>
                <a:latin typeface="Franklin Gothic Medium" panose="020B0603020102020204" pitchFamily="34" charset="0"/>
              </a:rPr>
              <a:t>Share information on Scholarship Program</a:t>
            </a:r>
          </a:p>
          <a:p>
            <a:pPr lvl="4">
              <a:buClr>
                <a:srgbClr val="555960"/>
              </a:buClr>
              <a:buFont typeface="Courier New" panose="02070309020205020404" pitchFamily="49" charset="0"/>
              <a:buChar char="o"/>
              <a:defRPr/>
            </a:pPr>
            <a:r>
              <a:rPr lang="en-US" sz="3600">
                <a:solidFill>
                  <a:schemeClr val="bg1"/>
                </a:solidFill>
                <a:latin typeface="Franklin Gothic Medium" panose="020B0603020102020204" pitchFamily="34" charset="0"/>
              </a:rPr>
              <a:t>Share Social Media links</a:t>
            </a:r>
          </a:p>
          <a:p>
            <a:pPr lvl="4">
              <a:buClr>
                <a:srgbClr val="555960"/>
              </a:buClr>
              <a:buFont typeface="Courier New" panose="02070309020205020404" pitchFamily="49" charset="0"/>
              <a:buChar char="o"/>
              <a:defRPr/>
            </a:pPr>
            <a:r>
              <a:rPr lang="en-US" sz="3600">
                <a:solidFill>
                  <a:schemeClr val="bg1"/>
                </a:solidFill>
                <a:latin typeface="Franklin Gothic Medium" panose="020B0603020102020204" pitchFamily="34" charset="0"/>
              </a:rPr>
              <a:t>News &amp; updates about the club, events, etc.</a:t>
            </a:r>
          </a:p>
          <a:p>
            <a:pPr lvl="3">
              <a:buClr>
                <a:srgbClr val="555960"/>
              </a:buClr>
              <a:defRPr/>
            </a:pPr>
            <a:endParaRPr lang="en-US" sz="2000" i="1">
              <a:solidFill>
                <a:schemeClr val="accent1"/>
              </a:solidFill>
              <a:latin typeface="Franklin Gothic Medium" panose="020B0603020102020204" pitchFamily="34" charset="0"/>
            </a:endParaRPr>
          </a:p>
          <a:p>
            <a:pPr lvl="2">
              <a:buClr>
                <a:srgbClr val="555960"/>
              </a:buClr>
              <a:buFont typeface="Wingdings" panose="05000000000000000000" pitchFamily="2" charset="2"/>
              <a:buChar char="§"/>
              <a:defRPr/>
            </a:pPr>
            <a:r>
              <a:rPr lang="en-US" sz="4200" b="1">
                <a:solidFill>
                  <a:schemeClr val="bg1"/>
                </a:solidFill>
                <a:latin typeface="Franklin Gothic Medium" panose="020B0603020102020204" pitchFamily="34" charset="0"/>
              </a:rPr>
              <a:t>Resource Library: </a:t>
            </a:r>
            <a:r>
              <a:rPr lang="en-US" sz="4200" b="1">
                <a:solidFill>
                  <a:schemeClr val="bg1"/>
                </a:solidFill>
                <a:latin typeface="Franklin Gothic Medium" panose="020B0603020102020204" pitchFamily="34" charset="0"/>
                <a:hlinkClick r:id="rId3"/>
              </a:rPr>
              <a:t>https://</a:t>
            </a:r>
            <a:r>
              <a:rPr lang="en-US" sz="4200" b="1" err="1">
                <a:solidFill>
                  <a:schemeClr val="bg1"/>
                </a:solidFill>
                <a:latin typeface="Franklin Gothic Medium" panose="020B0603020102020204" pitchFamily="34" charset="0"/>
                <a:hlinkClick r:id="rId3"/>
              </a:rPr>
              <a:t>www.purdueforlife.org</a:t>
            </a:r>
            <a:r>
              <a:rPr lang="en-US" sz="4200" b="1">
                <a:solidFill>
                  <a:schemeClr val="bg1"/>
                </a:solidFill>
                <a:latin typeface="Franklin Gothic Medium" panose="020B0603020102020204" pitchFamily="34" charset="0"/>
                <a:hlinkClick r:id="rId3"/>
              </a:rPr>
              <a:t>/alumni-leaders/clubs/resource-library/</a:t>
            </a:r>
            <a:endParaRPr lang="en-US" sz="4200" b="1">
              <a:solidFill>
                <a:schemeClr val="bg1"/>
              </a:solidFill>
              <a:latin typeface="Franklin Gothic Medium" panose="020B0603020102020204" pitchFamily="34" charset="0"/>
            </a:endParaRPr>
          </a:p>
          <a:p>
            <a:pPr lvl="3">
              <a:buClr>
                <a:srgbClr val="555960"/>
              </a:buClr>
              <a:defRPr/>
            </a:pPr>
            <a:r>
              <a:rPr lang="en-US" sz="3600">
                <a:solidFill>
                  <a:schemeClr val="bg1"/>
                </a:solidFill>
                <a:latin typeface="Franklin Gothic Medium" panose="020B0603020102020204" pitchFamily="34" charset="0"/>
              </a:rPr>
              <a:t>Training Video &amp; Materials </a:t>
            </a:r>
          </a:p>
          <a:p>
            <a:pPr lvl="3">
              <a:buClr>
                <a:srgbClr val="555960"/>
              </a:buClr>
              <a:defRPr/>
            </a:pPr>
            <a:r>
              <a:rPr lang="en-US" sz="3600">
                <a:solidFill>
                  <a:schemeClr val="bg1"/>
                </a:solidFill>
                <a:latin typeface="Franklin Gothic Medium" panose="020B0603020102020204" pitchFamily="34" charset="0"/>
              </a:rPr>
              <a:t>New training opportunities will be offered for the new submission forms in late July or early August</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a:ln>
                <a:noFill/>
              </a:ln>
              <a:solidFill>
                <a:srgbClr val="FF0000"/>
              </a:solidFill>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100" b="1">
              <a:solidFill>
                <a:srgbClr val="000000"/>
              </a:solidFill>
              <a:latin typeface="Franklin Gothic Medium" panose="020B0603020102020204" pitchFamily="34" charset="0"/>
            </a:endParaRPr>
          </a:p>
          <a:p>
            <a:pPr marL="228600" lvl="1" indent="0">
              <a:buNone/>
            </a:pPr>
            <a:r>
              <a:rPr lang="en-US" sz="2600" b="1">
                <a:solidFill>
                  <a:schemeClr val="bg1"/>
                </a:solidFill>
                <a:latin typeface="Franklin Gothic Medium" panose="020B0603020102020204" pitchFamily="34" charset="0"/>
              </a:rPr>
              <a:t>						</a:t>
            </a:r>
          </a:p>
          <a:p>
            <a:endParaRPr lang="en-US" b="1"/>
          </a:p>
        </p:txBody>
      </p:sp>
    </p:spTree>
    <p:extLst>
      <p:ext uri="{BB962C8B-B14F-4D97-AF65-F5344CB8AC3E}">
        <p14:creationId xmlns:p14="http://schemas.microsoft.com/office/powerpoint/2010/main" val="1488339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F0C95-C3E6-FBBC-1E13-3D4F87F991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D1BCD-ED41-92C0-45E1-6731909AF6B3}"/>
              </a:ext>
            </a:extLst>
          </p:cNvPr>
          <p:cNvSpPr>
            <a:spLocks noGrp="1"/>
          </p:cNvSpPr>
          <p:nvPr>
            <p:ph type="ctrTitle"/>
          </p:nvPr>
        </p:nvSpPr>
        <p:spPr>
          <a:xfrm>
            <a:off x="1043553" y="318527"/>
            <a:ext cx="9234309" cy="512448"/>
          </a:xfrm>
        </p:spPr>
        <p:txBody>
          <a:bodyPr/>
          <a:lstStyle/>
          <a:p>
            <a:r>
              <a:rPr lang="en-US" sz="3600" b="1" kern="1200">
                <a:solidFill>
                  <a:srgbClr val="C9B991"/>
                </a:solidFill>
                <a:latin typeface="Franklin Gothic Medium" panose="020B0603020102020204" pitchFamily="34" charset="0"/>
                <a:cs typeface="+mj-cs"/>
              </a:rPr>
              <a:t>Volunteer Event Submission Form</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FD067DC4-83F4-1C89-194D-40BBD62A2F60}"/>
              </a:ext>
            </a:extLst>
          </p:cNvPr>
          <p:cNvSpPr>
            <a:spLocks noGrp="1"/>
          </p:cNvSpPr>
          <p:nvPr>
            <p:ph type="body" sz="quarter" idx="14"/>
          </p:nvPr>
        </p:nvSpPr>
        <p:spPr>
          <a:xfrm>
            <a:off x="402582" y="513226"/>
            <a:ext cx="11568145" cy="5678312"/>
          </a:xfrm>
        </p:spPr>
        <p:txBody>
          <a:bodyPr lIns="0" tIns="0" rIns="0" bIns="0" anchor="t">
            <a:normAutofit fontScale="25000" lnSpcReduction="20000"/>
          </a:bodyPr>
          <a:lstStyle/>
          <a:p>
            <a:endParaRPr lang="en-US" sz="8000" b="1">
              <a:solidFill>
                <a:srgbClr val="FF0000"/>
              </a:solidFill>
              <a:latin typeface="Franklin Gothic Medium" panose="020B0603020102020204" pitchFamily="34" charset="0"/>
            </a:endParaRPr>
          </a:p>
          <a:p>
            <a:endParaRPr lang="en-US" sz="6200" b="1">
              <a:latin typeface="Franklin Gothic Medium" panose="020B0603020102020204" pitchFamily="34" charset="0"/>
            </a:endParaRPr>
          </a:p>
          <a:p>
            <a:r>
              <a:rPr lang="en-US" sz="8000" b="1">
                <a:latin typeface="Franklin Gothic Medium" panose="020B0603020102020204" pitchFamily="34" charset="0"/>
              </a:rPr>
              <a:t>Volunteer Event Submission form: </a:t>
            </a:r>
            <a:r>
              <a:rPr lang="en-US" sz="8000" b="1">
                <a:latin typeface="Franklin Gothic Medium" panose="020B0603020102020204" pitchFamily="34" charset="0"/>
                <a:hlinkClick r:id="rId3"/>
              </a:rPr>
              <a:t>https://</a:t>
            </a:r>
            <a:r>
              <a:rPr lang="en-US" sz="8000" b="1" err="1">
                <a:latin typeface="Franklin Gothic Medium" panose="020B0603020102020204" pitchFamily="34" charset="0"/>
                <a:hlinkClick r:id="rId3"/>
              </a:rPr>
              <a:t>www.purdueforlife.org</a:t>
            </a:r>
            <a:r>
              <a:rPr lang="en-US" sz="8000" b="1">
                <a:latin typeface="Franklin Gothic Medium" panose="020B0603020102020204" pitchFamily="34" charset="0"/>
                <a:hlinkClick r:id="rId3"/>
              </a:rPr>
              <a:t>/alumni-leaders/clubs/volunteer-event-submission/</a:t>
            </a:r>
            <a:endParaRPr lang="en-US" sz="8000" b="1">
              <a:latin typeface="Franklin Gothic Medium" panose="020B0603020102020204" pitchFamily="34" charset="0"/>
            </a:endParaRPr>
          </a:p>
          <a:p>
            <a:endParaRPr kumimoji="0" lang="en-US" sz="6200" b="1"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endParaRPr>
          </a:p>
          <a:p>
            <a:r>
              <a:rPr lang="en-US" sz="8000" b="1">
                <a:latin typeface="Franklin Gothic Medium" panose="020B0603020102020204" pitchFamily="34" charset="0"/>
              </a:rPr>
              <a:t>Many clubs participate in community events that don’t require an email send or registration</a:t>
            </a:r>
            <a:endParaRPr kumimoji="0" lang="en-US" sz="8000" b="1"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endParaRPr>
          </a:p>
          <a:p>
            <a:pPr lvl="2">
              <a:buClr>
                <a:srgbClr val="555960"/>
              </a:buClr>
              <a:buFont typeface="Courier New" panose="02070309020205020404" pitchFamily="49" charset="0"/>
              <a:buChar char="o"/>
              <a:defRPr/>
            </a:pPr>
            <a:r>
              <a:rPr kumimoji="0" lang="en-US" sz="7600" b="0"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Volunteering at a local elementary/secondary school event</a:t>
            </a:r>
          </a:p>
          <a:p>
            <a:pPr lvl="2">
              <a:buClr>
                <a:srgbClr val="555960"/>
              </a:buClr>
              <a:buFont typeface="Courier New" panose="02070309020205020404" pitchFamily="49" charset="0"/>
              <a:buChar char="o"/>
              <a:defRPr/>
            </a:pPr>
            <a:r>
              <a:rPr kumimoji="0" lang="en-US" sz="7600" b="0"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Hosting a booth at a farmer’s market, county fair, etc.</a:t>
            </a:r>
          </a:p>
          <a:p>
            <a:pPr lvl="2">
              <a:buClr>
                <a:srgbClr val="555960"/>
              </a:buClr>
              <a:buFont typeface="Courier New" panose="02070309020205020404" pitchFamily="49" charset="0"/>
              <a:buChar char="o"/>
              <a:defRPr/>
            </a:pPr>
            <a:r>
              <a:rPr lang="en-US" sz="7600">
                <a:solidFill>
                  <a:schemeClr val="bg1"/>
                </a:solidFill>
                <a:latin typeface="Franklin Gothic Medium" panose="020B0603020102020204" pitchFamily="34" charset="0"/>
              </a:rPr>
              <a:t>Club float in a parade</a:t>
            </a:r>
            <a:endParaRPr kumimoji="0" lang="en-US" sz="7600" b="0"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endParaRPr>
          </a:p>
          <a:p>
            <a:endParaRPr lang="en-US" sz="6200" b="1">
              <a:latin typeface="Franklin Gothic Medium" panose="020B0603020102020204" pitchFamily="34" charset="0"/>
            </a:endParaRPr>
          </a:p>
          <a:p>
            <a:r>
              <a:rPr lang="en-US" sz="8000" b="1">
                <a:latin typeface="Franklin Gothic Medium" panose="020B0603020102020204" pitchFamily="34" charset="0"/>
              </a:rPr>
              <a:t>If this sounds like you, use the form to let us know of your participation so the event will count toward the recognition program</a:t>
            </a:r>
            <a:endParaRPr kumimoji="0" lang="en-US" sz="8000" b="1"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endParaRPr>
          </a:p>
          <a:p>
            <a:pPr lvl="2">
              <a:buClr>
                <a:srgbClr val="555960"/>
              </a:buClr>
              <a:buFont typeface="Courier New" panose="02070309020205020404" pitchFamily="49" charset="0"/>
              <a:buChar char="o"/>
              <a:defRPr/>
            </a:pPr>
            <a:r>
              <a:rPr lang="en-US" sz="7600">
                <a:solidFill>
                  <a:schemeClr val="bg1"/>
                </a:solidFill>
                <a:latin typeface="Franklin Gothic Medium" panose="020B0603020102020204" pitchFamily="34" charset="0"/>
              </a:rPr>
              <a:t>Club Name</a:t>
            </a:r>
          </a:p>
          <a:p>
            <a:pPr lvl="2">
              <a:buClr>
                <a:srgbClr val="555960"/>
              </a:buClr>
              <a:buFont typeface="Courier New" panose="02070309020205020404" pitchFamily="49" charset="0"/>
              <a:buChar char="o"/>
              <a:defRPr/>
            </a:pPr>
            <a:r>
              <a:rPr kumimoji="0" lang="en-US" sz="7600" b="0"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Name of the Event</a:t>
            </a:r>
          </a:p>
          <a:p>
            <a:pPr lvl="2">
              <a:buClr>
                <a:srgbClr val="555960"/>
              </a:buClr>
              <a:buFont typeface="Courier New" panose="02070309020205020404" pitchFamily="49" charset="0"/>
              <a:buChar char="o"/>
              <a:defRPr/>
            </a:pPr>
            <a:r>
              <a:rPr kumimoji="0" lang="en-US" sz="7600" b="0"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Location of the Event</a:t>
            </a:r>
          </a:p>
          <a:p>
            <a:pPr lvl="2">
              <a:buClr>
                <a:srgbClr val="555960"/>
              </a:buClr>
              <a:buFont typeface="Courier New" panose="02070309020205020404" pitchFamily="49" charset="0"/>
              <a:buChar char="o"/>
              <a:defRPr/>
            </a:pPr>
            <a:r>
              <a:rPr lang="en-US" sz="7600">
                <a:solidFill>
                  <a:schemeClr val="bg1"/>
                </a:solidFill>
                <a:latin typeface="Franklin Gothic Medium" panose="020B0603020102020204" pitchFamily="34" charset="0"/>
              </a:rPr>
              <a:t>Date of the Event</a:t>
            </a:r>
            <a:endParaRPr kumimoji="0" lang="en-US" sz="7600" b="0"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endParaRPr>
          </a:p>
          <a:p>
            <a:pPr lvl="2">
              <a:buClr>
                <a:srgbClr val="555960"/>
              </a:buClr>
              <a:buFont typeface="Courier New" panose="02070309020205020404" pitchFamily="49" charset="0"/>
              <a:buChar char="o"/>
              <a:defRPr/>
            </a:pPr>
            <a:r>
              <a:rPr lang="en-US" sz="7600">
                <a:solidFill>
                  <a:schemeClr val="bg1"/>
                </a:solidFill>
                <a:latin typeface="Franklin Gothic Medium" panose="020B0603020102020204" pitchFamily="34" charset="0"/>
              </a:rPr>
              <a:t>Brief description of the club’s role</a:t>
            </a:r>
          </a:p>
          <a:p>
            <a:pPr lvl="2">
              <a:buClr>
                <a:srgbClr val="555960"/>
              </a:buClr>
              <a:buFont typeface="Courier New" panose="02070309020205020404" pitchFamily="49" charset="0"/>
              <a:buChar char="o"/>
              <a:defRPr/>
            </a:pPr>
            <a:r>
              <a:rPr kumimoji="0" lang="en-US" sz="7600" b="0"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Who attended</a:t>
            </a:r>
          </a:p>
          <a:p>
            <a:pPr lvl="1"/>
            <a:endParaRPr lang="en-US" sz="3200">
              <a:solidFill>
                <a:schemeClr val="bg1"/>
              </a:solidFill>
              <a:latin typeface="Franklin Gothic Medium" panose="020B0603020102020204" pitchFamily="34" charset="0"/>
              <a:ea typeface="Times New Roman" panose="02020603050405020304" pitchFamily="18" charset="0"/>
              <a:cs typeface="Aptos" panose="020B00040202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400" b="1" i="0" u="none" strike="noStrike" kern="1200" cap="none" spc="0" normalizeH="0" baseline="0" noProof="0">
              <a:ln>
                <a:noFill/>
              </a:ln>
              <a:solidFill>
                <a:srgbClr val="FF0000"/>
              </a:solidFill>
              <a:effectLst/>
              <a:uLnTx/>
              <a:uFillTx/>
              <a:latin typeface="Franklin Gothic Medium" panose="020B0603020102020204" pitchFamily="34" charset="0"/>
              <a:ea typeface="+mn-ea"/>
              <a:cs typeface="+mn-cs"/>
            </a:endParaRPr>
          </a:p>
          <a:p>
            <a:pPr marL="182880" lvl="1" indent="0" defTabSz="457200">
              <a:spcBef>
                <a:spcPts val="0"/>
              </a:spcBef>
              <a:buClrTx/>
              <a:buNone/>
              <a:defRPr/>
            </a:pPr>
            <a:endParaRPr kumimoji="0" lang="en-US" sz="2400" b="1"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a:p>
            <a:pPr lvl="2">
              <a:buClr>
                <a:srgbClr val="555960"/>
              </a:buClr>
              <a:defRPr/>
            </a:pPr>
            <a:endParaRPr lang="en-US" sz="2000" b="1">
              <a:solidFill>
                <a:srgbClr val="FF0000"/>
              </a:solidFill>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a:ln>
                <a:noFill/>
              </a:ln>
              <a:solidFill>
                <a:srgbClr val="FF0000"/>
              </a:solidFill>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100" b="1">
              <a:solidFill>
                <a:srgbClr val="000000"/>
              </a:solidFill>
              <a:latin typeface="Franklin Gothic Medium" panose="020B0603020102020204" pitchFamily="34" charset="0"/>
            </a:endParaRPr>
          </a:p>
          <a:p>
            <a:pPr marL="228600" lvl="1" indent="0">
              <a:buNone/>
            </a:pPr>
            <a:r>
              <a:rPr lang="en-US" sz="2600" b="1">
                <a:solidFill>
                  <a:schemeClr val="bg1"/>
                </a:solidFill>
                <a:latin typeface="Franklin Gothic Medium" panose="020B0603020102020204" pitchFamily="34" charset="0"/>
              </a:rPr>
              <a:t>						</a:t>
            </a:r>
          </a:p>
          <a:p>
            <a:endParaRPr lang="en-US" b="1"/>
          </a:p>
        </p:txBody>
      </p:sp>
      <p:pic>
        <p:nvPicPr>
          <p:cNvPr id="3" name="Picture 2">
            <a:extLst>
              <a:ext uri="{FF2B5EF4-FFF2-40B4-BE49-F238E27FC236}">
                <a16:creationId xmlns:a16="http://schemas.microsoft.com/office/drawing/2014/main" id="{3306C1F2-5EAB-9529-33F0-EEEADDA8D382}"/>
              </a:ext>
            </a:extLst>
          </p:cNvPr>
          <p:cNvPicPr>
            <a:picLocks noChangeAspect="1"/>
          </p:cNvPicPr>
          <p:nvPr/>
        </p:nvPicPr>
        <p:blipFill>
          <a:blip r:embed="rId4"/>
          <a:stretch>
            <a:fillRect/>
          </a:stretch>
        </p:blipFill>
        <p:spPr>
          <a:xfrm>
            <a:off x="7606146" y="4265886"/>
            <a:ext cx="4613962" cy="2592113"/>
          </a:xfrm>
          <a:prstGeom prst="rect">
            <a:avLst/>
          </a:prstGeom>
        </p:spPr>
      </p:pic>
    </p:spTree>
    <p:extLst>
      <p:ext uri="{BB962C8B-B14F-4D97-AF65-F5344CB8AC3E}">
        <p14:creationId xmlns:p14="http://schemas.microsoft.com/office/powerpoint/2010/main" val="2725012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FFADA-5487-4BF8-3397-F11E4CA84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53984-9415-6946-A5AE-EA72F3B28DCF}"/>
              </a:ext>
            </a:extLst>
          </p:cNvPr>
          <p:cNvSpPr>
            <a:spLocks noGrp="1"/>
          </p:cNvSpPr>
          <p:nvPr>
            <p:ph type="title"/>
          </p:nvPr>
        </p:nvSpPr>
        <p:spPr>
          <a:xfrm>
            <a:off x="1023257" y="2337582"/>
            <a:ext cx="9822194" cy="739886"/>
          </a:xfrm>
        </p:spPr>
        <p:txBody>
          <a:bodyPr/>
          <a:lstStyle/>
          <a:p>
            <a:r>
              <a:rPr lang="en-US">
                <a:latin typeface="+mj-lt"/>
              </a:rPr>
              <a:t>Game Watches</a:t>
            </a:r>
            <a:endParaRPr lang="en-US"/>
          </a:p>
        </p:txBody>
      </p:sp>
    </p:spTree>
    <p:extLst>
      <p:ext uri="{BB962C8B-B14F-4D97-AF65-F5344CB8AC3E}">
        <p14:creationId xmlns:p14="http://schemas.microsoft.com/office/powerpoint/2010/main" val="2353978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4CC0-BD01-63B7-6D49-B3D74E05A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EC9B77-6E9A-A2E4-2BB2-E2E54E016A0F}"/>
              </a:ext>
            </a:extLst>
          </p:cNvPr>
          <p:cNvSpPr>
            <a:spLocks noGrp="1"/>
          </p:cNvSpPr>
          <p:nvPr>
            <p:ph type="ctrTitle"/>
          </p:nvPr>
        </p:nvSpPr>
        <p:spPr>
          <a:xfrm>
            <a:off x="1043553" y="318527"/>
            <a:ext cx="9234309" cy="512448"/>
          </a:xfrm>
        </p:spPr>
        <p:txBody>
          <a:bodyPr/>
          <a:lstStyle/>
          <a:p>
            <a:r>
              <a:rPr lang="en-US" sz="3600" b="1" kern="1200">
                <a:solidFill>
                  <a:srgbClr val="C9B991"/>
                </a:solidFill>
                <a:latin typeface="Franklin Gothic Medium"/>
              </a:rPr>
              <a:t>Game Watches</a:t>
            </a:r>
            <a:r>
              <a:rPr lang="en-US">
                <a:solidFill>
                  <a:srgbClr val="C9B991"/>
                </a:solidFill>
                <a:latin typeface="Franklin Gothic Medium"/>
              </a:rPr>
              <a:t>: New Processes</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3E65F94E-FDFE-A442-AD75-EC2BFB9B49BE}"/>
              </a:ext>
            </a:extLst>
          </p:cNvPr>
          <p:cNvSpPr>
            <a:spLocks noGrp="1"/>
          </p:cNvSpPr>
          <p:nvPr>
            <p:ph type="body" sz="quarter" idx="14"/>
          </p:nvPr>
        </p:nvSpPr>
        <p:spPr>
          <a:xfrm>
            <a:off x="651963" y="1044607"/>
            <a:ext cx="11568145" cy="5678312"/>
          </a:xfrm>
        </p:spPr>
        <p:txBody>
          <a:bodyPr lIns="0" tIns="0" rIns="0" bIns="0" anchor="t">
            <a:noAutofit/>
          </a:bodyPr>
          <a:lstStyle/>
          <a:p>
            <a:pPr>
              <a:buFont typeface="Arial" charset="2"/>
              <a:buChar char="•"/>
            </a:pPr>
            <a:r>
              <a:rPr lang="en-US" sz="2000">
                <a:latin typeface="Franklin Gothic Medium" panose="020B0603020102020204" pitchFamily="34" charset="0"/>
              </a:rPr>
              <a:t>Clubs hosting game(s) will fill out the same event form: </a:t>
            </a:r>
            <a:r>
              <a:rPr lang="en-US" sz="2000">
                <a:latin typeface="Franklin Gothic Medium" panose="020B0603020102020204" pitchFamily="34" charset="0"/>
                <a:hlinkClick r:id="rId3"/>
              </a:rPr>
              <a:t>https://purdueuniversity.my.site.com/community/s/eventrequest</a:t>
            </a:r>
            <a:endParaRPr lang="en-US" sz="2000">
              <a:latin typeface="Franklin Gothic Medium" panose="020B0603020102020204" pitchFamily="34" charset="0"/>
            </a:endParaRPr>
          </a:p>
          <a:p>
            <a:pPr>
              <a:buFont typeface="Arial" charset="2"/>
              <a:buChar char="•"/>
            </a:pPr>
            <a:endParaRPr lang="en-US" sz="2000">
              <a:latin typeface="Franklin Gothic Medium" panose="020B0603020102020204" pitchFamily="34" charset="0"/>
              <a:ea typeface="Calibri"/>
              <a:cs typeface="Calibri"/>
            </a:endParaRPr>
          </a:p>
          <a:p>
            <a:pPr>
              <a:buFont typeface="Arial" charset="2"/>
              <a:buChar char="•"/>
            </a:pPr>
            <a:r>
              <a:rPr lang="en-US" sz="2000">
                <a:highlight>
                  <a:srgbClr val="FFFFFF"/>
                </a:highlight>
                <a:latin typeface="Franklin Gothic Medium" panose="020B0603020102020204" pitchFamily="34" charset="0"/>
                <a:ea typeface="Calibri"/>
                <a:cs typeface="Calibri"/>
              </a:rPr>
              <a:t>Alumni Clubs Team will create:</a:t>
            </a:r>
            <a:endParaRPr lang="en-US" sz="2000">
              <a:latin typeface="Franklin Gothic Medium" panose="020B0603020102020204" pitchFamily="34" charset="0"/>
              <a:ea typeface="Calibri"/>
              <a:cs typeface="Calibri"/>
            </a:endParaRPr>
          </a:p>
          <a:p>
            <a:pPr marL="468630" lvl="1" indent="-342900">
              <a:buClr>
                <a:srgbClr val="555960"/>
              </a:buClr>
              <a:buFont typeface="Courier New" charset="2"/>
              <a:buChar char="o"/>
            </a:pPr>
            <a:r>
              <a:rPr lang="en-US" sz="2000">
                <a:solidFill>
                  <a:srgbClr val="000000"/>
                </a:solidFill>
                <a:highlight>
                  <a:srgbClr val="FFFFFF"/>
                </a:highlight>
                <a:latin typeface="Franklin Gothic Medium" panose="020B0603020102020204" pitchFamily="34" charset="0"/>
                <a:ea typeface="Calibri"/>
                <a:cs typeface="Calibri"/>
              </a:rPr>
              <a:t>1 registration page for all clubs for both football/basketball with the following fields required:</a:t>
            </a:r>
            <a:endParaRPr lang="en-US" sz="2000">
              <a:solidFill>
                <a:srgbClr val="262626"/>
              </a:solidFill>
              <a:latin typeface="Franklin Gothic Medium" panose="020B0603020102020204" pitchFamily="34" charset="0"/>
              <a:ea typeface="Calibri"/>
              <a:cs typeface="Calibri"/>
            </a:endParaRPr>
          </a:p>
          <a:p>
            <a:pPr marL="697230" lvl="2">
              <a:buClr>
                <a:srgbClr val="555960"/>
              </a:buClr>
              <a:buFont typeface="Wingdings" charset="2"/>
              <a:buChar char="§"/>
            </a:pPr>
            <a:r>
              <a:rPr lang="en-US" sz="2000">
                <a:solidFill>
                  <a:srgbClr val="000000"/>
                </a:solidFill>
                <a:highlight>
                  <a:srgbClr val="FFFFFF"/>
                </a:highlight>
                <a:latin typeface="Franklin Gothic Medium" panose="020B0603020102020204" pitchFamily="34" charset="0"/>
                <a:ea typeface="Calibri"/>
                <a:cs typeface="Calibri"/>
              </a:rPr>
              <a:t>Name</a:t>
            </a:r>
            <a:endParaRPr lang="en-US" sz="2000">
              <a:solidFill>
                <a:srgbClr val="262626"/>
              </a:solidFill>
              <a:latin typeface="Franklin Gothic Medium" panose="020B0603020102020204" pitchFamily="34" charset="0"/>
              <a:ea typeface="Calibri"/>
              <a:cs typeface="Calibri"/>
            </a:endParaRPr>
          </a:p>
          <a:p>
            <a:pPr marL="697230" lvl="2">
              <a:buClr>
                <a:srgbClr val="555960"/>
              </a:buClr>
              <a:buFont typeface="Wingdings" charset="2"/>
              <a:buChar char="§"/>
            </a:pPr>
            <a:r>
              <a:rPr lang="en-US" sz="2000">
                <a:solidFill>
                  <a:srgbClr val="000000"/>
                </a:solidFill>
                <a:highlight>
                  <a:srgbClr val="FFFFFF"/>
                </a:highlight>
                <a:latin typeface="Franklin Gothic Medium" panose="020B0603020102020204" pitchFamily="34" charset="0"/>
                <a:ea typeface="Calibri"/>
                <a:cs typeface="Calibri"/>
              </a:rPr>
              <a:t>Email</a:t>
            </a:r>
            <a:endParaRPr lang="en-US" sz="2000">
              <a:solidFill>
                <a:srgbClr val="262626"/>
              </a:solidFill>
              <a:latin typeface="Franklin Gothic Medium" panose="020B0603020102020204" pitchFamily="34" charset="0"/>
              <a:ea typeface="Calibri"/>
              <a:cs typeface="Calibri"/>
            </a:endParaRPr>
          </a:p>
          <a:p>
            <a:pPr marL="697230" lvl="2">
              <a:buClr>
                <a:srgbClr val="555960"/>
              </a:buClr>
              <a:buFont typeface="Wingdings" charset="2"/>
              <a:buChar char="§"/>
            </a:pPr>
            <a:r>
              <a:rPr lang="en-US" sz="2000">
                <a:latin typeface="Franklin Gothic Medium" panose="020B0603020102020204" pitchFamily="34" charset="0"/>
              </a:rPr>
              <a:t>Drop down list of clubs</a:t>
            </a:r>
          </a:p>
          <a:p>
            <a:pPr marL="697230" lvl="2">
              <a:buClr>
                <a:srgbClr val="555960"/>
              </a:buClr>
              <a:buFont typeface="Wingdings" charset="2"/>
              <a:buChar char="§"/>
            </a:pPr>
            <a:r>
              <a:rPr lang="en-US" sz="2000">
                <a:solidFill>
                  <a:srgbClr val="262626"/>
                </a:solidFill>
                <a:latin typeface="Franklin Gothic Medium" panose="020B0603020102020204" pitchFamily="34" charset="0"/>
              </a:rPr>
              <a:t>Zip code</a:t>
            </a:r>
            <a:endParaRPr lang="en-US" sz="2000">
              <a:solidFill>
                <a:srgbClr val="000000"/>
              </a:solidFill>
              <a:latin typeface="Franklin Gothic Medium" panose="020B0603020102020204" pitchFamily="34" charset="0"/>
            </a:endParaRPr>
          </a:p>
          <a:p>
            <a:pPr marL="697230" lvl="2">
              <a:buClr>
                <a:srgbClr val="555960"/>
              </a:buClr>
              <a:buFont typeface="Wingdings" charset="2"/>
              <a:buChar char="§"/>
            </a:pPr>
            <a:r>
              <a:rPr lang="en-US" sz="2000">
                <a:solidFill>
                  <a:srgbClr val="000000"/>
                </a:solidFill>
                <a:highlight>
                  <a:srgbClr val="FFFFFF"/>
                </a:highlight>
                <a:latin typeface="Franklin Gothic Medium" panose="020B0603020102020204" pitchFamily="34" charset="0"/>
                <a:ea typeface="Calibri"/>
                <a:cs typeface="Calibri"/>
              </a:rPr>
              <a:t>Game Watch(es) they are attending</a:t>
            </a:r>
          </a:p>
          <a:p>
            <a:pPr marL="925830" lvl="3" indent="-342900">
              <a:buClr>
                <a:srgbClr val="555960"/>
              </a:buClr>
              <a:buFont typeface="Arial" charset="2"/>
              <a:buChar char="•"/>
            </a:pPr>
            <a:r>
              <a:rPr lang="en-US" sz="2000">
                <a:solidFill>
                  <a:srgbClr val="000000"/>
                </a:solidFill>
                <a:highlight>
                  <a:srgbClr val="FFFFFF"/>
                </a:highlight>
                <a:latin typeface="Franklin Gothic Medium" panose="020B0603020102020204" pitchFamily="34" charset="0"/>
                <a:ea typeface="Calibri"/>
                <a:cs typeface="Calibri"/>
              </a:rPr>
              <a:t>Each week we will update the "Session" (game) with the clubs hosting</a:t>
            </a:r>
            <a:endParaRPr lang="en-US" sz="1800">
              <a:solidFill>
                <a:srgbClr val="000000"/>
              </a:solidFill>
              <a:highlight>
                <a:srgbClr val="FFFFFF"/>
              </a:highlight>
              <a:latin typeface="Franklin Gothic Medium" panose="020B0603020102020204" pitchFamily="34" charset="0"/>
              <a:ea typeface="Calibri"/>
              <a:cs typeface="Calibri"/>
            </a:endParaRPr>
          </a:p>
        </p:txBody>
      </p:sp>
    </p:spTree>
    <p:extLst>
      <p:ext uri="{BB962C8B-B14F-4D97-AF65-F5344CB8AC3E}">
        <p14:creationId xmlns:p14="http://schemas.microsoft.com/office/powerpoint/2010/main" val="33935814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B5D2-EE25-E85A-207B-40388DCB07D7}"/>
              </a:ext>
            </a:extLst>
          </p:cNvPr>
          <p:cNvSpPr>
            <a:spLocks noGrp="1"/>
          </p:cNvSpPr>
          <p:nvPr>
            <p:ph type="ctrTitle"/>
          </p:nvPr>
        </p:nvSpPr>
        <p:spPr>
          <a:xfrm>
            <a:off x="1043554" y="369937"/>
            <a:ext cx="9234309" cy="512448"/>
          </a:xfrm>
        </p:spPr>
        <p:txBody>
          <a:bodyPr/>
          <a:lstStyle/>
          <a:p>
            <a:r>
              <a:rPr lang="en-US">
                <a:latin typeface="Franklin Gothic Medium" panose="020B0603020102020204" pitchFamily="34" charset="0"/>
              </a:rPr>
              <a:t>Purdue Alumni Clubs Forum</a:t>
            </a:r>
          </a:p>
        </p:txBody>
      </p:sp>
      <p:sp>
        <p:nvSpPr>
          <p:cNvPr id="3" name="Subtitle 2">
            <a:extLst>
              <a:ext uri="{FF2B5EF4-FFF2-40B4-BE49-F238E27FC236}">
                <a16:creationId xmlns:a16="http://schemas.microsoft.com/office/drawing/2014/main" id="{9FA967A2-311E-2189-8A6E-E0583323104B}"/>
              </a:ext>
            </a:extLst>
          </p:cNvPr>
          <p:cNvSpPr>
            <a:spLocks noGrp="1"/>
          </p:cNvSpPr>
          <p:nvPr>
            <p:ph type="subTitle" idx="1"/>
          </p:nvPr>
        </p:nvSpPr>
        <p:spPr>
          <a:xfrm>
            <a:off x="1043553" y="1345167"/>
            <a:ext cx="7321993" cy="369332"/>
          </a:xfrm>
        </p:spPr>
        <p:txBody>
          <a:bodyPr/>
          <a:lstStyle/>
          <a:p>
            <a:r>
              <a:rPr lang="en-US" sz="2400">
                <a:latin typeface="Franklin Gothic Medium" panose="020B0603020102020204" pitchFamily="34" charset="0"/>
              </a:rPr>
              <a:t>Reminders &amp; Instructions</a:t>
            </a:r>
          </a:p>
        </p:txBody>
      </p:sp>
      <p:sp>
        <p:nvSpPr>
          <p:cNvPr id="4" name="Text Placeholder 3">
            <a:extLst>
              <a:ext uri="{FF2B5EF4-FFF2-40B4-BE49-F238E27FC236}">
                <a16:creationId xmlns:a16="http://schemas.microsoft.com/office/drawing/2014/main" id="{03B5A639-23EA-6ED3-34F2-9F4AE9912090}"/>
              </a:ext>
            </a:extLst>
          </p:cNvPr>
          <p:cNvSpPr>
            <a:spLocks noGrp="1"/>
          </p:cNvSpPr>
          <p:nvPr>
            <p:ph type="body" sz="quarter" idx="14"/>
          </p:nvPr>
        </p:nvSpPr>
        <p:spPr>
          <a:xfrm>
            <a:off x="1043553" y="2101296"/>
            <a:ext cx="10625438" cy="3411537"/>
          </a:xfrm>
        </p:spPr>
        <p:txBody>
          <a:bodyPr/>
          <a:lstStyle/>
          <a:p>
            <a:r>
              <a:rPr lang="en-US" sz="2200" b="1">
                <a:latin typeface="Franklin Gothic Medium" panose="020B0603020102020204" pitchFamily="34" charset="0"/>
              </a:rPr>
              <a:t>This forum is being recorded to share along with slides and chat content </a:t>
            </a:r>
          </a:p>
          <a:p>
            <a:endParaRPr lang="en-US" sz="2200" b="1">
              <a:latin typeface="Franklin Gothic Medium" panose="020B0603020102020204" pitchFamily="34" charset="0"/>
            </a:endParaRPr>
          </a:p>
          <a:p>
            <a:r>
              <a:rPr lang="en-US" sz="2200" b="1">
                <a:latin typeface="Franklin Gothic Medium" panose="020B0603020102020204" pitchFamily="34" charset="0"/>
              </a:rPr>
              <a:t>Participants will be muted </a:t>
            </a:r>
          </a:p>
          <a:p>
            <a:endParaRPr lang="en-US" sz="2200" b="1">
              <a:latin typeface="Franklin Gothic Medium" panose="020B0603020102020204" pitchFamily="34" charset="0"/>
            </a:endParaRPr>
          </a:p>
          <a:p>
            <a:r>
              <a:rPr lang="en-US" sz="2200" b="1">
                <a:latin typeface="Franklin Gothic Medium" panose="020B0603020102020204" pitchFamily="34" charset="0"/>
              </a:rPr>
              <a:t>Questions should be submitted using the chat function</a:t>
            </a:r>
          </a:p>
          <a:p>
            <a:endParaRPr lang="en-US"/>
          </a:p>
        </p:txBody>
      </p:sp>
      <p:pic>
        <p:nvPicPr>
          <p:cNvPr id="6" name="Picture 5">
            <a:extLst>
              <a:ext uri="{FF2B5EF4-FFF2-40B4-BE49-F238E27FC236}">
                <a16:creationId xmlns:a16="http://schemas.microsoft.com/office/drawing/2014/main" id="{26DFD188-53D4-96FC-8AEA-63C6683A776C}"/>
              </a:ext>
            </a:extLst>
          </p:cNvPr>
          <p:cNvPicPr>
            <a:picLocks noChangeAspect="1"/>
          </p:cNvPicPr>
          <p:nvPr/>
        </p:nvPicPr>
        <p:blipFill>
          <a:blip r:embed="rId3"/>
          <a:stretch>
            <a:fillRect/>
          </a:stretch>
        </p:blipFill>
        <p:spPr>
          <a:xfrm>
            <a:off x="8136082" y="4136553"/>
            <a:ext cx="4055918" cy="2721447"/>
          </a:xfrm>
          <a:prstGeom prst="rect">
            <a:avLst/>
          </a:prstGeom>
        </p:spPr>
      </p:pic>
    </p:spTree>
    <p:extLst>
      <p:ext uri="{BB962C8B-B14F-4D97-AF65-F5344CB8AC3E}">
        <p14:creationId xmlns:p14="http://schemas.microsoft.com/office/powerpoint/2010/main" val="1029169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335AF-C7B4-E00B-B29B-9FF8F1E734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742438-99C4-6338-8FFB-C405426AF2F9}"/>
              </a:ext>
            </a:extLst>
          </p:cNvPr>
          <p:cNvSpPr>
            <a:spLocks noGrp="1"/>
          </p:cNvSpPr>
          <p:nvPr>
            <p:ph type="ctrTitle"/>
          </p:nvPr>
        </p:nvSpPr>
        <p:spPr>
          <a:xfrm>
            <a:off x="1043553" y="318527"/>
            <a:ext cx="9234309" cy="512448"/>
          </a:xfrm>
        </p:spPr>
        <p:txBody>
          <a:bodyPr/>
          <a:lstStyle/>
          <a:p>
            <a:r>
              <a:rPr lang="en-US" sz="3600" b="1" kern="1200">
                <a:solidFill>
                  <a:srgbClr val="C9B991"/>
                </a:solidFill>
                <a:latin typeface="Franklin Gothic Medium"/>
              </a:rPr>
              <a:t>Game </a:t>
            </a:r>
            <a:r>
              <a:rPr lang="en-US">
                <a:solidFill>
                  <a:srgbClr val="C9B991"/>
                </a:solidFill>
                <a:latin typeface="Franklin Gothic Medium"/>
              </a:rPr>
              <a:t>Watches (Cont'd)</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1CD2CD29-C7D4-4781-65D8-C9F959F2FB79}"/>
              </a:ext>
            </a:extLst>
          </p:cNvPr>
          <p:cNvSpPr>
            <a:spLocks noGrp="1"/>
          </p:cNvSpPr>
          <p:nvPr>
            <p:ph type="body" sz="quarter" idx="14"/>
          </p:nvPr>
        </p:nvSpPr>
        <p:spPr>
          <a:xfrm>
            <a:off x="651963" y="1044607"/>
            <a:ext cx="11568145" cy="5678312"/>
          </a:xfrm>
        </p:spPr>
        <p:txBody>
          <a:bodyPr lIns="0" tIns="0" rIns="0" bIns="0" anchor="t">
            <a:noAutofit/>
          </a:bodyPr>
          <a:lstStyle/>
          <a:p>
            <a:r>
              <a:rPr lang="en-US" sz="2000" b="1">
                <a:solidFill>
                  <a:srgbClr val="262626"/>
                </a:solidFill>
                <a:highlight>
                  <a:srgbClr val="FFFFFF"/>
                </a:highlight>
                <a:latin typeface="Franklin Gothic Medium" panose="020B0603020102020204" pitchFamily="34" charset="0"/>
              </a:rPr>
              <a:t>Each club hosting will receive:</a:t>
            </a:r>
            <a:endParaRPr lang="en-US" sz="2000" b="1">
              <a:solidFill>
                <a:srgbClr val="000000"/>
              </a:solidFill>
              <a:latin typeface="Franklin Gothic Medium" panose="020B0603020102020204" pitchFamily="34" charset="0"/>
            </a:endParaRPr>
          </a:p>
          <a:p>
            <a:pPr lvl="1" indent="-342900">
              <a:buFont typeface="Courier New" charset="2"/>
              <a:buChar char="o"/>
            </a:pPr>
            <a:r>
              <a:rPr lang="en-US" sz="2000">
                <a:solidFill>
                  <a:srgbClr val="262626"/>
                </a:solidFill>
                <a:highlight>
                  <a:srgbClr val="FFFFFF"/>
                </a:highlight>
                <a:latin typeface="Franklin Gothic Medium" panose="020B0603020102020204" pitchFamily="34" charset="0"/>
              </a:rPr>
              <a:t>QR code for this registration site.</a:t>
            </a:r>
            <a:endParaRPr lang="en-US" sz="2000">
              <a:solidFill>
                <a:srgbClr val="262626"/>
              </a:solidFill>
              <a:latin typeface="Franklin Gothic Medium" panose="020B0603020102020204" pitchFamily="34" charset="0"/>
            </a:endParaRPr>
          </a:p>
          <a:p>
            <a:pPr lvl="1" indent="-342900">
              <a:buFont typeface="Courier New" charset="2"/>
              <a:buChar char="o"/>
            </a:pPr>
            <a:r>
              <a:rPr lang="en-US" sz="2000">
                <a:solidFill>
                  <a:srgbClr val="262626"/>
                </a:solidFill>
                <a:highlight>
                  <a:srgbClr val="FFFFFF"/>
                </a:highlight>
                <a:latin typeface="Franklin Gothic Medium" panose="020B0603020102020204" pitchFamily="34" charset="0"/>
              </a:rPr>
              <a:t>An attendee report if anyone registered for their game watch</a:t>
            </a:r>
            <a:endParaRPr lang="en-US" sz="2000">
              <a:solidFill>
                <a:srgbClr val="262626"/>
              </a:solidFill>
              <a:latin typeface="Franklin Gothic Medium" panose="020B0603020102020204" pitchFamily="34" charset="0"/>
            </a:endParaRPr>
          </a:p>
          <a:p>
            <a:pPr lvl="1" indent="-342900">
              <a:buFont typeface="Courier New" charset="2"/>
              <a:buChar char="o"/>
            </a:pPr>
            <a:r>
              <a:rPr lang="en-US" sz="2000">
                <a:solidFill>
                  <a:srgbClr val="262626"/>
                </a:solidFill>
                <a:highlight>
                  <a:srgbClr val="FFFFFF"/>
                </a:highlight>
                <a:latin typeface="Franklin Gothic Medium" panose="020B0603020102020204" pitchFamily="34" charset="0"/>
              </a:rPr>
              <a:t>Clubs can also request 1 game watch swag box for every 4 game watches they host. Engagement funds can be used to purchase additional swag for these events.</a:t>
            </a:r>
            <a:endParaRPr lang="en-US" sz="2000">
              <a:latin typeface="Franklin Gothic Medium" panose="020B0603020102020204" pitchFamily="34" charset="0"/>
            </a:endParaRPr>
          </a:p>
          <a:p>
            <a:endParaRPr lang="en-US" sz="2000">
              <a:latin typeface="Franklin Gothic Medium" panose="020B0603020102020204" pitchFamily="34" charset="0"/>
            </a:endParaRPr>
          </a:p>
          <a:p>
            <a:r>
              <a:rPr lang="en-US" sz="2000">
                <a:latin typeface="Franklin Gothic Medium" panose="020B0603020102020204" pitchFamily="34" charset="0"/>
              </a:rPr>
              <a:t>Monday noon for deadline to be included on Game Watch Map &amp; Emails that go out monthly </a:t>
            </a:r>
          </a:p>
          <a:p>
            <a:endParaRPr lang="en-US" sz="2000">
              <a:latin typeface="Franklin Gothic Medium" panose="020B0603020102020204" pitchFamily="34" charset="0"/>
            </a:endParaRPr>
          </a:p>
          <a:p>
            <a:r>
              <a:rPr lang="en-US" sz="2000">
                <a:latin typeface="Franklin Gothic Medium" panose="020B0603020102020204" pitchFamily="34" charset="0"/>
              </a:rPr>
              <a:t>Clubs who follow process will be entered to win a signed ball at the end of the season​ </a:t>
            </a:r>
          </a:p>
          <a:p>
            <a:endParaRPr lang="en-US" sz="2000">
              <a:latin typeface="Franklin Gothic Medium" panose="020B0603020102020204" pitchFamily="34" charset="0"/>
            </a:endParaRPr>
          </a:p>
          <a:p>
            <a:r>
              <a:rPr lang="en-US" sz="2000">
                <a:latin typeface="Franklin Gothic Medium" panose="020B0603020102020204" pitchFamily="34" charset="0"/>
              </a:rPr>
              <a:t>Game Times/TV​ </a:t>
            </a:r>
            <a:r>
              <a:rPr lang="en-US" sz="2000">
                <a:latin typeface="Franklin Gothic Medium" panose="020B0603020102020204" pitchFamily="34" charset="0"/>
                <a:hlinkClick r:id="rId3"/>
              </a:rPr>
              <a:t>https://www.espn.com/college-football/team/schedule/_/id/2509/purdue-boilermakers​</a:t>
            </a:r>
            <a:endParaRPr lang="en-US" sz="2000">
              <a:latin typeface="Franklin Gothic Medium" panose="020B0603020102020204" pitchFamily="34" charset="0"/>
            </a:endParaRPr>
          </a:p>
          <a:p>
            <a:endParaRPr lang="en-US" sz="2000">
              <a:latin typeface="Franklin Gothic Medium" panose="020B0603020102020204" pitchFamily="34" charset="0"/>
            </a:endParaRPr>
          </a:p>
          <a:p>
            <a:endParaRPr lang="en-US" sz="2000">
              <a:latin typeface="Franklin Gothic Medium" panose="020B0603020102020204" pitchFamily="34" charset="0"/>
            </a:endParaRPr>
          </a:p>
          <a:p>
            <a:endParaRPr lang="en-US"/>
          </a:p>
        </p:txBody>
      </p:sp>
    </p:spTree>
    <p:extLst>
      <p:ext uri="{BB962C8B-B14F-4D97-AF65-F5344CB8AC3E}">
        <p14:creationId xmlns:p14="http://schemas.microsoft.com/office/powerpoint/2010/main" val="3264347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7AEA3-54CF-3EDE-D604-3D09E93C5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EA964-D6B2-A826-3CB7-C2ACFC07BED4}"/>
              </a:ext>
            </a:extLst>
          </p:cNvPr>
          <p:cNvSpPr>
            <a:spLocks noGrp="1"/>
          </p:cNvSpPr>
          <p:nvPr>
            <p:ph type="title"/>
          </p:nvPr>
        </p:nvSpPr>
        <p:spPr>
          <a:xfrm>
            <a:off x="1023257" y="2337582"/>
            <a:ext cx="9822194" cy="739886"/>
          </a:xfrm>
        </p:spPr>
        <p:txBody>
          <a:bodyPr/>
          <a:lstStyle/>
          <a:p>
            <a:r>
              <a:rPr lang="en-US">
                <a:latin typeface="+mj-lt"/>
              </a:rPr>
              <a:t>Board Meetings</a:t>
            </a:r>
            <a:endParaRPr lang="en-US"/>
          </a:p>
        </p:txBody>
      </p:sp>
    </p:spTree>
    <p:extLst>
      <p:ext uri="{BB962C8B-B14F-4D97-AF65-F5344CB8AC3E}">
        <p14:creationId xmlns:p14="http://schemas.microsoft.com/office/powerpoint/2010/main" val="2512540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AF8CF-AE6C-EB4E-AA1D-36FC7DB49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25CD6C-7A11-042A-B2F2-B0BF54483704}"/>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Board Meetings</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D54B40D1-8FEE-A3CF-44B0-8D7B45130018}"/>
              </a:ext>
            </a:extLst>
          </p:cNvPr>
          <p:cNvSpPr>
            <a:spLocks noGrp="1"/>
          </p:cNvSpPr>
          <p:nvPr>
            <p:ph type="body" sz="quarter" idx="14"/>
          </p:nvPr>
        </p:nvSpPr>
        <p:spPr>
          <a:xfrm>
            <a:off x="831271" y="1037744"/>
            <a:ext cx="11014365" cy="4781166"/>
          </a:xfrm>
        </p:spPr>
        <p:txBody>
          <a:bodyPr lIns="0" tIns="0" rIns="0" bIns="0" anchor="t">
            <a:normAutofit fontScale="92500" lnSpcReduction="10000"/>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400" b="1" i="0" u="none" strike="noStrike" kern="1200" cap="none" spc="0" normalizeH="0" baseline="0" noProof="0">
                <a:ln>
                  <a:noFill/>
                </a:ln>
                <a:effectLst/>
                <a:uLnTx/>
                <a:uFillTx/>
                <a:latin typeface="Franklin Gothic Medium" panose="020B0603020102020204" pitchFamily="34" charset="0"/>
                <a:ea typeface="+mn-ea"/>
                <a:cs typeface="+mn-cs"/>
              </a:rPr>
              <a:t>Timing</a:t>
            </a:r>
          </a:p>
          <a:p>
            <a:pPr marL="525780" lvl="1" indent="-342900" defTabSz="457200">
              <a:spcBef>
                <a:spcPts val="0"/>
              </a:spcBef>
              <a:buClrTx/>
              <a:defRPr/>
            </a:pPr>
            <a:r>
              <a:rPr lang="en-US" sz="2000">
                <a:latin typeface="Franklin Gothic Medium" panose="020B0603020102020204" pitchFamily="34" charset="0"/>
              </a:rPr>
              <a:t>How often to meet? </a:t>
            </a:r>
            <a:r>
              <a:rPr kumimoji="0" lang="en-US" sz="2000" i="0" u="none" strike="noStrike" kern="1200" cap="none" spc="0" normalizeH="0" baseline="0" noProof="0">
                <a:ln>
                  <a:noFill/>
                </a:ln>
                <a:effectLst/>
                <a:uLnTx/>
                <a:uFillTx/>
                <a:latin typeface="Franklin Gothic Medium" panose="020B0603020102020204" pitchFamily="34" charset="0"/>
                <a:ea typeface="+mn-ea"/>
                <a:cs typeface="+mn-cs"/>
              </a:rPr>
              <a:t>In-person? Virtual? Mix of both?</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000" b="1">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400" b="1" i="0" u="none" strike="noStrike" kern="1200" cap="none" spc="0" normalizeH="0" baseline="0" noProof="0">
                <a:ln>
                  <a:noFill/>
                </a:ln>
                <a:effectLst/>
                <a:uLnTx/>
                <a:uFillTx/>
                <a:latin typeface="Franklin Gothic Medium" panose="020B0603020102020204" pitchFamily="34" charset="0"/>
                <a:ea typeface="+mn-ea"/>
                <a:cs typeface="+mn-cs"/>
              </a:rPr>
              <a:t>Best Practices</a:t>
            </a:r>
          </a:p>
          <a:p>
            <a:pPr marL="525780" lvl="1" indent="-342900" defTabSz="457200">
              <a:spcBef>
                <a:spcPts val="0"/>
              </a:spcBef>
              <a:buClrTx/>
              <a:defRPr/>
            </a:pPr>
            <a:r>
              <a:rPr lang="en-US" sz="2000">
                <a:solidFill>
                  <a:schemeClr val="bg1"/>
                </a:solidFill>
                <a:latin typeface="Franklin Gothic Medium" panose="020B0603020102020204" pitchFamily="34" charset="0"/>
              </a:rPr>
              <a:t>Align your agenda based on club goals for the year and seasonal or annual events </a:t>
            </a:r>
          </a:p>
          <a:p>
            <a:pPr marL="182880" lvl="1" indent="0" defTabSz="457200">
              <a:spcBef>
                <a:spcPts val="0"/>
              </a:spcBef>
              <a:buClrTx/>
              <a:buNone/>
              <a:defRPr/>
            </a:pPr>
            <a:r>
              <a:rPr lang="en-US" sz="2000" b="1">
                <a:solidFill>
                  <a:schemeClr val="bg1"/>
                </a:solidFill>
                <a:latin typeface="Franklin Gothic Medium" panose="020B0603020102020204" pitchFamily="34" charset="0"/>
              </a:rPr>
              <a:t>Pre-Meeting Prep</a:t>
            </a:r>
          </a:p>
          <a:p>
            <a:pPr marL="754380" lvl="2" indent="-342900" defTabSz="457200">
              <a:spcBef>
                <a:spcPts val="0"/>
              </a:spcBef>
              <a:buClrTx/>
              <a:buFont typeface="Courier New" panose="02070309020205020404" pitchFamily="49" charset="0"/>
              <a:buChar char="o"/>
              <a:defRPr/>
            </a:pPr>
            <a:r>
              <a:rPr lang="en-US" sz="2000">
                <a:solidFill>
                  <a:schemeClr val="bg1"/>
                </a:solidFill>
                <a:latin typeface="Franklin Gothic Medium" panose="020B0603020102020204" pitchFamily="34" charset="0"/>
              </a:rPr>
              <a:t>Create an agenda and distribute before the meeting – ideally 5-7 days prior</a:t>
            </a:r>
          </a:p>
          <a:p>
            <a:pPr marL="982980" lvl="3" indent="-342900" defTabSz="457200">
              <a:spcBef>
                <a:spcPts val="0"/>
              </a:spcBef>
              <a:buClrTx/>
              <a:defRPr/>
            </a:pPr>
            <a:r>
              <a:rPr lang="en-US" sz="2000">
                <a:solidFill>
                  <a:schemeClr val="bg1"/>
                </a:solidFill>
                <a:latin typeface="Franklin Gothic Medium" panose="020B0603020102020204" pitchFamily="34" charset="0"/>
              </a:rPr>
              <a:t>Include items that require review so attendees can be prepared to discuss during the meeting</a:t>
            </a:r>
          </a:p>
          <a:p>
            <a:pPr marL="754380" lvl="2" indent="-342900" defTabSz="457200">
              <a:spcBef>
                <a:spcPts val="0"/>
              </a:spcBef>
              <a:buClrTx/>
              <a:buFont typeface="Courier New" panose="02070309020205020404" pitchFamily="49" charset="0"/>
              <a:buChar char="o"/>
              <a:defRPr/>
            </a:pPr>
            <a:r>
              <a:rPr lang="en-US" sz="2000">
                <a:solidFill>
                  <a:schemeClr val="bg1"/>
                </a:solidFill>
                <a:latin typeface="Franklin Gothic Medium" panose="020B0603020102020204" pitchFamily="34" charset="0"/>
              </a:rPr>
              <a:t>Encourage board members to submit discussion items in advance</a:t>
            </a:r>
          </a:p>
          <a:p>
            <a:pPr marL="754380" lvl="2" indent="-342900" defTabSz="457200">
              <a:spcBef>
                <a:spcPts val="0"/>
              </a:spcBef>
              <a:buClrTx/>
              <a:buFont typeface="Courier New" panose="02070309020205020404" pitchFamily="49" charset="0"/>
              <a:buChar char="o"/>
              <a:defRPr/>
            </a:pPr>
            <a:r>
              <a:rPr lang="en-US" sz="2000">
                <a:solidFill>
                  <a:schemeClr val="bg1"/>
                </a:solidFill>
                <a:latin typeface="Franklin Gothic Medium" panose="020B0603020102020204" pitchFamily="34" charset="0"/>
              </a:rPr>
              <a:t>Identify who is leading each agenda item</a:t>
            </a:r>
          </a:p>
          <a:p>
            <a:pPr marL="52578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a:p>
            <a:pPr marL="52578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rPr>
              <a:t>During the Meeting</a:t>
            </a:r>
          </a:p>
          <a:p>
            <a:pPr marL="754380" lvl="2" indent="-342900" defTabSz="457200">
              <a:spcBef>
                <a:spcPts val="0"/>
              </a:spcBef>
              <a:buClrTx/>
              <a:buFont typeface="Courier New" panose="02070309020205020404" pitchFamily="49" charset="0"/>
              <a:buChar char="o"/>
              <a:defRPr/>
            </a:pPr>
            <a:r>
              <a:rPr lang="en-US" sz="2000">
                <a:solidFill>
                  <a:srgbClr val="000000"/>
                </a:solidFill>
                <a:latin typeface="Franklin Gothic Medium" panose="020B0603020102020204" pitchFamily="34" charset="0"/>
              </a:rPr>
              <a:t>Start and end on time. If discussion runs over, table it or schedule another meeting</a:t>
            </a:r>
          </a:p>
          <a:p>
            <a:pPr marL="754380" lvl="2" indent="-342900" defTabSz="457200">
              <a:spcBef>
                <a:spcPts val="0"/>
              </a:spcBef>
              <a:buClrTx/>
              <a:buFont typeface="Courier New" panose="02070309020205020404" pitchFamily="49" charset="0"/>
              <a:buChar char="o"/>
              <a:defRPr/>
            </a:pPr>
            <a:r>
              <a:rPr kumimoji="0" lang="en-US" sz="20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rPr>
              <a:t>Facilitation</a:t>
            </a:r>
          </a:p>
          <a:p>
            <a:pPr marL="982980" lvl="3" indent="-342900" defTabSz="457200">
              <a:spcBef>
                <a:spcPts val="0"/>
              </a:spcBef>
              <a:buClrTx/>
              <a:defRPr/>
            </a:pPr>
            <a:r>
              <a:rPr lang="en-US" sz="2000">
                <a:solidFill>
                  <a:srgbClr val="000000"/>
                </a:solidFill>
                <a:latin typeface="Franklin Gothic Medium" panose="020B0603020102020204" pitchFamily="34" charset="0"/>
              </a:rPr>
              <a:t>Focus on agenda items</a:t>
            </a:r>
          </a:p>
          <a:p>
            <a:pPr marL="982980" lvl="3" indent="-342900" defTabSz="457200">
              <a:spcBef>
                <a:spcPts val="0"/>
              </a:spcBef>
              <a:buClrTx/>
              <a:defRPr/>
            </a:pPr>
            <a:r>
              <a:rPr kumimoji="0" lang="en-US" sz="20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rPr>
              <a:t>Encourage participation for all members and manage dominate personalities respectfully</a:t>
            </a:r>
          </a:p>
          <a:p>
            <a:pPr marL="982980" lvl="3" indent="-342900" defTabSz="457200">
              <a:spcBef>
                <a:spcPts val="0"/>
              </a:spcBef>
              <a:buClrTx/>
              <a:defRPr/>
            </a:pPr>
            <a:r>
              <a:rPr lang="en-US" sz="2000">
                <a:solidFill>
                  <a:srgbClr val="000000"/>
                </a:solidFill>
                <a:latin typeface="Franklin Gothic Medium" panose="020B0603020102020204" pitchFamily="34" charset="0"/>
              </a:rPr>
              <a:t>Summarize key points before moving on</a:t>
            </a:r>
          </a:p>
          <a:p>
            <a:pPr marL="982980" lvl="3" indent="-342900" defTabSz="457200">
              <a:spcBef>
                <a:spcPts val="0"/>
              </a:spcBef>
              <a:buClrTx/>
              <a:defRPr/>
            </a:pPr>
            <a:r>
              <a:rPr kumimoji="0" lang="en-US" sz="20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rPr>
              <a:t>Guide the group to clear decisions or next steps</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200" b="1">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a:ln>
                <a:noFill/>
              </a:ln>
              <a:effectLst/>
              <a:uLnTx/>
              <a:uFillTx/>
              <a:latin typeface="Franklin Gothic Medium" panose="020B0603020102020204" pitchFamily="34" charset="0"/>
              <a:ea typeface="+mn-ea"/>
              <a:cs typeface="+mn-cs"/>
            </a:endParaRPr>
          </a:p>
          <a:p>
            <a:pPr lvl="1"/>
            <a:endParaRPr lang="en-US" sz="2200">
              <a:solidFill>
                <a:schemeClr val="bg1"/>
              </a:solidFill>
              <a:latin typeface="Franklin Gothic Medium" panose="020B0603020102020204" pitchFamily="34" charset="0"/>
              <a:ea typeface="Times New Roman" panose="02020603050405020304" pitchFamily="18" charset="0"/>
              <a:cs typeface="Aptos" panose="020B0004020202020204" pitchFamily="34" charset="0"/>
            </a:endParaRPr>
          </a:p>
          <a:p>
            <a:pPr marL="228600" lvl="1" indent="0">
              <a:buNone/>
            </a:pPr>
            <a:endParaRPr lang="en-US" sz="2600" b="1">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586868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FECE1-C9BE-DBB1-A0A8-18AD51962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CD599-CF7B-4D73-71C5-6CB661A215D8}"/>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Board Meetings</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8260EA4A-563C-25DA-1AC1-27ED286D4DB1}"/>
              </a:ext>
            </a:extLst>
          </p:cNvPr>
          <p:cNvSpPr>
            <a:spLocks noGrp="1"/>
          </p:cNvSpPr>
          <p:nvPr>
            <p:ph type="body" sz="quarter" idx="14"/>
          </p:nvPr>
        </p:nvSpPr>
        <p:spPr>
          <a:xfrm>
            <a:off x="831271" y="1079308"/>
            <a:ext cx="11014365" cy="4781166"/>
          </a:xfrm>
        </p:spPr>
        <p:txBody>
          <a:bodyPr lIns="0" tIns="0" rIns="0" bIns="0" anchor="t">
            <a:normAutofit/>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200" b="1" i="0" u="none" strike="noStrike" kern="1200" cap="none" spc="0" normalizeH="0" baseline="0" noProof="0">
                <a:ln>
                  <a:noFill/>
                </a:ln>
                <a:effectLst/>
                <a:uLnTx/>
                <a:uFillTx/>
                <a:latin typeface="Franklin Gothic Medium" panose="020B0603020102020204" pitchFamily="34" charset="0"/>
                <a:ea typeface="+mn-ea"/>
                <a:cs typeface="+mn-cs"/>
              </a:rPr>
              <a:t>Best Practices continued…</a:t>
            </a:r>
          </a:p>
          <a:p>
            <a:pPr marL="525780" lvl="1" indent="-342900" defTabSz="457200">
              <a:spcBef>
                <a:spcPts val="0"/>
              </a:spcBef>
              <a:buClrTx/>
              <a:defRPr/>
            </a:pPr>
            <a:r>
              <a:rPr lang="en-US" sz="2000">
                <a:latin typeface="Franklin Gothic Medium" panose="020B0603020102020204" pitchFamily="34" charset="0"/>
              </a:rPr>
              <a:t>Making Decisions – Discussions should lead somewhere</a:t>
            </a:r>
          </a:p>
          <a:p>
            <a:pPr marL="754380" lvl="2" indent="-342900" defTabSz="457200">
              <a:spcBef>
                <a:spcPts val="0"/>
              </a:spcBef>
              <a:buClrTx/>
              <a:buFont typeface="Courier New" panose="02070309020205020404" pitchFamily="49" charset="0"/>
              <a:buChar char="o"/>
              <a:defRPr/>
            </a:pPr>
            <a:r>
              <a:rPr lang="en-US" sz="2000">
                <a:latin typeface="Franklin Gothic Medium" panose="020B0603020102020204" pitchFamily="34" charset="0"/>
              </a:rPr>
              <a:t>Know when to end discussions and call for a vote or consensus</a:t>
            </a:r>
          </a:p>
          <a:p>
            <a:pPr marL="754380" lvl="2" indent="-342900" defTabSz="457200">
              <a:spcBef>
                <a:spcPts val="0"/>
              </a:spcBef>
              <a:buClrTx/>
              <a:buFont typeface="Courier New" panose="02070309020205020404" pitchFamily="49" charset="0"/>
              <a:buChar char="o"/>
              <a:defRPr/>
            </a:pPr>
            <a:r>
              <a:rPr lang="en-US" sz="2000">
                <a:latin typeface="Franklin Gothic Medium" panose="020B0603020102020204" pitchFamily="34" charset="0"/>
              </a:rPr>
              <a:t>Clarify who is responsible for action items resulting from a decision</a:t>
            </a:r>
          </a:p>
          <a:p>
            <a:pPr marL="525780" lvl="1" indent="-342900" defTabSz="457200">
              <a:spcBef>
                <a:spcPts val="0"/>
              </a:spcBef>
              <a:buClrTx/>
              <a:defRPr/>
            </a:pPr>
            <a:endParaRPr lang="en-US" sz="2000">
              <a:latin typeface="Franklin Gothic Medium" panose="020B0603020102020204" pitchFamily="34" charset="0"/>
            </a:endParaRPr>
          </a:p>
          <a:p>
            <a:pPr marL="525780" lvl="1" indent="-342900" defTabSz="457200">
              <a:spcBef>
                <a:spcPts val="0"/>
              </a:spcBef>
              <a:buClrTx/>
              <a:defRPr/>
            </a:pPr>
            <a:r>
              <a:rPr lang="en-US" sz="2000">
                <a:latin typeface="Franklin Gothic Medium" panose="020B0603020102020204" pitchFamily="34" charset="0"/>
              </a:rPr>
              <a:t>Respectful and Collaborative Environment</a:t>
            </a:r>
          </a:p>
          <a:p>
            <a:pPr marL="754380" lvl="2" indent="-342900" defTabSz="457200">
              <a:spcBef>
                <a:spcPts val="0"/>
              </a:spcBef>
              <a:buClrTx/>
              <a:buFont typeface="Courier New" panose="02070309020205020404" pitchFamily="49" charset="0"/>
              <a:buChar char="o"/>
              <a:defRPr/>
            </a:pPr>
            <a:r>
              <a:rPr lang="en-US" sz="2000">
                <a:latin typeface="Franklin Gothic Medium" panose="020B0603020102020204" pitchFamily="34" charset="0"/>
              </a:rPr>
              <a:t>Foster mutual respect, active listening, and constructive debate</a:t>
            </a:r>
          </a:p>
          <a:p>
            <a:pPr marL="754380" lvl="2" indent="-342900" defTabSz="457200">
              <a:spcBef>
                <a:spcPts val="0"/>
              </a:spcBef>
              <a:buClrTx/>
              <a:buFont typeface="Courier New" panose="02070309020205020404" pitchFamily="49" charset="0"/>
              <a:buChar char="o"/>
              <a:defRPr/>
            </a:pPr>
            <a:r>
              <a:rPr lang="en-US" sz="2000">
                <a:latin typeface="Franklin Gothic Medium" panose="020B0603020102020204" pitchFamily="34" charset="0"/>
              </a:rPr>
              <a:t>Challenge ideas. Not people</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000" b="1">
              <a:latin typeface="Franklin Gothic Medium" panose="020B0603020102020204" pitchFamily="34" charset="0"/>
            </a:endParaRPr>
          </a:p>
          <a:p>
            <a:pPr marL="525780" lvl="1" indent="-342900" defTabSz="457200">
              <a:spcBef>
                <a:spcPts val="0"/>
              </a:spcBef>
              <a:buClrTx/>
              <a:defRPr/>
            </a:pPr>
            <a:r>
              <a:rPr lang="en-US" sz="2000">
                <a:solidFill>
                  <a:schemeClr val="bg1"/>
                </a:solidFill>
                <a:latin typeface="Franklin Gothic Medium" panose="020B0603020102020204" pitchFamily="34" charset="0"/>
              </a:rPr>
              <a:t>Post-Meeting – Ensuring Action and Accountability</a:t>
            </a:r>
          </a:p>
          <a:p>
            <a:pPr marL="754380" lvl="2" indent="-342900" defTabSz="457200">
              <a:spcBef>
                <a:spcPts val="0"/>
              </a:spcBef>
              <a:buClrTx/>
              <a:buFont typeface="Courier New" panose="02070309020205020404" pitchFamily="49" charset="0"/>
              <a:buChar char="o"/>
              <a:defRPr/>
            </a:pPr>
            <a:r>
              <a:rPr lang="en-US" sz="2000">
                <a:solidFill>
                  <a:schemeClr val="bg1"/>
                </a:solidFill>
                <a:latin typeface="Franklin Gothic Medium" panose="020B0603020102020204" pitchFamily="34" charset="0"/>
              </a:rPr>
              <a:t>Prompt and accurate meeting minutes. Distribute within 48-72 hours after the meeting</a:t>
            </a:r>
          </a:p>
          <a:p>
            <a:pPr marL="754380" lvl="2" indent="-342900" defTabSz="457200">
              <a:spcBef>
                <a:spcPts val="0"/>
              </a:spcBef>
              <a:buClrTx/>
              <a:buFont typeface="Courier New" panose="02070309020205020404" pitchFamily="49" charset="0"/>
              <a:buChar char="o"/>
              <a:defRPr/>
            </a:pPr>
            <a:r>
              <a:rPr lang="en-US" sz="2000">
                <a:solidFill>
                  <a:schemeClr val="bg1"/>
                </a:solidFill>
                <a:latin typeface="Franklin Gothic Medium" panose="020B0603020102020204" pitchFamily="34" charset="0"/>
              </a:rPr>
              <a:t>Capture decisions made, action items, who is responsible, and deadlines</a:t>
            </a:r>
          </a:p>
          <a:p>
            <a:pPr marL="754380" lvl="2" indent="-342900" defTabSz="457200">
              <a:spcBef>
                <a:spcPts val="0"/>
              </a:spcBef>
              <a:buClrTx/>
              <a:buFont typeface="Courier New" panose="02070309020205020404" pitchFamily="49" charset="0"/>
              <a:buChar char="o"/>
              <a:defRPr/>
            </a:pPr>
            <a:r>
              <a:rPr lang="en-US" sz="2000">
                <a:solidFill>
                  <a:schemeClr val="bg1"/>
                </a:solidFill>
                <a:latin typeface="Franklin Gothic Medium" panose="020B0603020102020204" pitchFamily="34" charset="0"/>
              </a:rPr>
              <a:t>Review action items at the start of each subsequent meeting</a:t>
            </a:r>
          </a:p>
          <a:p>
            <a:pPr marL="754380" lvl="2" indent="-342900" defTabSz="457200">
              <a:spcBef>
                <a:spcPts val="0"/>
              </a:spcBef>
              <a:buClrTx/>
              <a:buFont typeface="Courier New" panose="02070309020205020404" pitchFamily="49" charset="0"/>
              <a:buChar char="o"/>
              <a:defRPr/>
            </a:pPr>
            <a:r>
              <a:rPr lang="en-US" sz="2000">
                <a:solidFill>
                  <a:schemeClr val="bg1"/>
                </a:solidFill>
                <a:latin typeface="Franklin Gothic Medium" panose="020B0603020102020204" pitchFamily="34" charset="0"/>
              </a:rPr>
              <a:t>Communicating outcomes. Who needs to know?</a:t>
            </a:r>
          </a:p>
          <a:p>
            <a:pPr marL="982980" lvl="3" indent="-342900" defTabSz="457200">
              <a:spcBef>
                <a:spcPts val="0"/>
              </a:spcBef>
              <a:buClrTx/>
              <a:defRPr/>
            </a:pPr>
            <a:r>
              <a:rPr lang="en-US" sz="2000">
                <a:solidFill>
                  <a:schemeClr val="bg1"/>
                </a:solidFill>
                <a:latin typeface="Franklin Gothic Medium" panose="020B0603020102020204" pitchFamily="34" charset="0"/>
              </a:rPr>
              <a:t>Club population? Specific committees? PFL staff?</a:t>
            </a:r>
          </a:p>
          <a:p>
            <a:pPr marL="52578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200" b="1">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a:ln>
                <a:noFill/>
              </a:ln>
              <a:effectLst/>
              <a:uLnTx/>
              <a:uFillTx/>
              <a:latin typeface="Franklin Gothic Medium" panose="020B0603020102020204" pitchFamily="34" charset="0"/>
              <a:ea typeface="+mn-ea"/>
              <a:cs typeface="+mn-cs"/>
            </a:endParaRPr>
          </a:p>
          <a:p>
            <a:pPr lvl="1"/>
            <a:endParaRPr lang="en-US" sz="2200">
              <a:solidFill>
                <a:schemeClr val="bg1"/>
              </a:solidFill>
              <a:latin typeface="Franklin Gothic Medium" panose="020B0603020102020204" pitchFamily="34" charset="0"/>
              <a:ea typeface="Times New Roman" panose="02020603050405020304" pitchFamily="18" charset="0"/>
              <a:cs typeface="Aptos" panose="020B0004020202020204" pitchFamily="34" charset="0"/>
            </a:endParaRPr>
          </a:p>
          <a:p>
            <a:pPr marL="228600" lvl="1" indent="0">
              <a:buNone/>
            </a:pPr>
            <a:endParaRPr lang="en-US" sz="2600" b="1">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090474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A3754-994F-D444-9B21-7E134E998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FB40D-FA50-4EDB-3A7D-DE829C78A193}"/>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Board Meetings</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42F2268E-32B7-3A8F-C8E9-5683BE1BF103}"/>
              </a:ext>
            </a:extLst>
          </p:cNvPr>
          <p:cNvSpPr>
            <a:spLocks noGrp="1"/>
          </p:cNvSpPr>
          <p:nvPr>
            <p:ph type="body" sz="quarter" idx="14"/>
          </p:nvPr>
        </p:nvSpPr>
        <p:spPr>
          <a:xfrm>
            <a:off x="831271" y="1079308"/>
            <a:ext cx="11014365" cy="4781166"/>
          </a:xfrm>
        </p:spPr>
        <p:txBody>
          <a:bodyPr lIns="0" tIns="0" rIns="0" bIns="0" anchor="t">
            <a:normAutofit/>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200" b="1" i="0" u="none" strike="noStrike" kern="1200" cap="none" spc="0" normalizeH="0" baseline="0" noProof="0">
                <a:ln>
                  <a:noFill/>
                </a:ln>
                <a:effectLst/>
                <a:uLnTx/>
                <a:uFillTx/>
                <a:latin typeface="Franklin Gothic Medium" panose="020B0603020102020204" pitchFamily="34" charset="0"/>
                <a:ea typeface="+mn-ea"/>
                <a:cs typeface="+mn-cs"/>
              </a:rPr>
              <a:t>Final Thoughts</a:t>
            </a:r>
          </a:p>
          <a:p>
            <a:pPr marL="525780" lvl="1" indent="-342900" defTabSz="457200">
              <a:spcBef>
                <a:spcPts val="0"/>
              </a:spcBef>
              <a:buClrTx/>
              <a:defRPr/>
            </a:pPr>
            <a:r>
              <a:rPr lang="en-US" sz="2000">
                <a:latin typeface="Franklin Gothic Medium" panose="020B0603020102020204" pitchFamily="34" charset="0"/>
              </a:rPr>
              <a:t>Feedback</a:t>
            </a:r>
          </a:p>
          <a:p>
            <a:pPr marL="754380" lvl="2" indent="-342900" defTabSz="457200">
              <a:spcBef>
                <a:spcPts val="0"/>
              </a:spcBef>
              <a:buClrTx/>
              <a:buFont typeface="Courier New" panose="02070309020205020404" pitchFamily="49" charset="0"/>
              <a:buChar char="o"/>
              <a:defRPr/>
            </a:pPr>
            <a:r>
              <a:rPr lang="en-US" sz="2000">
                <a:latin typeface="Franklin Gothic Medium" panose="020B0603020102020204" pitchFamily="34" charset="0"/>
              </a:rPr>
              <a:t>What is working in our meetings? What could we do better? Are the meetings productive?</a:t>
            </a:r>
          </a:p>
          <a:p>
            <a:pPr marL="754380" lvl="2" indent="-342900" defTabSz="457200">
              <a:spcBef>
                <a:spcPts val="0"/>
              </a:spcBef>
              <a:buClrTx/>
              <a:buFont typeface="Courier New" panose="02070309020205020404" pitchFamily="49" charset="0"/>
              <a:buChar char="o"/>
              <a:defRPr/>
            </a:pPr>
            <a:r>
              <a:rPr lang="en-US" sz="2000">
                <a:latin typeface="Franklin Gothic Medium" panose="020B0603020102020204" pitchFamily="34" charset="0"/>
              </a:rPr>
              <a:t>Consider doing a survey of board members</a:t>
            </a:r>
          </a:p>
          <a:p>
            <a:pPr marL="525780" lvl="1" indent="-342900" defTabSz="457200">
              <a:spcBef>
                <a:spcPts val="0"/>
              </a:spcBef>
              <a:buClrTx/>
              <a:defRPr/>
            </a:pPr>
            <a:endParaRPr lang="en-US" sz="2000">
              <a:latin typeface="Franklin Gothic Medium" panose="020B0603020102020204" pitchFamily="34" charset="0"/>
            </a:endParaRPr>
          </a:p>
          <a:p>
            <a:pPr marL="525780" lvl="1" indent="-342900" defTabSz="457200">
              <a:spcBef>
                <a:spcPts val="0"/>
              </a:spcBef>
              <a:buClrTx/>
              <a:defRPr/>
            </a:pPr>
            <a:r>
              <a:rPr lang="en-US" sz="2000">
                <a:latin typeface="Franklin Gothic Medium" panose="020B0603020102020204" pitchFamily="34" charset="0"/>
              </a:rPr>
              <a:t>Don’t be afraid to try new approaches</a:t>
            </a:r>
          </a:p>
          <a:p>
            <a:pPr marL="754380" lvl="2" indent="-342900" defTabSz="457200">
              <a:spcBef>
                <a:spcPts val="0"/>
              </a:spcBef>
              <a:buClrTx/>
              <a:buFont typeface="Courier New" panose="02070309020205020404" pitchFamily="49" charset="0"/>
              <a:buChar char="o"/>
              <a:defRPr/>
            </a:pPr>
            <a:r>
              <a:rPr lang="en-US" sz="2000">
                <a:latin typeface="Franklin Gothic Medium" panose="020B0603020102020204" pitchFamily="34" charset="0"/>
              </a:rPr>
              <a:t>The goal should be efficiency and effectiveness, not doing things because that’s how it’s always been done</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000" b="1">
              <a:latin typeface="Franklin Gothic Medium" panose="020B0603020102020204" pitchFamily="34" charset="0"/>
            </a:endParaRPr>
          </a:p>
          <a:p>
            <a:pPr marL="525780" lvl="1" indent="-342900" defTabSz="457200">
              <a:spcBef>
                <a:spcPts val="0"/>
              </a:spcBef>
              <a:buClrTx/>
              <a:defRPr/>
            </a:pPr>
            <a:r>
              <a:rPr lang="en-US" sz="2000">
                <a:solidFill>
                  <a:schemeClr val="bg1"/>
                </a:solidFill>
                <a:latin typeface="Franklin Gothic Medium" panose="020B0603020102020204" pitchFamily="34" charset="0"/>
              </a:rPr>
              <a:t>Meetings should be maximizing the club’s potential</a:t>
            </a:r>
          </a:p>
          <a:p>
            <a:pPr marL="754380" lvl="2" indent="-342900" defTabSz="457200">
              <a:spcBef>
                <a:spcPts val="0"/>
              </a:spcBef>
              <a:buClrTx/>
              <a:buFont typeface="Courier New" panose="02070309020205020404" pitchFamily="49" charset="0"/>
              <a:buChar char="o"/>
              <a:defRPr/>
            </a:pPr>
            <a:r>
              <a:rPr lang="en-US" sz="2000">
                <a:solidFill>
                  <a:schemeClr val="bg1"/>
                </a:solidFill>
                <a:latin typeface="Franklin Gothic Medium" panose="020B0603020102020204" pitchFamily="34" charset="0"/>
              </a:rPr>
              <a:t>Making informed decisions</a:t>
            </a:r>
          </a:p>
          <a:p>
            <a:pPr marL="754380" lvl="2" indent="-342900" defTabSz="457200">
              <a:spcBef>
                <a:spcPts val="0"/>
              </a:spcBef>
              <a:buClrTx/>
              <a:buFont typeface="Courier New" panose="02070309020205020404" pitchFamily="49" charset="0"/>
              <a:buChar char="o"/>
              <a:defRPr/>
            </a:pPr>
            <a:r>
              <a:rPr lang="en-US" sz="2000">
                <a:solidFill>
                  <a:schemeClr val="bg1"/>
                </a:solidFill>
                <a:latin typeface="Franklin Gothic Medium" panose="020B0603020102020204" pitchFamily="34" charset="0"/>
              </a:rPr>
              <a:t>Fostering collaboration</a:t>
            </a:r>
          </a:p>
          <a:p>
            <a:pPr marL="754380" lvl="2" indent="-342900" defTabSz="457200">
              <a:spcBef>
                <a:spcPts val="0"/>
              </a:spcBef>
              <a:buClrTx/>
              <a:buFont typeface="Courier New" panose="02070309020205020404" pitchFamily="49" charset="0"/>
              <a:buChar char="o"/>
              <a:defRPr/>
            </a:pPr>
            <a:r>
              <a:rPr lang="en-US" sz="2000">
                <a:solidFill>
                  <a:schemeClr val="bg1"/>
                </a:solidFill>
                <a:latin typeface="Franklin Gothic Medium" panose="020B0603020102020204" pitchFamily="34" charset="0"/>
              </a:rPr>
              <a:t>Driving the club’s mission forward</a:t>
            </a:r>
          </a:p>
          <a:p>
            <a:pPr marL="52578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200" b="1">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a:ln>
                <a:noFill/>
              </a:ln>
              <a:effectLst/>
              <a:uLnTx/>
              <a:uFillTx/>
              <a:latin typeface="Franklin Gothic Medium" panose="020B0603020102020204" pitchFamily="34" charset="0"/>
              <a:ea typeface="+mn-ea"/>
              <a:cs typeface="+mn-cs"/>
            </a:endParaRPr>
          </a:p>
          <a:p>
            <a:pPr lvl="1"/>
            <a:endParaRPr lang="en-US" sz="2200">
              <a:solidFill>
                <a:schemeClr val="bg1"/>
              </a:solidFill>
              <a:latin typeface="Franklin Gothic Medium" panose="020B0603020102020204" pitchFamily="34" charset="0"/>
              <a:ea typeface="Times New Roman" panose="02020603050405020304" pitchFamily="18" charset="0"/>
              <a:cs typeface="Aptos" panose="020B0004020202020204" pitchFamily="34" charset="0"/>
            </a:endParaRPr>
          </a:p>
          <a:p>
            <a:pPr marL="228600" lvl="1" indent="0">
              <a:buNone/>
            </a:pPr>
            <a:endParaRPr lang="en-US" sz="2600" b="1">
              <a:solidFill>
                <a:schemeClr val="bg1"/>
              </a:solidFill>
              <a:latin typeface="Franklin Gothic Medium" panose="020B0603020102020204" pitchFamily="34" charset="0"/>
            </a:endParaRPr>
          </a:p>
        </p:txBody>
      </p:sp>
      <p:pic>
        <p:nvPicPr>
          <p:cNvPr id="1026" name="Picture 2" descr="Today's Top 5 From Purdue University - Purdue University News">
            <a:extLst>
              <a:ext uri="{FF2B5EF4-FFF2-40B4-BE49-F238E27FC236}">
                <a16:creationId xmlns:a16="http://schemas.microsoft.com/office/drawing/2014/main" id="{A5A95072-12DD-F774-BB45-560A04CBB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810" y="4356509"/>
            <a:ext cx="3754582" cy="250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691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5AA7A-BCD9-F9B4-8732-DFCD02AFD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60C52-91BD-643A-39E4-ACA567D51DD7}"/>
              </a:ext>
            </a:extLst>
          </p:cNvPr>
          <p:cNvSpPr>
            <a:spLocks noGrp="1"/>
          </p:cNvSpPr>
          <p:nvPr>
            <p:ph type="title"/>
          </p:nvPr>
        </p:nvSpPr>
        <p:spPr>
          <a:xfrm>
            <a:off x="1023257" y="2337582"/>
            <a:ext cx="9822194" cy="739886"/>
          </a:xfrm>
        </p:spPr>
        <p:txBody>
          <a:bodyPr/>
          <a:lstStyle/>
          <a:p>
            <a:r>
              <a:rPr lang="en-US">
                <a:latin typeface="+mj-lt"/>
              </a:rPr>
              <a:t>ACES 2026</a:t>
            </a:r>
            <a:br>
              <a:rPr lang="en-US">
                <a:latin typeface="+mj-lt"/>
              </a:rPr>
            </a:br>
            <a:endParaRPr lang="en-US" sz="4000">
              <a:latin typeface="+mj-lt"/>
            </a:endParaRPr>
          </a:p>
        </p:txBody>
      </p:sp>
    </p:spTree>
    <p:extLst>
      <p:ext uri="{BB962C8B-B14F-4D97-AF65-F5344CB8AC3E}">
        <p14:creationId xmlns:p14="http://schemas.microsoft.com/office/powerpoint/2010/main" val="1519121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92CCB-335E-F959-D34E-26FB8DEC35E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B4D488A-F23C-302B-5E98-AAAE27048AE8}"/>
              </a:ext>
            </a:extLst>
          </p:cNvPr>
          <p:cNvSpPr txBox="1"/>
          <p:nvPr/>
        </p:nvSpPr>
        <p:spPr>
          <a:xfrm>
            <a:off x="715325" y="1028343"/>
            <a:ext cx="11092543" cy="5139869"/>
          </a:xfrm>
          <a:prstGeom prst="rect">
            <a:avLst/>
          </a:prstGeom>
          <a:noFill/>
        </p:spPr>
        <p:txBody>
          <a:bodyPr wrap="square" lIns="91440" tIns="45720" rIns="91440" bIns="45720" rtlCol="0" anchor="t">
            <a:spAutoFit/>
          </a:bodyPr>
          <a:lstStyle/>
          <a:p>
            <a:r>
              <a:rPr lang="en-US" sz="2000" b="1">
                <a:solidFill>
                  <a:schemeClr val="bg1"/>
                </a:solidFill>
                <a:latin typeface="Franklin Gothic Medium" panose="020B0603020102020204" pitchFamily="34" charset="0"/>
                <a:ea typeface="Times New Roman" panose="02020603050405020304" pitchFamily="18" charset="0"/>
                <a:cs typeface="Aptos" panose="020B0004020202020204" pitchFamily="34" charset="0"/>
              </a:rPr>
              <a:t>📅 Schedule:</a:t>
            </a:r>
            <a:endParaRPr lang="en-US" sz="2000">
              <a:solidFill>
                <a:srgbClr val="FEFFFF"/>
              </a:solidFill>
              <a:latin typeface="Franklin Gothic Medium" panose="020B0603020102020204" pitchFamily="34" charset="0"/>
              <a:ea typeface="Times New Roman" panose="02020603050405020304" pitchFamily="18" charset="0"/>
              <a:cs typeface="Aptos" panose="020B0004020202020204" pitchFamily="34" charset="0"/>
            </a:endParaRPr>
          </a:p>
          <a:p>
            <a:pPr marL="285750" indent="-285750">
              <a:buFont typeface="Arial,Sans-Serif"/>
              <a:buChar char="•"/>
            </a:pPr>
            <a:r>
              <a:rPr lang="en-US" sz="2000">
                <a:solidFill>
                  <a:schemeClr val="bg1"/>
                </a:solidFill>
                <a:latin typeface="Franklin Gothic Medium" panose="020B0603020102020204" pitchFamily="34" charset="0"/>
                <a:ea typeface="Times New Roman" panose="02020603050405020304" pitchFamily="18" charset="0"/>
                <a:cs typeface="Aptos" panose="020B0004020202020204" pitchFamily="34" charset="0"/>
              </a:rPr>
              <a:t>Wednesday, August 5</a:t>
            </a:r>
            <a:endParaRPr lang="en-US" sz="2000">
              <a:solidFill>
                <a:srgbClr val="FEFFFF"/>
              </a:solidFill>
              <a:latin typeface="Franklin Gothic Medium" panose="020B0603020102020204" pitchFamily="34" charset="0"/>
              <a:ea typeface="Times New Roman" panose="02020603050405020304" pitchFamily="18" charset="0"/>
              <a:cs typeface="Aptos" panose="020B0004020202020204" pitchFamily="34" charset="0"/>
            </a:endParaRPr>
          </a:p>
          <a:p>
            <a:pPr marL="742950" lvl="1" indent="-285750">
              <a:buFont typeface="Courier New,monospace"/>
              <a:buChar char="o"/>
            </a:pPr>
            <a:r>
              <a:rPr lang="en-US" sz="2000">
                <a:solidFill>
                  <a:schemeClr val="bg1"/>
                </a:solidFill>
                <a:latin typeface="Franklin Gothic Medium" panose="020B0603020102020204" pitchFamily="34" charset="0"/>
                <a:ea typeface="Times New Roman" panose="02020603050405020304" pitchFamily="18" charset="0"/>
                <a:cs typeface="Aptos" panose="020B0004020202020204" pitchFamily="34" charset="0"/>
              </a:rPr>
              <a:t>Sessions: 1:00–5:00 PM* </a:t>
            </a:r>
            <a:endParaRPr lang="en-US" sz="2000">
              <a:solidFill>
                <a:srgbClr val="FEFFFF"/>
              </a:solidFill>
              <a:latin typeface="Franklin Gothic Medium" panose="020B0603020102020204" pitchFamily="34" charset="0"/>
              <a:ea typeface="Times New Roman" panose="02020603050405020304" pitchFamily="18" charset="0"/>
              <a:cs typeface="Aptos" panose="020B0004020202020204" pitchFamily="34" charset="0"/>
            </a:endParaRPr>
          </a:p>
          <a:p>
            <a:pPr marL="742950" lvl="1" indent="-285750">
              <a:buFont typeface="Courier New,monospace"/>
              <a:buChar char="o"/>
            </a:pPr>
            <a:r>
              <a:rPr lang="en-US" sz="2000">
                <a:solidFill>
                  <a:schemeClr val="bg1"/>
                </a:solidFill>
                <a:latin typeface="Franklin Gothic Medium" panose="020B0603020102020204" pitchFamily="34" charset="0"/>
                <a:ea typeface="Times New Roman" panose="02020603050405020304" pitchFamily="18" charset="0"/>
                <a:cs typeface="Aptos" panose="020B0004020202020204" pitchFamily="34" charset="0"/>
              </a:rPr>
              <a:t>Social Hour: 5:30–6:30 PM</a:t>
            </a:r>
            <a:endParaRPr lang="en-US" sz="2000">
              <a:solidFill>
                <a:srgbClr val="FEFFFF"/>
              </a:solidFill>
              <a:latin typeface="Franklin Gothic Medium" panose="020B0603020102020204" pitchFamily="34" charset="0"/>
              <a:ea typeface="Times New Roman" panose="02020603050405020304" pitchFamily="18" charset="0"/>
              <a:cs typeface="Aptos" panose="020B0004020202020204" pitchFamily="34" charset="0"/>
            </a:endParaRPr>
          </a:p>
          <a:p>
            <a:pPr marL="285750" indent="-285750">
              <a:buFont typeface="Arial,Sans-Serif"/>
              <a:buChar char="•"/>
            </a:pPr>
            <a:r>
              <a:rPr lang="en-US" sz="2000">
                <a:solidFill>
                  <a:schemeClr val="bg1"/>
                </a:solidFill>
                <a:latin typeface="Franklin Gothic Medium" panose="020B0603020102020204" pitchFamily="34" charset="0"/>
                <a:ea typeface="Times New Roman" panose="02020603050405020304" pitchFamily="18" charset="0"/>
                <a:cs typeface="Aptos" panose="020B0004020202020204" pitchFamily="34" charset="0"/>
              </a:rPr>
              <a:t>Thursday, August 6</a:t>
            </a:r>
            <a:endParaRPr lang="en-US" sz="2000">
              <a:solidFill>
                <a:srgbClr val="FEFFFF"/>
              </a:solidFill>
              <a:latin typeface="Franklin Gothic Medium" panose="020B0603020102020204" pitchFamily="34" charset="0"/>
              <a:ea typeface="Times New Roman" panose="02020603050405020304" pitchFamily="18" charset="0"/>
              <a:cs typeface="Aptos" panose="020B0004020202020204" pitchFamily="34" charset="0"/>
            </a:endParaRPr>
          </a:p>
          <a:p>
            <a:pPr marL="800100" lvl="1" indent="-342900">
              <a:buFont typeface="Courier New,monospace"/>
              <a:buChar char="o"/>
            </a:pPr>
            <a:r>
              <a:rPr lang="en-US" sz="2000">
                <a:solidFill>
                  <a:schemeClr val="bg1"/>
                </a:solidFill>
                <a:latin typeface="Franklin Gothic Medium" panose="020B0603020102020204" pitchFamily="34" charset="0"/>
                <a:ea typeface="Times New Roman" panose="02020603050405020304" pitchFamily="18" charset="0"/>
                <a:cs typeface="Aptos" panose="020B0004020202020204" pitchFamily="34" charset="0"/>
              </a:rPr>
              <a:t>Sessions: 8:30 AM–1:30 PM* </a:t>
            </a:r>
            <a:endParaRPr lang="en-US" sz="2000">
              <a:solidFill>
                <a:srgbClr val="FEFFFF"/>
              </a:solidFill>
              <a:latin typeface="Franklin Gothic Medium" panose="020B0603020102020204" pitchFamily="34" charset="0"/>
              <a:ea typeface="Times New Roman" panose="02020603050405020304" pitchFamily="18" charset="0"/>
              <a:cs typeface="Aptos" panose="020B0004020202020204" pitchFamily="34" charset="0"/>
            </a:endParaRPr>
          </a:p>
          <a:p>
            <a:pPr marL="742950" lvl="1" indent="-285750">
              <a:buFont typeface="Courier New,monospace"/>
              <a:buChar char="o"/>
            </a:pPr>
            <a:r>
              <a:rPr lang="en-US" sz="2000">
                <a:solidFill>
                  <a:schemeClr val="bg1"/>
                </a:solidFill>
                <a:latin typeface="Franklin Gothic Medium" panose="020B0603020102020204" pitchFamily="34" charset="0"/>
                <a:ea typeface="Times New Roman" panose="02020603050405020304" pitchFamily="18" charset="0"/>
                <a:cs typeface="Aptos" panose="020B0004020202020204" pitchFamily="34" charset="0"/>
              </a:rPr>
              <a:t>Networking Session: 1:30–2:30 PM </a:t>
            </a:r>
            <a:endParaRPr lang="en-US" sz="2000">
              <a:solidFill>
                <a:srgbClr val="FEFFFF"/>
              </a:solidFill>
              <a:latin typeface="Franklin Gothic Medium" panose="020B0603020102020204" pitchFamily="34" charset="0"/>
              <a:ea typeface="Times New Roman" panose="02020603050405020304" pitchFamily="18" charset="0"/>
              <a:cs typeface="Aptos" panose="020B0004020202020204" pitchFamily="34" charset="0"/>
            </a:endParaRPr>
          </a:p>
          <a:p>
            <a:endParaRPr lang="en-US" sz="2000">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r>
              <a:rPr lang="en-US" sz="200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Registration:</a:t>
            </a:r>
          </a:p>
          <a:p>
            <a:pPr marL="342900" indent="-342900">
              <a:buFont typeface="Arial"/>
              <a:buChar char="•"/>
            </a:pPr>
            <a:r>
              <a:rPr lang="en-US" sz="200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You can register for: </a:t>
            </a:r>
          </a:p>
          <a:p>
            <a:pPr marL="342900" indent="-342900">
              <a:buFont typeface="Arial"/>
              <a:buChar char="•"/>
            </a:pPr>
            <a:r>
              <a:rPr lang="en-US" sz="200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In-Person (Day 1, Day 2, Both)</a:t>
            </a:r>
            <a:endParaRPr lang="en-US">
              <a:solidFill>
                <a:srgbClr val="FEFFFF"/>
              </a:solidFill>
              <a:latin typeface="Franklin Gothic Medium" panose="020B0603020102020204" pitchFamily="34" charset="0"/>
              <a:ea typeface="Times New Roman" panose="02020603050405020304" pitchFamily="18" charset="0"/>
              <a:cs typeface="Aptos" panose="020B0004020202020204" pitchFamily="34" charset="0"/>
            </a:endParaRPr>
          </a:p>
          <a:p>
            <a:pPr marL="342900" indent="-342900">
              <a:buFont typeface="Arial"/>
              <a:buChar char="•"/>
            </a:pPr>
            <a:r>
              <a:rPr lang="en-US" sz="200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Virtual</a:t>
            </a:r>
            <a:endParaRPr lang="en-US" sz="2000">
              <a:solidFill>
                <a:srgbClr val="000000"/>
              </a:solidFill>
              <a:latin typeface="Franklin Gothic Medium" panose="020B0603020102020204" pitchFamily="34" charset="0"/>
            </a:endParaRPr>
          </a:p>
          <a:p>
            <a:pPr marL="342900" indent="-342900">
              <a:buFont typeface="Arial"/>
              <a:buChar char="•"/>
            </a:pPr>
            <a:r>
              <a:rPr lang="en-US" sz="200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Wednesday Night Social Hour</a:t>
            </a:r>
          </a:p>
          <a:p>
            <a:pPr marL="342900" indent="-342900">
              <a:buFont typeface="Arial"/>
              <a:buChar char="•"/>
            </a:pPr>
            <a:r>
              <a:rPr lang="en-US" sz="200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1:1 Meeting with Team Member</a:t>
            </a:r>
          </a:p>
          <a:p>
            <a:pPr marL="342900" indent="-342900">
              <a:buFont typeface="Arial"/>
              <a:buChar char="•"/>
            </a:pPr>
            <a:endParaRPr lang="en-US" sz="2000">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pPr algn="ctr"/>
            <a:r>
              <a:rPr lang="en-US" sz="2400">
                <a:solidFill>
                  <a:schemeClr val="accent3"/>
                </a:solidFill>
                <a:latin typeface="Franklin Gothic Medium"/>
                <a:ea typeface="Aptos" panose="020B0004020202020204" pitchFamily="34" charset="0"/>
                <a:cs typeface="Aptos" panose="020B0004020202020204" pitchFamily="34" charset="0"/>
              </a:rPr>
              <a:t>Survey coming soon with session topics &amp; schedule options!</a:t>
            </a:r>
            <a:endParaRPr lang="en-US" sz="2400">
              <a:solidFill>
                <a:schemeClr val="accent3"/>
              </a:solidFill>
              <a:effectLst/>
              <a:latin typeface="Franklin Gothic Medium" panose="020B0603020102020204" pitchFamily="34" charset="0"/>
              <a:ea typeface="Aptos" panose="020B0004020202020204" pitchFamily="34" charset="0"/>
              <a:cs typeface="Aptos" panose="020B0004020202020204" pitchFamily="34" charset="0"/>
            </a:endParaRPr>
          </a:p>
        </p:txBody>
      </p:sp>
      <p:pic>
        <p:nvPicPr>
          <p:cNvPr id="3" name="Picture 2" descr="A qr code on a white background&#10;&#10;AI-generated content may be incorrect.">
            <a:extLst>
              <a:ext uri="{FF2B5EF4-FFF2-40B4-BE49-F238E27FC236}">
                <a16:creationId xmlns:a16="http://schemas.microsoft.com/office/drawing/2014/main" id="{143EFBC8-CB98-880D-171E-9E9465EAF0E5}"/>
              </a:ext>
            </a:extLst>
          </p:cNvPr>
          <p:cNvPicPr>
            <a:picLocks noChangeAspect="1"/>
          </p:cNvPicPr>
          <p:nvPr/>
        </p:nvPicPr>
        <p:blipFill>
          <a:blip r:embed="rId3"/>
          <a:stretch>
            <a:fillRect/>
          </a:stretch>
        </p:blipFill>
        <p:spPr>
          <a:xfrm>
            <a:off x="7928197" y="1868670"/>
            <a:ext cx="3067050" cy="3124200"/>
          </a:xfrm>
          <a:prstGeom prst="rect">
            <a:avLst/>
          </a:prstGeom>
        </p:spPr>
      </p:pic>
      <p:sp>
        <p:nvSpPr>
          <p:cNvPr id="9" name="Title 1">
            <a:extLst>
              <a:ext uri="{FF2B5EF4-FFF2-40B4-BE49-F238E27FC236}">
                <a16:creationId xmlns:a16="http://schemas.microsoft.com/office/drawing/2014/main" id="{29E618F0-AE57-8765-D3AC-D7160591EE29}"/>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ACES </a:t>
            </a:r>
            <a:endParaRPr lang="en-US">
              <a:solidFill>
                <a:srgbClr val="FF0000"/>
              </a:solidFill>
              <a:latin typeface="Franklin Gothic Medium" panose="020B0603020102020204" pitchFamily="34" charset="0"/>
            </a:endParaRPr>
          </a:p>
        </p:txBody>
      </p:sp>
    </p:spTree>
    <p:extLst>
      <p:ext uri="{BB962C8B-B14F-4D97-AF65-F5344CB8AC3E}">
        <p14:creationId xmlns:p14="http://schemas.microsoft.com/office/powerpoint/2010/main" val="4073360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8F7C-7C09-4CB8-1B34-87998A4259F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895C5F3-C7C8-2935-DA97-968973A7869F}"/>
              </a:ext>
            </a:extLst>
          </p:cNvPr>
          <p:cNvSpPr txBox="1"/>
          <p:nvPr/>
        </p:nvSpPr>
        <p:spPr>
          <a:xfrm>
            <a:off x="485184" y="1325568"/>
            <a:ext cx="10639035"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Franklin Gothic Medium" panose="020B0603020102020204" pitchFamily="34" charset="0"/>
                <a:ea typeface="+mn-lt"/>
                <a:cs typeface="+mn-lt"/>
              </a:rPr>
              <a:t>🍽️ Included with your free Registration </a:t>
            </a:r>
            <a:endParaRPr lang="en-US" sz="2000" b="1">
              <a:solidFill>
                <a:schemeClr val="bg1"/>
              </a:solidFill>
              <a:latin typeface="Franklin Gothic Medium" panose="020B0603020102020204" pitchFamily="34" charset="0"/>
            </a:endParaRPr>
          </a:p>
          <a:p>
            <a:pPr marL="285750" indent="-285750">
              <a:buFont typeface="Arial"/>
              <a:buChar char="•"/>
            </a:pPr>
            <a:r>
              <a:rPr lang="en-US" sz="2000">
                <a:solidFill>
                  <a:schemeClr val="bg1"/>
                </a:solidFill>
                <a:latin typeface="Franklin Gothic Medium" panose="020B0603020102020204" pitchFamily="34" charset="0"/>
                <a:ea typeface="+mn-lt"/>
                <a:cs typeface="+mn-lt"/>
              </a:rPr>
              <a:t>Wednesday: Afternoon snacks </a:t>
            </a:r>
            <a:endParaRPr lang="en-US" sz="2000">
              <a:solidFill>
                <a:schemeClr val="bg1"/>
              </a:solidFill>
              <a:latin typeface="Franklin Gothic Medium" panose="020B0603020102020204" pitchFamily="34" charset="0"/>
            </a:endParaRPr>
          </a:p>
          <a:p>
            <a:pPr marL="285750" indent="-285750">
              <a:buFont typeface="Arial"/>
              <a:buChar char="•"/>
            </a:pPr>
            <a:r>
              <a:rPr lang="en-US" sz="2000">
                <a:solidFill>
                  <a:schemeClr val="bg1"/>
                </a:solidFill>
                <a:latin typeface="Franklin Gothic Medium" panose="020B0603020102020204" pitchFamily="34" charset="0"/>
                <a:ea typeface="+mn-lt"/>
                <a:cs typeface="+mn-lt"/>
              </a:rPr>
              <a:t>Social Hour: Hors d'oeuvres &amp; beverages</a:t>
            </a:r>
          </a:p>
          <a:p>
            <a:pPr marL="285750" indent="-285750">
              <a:buFont typeface="Arial"/>
              <a:buChar char="•"/>
            </a:pPr>
            <a:r>
              <a:rPr lang="en-US" sz="2000">
                <a:solidFill>
                  <a:schemeClr val="bg1"/>
                </a:solidFill>
                <a:latin typeface="Franklin Gothic Medium" panose="020B0603020102020204" pitchFamily="34" charset="0"/>
                <a:ea typeface="+mn-lt"/>
                <a:cs typeface="+mn-lt"/>
              </a:rPr>
              <a:t>Thursday: Breakfast &amp; lunch </a:t>
            </a:r>
            <a:endParaRPr lang="en-US" sz="2000">
              <a:solidFill>
                <a:schemeClr val="bg1"/>
              </a:solidFill>
              <a:latin typeface="Franklin Gothic Medium" panose="020B0603020102020204" pitchFamily="34" charset="0"/>
            </a:endParaRPr>
          </a:p>
          <a:p>
            <a:pPr>
              <a:buFont typeface="Arial"/>
              <a:buChar char="•"/>
            </a:pPr>
            <a:endParaRPr lang="en-US" sz="2000" b="1">
              <a:solidFill>
                <a:schemeClr val="bg1"/>
              </a:solidFill>
              <a:latin typeface="Franklin Gothic Medium" panose="020B0603020102020204" pitchFamily="34" charset="0"/>
            </a:endParaRPr>
          </a:p>
          <a:p>
            <a:endParaRPr lang="en-US" sz="2000" b="1">
              <a:solidFill>
                <a:schemeClr val="bg1"/>
              </a:solidFill>
              <a:latin typeface="Franklin Gothic Medium" panose="020B0603020102020204" pitchFamily="34" charset="0"/>
            </a:endParaRPr>
          </a:p>
          <a:p>
            <a:endParaRPr lang="en-US" sz="2000" b="1">
              <a:solidFill>
                <a:schemeClr val="bg1"/>
              </a:solidFill>
              <a:latin typeface="Franklin Gothic Medium" panose="020B0603020102020204" pitchFamily="34" charset="0"/>
            </a:endParaRPr>
          </a:p>
          <a:p>
            <a:r>
              <a:rPr lang="en-US" sz="2000" b="1">
                <a:solidFill>
                  <a:schemeClr val="bg1"/>
                </a:solidFill>
                <a:latin typeface="Franklin Gothic Medium" panose="020B0603020102020204" pitchFamily="34" charset="0"/>
              </a:rPr>
              <a:t>Travel Support: </a:t>
            </a:r>
            <a:r>
              <a:rPr lang="en-US" sz="2000">
                <a:solidFill>
                  <a:schemeClr val="bg1"/>
                </a:solidFill>
                <a:latin typeface="Franklin Gothic Medium" panose="020B0603020102020204" pitchFamily="34" charset="0"/>
              </a:rPr>
              <a:t>Engagement funds may be used to help subsidize conference-related travel expenses, including hotel, meals, and transportation (please note: alcohol is not eligible).</a:t>
            </a:r>
            <a:endParaRPr lang="en-US">
              <a:solidFill>
                <a:schemeClr val="bg1"/>
              </a:solidFill>
              <a:latin typeface="Franklin Gothic Medium" panose="020B0603020102020204" pitchFamily="34" charset="0"/>
            </a:endParaRPr>
          </a:p>
          <a:p>
            <a:pPr marL="342900" indent="-342900">
              <a:buFont typeface="Arial"/>
              <a:buChar char="•"/>
            </a:pPr>
            <a:r>
              <a:rPr lang="en-US" sz="2000">
                <a:solidFill>
                  <a:schemeClr val="bg1"/>
                </a:solidFill>
                <a:latin typeface="Franklin Gothic Medium" panose="020B0603020102020204" pitchFamily="34" charset="0"/>
              </a:rPr>
              <a:t>Up to $150 per in-state traveler</a:t>
            </a:r>
          </a:p>
          <a:p>
            <a:pPr marL="342900" indent="-342900">
              <a:buFont typeface="Arial"/>
              <a:buChar char="•"/>
            </a:pPr>
            <a:r>
              <a:rPr lang="en-US" sz="2000">
                <a:solidFill>
                  <a:schemeClr val="bg1"/>
                </a:solidFill>
                <a:latin typeface="Franklin Gothic Medium" panose="020B0603020102020204" pitchFamily="34" charset="0"/>
              </a:rPr>
              <a:t>Up to $300 per out-of-state traveler</a:t>
            </a:r>
          </a:p>
          <a:p>
            <a:r>
              <a:rPr lang="en-US" sz="2000">
                <a:solidFill>
                  <a:schemeClr val="bg1"/>
                </a:solidFill>
                <a:latin typeface="Franklin Gothic Medium" panose="020B0603020102020204" pitchFamily="34" charset="0"/>
              </a:rPr>
              <a:t>Itemized receipts must be uploaded through the bank statement portal to document how funds are used.</a:t>
            </a:r>
          </a:p>
          <a:p>
            <a:endParaRPr lang="en-US" sz="2000" b="1">
              <a:solidFill>
                <a:schemeClr val="bg1"/>
              </a:solidFill>
              <a:latin typeface="Franklin Gothic Medium" panose="020B0603020102020204" pitchFamily="34" charset="0"/>
            </a:endParaRPr>
          </a:p>
          <a:p>
            <a:pPr>
              <a:buFont typeface="Arial"/>
              <a:buChar char="•"/>
            </a:pPr>
            <a:endParaRPr lang="en-US" sz="2000" b="1">
              <a:solidFill>
                <a:schemeClr val="bg1"/>
              </a:solidFill>
              <a:latin typeface="Franklin Gothic Medium" panose="020B0603020102020204" pitchFamily="34" charset="0"/>
            </a:endParaRPr>
          </a:p>
          <a:p>
            <a:pPr marL="285750" indent="-285750">
              <a:buFont typeface="Arial"/>
              <a:buChar char="•"/>
            </a:pPr>
            <a:endParaRPr lang="en-US" sz="2000" b="1">
              <a:solidFill>
                <a:schemeClr val="bg1"/>
              </a:solidFill>
              <a:latin typeface="Franklin Gothic Medium" panose="020B0603020102020204" pitchFamily="34" charset="0"/>
            </a:endParaRPr>
          </a:p>
          <a:p>
            <a:endParaRPr lang="en-US" sz="2000" b="1">
              <a:solidFill>
                <a:schemeClr val="bg1"/>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F8D254CC-9B6B-29CA-709D-8294D8AD597C}"/>
              </a:ext>
            </a:extLst>
          </p:cNvPr>
          <p:cNvSpPr txBox="1"/>
          <p:nvPr/>
        </p:nvSpPr>
        <p:spPr>
          <a:xfrm>
            <a:off x="6096000" y="1325567"/>
            <a:ext cx="5544312"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Franklin Gothic Medium" panose="020B0603020102020204" pitchFamily="34" charset="0"/>
              </a:rPr>
              <a:t>🤝 1:1 Meetings* with the Alumni Clubs Team:  </a:t>
            </a:r>
            <a:endParaRPr lang="en-US" sz="2000">
              <a:latin typeface="Franklin Gothic Medium" panose="020B0603020102020204" pitchFamily="34" charset="0"/>
            </a:endParaRPr>
          </a:p>
          <a:p>
            <a:pPr marL="285750" indent="-285750">
              <a:buFont typeface="Arial,Sans-Serif"/>
              <a:buChar char="•"/>
            </a:pPr>
            <a:r>
              <a:rPr lang="en-US" sz="2000">
                <a:solidFill>
                  <a:schemeClr val="bg1"/>
                </a:solidFill>
                <a:latin typeface="Franklin Gothic Medium" panose="020B0603020102020204" pitchFamily="34" charset="0"/>
              </a:rPr>
              <a:t>Morning of August 5 </a:t>
            </a:r>
            <a:endParaRPr lang="en-US" sz="2000">
              <a:latin typeface="Franklin Gothic Medium" panose="020B0603020102020204" pitchFamily="34" charset="0"/>
            </a:endParaRPr>
          </a:p>
          <a:p>
            <a:pPr marL="285750" indent="-285750">
              <a:buFont typeface="Arial,Sans-Serif"/>
              <a:buChar char="•"/>
            </a:pPr>
            <a:r>
              <a:rPr lang="en-US" sz="2000">
                <a:solidFill>
                  <a:schemeClr val="bg1"/>
                </a:solidFill>
                <a:latin typeface="Franklin Gothic Medium" panose="020B0603020102020204" pitchFamily="34" charset="0"/>
              </a:rPr>
              <a:t>Afternoon of August 6 </a:t>
            </a:r>
            <a:endParaRPr lang="en-US" sz="2000">
              <a:latin typeface="Franklin Gothic Medium" panose="020B0603020102020204" pitchFamily="34" charset="0"/>
            </a:endParaRPr>
          </a:p>
          <a:p>
            <a:endParaRPr lang="en-US" sz="2000">
              <a:solidFill>
                <a:schemeClr val="bg1"/>
              </a:solidFill>
              <a:latin typeface="Franklin Gothic Medium" panose="020B0603020102020204" pitchFamily="34" charset="0"/>
            </a:endParaRPr>
          </a:p>
          <a:p>
            <a:r>
              <a:rPr lang="en-US" sz="2000">
                <a:solidFill>
                  <a:schemeClr val="bg1"/>
                </a:solidFill>
                <a:latin typeface="Franklin Gothic Medium" panose="020B0603020102020204" pitchFamily="34" charset="0"/>
              </a:rPr>
              <a:t>*Virtual meetings can also be scheduled</a:t>
            </a:r>
          </a:p>
          <a:p>
            <a:pPr algn="l"/>
            <a:endParaRPr lang="en-US">
              <a:latin typeface="Franklin Gothic Medium" panose="020B0603020102020204" pitchFamily="34" charset="0"/>
            </a:endParaRPr>
          </a:p>
        </p:txBody>
      </p:sp>
      <p:sp>
        <p:nvSpPr>
          <p:cNvPr id="10" name="Title 1">
            <a:extLst>
              <a:ext uri="{FF2B5EF4-FFF2-40B4-BE49-F238E27FC236}">
                <a16:creationId xmlns:a16="http://schemas.microsoft.com/office/drawing/2014/main" id="{F3A3D75C-504A-1372-7234-B57B812E580B}"/>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ACES </a:t>
            </a:r>
            <a:endParaRPr lang="en-US">
              <a:solidFill>
                <a:srgbClr val="FF0000"/>
              </a:solidFill>
              <a:latin typeface="Franklin Gothic Medium" panose="020B0603020102020204" pitchFamily="34" charset="0"/>
            </a:endParaRPr>
          </a:p>
        </p:txBody>
      </p:sp>
    </p:spTree>
    <p:extLst>
      <p:ext uri="{BB962C8B-B14F-4D97-AF65-F5344CB8AC3E}">
        <p14:creationId xmlns:p14="http://schemas.microsoft.com/office/powerpoint/2010/main" val="2675018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ED041-115B-9B40-E06A-89DC6CE7462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56DEE20-3028-2A87-EA63-A9B6D7BCC123}"/>
              </a:ext>
            </a:extLst>
          </p:cNvPr>
          <p:cNvSpPr txBox="1"/>
          <p:nvPr/>
        </p:nvSpPr>
        <p:spPr>
          <a:xfrm>
            <a:off x="715325" y="1028343"/>
            <a:ext cx="11092543" cy="3046988"/>
          </a:xfrm>
          <a:prstGeom prst="rect">
            <a:avLst/>
          </a:prstGeom>
          <a:noFill/>
        </p:spPr>
        <p:txBody>
          <a:bodyPr wrap="square" lIns="91440" tIns="45720" rIns="91440" bIns="45720" rtlCol="0" anchor="t">
            <a:spAutoFit/>
          </a:bodyPr>
          <a:lstStyle/>
          <a:p>
            <a:pPr marL="342900" indent="-342900">
              <a:buFont typeface="Arial"/>
              <a:buChar char="•"/>
            </a:pPr>
            <a:endParaRPr lang="en-US" sz="2000">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r>
              <a:rPr lang="en-US" sz="2400" b="1">
                <a:solidFill>
                  <a:srgbClr val="000000"/>
                </a:solidFill>
                <a:effectLst/>
                <a:latin typeface="Franklin Gothic Medium"/>
                <a:ea typeface="Times New Roman" panose="02020603050405020304" pitchFamily="18" charset="0"/>
                <a:cs typeface="Aptos" panose="020B0004020202020204" pitchFamily="34" charset="0"/>
              </a:rPr>
              <a:t>Awards &amp; Nominations (Due June 30) – Your opportunity to recognize your </a:t>
            </a:r>
            <a:r>
              <a:rPr lang="en-US" sz="2800" b="1">
                <a:solidFill>
                  <a:srgbClr val="000000"/>
                </a:solidFill>
                <a:effectLst/>
                <a:latin typeface="Franklin Gothic Medium"/>
                <a:ea typeface="Times New Roman" panose="02020603050405020304" pitchFamily="18" charset="0"/>
                <a:cs typeface="Aptos" panose="020B0004020202020204" pitchFamily="34" charset="0"/>
              </a:rPr>
              <a:t>outstanding</a:t>
            </a:r>
            <a:r>
              <a:rPr lang="en-US" sz="2400" b="1">
                <a:solidFill>
                  <a:srgbClr val="000000"/>
                </a:solidFill>
                <a:effectLst/>
                <a:latin typeface="Franklin Gothic Medium"/>
                <a:ea typeface="Times New Roman" panose="02020603050405020304" pitchFamily="18" charset="0"/>
                <a:cs typeface="Aptos" panose="020B0004020202020204" pitchFamily="34" charset="0"/>
              </a:rPr>
              <a:t> volunteers and clubs</a:t>
            </a:r>
            <a:r>
              <a:rPr lang="en-US" sz="2400" b="1">
                <a:solidFill>
                  <a:srgbClr val="000000"/>
                </a:solidFill>
                <a:latin typeface="Franklin Gothic Medium"/>
                <a:ea typeface="Times New Roman" panose="02020603050405020304" pitchFamily="18" charset="0"/>
                <a:cs typeface="Aptos" panose="020B0004020202020204" pitchFamily="34" charset="0"/>
              </a:rPr>
              <a:t>:</a:t>
            </a:r>
            <a:endParaRPr lang="en-US" sz="2400" b="1">
              <a:solidFill>
                <a:srgbClr val="FEFFFF"/>
              </a:solidFill>
              <a:latin typeface="Franklin Gothic Medium" panose="020B0603020102020204" pitchFamily="34" charset="0"/>
              <a:ea typeface="Times New Roman" panose="02020603050405020304" pitchFamily="18" charset="0"/>
              <a:cs typeface="Aptos" panose="020B0004020202020204" pitchFamily="34" charset="0"/>
            </a:endParaRPr>
          </a:p>
          <a:p>
            <a:pPr marL="0" marR="0">
              <a:buNone/>
            </a:pPr>
            <a:endParaRPr lang="en-US" sz="2000" b="1">
              <a:solidFill>
                <a:srgbClr val="000000"/>
              </a:solidFill>
              <a:latin typeface="Franklin Gothic Medium" panose="020B0603020102020204" pitchFamily="34" charset="0"/>
            </a:endParaRPr>
          </a:p>
          <a:p>
            <a:pPr marL="285750" marR="0" indent="-285750">
              <a:buFont typeface="Arial" panose="020B0604020202020204" pitchFamily="34" charset="0"/>
              <a:buChar char="•"/>
            </a:pPr>
            <a:r>
              <a:rPr lang="en-US" sz="200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Boilermaker Pride Award Nomination: </a:t>
            </a:r>
            <a:r>
              <a:rPr lang="en-US" sz="2000" u="sng">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hlinkClick r:id="rId3"/>
              </a:rPr>
              <a:t>https://purdue.ca1.qualtrics.com/jfe/form/SV_3rNBcxPTnG8tibc</a:t>
            </a:r>
            <a:endParaRPr lang="en-US" sz="2000" u="sng">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pPr marL="285750" indent="-285750">
              <a:buFont typeface="Arial" panose="020B0604020202020204" pitchFamily="34" charset="0"/>
              <a:buChar char="•"/>
            </a:pPr>
            <a:endParaRPr lang="en-US" sz="2000" u="sng">
              <a:solidFill>
                <a:srgbClr val="000000"/>
              </a:solidFill>
              <a:latin typeface="Franklin Gothic Medium"/>
              <a:ea typeface="Times New Roman" panose="02020603050405020304" pitchFamily="18" charset="0"/>
              <a:cs typeface="Aptos" panose="020B0004020202020204" pitchFamily="34" charset="0"/>
            </a:endParaRPr>
          </a:p>
          <a:p>
            <a:pPr marL="285750" marR="0" indent="-285750">
              <a:buFont typeface="Arial" panose="020B0604020202020204" pitchFamily="34" charset="0"/>
              <a:buChar char="•"/>
            </a:pPr>
            <a:r>
              <a:rPr lang="en-US" sz="200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ACES Awards Nominees: </a:t>
            </a:r>
            <a:r>
              <a:rPr lang="en-US" sz="2000" u="sng">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hlinkClick r:id="rId4"/>
              </a:rPr>
              <a:t>https://purdue.ca1.qualtrics.com/jfe/form/SV_e2uGFdPpDqHtdHM</a:t>
            </a:r>
            <a:endParaRPr lang="en-US" sz="2000">
              <a:solidFill>
                <a:srgbClr val="000000"/>
              </a:solidFill>
              <a:effectLst/>
              <a:latin typeface="Franklin Gothic Medium" panose="020B0603020102020204" pitchFamily="34" charset="0"/>
              <a:ea typeface="Aptos" panose="020B0004020202020204" pitchFamily="34" charset="0"/>
              <a:cs typeface="Aptos" panose="020B0004020202020204" pitchFamily="34" charset="0"/>
            </a:endParaRPr>
          </a:p>
          <a:p>
            <a:pPr marL="0" marR="0">
              <a:buNone/>
            </a:pPr>
            <a:endParaRPr lang="en-US" sz="2000" b="1">
              <a:effectLst/>
              <a:latin typeface="Franklin Gothic"/>
              <a:ea typeface="Aptos" panose="020B0004020202020204" pitchFamily="34" charset="0"/>
              <a:cs typeface="Aptos" panose="020B0004020202020204" pitchFamily="34" charset="0"/>
            </a:endParaRPr>
          </a:p>
        </p:txBody>
      </p:sp>
      <p:sp>
        <p:nvSpPr>
          <p:cNvPr id="4" name="Title 1">
            <a:extLst>
              <a:ext uri="{FF2B5EF4-FFF2-40B4-BE49-F238E27FC236}">
                <a16:creationId xmlns:a16="http://schemas.microsoft.com/office/drawing/2014/main" id="{A1959298-FA19-AFA2-F58F-7B4595363B5F}"/>
              </a:ext>
            </a:extLst>
          </p:cNvPr>
          <p:cNvSpPr>
            <a:spLocks noGrp="1"/>
          </p:cNvSpPr>
          <p:nvPr>
            <p:ph type="ctrTitle"/>
          </p:nvPr>
        </p:nvSpPr>
        <p:spPr>
          <a:xfrm>
            <a:off x="205110" y="318527"/>
            <a:ext cx="11092543" cy="498598"/>
          </a:xfrm>
        </p:spPr>
        <p:txBody>
          <a:bodyPr/>
          <a:lstStyle/>
          <a:p>
            <a:r>
              <a:rPr lang="en-US">
                <a:solidFill>
                  <a:srgbClr val="C9B991"/>
                </a:solidFill>
                <a:latin typeface="Franklin Gothic Medium" panose="020B0603020102020204" pitchFamily="34" charset="0"/>
              </a:rPr>
              <a:t>ACES: Opportunity to recognize your Board &amp; Volunteers</a:t>
            </a:r>
            <a:endParaRPr lang="en-US">
              <a:solidFill>
                <a:srgbClr val="FF0000"/>
              </a:solidFill>
              <a:latin typeface="Franklin Gothic Medium" panose="020B0603020102020204" pitchFamily="34" charset="0"/>
            </a:endParaRPr>
          </a:p>
        </p:txBody>
      </p:sp>
    </p:spTree>
    <p:extLst>
      <p:ext uri="{BB962C8B-B14F-4D97-AF65-F5344CB8AC3E}">
        <p14:creationId xmlns:p14="http://schemas.microsoft.com/office/powerpoint/2010/main" val="132570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9FC21-D201-C69D-DA47-A952E6FC86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24710-9D94-BB17-125D-D7AF52891EEF}"/>
              </a:ext>
            </a:extLst>
          </p:cNvPr>
          <p:cNvSpPr>
            <a:spLocks noGrp="1"/>
          </p:cNvSpPr>
          <p:nvPr>
            <p:ph type="title"/>
          </p:nvPr>
        </p:nvSpPr>
        <p:spPr>
          <a:xfrm>
            <a:off x="1023257" y="2337582"/>
            <a:ext cx="9822194" cy="739886"/>
          </a:xfrm>
        </p:spPr>
        <p:txBody>
          <a:bodyPr/>
          <a:lstStyle/>
          <a:p>
            <a:r>
              <a:rPr lang="en-US">
                <a:latin typeface="+mj-lt"/>
              </a:rPr>
              <a:t>Social Media Updates</a:t>
            </a:r>
            <a:endParaRPr lang="en-US"/>
          </a:p>
        </p:txBody>
      </p:sp>
    </p:spTree>
    <p:extLst>
      <p:ext uri="{BB962C8B-B14F-4D97-AF65-F5344CB8AC3E}">
        <p14:creationId xmlns:p14="http://schemas.microsoft.com/office/powerpoint/2010/main" val="4180087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AC51-BFB3-34CE-79C8-A7584A240442}"/>
              </a:ext>
            </a:extLst>
          </p:cNvPr>
          <p:cNvSpPr>
            <a:spLocks noGrp="1"/>
          </p:cNvSpPr>
          <p:nvPr>
            <p:ph type="ctrTitle"/>
          </p:nvPr>
        </p:nvSpPr>
        <p:spPr>
          <a:xfrm>
            <a:off x="1043553" y="380328"/>
            <a:ext cx="9234309" cy="512448"/>
          </a:xfrm>
        </p:spPr>
        <p:txBody>
          <a:bodyPr/>
          <a:lstStyle/>
          <a:p>
            <a:r>
              <a:rPr lang="en-US">
                <a:latin typeface="Franklin Gothic Medium" panose="020B0603020102020204" pitchFamily="34" charset="0"/>
              </a:rPr>
              <a:t>Purdue Alumni Clubs Forum</a:t>
            </a:r>
          </a:p>
        </p:txBody>
      </p:sp>
      <p:sp>
        <p:nvSpPr>
          <p:cNvPr id="6" name="Subtitle 5">
            <a:extLst>
              <a:ext uri="{FF2B5EF4-FFF2-40B4-BE49-F238E27FC236}">
                <a16:creationId xmlns:a16="http://schemas.microsoft.com/office/drawing/2014/main" id="{489DC085-3DCF-E217-7A47-5D847D0451ED}"/>
              </a:ext>
            </a:extLst>
          </p:cNvPr>
          <p:cNvSpPr>
            <a:spLocks noGrp="1"/>
          </p:cNvSpPr>
          <p:nvPr>
            <p:ph type="subTitle" idx="1"/>
          </p:nvPr>
        </p:nvSpPr>
        <p:spPr>
          <a:xfrm>
            <a:off x="1043553" y="1139064"/>
            <a:ext cx="7288495" cy="369332"/>
          </a:xfrm>
        </p:spPr>
        <p:txBody>
          <a:bodyPr/>
          <a:lstStyle/>
          <a:p>
            <a:r>
              <a:rPr lang="en-US" sz="2400">
                <a:latin typeface="Franklin Gothic Medium" panose="020B0603020102020204" pitchFamily="34" charset="0"/>
              </a:rPr>
              <a:t>Agenda</a:t>
            </a:r>
          </a:p>
        </p:txBody>
      </p:sp>
      <p:sp>
        <p:nvSpPr>
          <p:cNvPr id="8" name="Text Placeholder 7">
            <a:extLst>
              <a:ext uri="{FF2B5EF4-FFF2-40B4-BE49-F238E27FC236}">
                <a16:creationId xmlns:a16="http://schemas.microsoft.com/office/drawing/2014/main" id="{72E2FD31-F6CC-7D63-84D8-92FCB20CB108}"/>
              </a:ext>
            </a:extLst>
          </p:cNvPr>
          <p:cNvSpPr>
            <a:spLocks noGrp="1"/>
          </p:cNvSpPr>
          <p:nvPr>
            <p:ph type="body" sz="quarter" idx="14"/>
          </p:nvPr>
        </p:nvSpPr>
        <p:spPr>
          <a:xfrm>
            <a:off x="893616" y="1683336"/>
            <a:ext cx="7523019" cy="3973254"/>
          </a:xfrm>
        </p:spPr>
        <p:txBody>
          <a:bodyPr lIns="0" tIns="0" rIns="0" bIns="0" anchor="t">
            <a:normAutofit lnSpcReduction="10000"/>
          </a:bodyPr>
          <a:lstStyle/>
          <a:p>
            <a:r>
              <a:rPr lang="en-US" sz="2200" b="1">
                <a:latin typeface="Franklin Gothic Medium" panose="020B0603020102020204" pitchFamily="34" charset="0"/>
              </a:rPr>
              <a:t>University Updates</a:t>
            </a:r>
          </a:p>
          <a:p>
            <a:r>
              <a:rPr lang="en-US" sz="2200" b="1">
                <a:latin typeface="Franklin Gothic Medium"/>
              </a:rPr>
              <a:t>Purdue for Life Updates</a:t>
            </a:r>
            <a:endParaRPr lang="en-US" sz="2200" b="1">
              <a:latin typeface="Franklin Gothic Medium" panose="020B0603020102020204" pitchFamily="34" charset="0"/>
            </a:endParaRPr>
          </a:p>
          <a:p>
            <a:pPr>
              <a:defRPr/>
            </a:pPr>
            <a:r>
              <a:rPr kumimoji="0" lang="en-US" sz="2200" b="1" i="0" u="none" strike="noStrike" kern="1200" cap="none" spc="0" normalizeH="0" baseline="0" noProof="0">
                <a:ln>
                  <a:noFill/>
                </a:ln>
                <a:effectLst/>
                <a:uLnTx/>
                <a:uFillTx/>
                <a:latin typeface="Franklin Gothic Medium"/>
              </a:rPr>
              <a:t>Alumni Clubs</a:t>
            </a:r>
            <a:r>
              <a:rPr lang="en-US" sz="2200" b="1">
                <a:latin typeface="Franklin Gothic Medium"/>
              </a:rPr>
              <a:t>:</a:t>
            </a:r>
            <a:endParaRPr lang="en-US" sz="2200" b="1" i="0" u="none" strike="noStrike" kern="1200" cap="none" spc="0" normalizeH="0" baseline="0" noProof="0">
              <a:ln>
                <a:noFill/>
              </a:ln>
              <a:effectLst/>
              <a:uLnTx/>
              <a:uFillTx/>
              <a:latin typeface="Franklin Gothic Medium"/>
            </a:endParaRPr>
          </a:p>
          <a:p>
            <a:pPr marL="525780" lvl="1" indent="-342900" defTabSz="457200">
              <a:spcBef>
                <a:spcPts val="0"/>
              </a:spcBef>
              <a:buClrTx/>
              <a:defRPr/>
            </a:pPr>
            <a:r>
              <a:rPr kumimoji="0" lang="en-US" sz="2000" i="0" u="none" strike="noStrike" kern="1200" cap="none" spc="0" normalizeH="0" baseline="0" noProof="0">
                <a:ln>
                  <a:noFill/>
                </a:ln>
                <a:solidFill>
                  <a:schemeClr val="bg1"/>
                </a:solidFill>
                <a:effectLst/>
                <a:uLnTx/>
                <a:uFillTx/>
                <a:latin typeface="Franklin Gothic Medium"/>
              </a:rPr>
              <a:t>Preparing for FY 25/26</a:t>
            </a:r>
            <a:endParaRPr lang="en-US" sz="2000" i="0" u="none" strike="noStrike" kern="1200" cap="none" spc="0" normalizeH="0" baseline="0" noProof="0">
              <a:ln>
                <a:noFill/>
              </a:ln>
              <a:solidFill>
                <a:schemeClr val="bg1"/>
              </a:solidFill>
              <a:effectLst/>
              <a:uLnTx/>
              <a:uFillTx/>
              <a:latin typeface="Franklin Gothic Medium"/>
            </a:endParaRPr>
          </a:p>
          <a:p>
            <a:pPr marL="982980" lvl="3" indent="-342900" defTabSz="457200">
              <a:spcBef>
                <a:spcPts val="0"/>
              </a:spcBef>
              <a:buClrTx/>
              <a:buFont typeface="Wingdings" panose="02070309020205020404" pitchFamily="49" charset="0"/>
              <a:buChar char="§"/>
              <a:defRPr/>
            </a:pPr>
            <a:r>
              <a:rPr lang="en-US" sz="2000">
                <a:solidFill>
                  <a:schemeClr val="bg1"/>
                </a:solidFill>
                <a:latin typeface="Franklin Gothic Medium"/>
              </a:rPr>
              <a:t>Club Leaders Roster</a:t>
            </a:r>
            <a:endParaRPr lang="en-US" sz="2000">
              <a:solidFill>
                <a:schemeClr val="bg1"/>
              </a:solidFill>
              <a:latin typeface="Franklin Gothic Medium" panose="020B0603020102020204" pitchFamily="34" charset="0"/>
            </a:endParaRPr>
          </a:p>
          <a:p>
            <a:pPr marL="982980" lvl="3" indent="-342900" defTabSz="457200">
              <a:spcBef>
                <a:spcPts val="0"/>
              </a:spcBef>
              <a:buClrTx/>
              <a:buFont typeface="Wingdings" panose="02070309020205020404" pitchFamily="49" charset="0"/>
              <a:buChar char="§"/>
              <a:defRPr/>
            </a:pPr>
            <a:r>
              <a:rPr lang="en-US" sz="2000">
                <a:solidFill>
                  <a:schemeClr val="bg1"/>
                </a:solidFill>
                <a:latin typeface="Franklin Gothic Medium"/>
              </a:rPr>
              <a:t>Club Agreement</a:t>
            </a:r>
            <a:endParaRPr lang="en-US" sz="2000">
              <a:solidFill>
                <a:schemeClr val="bg1"/>
              </a:solidFill>
              <a:latin typeface="Franklin Gothic Medium" panose="020B0603020102020204" pitchFamily="34" charset="0"/>
            </a:endParaRPr>
          </a:p>
          <a:p>
            <a:pPr marL="982980" lvl="3" indent="-342900" defTabSz="457200">
              <a:spcBef>
                <a:spcPts val="0"/>
              </a:spcBef>
              <a:buClrTx/>
              <a:buFont typeface="Wingdings" panose="02070309020205020404" pitchFamily="49" charset="0"/>
              <a:buChar char="§"/>
              <a:defRPr/>
            </a:pPr>
            <a:r>
              <a:rPr lang="en-US" sz="2000">
                <a:solidFill>
                  <a:schemeClr val="bg1"/>
                </a:solidFill>
                <a:latin typeface="Franklin Gothic Medium"/>
              </a:rPr>
              <a:t>Statement of Integrity</a:t>
            </a:r>
          </a:p>
          <a:p>
            <a:pPr marL="982980" lvl="3" indent="-342900" defTabSz="457200">
              <a:spcBef>
                <a:spcPts val="0"/>
              </a:spcBef>
              <a:buClrTx/>
              <a:buFont typeface="Wingdings" panose="02070309020205020404" pitchFamily="49" charset="0"/>
              <a:buChar char="§"/>
              <a:defRPr/>
            </a:pPr>
            <a:r>
              <a:rPr lang="en-US" sz="2000">
                <a:solidFill>
                  <a:schemeClr val="bg1"/>
                </a:solidFill>
                <a:latin typeface="Franklin Gothic Medium"/>
              </a:rPr>
              <a:t>Planning for Transitions &amp; </a:t>
            </a:r>
            <a:r>
              <a:rPr kumimoji="0" lang="en-US" sz="2000" i="0" u="none" strike="noStrike" kern="1200" cap="none" spc="0" normalizeH="0" baseline="0" noProof="0">
                <a:ln>
                  <a:noFill/>
                </a:ln>
                <a:solidFill>
                  <a:schemeClr val="bg1"/>
                </a:solidFill>
                <a:effectLst/>
                <a:uLnTx/>
                <a:uFillTx/>
                <a:latin typeface="Franklin Gothic Medium"/>
              </a:rPr>
              <a:t>Board Meeting </a:t>
            </a:r>
            <a:r>
              <a:rPr lang="en-US" sz="2000">
                <a:solidFill>
                  <a:schemeClr val="bg1"/>
                </a:solidFill>
                <a:latin typeface="Franklin Gothic Medium"/>
              </a:rPr>
              <a:t>Best Practices</a:t>
            </a:r>
            <a:endParaRPr lang="en-US" sz="2000" i="0" u="none" strike="noStrike" kern="1200" cap="none" spc="0" normalizeH="0" baseline="0" noProof="0">
              <a:ln>
                <a:noFill/>
              </a:ln>
              <a:solidFill>
                <a:schemeClr val="bg1"/>
              </a:solidFill>
              <a:effectLst/>
              <a:uLnTx/>
              <a:uFillTx/>
              <a:latin typeface="Franklin Gothic Medium"/>
            </a:endParaRPr>
          </a:p>
          <a:p>
            <a:pPr marL="525780" lvl="1" indent="-342900" defTabSz="457200">
              <a:spcBef>
                <a:spcPts val="0"/>
              </a:spcBef>
              <a:buClr>
                <a:srgbClr val="555960"/>
              </a:buClr>
              <a:defRPr/>
            </a:pPr>
            <a:r>
              <a:rPr lang="en-US" sz="2000">
                <a:solidFill>
                  <a:schemeClr val="bg1"/>
                </a:solidFill>
                <a:latin typeface="Franklin Gothic Medium"/>
              </a:rPr>
              <a:t>Recognition Program</a:t>
            </a:r>
          </a:p>
          <a:p>
            <a:pPr marL="525780" lvl="1" indent="-342900" defTabSz="457200">
              <a:spcBef>
                <a:spcPts val="0"/>
              </a:spcBef>
              <a:buClr>
                <a:srgbClr val="555960"/>
              </a:buClr>
              <a:defRPr/>
            </a:pPr>
            <a:r>
              <a:rPr lang="en-US" sz="2000">
                <a:solidFill>
                  <a:schemeClr val="bg1"/>
                </a:solidFill>
                <a:latin typeface="Franklin Gothic Medium"/>
              </a:rPr>
              <a:t>Game Watches </a:t>
            </a:r>
            <a:endParaRPr lang="en-US">
              <a:solidFill>
                <a:schemeClr val="bg1"/>
              </a:solidFill>
            </a:endParaRPr>
          </a:p>
          <a:p>
            <a:pPr marL="525780" lvl="1" indent="-342900" defTabSz="457200">
              <a:spcBef>
                <a:spcPts val="0"/>
              </a:spcBef>
              <a:buClrTx/>
              <a:defRPr/>
            </a:pPr>
            <a:r>
              <a:rPr lang="en-US" sz="2000">
                <a:solidFill>
                  <a:schemeClr val="bg1"/>
                </a:solidFill>
                <a:latin typeface="Franklin Gothic Medium"/>
              </a:rPr>
              <a:t>ACES Updates</a:t>
            </a:r>
            <a:endParaRPr lang="en-US">
              <a:solidFill>
                <a:schemeClr val="bg1"/>
              </a:solidFill>
            </a:endParaRPr>
          </a:p>
          <a:p>
            <a:pPr marL="525780" lvl="1" indent="-342900" defTabSz="457200">
              <a:spcBef>
                <a:spcPts val="0"/>
              </a:spcBef>
              <a:buClrTx/>
              <a:defRPr/>
            </a:pPr>
            <a:r>
              <a:rPr lang="en-US" sz="2000">
                <a:solidFill>
                  <a:schemeClr val="bg1"/>
                </a:solidFill>
                <a:latin typeface="Franklin Gothic Medium"/>
              </a:rPr>
              <a:t>Social Media Updates</a:t>
            </a:r>
          </a:p>
          <a:p>
            <a:pPr marL="525780" lvl="1" indent="-342900" defTabSz="457200">
              <a:spcBef>
                <a:spcPts val="0"/>
              </a:spcBef>
              <a:buClrTx/>
              <a:defRPr/>
            </a:pPr>
            <a:r>
              <a:rPr lang="en-US" sz="2000">
                <a:solidFill>
                  <a:schemeClr val="bg1"/>
                </a:solidFill>
                <a:latin typeface="Franklin Gothic Medium"/>
              </a:rPr>
              <a:t>T-shirts: Trademarks and Licensing</a:t>
            </a:r>
          </a:p>
          <a:p>
            <a:pPr marL="525780" lvl="1" indent="-342900" defTabSz="457200">
              <a:spcBef>
                <a:spcPts val="0"/>
              </a:spcBef>
              <a:buClrTx/>
              <a:defRPr/>
            </a:pPr>
            <a:r>
              <a:rPr kumimoji="0" lang="en-US" sz="2000"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Reminders</a:t>
            </a:r>
          </a:p>
          <a:p>
            <a:pPr marL="525780" lvl="1" indent="-342900" defTabSz="457200">
              <a:spcBef>
                <a:spcPts val="0"/>
              </a:spcBef>
              <a:buClrTx/>
              <a:defRPr/>
            </a:pPr>
            <a:endParaRPr lang="en-US" sz="2000">
              <a:solidFill>
                <a:schemeClr val="bg1"/>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2000" b="1" i="0" u="none" strike="noStrike" kern="1200" cap="none" spc="0" normalizeH="0" baseline="0" noProof="0">
              <a:ln>
                <a:noFill/>
              </a:ln>
              <a:solidFill>
                <a:srgbClr val="FF0000"/>
              </a:solidFill>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a:p>
            <a:pPr lvl="1"/>
            <a:endParaRPr lang="en-US"/>
          </a:p>
          <a:p>
            <a:endParaRPr lang="en-US" b="1"/>
          </a:p>
          <a:p>
            <a:endParaRPr lang="en-US" b="1"/>
          </a:p>
        </p:txBody>
      </p:sp>
      <p:pic>
        <p:nvPicPr>
          <p:cNvPr id="2" name="Picture 1">
            <a:extLst>
              <a:ext uri="{FF2B5EF4-FFF2-40B4-BE49-F238E27FC236}">
                <a16:creationId xmlns:a16="http://schemas.microsoft.com/office/drawing/2014/main" id="{709D4F9C-12E4-94DE-EB02-2E4D44279A8B}"/>
              </a:ext>
            </a:extLst>
          </p:cNvPr>
          <p:cNvPicPr>
            <a:picLocks noChangeAspect="1"/>
          </p:cNvPicPr>
          <p:nvPr/>
        </p:nvPicPr>
        <p:blipFill>
          <a:blip r:embed="rId3"/>
          <a:stretch>
            <a:fillRect/>
          </a:stretch>
        </p:blipFill>
        <p:spPr>
          <a:xfrm>
            <a:off x="8336043" y="3947507"/>
            <a:ext cx="3855958" cy="2910493"/>
          </a:xfrm>
          <a:prstGeom prst="rect">
            <a:avLst/>
          </a:prstGeom>
        </p:spPr>
      </p:pic>
    </p:spTree>
    <p:extLst>
      <p:ext uri="{BB962C8B-B14F-4D97-AF65-F5344CB8AC3E}">
        <p14:creationId xmlns:p14="http://schemas.microsoft.com/office/powerpoint/2010/main" val="1937912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1F1D-219F-FBB2-FCD3-65928E2B87D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8FE535F-7B06-0058-79F6-52E00BA8C509}"/>
              </a:ext>
            </a:extLst>
          </p:cNvPr>
          <p:cNvSpPr>
            <a:spLocks noGrp="1"/>
          </p:cNvSpPr>
          <p:nvPr>
            <p:ph type="body" sz="quarter" idx="14"/>
          </p:nvPr>
        </p:nvSpPr>
        <p:spPr>
          <a:xfrm>
            <a:off x="2182708" y="1202292"/>
            <a:ext cx="5783970" cy="1986053"/>
          </a:xfrm>
        </p:spPr>
        <p:txBody>
          <a:bodyPr vert="horz" lIns="0" tIns="0" rIns="0" bIns="0" numCol="1" rtlCol="0" anchor="t">
            <a:noAutofit/>
          </a:bodyPr>
          <a:lstStyle/>
          <a:p>
            <a:pPr marL="0" indent="0">
              <a:buNone/>
            </a:pPr>
            <a:endParaRPr lang="en-US" sz="1650">
              <a:solidFill>
                <a:srgbClr val="000000"/>
              </a:solidFill>
              <a:latin typeface="Franklin Gothic Medium" panose="020B0603020102020204" pitchFamily="34" charset="0"/>
            </a:endParaRPr>
          </a:p>
          <a:p>
            <a:pPr marL="0" indent="0">
              <a:buNone/>
            </a:pPr>
            <a:endParaRPr lang="en-US" sz="2800">
              <a:solidFill>
                <a:srgbClr val="000000"/>
              </a:solidFill>
              <a:latin typeface="Franklin Gothic Medium"/>
            </a:endParaRPr>
          </a:p>
          <a:p>
            <a:pPr marL="0" indent="0">
              <a:buNone/>
            </a:pPr>
            <a:endParaRPr lang="en-US" sz="3000">
              <a:solidFill>
                <a:srgbClr val="000000"/>
              </a:solidFill>
              <a:latin typeface="Franklin Gothic Medium"/>
            </a:endParaRPr>
          </a:p>
        </p:txBody>
      </p:sp>
      <p:graphicFrame>
        <p:nvGraphicFramePr>
          <p:cNvPr id="3" name="Table 2">
            <a:extLst>
              <a:ext uri="{FF2B5EF4-FFF2-40B4-BE49-F238E27FC236}">
                <a16:creationId xmlns:a16="http://schemas.microsoft.com/office/drawing/2014/main" id="{964D1DB1-0DC8-0095-962A-32B1C8C9A097}"/>
              </a:ext>
            </a:extLst>
          </p:cNvPr>
          <p:cNvGraphicFramePr>
            <a:graphicFrameLocks noGrp="1"/>
          </p:cNvGraphicFramePr>
          <p:nvPr>
            <p:extLst>
              <p:ext uri="{D42A27DB-BD31-4B8C-83A1-F6EECF244321}">
                <p14:modId xmlns:p14="http://schemas.microsoft.com/office/powerpoint/2010/main" val="288762247"/>
              </p:ext>
            </p:extLst>
          </p:nvPr>
        </p:nvGraphicFramePr>
        <p:xfrm>
          <a:off x="1375317" y="1254512"/>
          <a:ext cx="9073546" cy="4545769"/>
        </p:xfrm>
        <a:graphic>
          <a:graphicData uri="http://schemas.openxmlformats.org/drawingml/2006/table">
            <a:tbl>
              <a:tblPr firstRow="1" bandRow="1">
                <a:tableStyleId>{5C22544A-7EE6-4342-B048-85BDC9FD1C3A}</a:tableStyleId>
              </a:tblPr>
              <a:tblGrid>
                <a:gridCol w="4536773">
                  <a:extLst>
                    <a:ext uri="{9D8B030D-6E8A-4147-A177-3AD203B41FA5}">
                      <a16:colId xmlns:a16="http://schemas.microsoft.com/office/drawing/2014/main" val="2393473641"/>
                    </a:ext>
                  </a:extLst>
                </a:gridCol>
                <a:gridCol w="4536773">
                  <a:extLst>
                    <a:ext uri="{9D8B030D-6E8A-4147-A177-3AD203B41FA5}">
                      <a16:colId xmlns:a16="http://schemas.microsoft.com/office/drawing/2014/main" val="166776958"/>
                    </a:ext>
                  </a:extLst>
                </a:gridCol>
              </a:tblGrid>
              <a:tr h="726274">
                <a:tc gridSpan="2">
                  <a:txBody>
                    <a:bodyPr/>
                    <a:lstStyle/>
                    <a:p>
                      <a:pPr algn="ctr"/>
                      <a:r>
                        <a:rPr lang="en-US" sz="2400">
                          <a:solidFill>
                            <a:schemeClr val="accent4"/>
                          </a:solidFill>
                          <a:latin typeface="Franklin Gothic Medium"/>
                        </a:rPr>
                        <a:t>Two Different Discovery Behaviors</a:t>
                      </a:r>
                    </a:p>
                  </a:txBody>
                  <a:tcPr anchor="ctr"/>
                </a:tc>
                <a:tc hMerge="1">
                  <a:txBody>
                    <a:bodyPr/>
                    <a:lstStyle/>
                    <a:p>
                      <a:endParaRPr lang="en-US"/>
                    </a:p>
                  </a:txBody>
                  <a:tcPr/>
                </a:tc>
                <a:extLst>
                  <a:ext uri="{0D108BD9-81ED-4DB2-BD59-A6C34878D82A}">
                    <a16:rowId xmlns:a16="http://schemas.microsoft.com/office/drawing/2014/main" val="4154954457"/>
                  </a:ext>
                </a:extLst>
              </a:tr>
              <a:tr h="726273">
                <a:tc>
                  <a:txBody>
                    <a:bodyPr/>
                    <a:lstStyle/>
                    <a:p>
                      <a:pPr algn="ctr"/>
                      <a:r>
                        <a:rPr lang="en-US" sz="2000" b="1">
                          <a:latin typeface="Franklin Gothic Medium"/>
                        </a:rPr>
                        <a:t>Gen Z &amp; Millennials</a:t>
                      </a:r>
                    </a:p>
                  </a:txBody>
                  <a:tcPr anchor="ctr"/>
                </a:tc>
                <a:tc>
                  <a:txBody>
                    <a:bodyPr/>
                    <a:lstStyle/>
                    <a:p>
                      <a:pPr algn="ctr"/>
                      <a:r>
                        <a:rPr lang="en-US" sz="2000" b="1">
                          <a:latin typeface="Franklin Gothic Medium"/>
                        </a:rPr>
                        <a:t>Gen X &amp; Boomers</a:t>
                      </a:r>
                    </a:p>
                  </a:txBody>
                  <a:tcPr anchor="ctr"/>
                </a:tc>
                <a:extLst>
                  <a:ext uri="{0D108BD9-81ED-4DB2-BD59-A6C34878D82A}">
                    <a16:rowId xmlns:a16="http://schemas.microsoft.com/office/drawing/2014/main" val="2775643721"/>
                  </a:ext>
                </a:extLst>
              </a:tr>
              <a:tr h="904875">
                <a:tc>
                  <a:txBody>
                    <a:bodyPr/>
                    <a:lstStyle/>
                    <a:p>
                      <a:pPr lvl="0" algn="ctr">
                        <a:lnSpc>
                          <a:spcPct val="100000"/>
                        </a:lnSpc>
                        <a:spcBef>
                          <a:spcPts val="0"/>
                        </a:spcBef>
                        <a:spcAft>
                          <a:spcPts val="0"/>
                        </a:spcAft>
                        <a:buNone/>
                      </a:pPr>
                      <a:endParaRPr lang="en-US">
                        <a:latin typeface="Franklin Gothic Medium"/>
                      </a:endParaRPr>
                    </a:p>
                    <a:p>
                      <a:pPr lvl="0" algn="ctr">
                        <a:lnSpc>
                          <a:spcPct val="100000"/>
                        </a:lnSpc>
                        <a:spcBef>
                          <a:spcPts val="0"/>
                        </a:spcBef>
                        <a:spcAft>
                          <a:spcPts val="0"/>
                        </a:spcAft>
                        <a:buNone/>
                      </a:pPr>
                      <a:r>
                        <a:rPr lang="en-US">
                          <a:latin typeface="Franklin Gothic Medium"/>
                        </a:rPr>
                        <a:t>Passive Discovery</a:t>
                      </a:r>
                    </a:p>
                    <a:p>
                      <a:pPr lvl="0" algn="ctr">
                        <a:buNone/>
                      </a:pPr>
                      <a:endParaRPr lang="en-US">
                        <a:latin typeface="Franklin Gothic Medium"/>
                      </a:endParaRPr>
                    </a:p>
                  </a:txBody>
                  <a:tcPr anchor="ctr"/>
                </a:tc>
                <a:tc>
                  <a:txBody>
                    <a:bodyPr/>
                    <a:lstStyle/>
                    <a:p>
                      <a:pPr algn="ctr"/>
                      <a:r>
                        <a:rPr lang="en-US">
                          <a:latin typeface="Franklin Gothic Medium"/>
                        </a:rPr>
                        <a:t>Active Research</a:t>
                      </a:r>
                    </a:p>
                  </a:txBody>
                  <a:tcPr anchor="ctr"/>
                </a:tc>
                <a:extLst>
                  <a:ext uri="{0D108BD9-81ED-4DB2-BD59-A6C34878D82A}">
                    <a16:rowId xmlns:a16="http://schemas.microsoft.com/office/drawing/2014/main" val="3662671600"/>
                  </a:ext>
                </a:extLst>
              </a:tr>
              <a:tr h="726274">
                <a:tc>
                  <a:txBody>
                    <a:bodyPr/>
                    <a:lstStyle/>
                    <a:p>
                      <a:pPr algn="ctr"/>
                      <a:r>
                        <a:rPr lang="en-US">
                          <a:latin typeface="Franklin Gothic Medium"/>
                        </a:rPr>
                        <a:t>Social Media First (LinkedIn/Instagram)</a:t>
                      </a:r>
                    </a:p>
                  </a:txBody>
                  <a:tcPr anchor="ctr"/>
                </a:tc>
                <a:tc>
                  <a:txBody>
                    <a:bodyPr/>
                    <a:lstStyle/>
                    <a:p>
                      <a:pPr algn="ctr"/>
                      <a:r>
                        <a:rPr lang="en-US">
                          <a:latin typeface="Franklin Gothic Medium"/>
                        </a:rPr>
                        <a:t>Search Engines &amp; Email First (Google/Facebook/Mailing Lists)</a:t>
                      </a:r>
                    </a:p>
                  </a:txBody>
                  <a:tcPr anchor="ctr"/>
                </a:tc>
                <a:extLst>
                  <a:ext uri="{0D108BD9-81ED-4DB2-BD59-A6C34878D82A}">
                    <a16:rowId xmlns:a16="http://schemas.microsoft.com/office/drawing/2014/main" val="540674873"/>
                  </a:ext>
                </a:extLst>
              </a:tr>
              <a:tr h="726274">
                <a:tc>
                  <a:txBody>
                    <a:bodyPr/>
                    <a:lstStyle/>
                    <a:p>
                      <a:pPr lvl="0" algn="ctr">
                        <a:buNone/>
                      </a:pPr>
                      <a:r>
                        <a:rPr lang="en-US" sz="1800" b="0" i="0" u="none" strike="noStrike" noProof="0">
                          <a:latin typeface="Franklin Gothic Medium"/>
                        </a:rPr>
                        <a:t>Influenced by </a:t>
                      </a:r>
                      <a:r>
                        <a:rPr lang="en-US" sz="1800" b="1" i="0" u="none" strike="noStrike" noProof="0">
                          <a:latin typeface="Franklin Gothic Medium"/>
                        </a:rPr>
                        <a:t>videos</a:t>
                      </a:r>
                      <a:r>
                        <a:rPr lang="en-US" sz="1800" b="0" i="0" u="none" strike="noStrike" noProof="0">
                          <a:latin typeface="Franklin Gothic Medium"/>
                        </a:rPr>
                        <a:t>, peer recommendations, and photos</a:t>
                      </a:r>
                      <a:endParaRPr lang="en-US">
                        <a:latin typeface="Franklin Gothic Medium"/>
                      </a:endParaRPr>
                    </a:p>
                  </a:txBody>
                  <a:tcPr anchor="ctr"/>
                </a:tc>
                <a:tc>
                  <a:txBody>
                    <a:bodyPr/>
                    <a:lstStyle/>
                    <a:p>
                      <a:pPr lvl="0" algn="ctr">
                        <a:buNone/>
                      </a:pPr>
                      <a:r>
                        <a:rPr lang="en-US" sz="1800" b="0" i="0" u="none" strike="noStrike" noProof="0">
                          <a:latin typeface="Franklin Gothic Medium"/>
                        </a:rPr>
                        <a:t>Influenced by clear information and trusted sources</a:t>
                      </a:r>
                      <a:endParaRPr lang="en-US">
                        <a:latin typeface="Franklin Gothic Medium"/>
                      </a:endParaRPr>
                    </a:p>
                  </a:txBody>
                  <a:tcPr anchor="ctr"/>
                </a:tc>
                <a:extLst>
                  <a:ext uri="{0D108BD9-81ED-4DB2-BD59-A6C34878D82A}">
                    <a16:rowId xmlns:a16="http://schemas.microsoft.com/office/drawing/2014/main" val="1090738470"/>
                  </a:ext>
                </a:extLst>
              </a:tr>
              <a:tr h="726274">
                <a:tc>
                  <a:txBody>
                    <a:bodyPr/>
                    <a:lstStyle/>
                    <a:p>
                      <a:pPr lvl="0" algn="ctr">
                        <a:buNone/>
                      </a:pPr>
                      <a:r>
                        <a:rPr lang="en-US" sz="1800" b="0" i="0" u="none" strike="noStrike" noProof="0">
                          <a:latin typeface="Franklin Gothic Medium"/>
                        </a:rPr>
                        <a:t>"Show me"</a:t>
                      </a:r>
                      <a:endParaRPr lang="en-US">
                        <a:latin typeface="Franklin Gothic Medium"/>
                      </a:endParaRPr>
                    </a:p>
                  </a:txBody>
                  <a:tcPr anchor="ctr"/>
                </a:tc>
                <a:tc>
                  <a:txBody>
                    <a:bodyPr/>
                    <a:lstStyle/>
                    <a:p>
                      <a:pPr lvl="0" algn="ctr">
                        <a:buNone/>
                      </a:pPr>
                      <a:r>
                        <a:rPr lang="en-US" sz="1800" b="0" i="0" u="none" strike="noStrike" noProof="0">
                          <a:latin typeface="Franklin Gothic Medium"/>
                        </a:rPr>
                        <a:t>"Tell me"</a:t>
                      </a:r>
                      <a:endParaRPr lang="en-US">
                        <a:latin typeface="Franklin Gothic Medium"/>
                      </a:endParaRPr>
                    </a:p>
                  </a:txBody>
                  <a:tcPr anchor="ctr"/>
                </a:tc>
                <a:extLst>
                  <a:ext uri="{0D108BD9-81ED-4DB2-BD59-A6C34878D82A}">
                    <a16:rowId xmlns:a16="http://schemas.microsoft.com/office/drawing/2014/main" val="3331200753"/>
                  </a:ext>
                </a:extLst>
              </a:tr>
            </a:tbl>
          </a:graphicData>
        </a:graphic>
      </p:graphicFrame>
      <p:sp>
        <p:nvSpPr>
          <p:cNvPr id="8" name="Title 1">
            <a:extLst>
              <a:ext uri="{FF2B5EF4-FFF2-40B4-BE49-F238E27FC236}">
                <a16:creationId xmlns:a16="http://schemas.microsoft.com/office/drawing/2014/main" id="{C399F789-C69A-8B18-A014-C5B36BB68025}"/>
              </a:ext>
            </a:extLst>
          </p:cNvPr>
          <p:cNvSpPr txBox="1">
            <a:spLocks/>
          </p:cNvSpPr>
          <p:nvPr/>
        </p:nvSpPr>
        <p:spPr bwMode="blackWhite">
          <a:xfrm>
            <a:off x="1043553" y="318527"/>
            <a:ext cx="9234309" cy="512448"/>
          </a:xfrm>
          <a:prstGeom prst="rect">
            <a:avLst/>
          </a:prstGeom>
          <a:noFill/>
          <a:ln w="38100">
            <a:noFill/>
          </a:ln>
        </p:spPr>
        <p:txBody>
          <a:bodyPr wrap="square" lIns="0" tIns="0" rIns="0" bIns="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r>
              <a:rPr lang="en-US">
                <a:solidFill>
                  <a:srgbClr val="C9B991"/>
                </a:solidFill>
                <a:latin typeface="Franklin Gothic Medium" panose="020B0603020102020204" pitchFamily="34" charset="0"/>
              </a:rPr>
              <a:t>Know Your Audience: How Alumni Find Events </a:t>
            </a:r>
            <a:endParaRPr lang="en-US">
              <a:solidFill>
                <a:srgbClr val="FF0000"/>
              </a:solidFill>
              <a:latin typeface="Franklin Gothic Medium" panose="020B0603020102020204" pitchFamily="34" charset="0"/>
            </a:endParaRPr>
          </a:p>
        </p:txBody>
      </p:sp>
    </p:spTree>
    <p:extLst>
      <p:ext uri="{BB962C8B-B14F-4D97-AF65-F5344CB8AC3E}">
        <p14:creationId xmlns:p14="http://schemas.microsoft.com/office/powerpoint/2010/main" val="2218095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9A6F-5ED8-2DA9-F3A7-D2E13F5B2BBE}"/>
              </a:ext>
            </a:extLst>
          </p:cNvPr>
          <p:cNvSpPr>
            <a:spLocks noGrp="1"/>
          </p:cNvSpPr>
          <p:nvPr>
            <p:ph type="ctrTitle"/>
          </p:nvPr>
        </p:nvSpPr>
        <p:spPr>
          <a:xfrm>
            <a:off x="1043553" y="442674"/>
            <a:ext cx="10451392" cy="498598"/>
          </a:xfrm>
        </p:spPr>
        <p:txBody>
          <a:bodyPr/>
          <a:lstStyle/>
          <a:p>
            <a:r>
              <a:rPr lang="en-US" i="0">
                <a:latin typeface="Acumin Pro ExtraCondensed"/>
                <a:cs typeface="Acumin Pro ExtraCondensed"/>
              </a:rPr>
              <a:t>What Works for GOLD &amp; Young Professionals</a:t>
            </a:r>
            <a:endParaRPr lang="en-US"/>
          </a:p>
        </p:txBody>
      </p:sp>
      <p:graphicFrame>
        <p:nvGraphicFramePr>
          <p:cNvPr id="99" name="Content Placeholder 98">
            <a:extLst>
              <a:ext uri="{FF2B5EF4-FFF2-40B4-BE49-F238E27FC236}">
                <a16:creationId xmlns:a16="http://schemas.microsoft.com/office/drawing/2014/main" id="{23947771-6922-9622-3874-89ECF86CECA8}"/>
              </a:ext>
            </a:extLst>
          </p:cNvPr>
          <p:cNvGraphicFramePr>
            <a:graphicFrameLocks noGrp="1"/>
          </p:cNvGraphicFramePr>
          <p:nvPr>
            <p:ph sz="quarter" idx="13"/>
            <p:extLst>
              <p:ext uri="{D42A27DB-BD31-4B8C-83A1-F6EECF244321}">
                <p14:modId xmlns:p14="http://schemas.microsoft.com/office/powerpoint/2010/main" val="41449002"/>
              </p:ext>
            </p:extLst>
          </p:nvPr>
        </p:nvGraphicFramePr>
        <p:xfrm>
          <a:off x="5566833" y="1460500"/>
          <a:ext cx="6457937" cy="2497103"/>
        </p:xfrm>
        <a:graphic>
          <a:graphicData uri="http://schemas.openxmlformats.org/drawingml/2006/table">
            <a:tbl>
              <a:tblPr firstRow="1" bandRow="1">
                <a:tableStyleId>{5C22544A-7EE6-4342-B048-85BDC9FD1C3A}</a:tableStyleId>
              </a:tblPr>
              <a:tblGrid>
                <a:gridCol w="2169472">
                  <a:extLst>
                    <a:ext uri="{9D8B030D-6E8A-4147-A177-3AD203B41FA5}">
                      <a16:colId xmlns:a16="http://schemas.microsoft.com/office/drawing/2014/main" val="1946123302"/>
                    </a:ext>
                  </a:extLst>
                </a:gridCol>
                <a:gridCol w="2135818">
                  <a:extLst>
                    <a:ext uri="{9D8B030D-6E8A-4147-A177-3AD203B41FA5}">
                      <a16:colId xmlns:a16="http://schemas.microsoft.com/office/drawing/2014/main" val="300155168"/>
                    </a:ext>
                  </a:extLst>
                </a:gridCol>
                <a:gridCol w="2152647">
                  <a:extLst>
                    <a:ext uri="{9D8B030D-6E8A-4147-A177-3AD203B41FA5}">
                      <a16:colId xmlns:a16="http://schemas.microsoft.com/office/drawing/2014/main" val="2709265921"/>
                    </a:ext>
                  </a:extLst>
                </a:gridCol>
              </a:tblGrid>
              <a:tr h="461270">
                <a:tc gridSpan="3">
                  <a:txBody>
                    <a:bodyPr/>
                    <a:lstStyle/>
                    <a:p>
                      <a:pPr lvl="0" algn="ctr">
                        <a:buNone/>
                      </a:pPr>
                      <a:r>
                        <a:rPr lang="en-US" sz="2400">
                          <a:solidFill>
                            <a:schemeClr val="accent4"/>
                          </a:solidFill>
                          <a:latin typeface="Franklin Gothic Medium"/>
                        </a:rPr>
                        <a:t>Event Content Formula</a:t>
                      </a:r>
                    </a:p>
                  </a:txBody>
                  <a:tcPr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686359970"/>
                  </a:ext>
                </a:extLst>
              </a:tr>
              <a:tr h="761272">
                <a:tc>
                  <a:txBody>
                    <a:bodyPr/>
                    <a:lstStyle/>
                    <a:p>
                      <a:pPr algn="ctr"/>
                      <a:r>
                        <a:rPr lang="en-US">
                          <a:latin typeface="Franklin Gothic Medium"/>
                        </a:rPr>
                        <a:t>Before Event</a:t>
                      </a:r>
                    </a:p>
                  </a:txBody>
                  <a:tcPr anchor="ctr"/>
                </a:tc>
                <a:tc>
                  <a:txBody>
                    <a:bodyPr/>
                    <a:lstStyle/>
                    <a:p>
                      <a:pPr algn="ctr"/>
                      <a:r>
                        <a:rPr lang="en-US">
                          <a:latin typeface="Franklin Gothic Medium"/>
                        </a:rPr>
                        <a:t>During Event</a:t>
                      </a:r>
                    </a:p>
                  </a:txBody>
                  <a:tcPr anchor="ctr"/>
                </a:tc>
                <a:tc>
                  <a:txBody>
                    <a:bodyPr/>
                    <a:lstStyle/>
                    <a:p>
                      <a:pPr algn="ctr"/>
                      <a:r>
                        <a:rPr lang="en-US">
                          <a:latin typeface="Franklin Gothic Medium"/>
                        </a:rPr>
                        <a:t>After Event</a:t>
                      </a:r>
                    </a:p>
                  </a:txBody>
                  <a:tcPr anchor="ctr"/>
                </a:tc>
                <a:extLst>
                  <a:ext uri="{0D108BD9-81ED-4DB2-BD59-A6C34878D82A}">
                    <a16:rowId xmlns:a16="http://schemas.microsoft.com/office/drawing/2014/main" val="3852152316"/>
                  </a:ext>
                </a:extLst>
              </a:tr>
              <a:tr h="1274561">
                <a:tc>
                  <a:txBody>
                    <a:bodyPr/>
                    <a:lstStyle/>
                    <a:p>
                      <a:pPr marL="0" lvl="0" indent="0" algn="l">
                        <a:lnSpc>
                          <a:spcPct val="100000"/>
                        </a:lnSpc>
                        <a:spcBef>
                          <a:spcPts val="0"/>
                        </a:spcBef>
                        <a:spcAft>
                          <a:spcPts val="0"/>
                        </a:spcAft>
                        <a:buFont typeface="Arial"/>
                        <a:buChar char="•"/>
                      </a:pPr>
                      <a:r>
                        <a:rPr lang="en-US" sz="1800" b="0" i="0" u="none" strike="noStrike" noProof="0">
                          <a:latin typeface="Franklin Gothic Medium"/>
                        </a:rPr>
                        <a:t>Build excitement</a:t>
                      </a:r>
                      <a:endParaRPr lang="en-US">
                        <a:latin typeface="Franklin Gothic Medium"/>
                      </a:endParaRPr>
                    </a:p>
                    <a:p>
                      <a:pPr marL="0" lvl="0" indent="0" algn="l">
                        <a:lnSpc>
                          <a:spcPct val="100000"/>
                        </a:lnSpc>
                        <a:spcBef>
                          <a:spcPts val="0"/>
                        </a:spcBef>
                        <a:spcAft>
                          <a:spcPts val="0"/>
                        </a:spcAft>
                        <a:buFont typeface="Arial"/>
                        <a:buChar char="•"/>
                      </a:pPr>
                      <a:r>
                        <a:rPr lang="en-US" sz="1800" b="0" i="0" u="none" strike="noStrike" noProof="0">
                          <a:latin typeface="Franklin Gothic Medium"/>
                        </a:rPr>
                        <a:t>3 Reasons to Join Us</a:t>
                      </a:r>
                      <a:endParaRPr lang="en-US">
                        <a:latin typeface="Franklin Gothic Medium"/>
                      </a:endParaRPr>
                    </a:p>
                  </a:txBody>
                  <a:tcPr/>
                </a:tc>
                <a:tc>
                  <a:txBody>
                    <a:bodyPr/>
                    <a:lstStyle/>
                    <a:p>
                      <a:pPr marL="0" lvl="0" indent="0" algn="l">
                        <a:lnSpc>
                          <a:spcPct val="100000"/>
                        </a:lnSpc>
                        <a:spcBef>
                          <a:spcPts val="0"/>
                        </a:spcBef>
                        <a:spcAft>
                          <a:spcPts val="0"/>
                        </a:spcAft>
                        <a:buFont typeface="Arial"/>
                        <a:buChar char="•"/>
                      </a:pPr>
                      <a:r>
                        <a:rPr lang="en-US" sz="1800" b="0" i="0" u="none" strike="noStrike" noProof="0">
                          <a:latin typeface="Franklin Gothic Medium"/>
                        </a:rPr>
                        <a:t>Capture energy </a:t>
                      </a:r>
                      <a:endParaRPr lang="en-US">
                        <a:latin typeface="Franklin Gothic Medium"/>
                      </a:endParaRPr>
                    </a:p>
                    <a:p>
                      <a:pPr marL="0" lvl="0" indent="0" algn="l">
                        <a:lnSpc>
                          <a:spcPct val="100000"/>
                        </a:lnSpc>
                        <a:spcBef>
                          <a:spcPts val="0"/>
                        </a:spcBef>
                        <a:spcAft>
                          <a:spcPts val="0"/>
                        </a:spcAft>
                        <a:buFont typeface="Arial"/>
                        <a:buChar char="•"/>
                      </a:pPr>
                      <a:r>
                        <a:rPr lang="en-US" sz="1800" b="0" i="0" u="none" strike="noStrike" noProof="0">
                          <a:latin typeface="Franklin Gothic Medium"/>
                        </a:rPr>
                        <a:t>Photos, videos, testimonials</a:t>
                      </a:r>
                      <a:endParaRPr lang="en-US">
                        <a:latin typeface="Franklin Gothic Medium"/>
                      </a:endParaRPr>
                    </a:p>
                  </a:txBody>
                  <a:tcPr/>
                </a:tc>
                <a:tc>
                  <a:txBody>
                    <a:bodyPr/>
                    <a:lstStyle/>
                    <a:p>
                      <a:pPr marL="0" lvl="0" indent="0" algn="l">
                        <a:lnSpc>
                          <a:spcPct val="100000"/>
                        </a:lnSpc>
                        <a:spcBef>
                          <a:spcPts val="0"/>
                        </a:spcBef>
                        <a:spcAft>
                          <a:spcPts val="0"/>
                        </a:spcAft>
                        <a:buFont typeface="Arial"/>
                        <a:buChar char="•"/>
                      </a:pPr>
                      <a:r>
                        <a:rPr lang="en-US" sz="1800" b="0" i="0" u="none" strike="noStrike" noProof="0">
                          <a:latin typeface="Franklin Gothic Medium"/>
                        </a:rPr>
                        <a:t>Recap highlights </a:t>
                      </a:r>
                      <a:endParaRPr lang="en-US">
                        <a:latin typeface="Franklin Gothic Medium"/>
                      </a:endParaRPr>
                    </a:p>
                    <a:p>
                      <a:pPr marL="0" lvl="0" indent="0" algn="l">
                        <a:lnSpc>
                          <a:spcPct val="100000"/>
                        </a:lnSpc>
                        <a:spcBef>
                          <a:spcPts val="0"/>
                        </a:spcBef>
                        <a:spcAft>
                          <a:spcPts val="0"/>
                        </a:spcAft>
                        <a:buFont typeface="Arial"/>
                        <a:buChar char="•"/>
                      </a:pPr>
                      <a:r>
                        <a:rPr lang="en-US" sz="1800" b="0" i="0" u="none" strike="noStrike" noProof="0">
                          <a:latin typeface="Franklin Gothic Medium"/>
                        </a:rPr>
                        <a:t>Create FOMO </a:t>
                      </a:r>
                      <a:endParaRPr lang="en-US">
                        <a:latin typeface="Franklin Gothic Medium"/>
                      </a:endParaRPr>
                    </a:p>
                    <a:p>
                      <a:pPr marL="0" lvl="0" indent="0" algn="l">
                        <a:lnSpc>
                          <a:spcPct val="100000"/>
                        </a:lnSpc>
                        <a:spcBef>
                          <a:spcPts val="0"/>
                        </a:spcBef>
                        <a:spcAft>
                          <a:spcPts val="0"/>
                        </a:spcAft>
                        <a:buFont typeface="Arial"/>
                        <a:buChar char="•"/>
                      </a:pPr>
                      <a:r>
                        <a:rPr lang="en-US" sz="1800" b="0" i="0" u="none" strike="noStrike" noProof="0">
                          <a:latin typeface="Franklin Gothic Medium"/>
                        </a:rPr>
                        <a:t>Promote the next event</a:t>
                      </a:r>
                      <a:endParaRPr lang="en-US">
                        <a:latin typeface="Franklin Gothic Medium"/>
                      </a:endParaRPr>
                    </a:p>
                  </a:txBody>
                  <a:tcPr/>
                </a:tc>
                <a:extLst>
                  <a:ext uri="{0D108BD9-81ED-4DB2-BD59-A6C34878D82A}">
                    <a16:rowId xmlns:a16="http://schemas.microsoft.com/office/drawing/2014/main" val="118849185"/>
                  </a:ext>
                </a:extLst>
              </a:tr>
            </a:tbl>
          </a:graphicData>
        </a:graphic>
      </p:graphicFrame>
      <p:sp>
        <p:nvSpPr>
          <p:cNvPr id="98" name="Subtitle 97">
            <a:extLst>
              <a:ext uri="{FF2B5EF4-FFF2-40B4-BE49-F238E27FC236}">
                <a16:creationId xmlns:a16="http://schemas.microsoft.com/office/drawing/2014/main" id="{0F4C2157-5BDF-F6F3-01EA-0A9900E17318}"/>
              </a:ext>
            </a:extLst>
          </p:cNvPr>
          <p:cNvSpPr>
            <a:spLocks noGrp="1"/>
          </p:cNvSpPr>
          <p:nvPr>
            <p:ph type="subTitle" idx="1"/>
          </p:nvPr>
        </p:nvSpPr>
        <p:spPr>
          <a:xfrm>
            <a:off x="207470" y="1461583"/>
            <a:ext cx="5679829" cy="3441488"/>
          </a:xfrm>
        </p:spPr>
        <p:txBody>
          <a:bodyPr/>
          <a:lstStyle/>
          <a:p>
            <a:r>
              <a:rPr lang="en-US" sz="2000">
                <a:solidFill>
                  <a:schemeClr val="bg1"/>
                </a:solidFill>
                <a:latin typeface="Franklin Gothic Medium"/>
              </a:rPr>
              <a:t>What </a:t>
            </a:r>
            <a:r>
              <a:rPr lang="en-US">
                <a:solidFill>
                  <a:schemeClr val="bg1"/>
                </a:solidFill>
                <a:latin typeface="Franklin Gothic Medium"/>
              </a:rPr>
              <a:t>GOLD &amp; Young Professionals </a:t>
            </a:r>
            <a:r>
              <a:rPr lang="en-US" sz="2000">
                <a:solidFill>
                  <a:schemeClr val="bg1"/>
                </a:solidFill>
                <a:latin typeface="Franklin Gothic Medium"/>
              </a:rPr>
              <a:t>Want:</a:t>
            </a:r>
          </a:p>
          <a:p>
            <a:pPr marL="342900" indent="-342900">
              <a:buChar char="•"/>
            </a:pPr>
            <a:r>
              <a:rPr lang="en-US" sz="2000">
                <a:solidFill>
                  <a:schemeClr val="bg1"/>
                </a:solidFill>
                <a:latin typeface="Franklin Gothic Medium"/>
              </a:rPr>
              <a:t>Short videos (Instagram Reels)</a:t>
            </a:r>
          </a:p>
          <a:p>
            <a:pPr marL="342900" indent="-342900">
              <a:buChar char="•"/>
            </a:pPr>
            <a:r>
              <a:rPr lang="en-US" sz="2000">
                <a:solidFill>
                  <a:schemeClr val="bg1"/>
                </a:solidFill>
                <a:latin typeface="Franklin Gothic Medium"/>
              </a:rPr>
              <a:t>Real alumni experiences</a:t>
            </a:r>
            <a:endParaRPr lang="en-US">
              <a:solidFill>
                <a:schemeClr val="bg1"/>
              </a:solidFill>
              <a:latin typeface="Franklin Gothic Medium"/>
            </a:endParaRPr>
          </a:p>
          <a:p>
            <a:pPr marL="342900" indent="-342900">
              <a:buChar char="•"/>
            </a:pPr>
            <a:r>
              <a:rPr lang="en-US" sz="2000">
                <a:solidFill>
                  <a:schemeClr val="bg1"/>
                </a:solidFill>
                <a:latin typeface="Franklin Gothic Medium"/>
              </a:rPr>
              <a:t>Photos of people having fun</a:t>
            </a:r>
            <a:endParaRPr lang="en-US">
              <a:solidFill>
                <a:schemeClr val="bg1"/>
              </a:solidFill>
              <a:latin typeface="Franklin Gothic Medium"/>
            </a:endParaRPr>
          </a:p>
          <a:p>
            <a:pPr marL="342900" indent="-342900">
              <a:buChar char="•"/>
            </a:pPr>
            <a:r>
              <a:rPr lang="en-US" sz="2000">
                <a:solidFill>
                  <a:schemeClr val="bg1"/>
                </a:solidFill>
                <a:latin typeface="Franklin Gothic Medium"/>
              </a:rPr>
              <a:t>Authentic content over polished marketing</a:t>
            </a:r>
            <a:endParaRPr lang="en-US">
              <a:solidFill>
                <a:schemeClr val="bg1"/>
              </a:solidFill>
              <a:latin typeface="Franklin Gothic Medium"/>
            </a:endParaRPr>
          </a:p>
          <a:p>
            <a:pPr marL="342900" indent="-342900">
              <a:buChar char="•"/>
            </a:pPr>
            <a:r>
              <a:rPr lang="en-US" sz="2000">
                <a:solidFill>
                  <a:schemeClr val="bg1"/>
                </a:solidFill>
                <a:latin typeface="Franklin Gothic Medium"/>
              </a:rPr>
              <a:t>Social proof (people like me attended)</a:t>
            </a:r>
            <a:endParaRPr lang="en-US">
              <a:solidFill>
                <a:schemeClr val="bg1"/>
              </a:solidFill>
              <a:latin typeface="Franklin Gothic Medium"/>
            </a:endParaRPr>
          </a:p>
          <a:p>
            <a:pPr marL="342900" indent="-342900">
              <a:buChar char="•"/>
            </a:pPr>
            <a:endParaRPr lang="en-US" sz="2000">
              <a:solidFill>
                <a:schemeClr val="bg1"/>
              </a:solidFill>
              <a:latin typeface="Franklin Gothic Medium"/>
            </a:endParaRPr>
          </a:p>
        </p:txBody>
      </p:sp>
      <p:sp>
        <p:nvSpPr>
          <p:cNvPr id="101" name="Subtitle 97">
            <a:extLst>
              <a:ext uri="{FF2B5EF4-FFF2-40B4-BE49-F238E27FC236}">
                <a16:creationId xmlns:a16="http://schemas.microsoft.com/office/drawing/2014/main" id="{D984EF8C-B790-A39E-A1A5-F6B3A2A8046F}"/>
              </a:ext>
            </a:extLst>
          </p:cNvPr>
          <p:cNvSpPr txBox="1">
            <a:spLocks/>
          </p:cNvSpPr>
          <p:nvPr/>
        </p:nvSpPr>
        <p:spPr>
          <a:xfrm>
            <a:off x="2338954" y="4503233"/>
            <a:ext cx="6706412" cy="2359620"/>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sz="2000">
                <a:solidFill>
                  <a:schemeClr val="bg1"/>
                </a:solidFill>
                <a:latin typeface="Franklin Gothic Medium"/>
              </a:rPr>
              <a:t>Remember: </a:t>
            </a:r>
          </a:p>
          <a:p>
            <a:pPr algn="ctr"/>
            <a:r>
              <a:rPr lang="en-US" sz="2000" b="0" i="1">
                <a:solidFill>
                  <a:schemeClr val="bg1"/>
                </a:solidFill>
                <a:latin typeface="Franklin Gothic Medium"/>
              </a:rPr>
              <a:t>People don't attend because of the agenda.</a:t>
            </a:r>
            <a:endParaRPr lang="en-US" i="1">
              <a:solidFill>
                <a:schemeClr val="bg1"/>
              </a:solidFill>
              <a:latin typeface="Franklin Gothic Medium"/>
            </a:endParaRPr>
          </a:p>
          <a:p>
            <a:pPr algn="ctr"/>
            <a:r>
              <a:rPr lang="en-US" sz="2000" b="0" i="1">
                <a:solidFill>
                  <a:schemeClr val="bg1"/>
                </a:solidFill>
                <a:latin typeface="Franklin Gothic Medium"/>
              </a:rPr>
              <a:t>They attend because they can picture themselves having a great experience.</a:t>
            </a:r>
            <a:endParaRPr lang="en-US" i="1">
              <a:solidFill>
                <a:schemeClr val="bg1"/>
              </a:solidFill>
              <a:latin typeface="Franklin Gothic Medium"/>
            </a:endParaRPr>
          </a:p>
          <a:p>
            <a:pPr algn="ctr"/>
            <a:endParaRPr lang="en-US" sz="2000">
              <a:solidFill>
                <a:schemeClr val="bg1"/>
              </a:solidFill>
              <a:latin typeface="Franklin Gothic Medium"/>
            </a:endParaRPr>
          </a:p>
          <a:p>
            <a:pPr marL="342900" indent="-342900" algn="ctr">
              <a:buFont typeface="Arial" panose="020B0604020202020204" pitchFamily="34" charset="0"/>
              <a:buChar char="•"/>
            </a:pPr>
            <a:endParaRPr lang="en-US" sz="2000">
              <a:solidFill>
                <a:schemeClr val="bg1"/>
              </a:solidFill>
              <a:latin typeface="Franklin Gothic Medium"/>
            </a:endParaRPr>
          </a:p>
        </p:txBody>
      </p:sp>
    </p:spTree>
    <p:extLst>
      <p:ext uri="{BB962C8B-B14F-4D97-AF65-F5344CB8AC3E}">
        <p14:creationId xmlns:p14="http://schemas.microsoft.com/office/powerpoint/2010/main" val="4051607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DB01-6332-47E7-2553-B5D80E0AA32E}"/>
              </a:ext>
            </a:extLst>
          </p:cNvPr>
          <p:cNvSpPr>
            <a:spLocks noGrp="1"/>
          </p:cNvSpPr>
          <p:nvPr>
            <p:ph type="ctrTitle"/>
          </p:nvPr>
        </p:nvSpPr>
        <p:spPr/>
        <p:txBody>
          <a:bodyPr/>
          <a:lstStyle/>
          <a:p>
            <a:r>
              <a:rPr lang="en-US" i="0">
                <a:latin typeface="Acumin Pro ExtraCondensed"/>
                <a:cs typeface="Acumin Pro ExtraCondensed"/>
              </a:rPr>
              <a:t>The Winning Strategy: Hook → Confirm</a:t>
            </a:r>
            <a:endParaRPr lang="en-US">
              <a:latin typeface="Acumin Pro ExtraCondensed"/>
            </a:endParaRPr>
          </a:p>
        </p:txBody>
      </p:sp>
      <p:sp>
        <p:nvSpPr>
          <p:cNvPr id="7" name="Subtitle 2">
            <a:extLst>
              <a:ext uri="{FF2B5EF4-FFF2-40B4-BE49-F238E27FC236}">
                <a16:creationId xmlns:a16="http://schemas.microsoft.com/office/drawing/2014/main" id="{856BAC84-41A6-17D7-30FF-1954BBA4CC37}"/>
              </a:ext>
            </a:extLst>
          </p:cNvPr>
          <p:cNvSpPr txBox="1">
            <a:spLocks/>
          </p:cNvSpPr>
          <p:nvPr/>
        </p:nvSpPr>
        <p:spPr>
          <a:xfrm>
            <a:off x="1371637" y="1228750"/>
            <a:ext cx="9172328" cy="738664"/>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400">
                <a:solidFill>
                  <a:srgbClr val="000000"/>
                </a:solidFill>
                <a:latin typeface="Acumin Pro"/>
              </a:rPr>
              <a:t>What would you define as an “experience” unique to your Club? </a:t>
            </a:r>
            <a:endParaRPr lang="en-US" sz="2400"/>
          </a:p>
        </p:txBody>
      </p:sp>
      <p:graphicFrame>
        <p:nvGraphicFramePr>
          <p:cNvPr id="17" name="Content Placeholder 16">
            <a:extLst>
              <a:ext uri="{FF2B5EF4-FFF2-40B4-BE49-F238E27FC236}">
                <a16:creationId xmlns:a16="http://schemas.microsoft.com/office/drawing/2014/main" id="{6A9EE2AF-02BF-9019-B19C-A5B74D7EFBF7}"/>
              </a:ext>
            </a:extLst>
          </p:cNvPr>
          <p:cNvGraphicFramePr>
            <a:graphicFrameLocks noGrp="1"/>
          </p:cNvGraphicFramePr>
          <p:nvPr>
            <p:ph sz="quarter" idx="13"/>
            <p:extLst>
              <p:ext uri="{D42A27DB-BD31-4B8C-83A1-F6EECF244321}">
                <p14:modId xmlns:p14="http://schemas.microsoft.com/office/powerpoint/2010/main" val="1614465318"/>
              </p:ext>
            </p:extLst>
          </p:nvPr>
        </p:nvGraphicFramePr>
        <p:xfrm>
          <a:off x="1371637" y="1812089"/>
          <a:ext cx="9229468" cy="2931159"/>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747558992"/>
                    </a:ext>
                  </a:extLst>
                </a:gridCol>
                <a:gridCol w="4657468">
                  <a:extLst>
                    <a:ext uri="{9D8B030D-6E8A-4147-A177-3AD203B41FA5}">
                      <a16:colId xmlns:a16="http://schemas.microsoft.com/office/drawing/2014/main" val="1261519250"/>
                    </a:ext>
                  </a:extLst>
                </a:gridCol>
              </a:tblGrid>
              <a:tr h="370840">
                <a:tc gridSpan="2">
                  <a:txBody>
                    <a:bodyPr/>
                    <a:lstStyle/>
                    <a:p>
                      <a:pPr algn="ctr"/>
                      <a:r>
                        <a:rPr lang="en-US" sz="2400">
                          <a:solidFill>
                            <a:schemeClr val="accent4"/>
                          </a:solidFill>
                        </a:rPr>
                        <a:t>How to Reach Every Generation</a:t>
                      </a:r>
                    </a:p>
                  </a:txBody>
                  <a:tcPr anchor="ctr"/>
                </a:tc>
                <a:tc hMerge="1">
                  <a:txBody>
                    <a:bodyPr/>
                    <a:lstStyle/>
                    <a:p>
                      <a:endParaRPr lang="en-US"/>
                    </a:p>
                  </a:txBody>
                  <a:tcPr/>
                </a:tc>
                <a:extLst>
                  <a:ext uri="{0D108BD9-81ED-4DB2-BD59-A6C34878D82A}">
                    <a16:rowId xmlns:a16="http://schemas.microsoft.com/office/drawing/2014/main" val="788849025"/>
                  </a:ext>
                </a:extLst>
              </a:tr>
              <a:tr h="370839">
                <a:tc>
                  <a:txBody>
                    <a:bodyPr/>
                    <a:lstStyle/>
                    <a:p>
                      <a:pPr algn="ctr"/>
                      <a:r>
                        <a:rPr lang="en-US">
                          <a:latin typeface="Franklin Gothic Medium"/>
                        </a:rPr>
                        <a:t>Hook (Social Media)</a:t>
                      </a:r>
                    </a:p>
                  </a:txBody>
                  <a:tcPr anchor="ctr"/>
                </a:tc>
                <a:tc>
                  <a:txBody>
                    <a:bodyPr/>
                    <a:lstStyle/>
                    <a:p>
                      <a:pPr algn="ctr"/>
                      <a:r>
                        <a:rPr lang="en-US">
                          <a:latin typeface="Franklin Gothic Medium"/>
                        </a:rPr>
                        <a:t>Confirm (Event Details)</a:t>
                      </a:r>
                    </a:p>
                  </a:txBody>
                  <a:tcPr anchor="ctr"/>
                </a:tc>
                <a:extLst>
                  <a:ext uri="{0D108BD9-81ED-4DB2-BD59-A6C34878D82A}">
                    <a16:rowId xmlns:a16="http://schemas.microsoft.com/office/drawing/2014/main" val="634270553"/>
                  </a:ext>
                </a:extLst>
              </a:tr>
              <a:tr h="370840">
                <a:tc>
                  <a:txBody>
                    <a:bodyPr/>
                    <a:lstStyle/>
                    <a:p>
                      <a:pPr marL="285750" lvl="0" indent="-285750" algn="l">
                        <a:lnSpc>
                          <a:spcPct val="100000"/>
                        </a:lnSpc>
                        <a:spcBef>
                          <a:spcPts val="0"/>
                        </a:spcBef>
                        <a:spcAft>
                          <a:spcPts val="0"/>
                        </a:spcAft>
                        <a:buClr>
                          <a:srgbClr val="000000"/>
                        </a:buClr>
                        <a:buFont typeface="Arial,Sans-Serif"/>
                        <a:buChar char="•"/>
                      </a:pPr>
                      <a:r>
                        <a:rPr lang="en-US" sz="1800" b="0" i="0" u="none" strike="noStrike" noProof="0">
                          <a:solidFill>
                            <a:srgbClr val="000000"/>
                          </a:solidFill>
                          <a:latin typeface="Franklin Gothic Medium"/>
                        </a:rPr>
                        <a:t>Reels</a:t>
                      </a:r>
                    </a:p>
                    <a:p>
                      <a:pPr marL="285750" lvl="0" indent="-285750" algn="l">
                        <a:lnSpc>
                          <a:spcPct val="100000"/>
                        </a:lnSpc>
                        <a:spcBef>
                          <a:spcPts val="0"/>
                        </a:spcBef>
                        <a:spcAft>
                          <a:spcPts val="0"/>
                        </a:spcAft>
                        <a:buClr>
                          <a:srgbClr val="000000"/>
                        </a:buClr>
                        <a:buFont typeface="Arial,Sans-Serif"/>
                        <a:buChar char="•"/>
                      </a:pPr>
                      <a:r>
                        <a:rPr lang="en-US" sz="1800" b="0" i="0" u="none" strike="noStrike" noProof="0">
                          <a:solidFill>
                            <a:srgbClr val="000000"/>
                          </a:solidFill>
                          <a:latin typeface="Franklin Gothic Medium"/>
                        </a:rPr>
                        <a:t>Photos</a:t>
                      </a:r>
                    </a:p>
                    <a:p>
                      <a:pPr marL="285750" lvl="0" indent="-285750" algn="l">
                        <a:lnSpc>
                          <a:spcPct val="100000"/>
                        </a:lnSpc>
                        <a:spcBef>
                          <a:spcPts val="0"/>
                        </a:spcBef>
                        <a:spcAft>
                          <a:spcPts val="0"/>
                        </a:spcAft>
                        <a:buClr>
                          <a:srgbClr val="000000"/>
                        </a:buClr>
                        <a:buFont typeface="Arial,Sans-Serif"/>
                        <a:buChar char="•"/>
                      </a:pPr>
                      <a:r>
                        <a:rPr lang="en-US" sz="1800" b="0" i="0" u="none" strike="noStrike" noProof="0">
                          <a:solidFill>
                            <a:srgbClr val="000000"/>
                          </a:solidFill>
                          <a:latin typeface="Franklin Gothic Medium"/>
                        </a:rPr>
                        <a:t>Event Recaps</a:t>
                      </a:r>
                    </a:p>
                    <a:p>
                      <a:pPr marL="285750" lvl="0" indent="-285750" algn="l">
                        <a:lnSpc>
                          <a:spcPct val="100000"/>
                        </a:lnSpc>
                        <a:spcBef>
                          <a:spcPts val="0"/>
                        </a:spcBef>
                        <a:spcAft>
                          <a:spcPts val="0"/>
                        </a:spcAft>
                        <a:buClr>
                          <a:srgbClr val="000000"/>
                        </a:buClr>
                        <a:buFont typeface="Arial,Sans-Serif"/>
                        <a:buChar char="•"/>
                      </a:pPr>
                      <a:r>
                        <a:rPr lang="en-US" sz="1800" b="0" i="0" u="none" strike="noStrike" noProof="0">
                          <a:solidFill>
                            <a:srgbClr val="000000"/>
                          </a:solidFill>
                          <a:latin typeface="Franklin Gothic Medium"/>
                        </a:rPr>
                        <a:t>Alumni Stories</a:t>
                      </a:r>
                    </a:p>
                    <a:p>
                      <a:pPr marL="0" lvl="0" indent="0" algn="l">
                        <a:lnSpc>
                          <a:spcPct val="100000"/>
                        </a:lnSpc>
                        <a:spcBef>
                          <a:spcPts val="0"/>
                        </a:spcBef>
                        <a:spcAft>
                          <a:spcPts val="0"/>
                        </a:spcAft>
                        <a:buNone/>
                      </a:pPr>
                      <a:endParaRPr lang="en-US" sz="1800" b="0" i="0" u="none" strike="noStrike" noProof="0">
                        <a:latin typeface="Franklin Gothic Medium"/>
                      </a:endParaRPr>
                    </a:p>
                  </a:txBody>
                  <a:tcPr/>
                </a:tc>
                <a:tc>
                  <a:txBody>
                    <a:bodyPr/>
                    <a:lstStyle/>
                    <a:p>
                      <a:pPr marL="285750" lvl="0" indent="-285750" algn="l">
                        <a:lnSpc>
                          <a:spcPct val="100000"/>
                        </a:lnSpc>
                        <a:spcBef>
                          <a:spcPts val="0"/>
                        </a:spcBef>
                        <a:spcAft>
                          <a:spcPts val="0"/>
                        </a:spcAft>
                        <a:buFont typeface="Arial"/>
                        <a:buChar char="•"/>
                      </a:pPr>
                      <a:r>
                        <a:rPr lang="en-US" sz="1800" b="0" i="0" u="none" strike="noStrike" noProof="0">
                          <a:latin typeface="Franklin Gothic Medium"/>
                        </a:rPr>
                        <a:t>Date &amp; Time</a:t>
                      </a:r>
                      <a:endParaRPr lang="en-US">
                        <a:latin typeface="Franklin Gothic Medium"/>
                      </a:endParaRPr>
                    </a:p>
                    <a:p>
                      <a:pPr marL="285750" lvl="0" indent="-285750" algn="l">
                        <a:lnSpc>
                          <a:spcPct val="100000"/>
                        </a:lnSpc>
                        <a:spcBef>
                          <a:spcPts val="0"/>
                        </a:spcBef>
                        <a:spcAft>
                          <a:spcPts val="0"/>
                        </a:spcAft>
                        <a:buFont typeface="Arial"/>
                        <a:buChar char="•"/>
                      </a:pPr>
                      <a:r>
                        <a:rPr lang="en-US" sz="1800" b="0" i="0" u="none" strike="noStrike" noProof="0">
                          <a:latin typeface="Franklin Gothic Medium"/>
                        </a:rPr>
                        <a:t>Location</a:t>
                      </a:r>
                      <a:endParaRPr lang="en-US">
                        <a:latin typeface="Franklin Gothic Medium"/>
                      </a:endParaRPr>
                    </a:p>
                    <a:p>
                      <a:pPr marL="285750" lvl="0" indent="-285750" algn="l">
                        <a:lnSpc>
                          <a:spcPct val="100000"/>
                        </a:lnSpc>
                        <a:spcBef>
                          <a:spcPts val="0"/>
                        </a:spcBef>
                        <a:spcAft>
                          <a:spcPts val="0"/>
                        </a:spcAft>
                        <a:buFont typeface="Arial"/>
                        <a:buChar char="•"/>
                      </a:pPr>
                      <a:r>
                        <a:rPr lang="en-US" sz="1800" b="0" i="0" u="none" strike="noStrike" noProof="0">
                          <a:latin typeface="Franklin Gothic Medium"/>
                        </a:rPr>
                        <a:t>Registration Link/QR Code</a:t>
                      </a:r>
                      <a:endParaRPr lang="en-US">
                        <a:latin typeface="Franklin Gothic Medium"/>
                      </a:endParaRPr>
                    </a:p>
                    <a:p>
                      <a:pPr marL="285750" lvl="0" indent="-285750" algn="l">
                        <a:lnSpc>
                          <a:spcPct val="100000"/>
                        </a:lnSpc>
                        <a:spcBef>
                          <a:spcPts val="0"/>
                        </a:spcBef>
                        <a:spcAft>
                          <a:spcPts val="0"/>
                        </a:spcAft>
                        <a:buFont typeface="Arial"/>
                        <a:buChar char="•"/>
                      </a:pPr>
                      <a:r>
                        <a:rPr lang="en-US" sz="1800" b="0" i="0" u="none" strike="noStrike" noProof="0">
                          <a:latin typeface="Franklin Gothic Medium"/>
                        </a:rPr>
                        <a:t>Who Should Attend</a:t>
                      </a:r>
                      <a:endParaRPr lang="en-US">
                        <a:latin typeface="Franklin Gothic Medium"/>
                      </a:endParaRPr>
                    </a:p>
                    <a:p>
                      <a:pPr marL="285750" lvl="0" indent="-285750" algn="l">
                        <a:lnSpc>
                          <a:spcPct val="100000"/>
                        </a:lnSpc>
                        <a:spcBef>
                          <a:spcPts val="0"/>
                        </a:spcBef>
                        <a:spcAft>
                          <a:spcPts val="0"/>
                        </a:spcAft>
                        <a:buFont typeface="Arial"/>
                        <a:buChar char="•"/>
                      </a:pPr>
                      <a:r>
                        <a:rPr lang="en-US" sz="1800" b="0" i="0" u="none" strike="noStrike" noProof="0">
                          <a:latin typeface="Franklin Gothic Medium"/>
                        </a:rPr>
                        <a:t>What to Expect</a:t>
                      </a:r>
                      <a:endParaRPr lang="en-US">
                        <a:latin typeface="Franklin Gothic Medium"/>
                      </a:endParaRPr>
                    </a:p>
                  </a:txBody>
                  <a:tcPr anchor="ctr"/>
                </a:tc>
                <a:extLst>
                  <a:ext uri="{0D108BD9-81ED-4DB2-BD59-A6C34878D82A}">
                    <a16:rowId xmlns:a16="http://schemas.microsoft.com/office/drawing/2014/main" val="28614607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noProof="0">
                          <a:solidFill>
                            <a:schemeClr val="bg1"/>
                          </a:solidFill>
                          <a:latin typeface="Franklin Gothic Medium"/>
                        </a:rPr>
                        <a:t>Goal: </a:t>
                      </a:r>
                      <a:r>
                        <a:rPr lang="en-US" sz="1800" b="0" i="0" u="none" strike="noStrike" noProof="0">
                          <a:solidFill>
                            <a:schemeClr val="bg1"/>
                          </a:solidFill>
                          <a:latin typeface="Franklin Gothic Medium"/>
                        </a:rPr>
                        <a:t>Create Interest &amp; Excitement</a:t>
                      </a:r>
                    </a:p>
                    <a:p>
                      <a:pPr marL="0" lvl="0" indent="0" algn="l">
                        <a:lnSpc>
                          <a:spcPct val="100000"/>
                        </a:lnSpc>
                        <a:spcBef>
                          <a:spcPts val="0"/>
                        </a:spcBef>
                        <a:spcAft>
                          <a:spcPts val="0"/>
                        </a:spcAft>
                        <a:buNone/>
                      </a:pPr>
                      <a:endParaRPr lang="en-US" sz="1800" b="0" i="0" u="none" strike="noStrike" noProof="0">
                        <a:solidFill>
                          <a:schemeClr val="bg1"/>
                        </a:solidFill>
                        <a:latin typeface="Franklin Gothic Medium"/>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noProof="0">
                          <a:solidFill>
                            <a:schemeClr val="bg1"/>
                          </a:solidFill>
                          <a:latin typeface="Franklin Gothic Medium"/>
                        </a:rPr>
                        <a:t>Goal: </a:t>
                      </a:r>
                      <a:r>
                        <a:rPr lang="en-US" sz="1800" b="0" i="0" u="none" strike="noStrike" noProof="0">
                          <a:solidFill>
                            <a:schemeClr val="bg1"/>
                          </a:solidFill>
                          <a:latin typeface="Franklin Gothic Medium"/>
                        </a:rPr>
                        <a:t>Reduce uncertainty and drive registrations</a:t>
                      </a:r>
                      <a:endParaRPr lang="en-US">
                        <a:solidFill>
                          <a:schemeClr val="bg1"/>
                        </a:solidFill>
                        <a:latin typeface="Franklin Gothic Medium"/>
                      </a:endParaRPr>
                    </a:p>
                  </a:txBody>
                  <a:tcPr anchor="ctr"/>
                </a:tc>
                <a:extLst>
                  <a:ext uri="{0D108BD9-81ED-4DB2-BD59-A6C34878D82A}">
                    <a16:rowId xmlns:a16="http://schemas.microsoft.com/office/drawing/2014/main" val="2309445298"/>
                  </a:ext>
                </a:extLst>
              </a:tr>
            </a:tbl>
          </a:graphicData>
        </a:graphic>
      </p:graphicFrame>
      <p:sp>
        <p:nvSpPr>
          <p:cNvPr id="19" name="Subtitle 2">
            <a:extLst>
              <a:ext uri="{FF2B5EF4-FFF2-40B4-BE49-F238E27FC236}">
                <a16:creationId xmlns:a16="http://schemas.microsoft.com/office/drawing/2014/main" id="{7A3AB46C-1B4F-4390-EFDA-D3E741A41D6B}"/>
              </a:ext>
            </a:extLst>
          </p:cNvPr>
          <p:cNvSpPr txBox="1">
            <a:spLocks/>
          </p:cNvSpPr>
          <p:nvPr/>
        </p:nvSpPr>
        <p:spPr>
          <a:xfrm>
            <a:off x="1482762" y="5013696"/>
            <a:ext cx="8950077"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000">
                <a:solidFill>
                  <a:srgbClr val="000000"/>
                </a:solidFill>
                <a:latin typeface="Franklin Gothic Medium"/>
              </a:rPr>
              <a:t>Social Media Handbook Coming Soon!</a:t>
            </a:r>
            <a:r>
              <a:rPr lang="en-US" sz="2000" b="0">
                <a:solidFill>
                  <a:srgbClr val="000000"/>
                </a:solidFill>
                <a:latin typeface="Franklin Gothic Medium"/>
              </a:rPr>
              <a:t> We'll be sharing templates, content ideas, and best practices to help clubs create engaging content with less effort.</a:t>
            </a:r>
            <a:endParaRPr lang="en-US" sz="2000">
              <a:latin typeface="Franklin Gothic Medium"/>
            </a:endParaRPr>
          </a:p>
        </p:txBody>
      </p:sp>
    </p:spTree>
    <p:extLst>
      <p:ext uri="{BB962C8B-B14F-4D97-AF65-F5344CB8AC3E}">
        <p14:creationId xmlns:p14="http://schemas.microsoft.com/office/powerpoint/2010/main" val="3192190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12D4E-2130-4550-4747-B6EA73B9ED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D101E-36B6-E9B5-8EFA-C5B55C129B80}"/>
              </a:ext>
            </a:extLst>
          </p:cNvPr>
          <p:cNvSpPr>
            <a:spLocks noGrp="1"/>
          </p:cNvSpPr>
          <p:nvPr>
            <p:ph type="title"/>
          </p:nvPr>
        </p:nvSpPr>
        <p:spPr>
          <a:xfrm>
            <a:off x="667657" y="2327422"/>
            <a:ext cx="9822194" cy="739886"/>
          </a:xfrm>
        </p:spPr>
        <p:txBody>
          <a:bodyPr/>
          <a:lstStyle/>
          <a:p>
            <a:r>
              <a:rPr lang="en-US">
                <a:latin typeface="Franklin Gothic Medium"/>
              </a:rPr>
              <a:t>Trademarks &amp; Licensing: T-Shirts</a:t>
            </a:r>
          </a:p>
        </p:txBody>
      </p:sp>
    </p:spTree>
    <p:extLst>
      <p:ext uri="{BB962C8B-B14F-4D97-AF65-F5344CB8AC3E}">
        <p14:creationId xmlns:p14="http://schemas.microsoft.com/office/powerpoint/2010/main" val="1413716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736D3-A624-D04F-C01E-7E1A34535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0004BC-432C-2C43-D7CA-2CA40A677CBC}"/>
              </a:ext>
            </a:extLst>
          </p:cNvPr>
          <p:cNvSpPr>
            <a:spLocks noGrp="1"/>
          </p:cNvSpPr>
          <p:nvPr>
            <p:ph type="ctrTitle"/>
          </p:nvPr>
        </p:nvSpPr>
        <p:spPr>
          <a:xfrm>
            <a:off x="283082" y="419322"/>
            <a:ext cx="11247151" cy="443198"/>
          </a:xfrm>
        </p:spPr>
        <p:txBody>
          <a:bodyPr/>
          <a:lstStyle/>
          <a:p>
            <a:r>
              <a:rPr lang="en-US" sz="3200">
                <a:solidFill>
                  <a:schemeClr val="accent1"/>
                </a:solidFill>
                <a:latin typeface="Acumin Pro ExtraCondensed"/>
              </a:rPr>
              <a:t>Social Media</a:t>
            </a:r>
            <a:endParaRPr lang="en-US">
              <a:solidFill>
                <a:schemeClr val="accent1"/>
              </a:solidFill>
            </a:endParaRPr>
          </a:p>
        </p:txBody>
      </p:sp>
      <p:sp>
        <p:nvSpPr>
          <p:cNvPr id="4" name="Text Placeholder 3">
            <a:extLst>
              <a:ext uri="{FF2B5EF4-FFF2-40B4-BE49-F238E27FC236}">
                <a16:creationId xmlns:a16="http://schemas.microsoft.com/office/drawing/2014/main" id="{E7862C31-5532-CAF4-5771-7A5792A5D22A}"/>
              </a:ext>
            </a:extLst>
          </p:cNvPr>
          <p:cNvSpPr>
            <a:spLocks noGrp="1"/>
          </p:cNvSpPr>
          <p:nvPr>
            <p:ph type="body" sz="quarter" idx="14"/>
          </p:nvPr>
        </p:nvSpPr>
        <p:spPr>
          <a:xfrm>
            <a:off x="2182708" y="1202292"/>
            <a:ext cx="5783970" cy="1986053"/>
          </a:xfrm>
        </p:spPr>
        <p:txBody>
          <a:bodyPr vert="horz" lIns="0" tIns="0" rIns="0" bIns="0" numCol="1" rtlCol="0" anchor="t">
            <a:noAutofit/>
          </a:bodyPr>
          <a:lstStyle/>
          <a:p>
            <a:pPr marL="0" indent="0">
              <a:buNone/>
            </a:pPr>
            <a:endParaRPr lang="en-US" sz="1650">
              <a:solidFill>
                <a:srgbClr val="000000"/>
              </a:solidFill>
              <a:latin typeface="Franklin Gothic Medium" panose="020B0603020102020204" pitchFamily="34" charset="0"/>
            </a:endParaRPr>
          </a:p>
          <a:p>
            <a:pPr marL="0" indent="0">
              <a:buNone/>
            </a:pPr>
            <a:endParaRPr lang="en-US" sz="2800">
              <a:solidFill>
                <a:srgbClr val="000000"/>
              </a:solidFill>
              <a:latin typeface="Franklin Gothic Medium"/>
            </a:endParaRPr>
          </a:p>
          <a:p>
            <a:pPr marL="0" indent="0">
              <a:buNone/>
            </a:pPr>
            <a:endParaRPr lang="en-US" sz="3000">
              <a:solidFill>
                <a:srgbClr val="000000"/>
              </a:solidFill>
              <a:latin typeface="Franklin Gothic Medium"/>
            </a:endParaRPr>
          </a:p>
        </p:txBody>
      </p:sp>
      <p:pic>
        <p:nvPicPr>
          <p:cNvPr id="5" name="Picture 4">
            <a:extLst>
              <a:ext uri="{FF2B5EF4-FFF2-40B4-BE49-F238E27FC236}">
                <a16:creationId xmlns:a16="http://schemas.microsoft.com/office/drawing/2014/main" id="{BD384D1C-1C76-B646-BFF5-7F402BA8A1C0}"/>
              </a:ext>
            </a:extLst>
          </p:cNvPr>
          <p:cNvPicPr>
            <a:picLocks noChangeAspect="1"/>
          </p:cNvPicPr>
          <p:nvPr/>
        </p:nvPicPr>
        <p:blipFill>
          <a:blip r:embed="rId3"/>
          <a:stretch>
            <a:fillRect/>
          </a:stretch>
        </p:blipFill>
        <p:spPr>
          <a:xfrm>
            <a:off x="14456" y="0"/>
            <a:ext cx="12163087" cy="6858000"/>
          </a:xfrm>
          <a:prstGeom prst="rect">
            <a:avLst/>
          </a:prstGeom>
        </p:spPr>
      </p:pic>
    </p:spTree>
    <p:extLst>
      <p:ext uri="{BB962C8B-B14F-4D97-AF65-F5344CB8AC3E}">
        <p14:creationId xmlns:p14="http://schemas.microsoft.com/office/powerpoint/2010/main" val="994840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shirt with text and words&#10;&#10;AI-generated content may be incorrect.">
            <a:extLst>
              <a:ext uri="{FF2B5EF4-FFF2-40B4-BE49-F238E27FC236}">
                <a16:creationId xmlns:a16="http://schemas.microsoft.com/office/drawing/2014/main" id="{8FAE8449-9530-93BB-1130-2D4A1ED7FF2D}"/>
              </a:ext>
            </a:extLst>
          </p:cNvPr>
          <p:cNvPicPr>
            <a:picLocks noChangeAspect="1"/>
          </p:cNvPicPr>
          <p:nvPr/>
        </p:nvPicPr>
        <p:blipFill>
          <a:blip r:embed="rId3"/>
          <a:srcRect b="443"/>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477410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F6CB7-C377-FE82-9629-DC2FCE615294}"/>
              </a:ext>
            </a:extLst>
          </p:cNvPr>
          <p:cNvPicPr>
            <a:picLocks noChangeAspect="1"/>
          </p:cNvPicPr>
          <p:nvPr/>
        </p:nvPicPr>
        <p:blipFill>
          <a:blip r:embed="rId3"/>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823239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410FC0C-08E4-5DF9-8A29-8B385F0B5EF4}"/>
              </a:ext>
            </a:extLst>
          </p:cNvPr>
          <p:cNvSpPr>
            <a:spLocks noGrp="1"/>
          </p:cNvSpPr>
          <p:nvPr>
            <p:ph type="ctrTitle"/>
          </p:nvPr>
        </p:nvSpPr>
        <p:spPr>
          <a:xfrm>
            <a:off x="1043553" y="442674"/>
            <a:ext cx="9234309" cy="512448"/>
          </a:xfrm>
        </p:spPr>
        <p:txBody>
          <a:bodyPr/>
          <a:lstStyle/>
          <a:p>
            <a:r>
              <a:rPr lang="en-US"/>
              <a:t>Brand Guidelines </a:t>
            </a:r>
          </a:p>
        </p:txBody>
      </p:sp>
      <p:sp>
        <p:nvSpPr>
          <p:cNvPr id="12" name="Subtitle 2">
            <a:extLst>
              <a:ext uri="{FF2B5EF4-FFF2-40B4-BE49-F238E27FC236}">
                <a16:creationId xmlns:a16="http://schemas.microsoft.com/office/drawing/2014/main" id="{35D6C979-31CE-09C4-9084-E6F60F5F8662}"/>
              </a:ext>
            </a:extLst>
          </p:cNvPr>
          <p:cNvSpPr>
            <a:spLocks noGrp="1"/>
          </p:cNvSpPr>
          <p:nvPr>
            <p:ph type="subTitle" idx="1"/>
          </p:nvPr>
        </p:nvSpPr>
        <p:spPr>
          <a:xfrm>
            <a:off x="722376" y="1006612"/>
            <a:ext cx="10947848" cy="677108"/>
          </a:xfrm>
        </p:spPr>
        <p:txBody>
          <a:bodyPr/>
          <a:lstStyle/>
          <a:p>
            <a:r>
              <a:rPr lang="en-US"/>
              <a:t>Best Practice: Leverage this guide and work with a Purdue-approved vendor</a:t>
            </a:r>
          </a:p>
        </p:txBody>
      </p:sp>
      <p:sp>
        <p:nvSpPr>
          <p:cNvPr id="14" name="Text Placeholder 3">
            <a:extLst>
              <a:ext uri="{FF2B5EF4-FFF2-40B4-BE49-F238E27FC236}">
                <a16:creationId xmlns:a16="http://schemas.microsoft.com/office/drawing/2014/main" id="{C676E1DB-D12F-0076-EADC-EDEE481F7436}"/>
              </a:ext>
            </a:extLst>
          </p:cNvPr>
          <p:cNvSpPr>
            <a:spLocks noGrp="1"/>
          </p:cNvSpPr>
          <p:nvPr>
            <p:ph type="body" sz="quarter" idx="14"/>
          </p:nvPr>
        </p:nvSpPr>
        <p:spPr>
          <a:xfrm>
            <a:off x="722376" y="1561387"/>
            <a:ext cx="6629400" cy="4387896"/>
          </a:xfrm>
        </p:spPr>
        <p:txBody>
          <a:bodyPr>
            <a:normAutofit fontScale="85000" lnSpcReduction="20000"/>
          </a:bodyPr>
          <a:lstStyle/>
          <a:p>
            <a:pPr marL="0" indent="0">
              <a:lnSpc>
                <a:spcPct val="110000"/>
              </a:lnSpc>
              <a:buNone/>
            </a:pPr>
            <a:r>
              <a:rPr lang="en-US" sz="2100" b="1">
                <a:latin typeface="Franklin Gothic Medium" panose="020B0603020102020204" pitchFamily="34" charset="0"/>
              </a:rPr>
              <a:t>Guide Overview </a:t>
            </a:r>
          </a:p>
          <a:p>
            <a:pPr>
              <a:lnSpc>
                <a:spcPct val="110000"/>
              </a:lnSpc>
            </a:pPr>
            <a:r>
              <a:rPr lang="en-US" sz="2100">
                <a:latin typeface="Franklin Gothic Medium" panose="020B0603020102020204" pitchFamily="34" charset="0"/>
              </a:rPr>
              <a:t>Consistent representation of Purdue’s brand</a:t>
            </a:r>
          </a:p>
          <a:p>
            <a:pPr>
              <a:lnSpc>
                <a:spcPct val="110000"/>
              </a:lnSpc>
            </a:pPr>
            <a:r>
              <a:rPr lang="en-US" sz="2100">
                <a:latin typeface="Franklin Gothic Medium" panose="020B0603020102020204" pitchFamily="34" charset="0"/>
              </a:rPr>
              <a:t>Proper use of logos, colors, and trademarks</a:t>
            </a:r>
          </a:p>
          <a:p>
            <a:pPr>
              <a:lnSpc>
                <a:spcPct val="110000"/>
              </a:lnSpc>
            </a:pPr>
            <a:r>
              <a:rPr lang="en-US" sz="2100">
                <a:latin typeface="Franklin Gothic Medium" panose="020B0603020102020204" pitchFamily="34" charset="0"/>
              </a:rPr>
              <a:t>Compliance with licensing and vendor rules</a:t>
            </a:r>
          </a:p>
          <a:p>
            <a:pPr>
              <a:lnSpc>
                <a:spcPct val="110000"/>
              </a:lnSpc>
            </a:pPr>
            <a:r>
              <a:rPr lang="en-US" sz="2100">
                <a:latin typeface="Franklin Gothic Medium" panose="020B0603020102020204" pitchFamily="34" charset="0"/>
              </a:rPr>
              <a:t>How to become a Purdue-licensed vendor </a:t>
            </a:r>
          </a:p>
          <a:p>
            <a:pPr>
              <a:lnSpc>
                <a:spcPct val="110000"/>
              </a:lnSpc>
            </a:pPr>
            <a:endParaRPr lang="en-US" sz="2100" b="1">
              <a:latin typeface="Franklin Gothic Medium" panose="020B0603020102020204" pitchFamily="34" charset="0"/>
            </a:endParaRPr>
          </a:p>
          <a:p>
            <a:pPr marL="0" indent="0">
              <a:lnSpc>
                <a:spcPct val="110000"/>
              </a:lnSpc>
              <a:buNone/>
            </a:pPr>
            <a:r>
              <a:rPr lang="en-US" sz="2100" b="1">
                <a:latin typeface="Franklin Gothic Medium" panose="020B0603020102020204" pitchFamily="34" charset="0"/>
              </a:rPr>
              <a:t>In a nutshell, Clubs can:</a:t>
            </a:r>
          </a:p>
          <a:p>
            <a:pPr>
              <a:lnSpc>
                <a:spcPct val="110000"/>
              </a:lnSpc>
            </a:pPr>
            <a:r>
              <a:rPr lang="en-US" sz="2100">
                <a:latin typeface="Franklin Gothic Medium" panose="020B0603020102020204" pitchFamily="34" charset="0"/>
              </a:rPr>
              <a:t>Create custom designs within guidelines but need to work with a Purdue-licensed vendor. Leverage pre-approved templates for a smoother, stress-free process</a:t>
            </a:r>
          </a:p>
          <a:p>
            <a:pPr>
              <a:lnSpc>
                <a:spcPct val="110000"/>
              </a:lnSpc>
            </a:pPr>
            <a:endParaRPr lang="en-US" sz="2100">
              <a:latin typeface="Franklin Gothic Medium" panose="020B0603020102020204" pitchFamily="34" charset="0"/>
            </a:endParaRPr>
          </a:p>
          <a:p>
            <a:pPr marL="0" indent="0">
              <a:lnSpc>
                <a:spcPct val="110000"/>
              </a:lnSpc>
              <a:buNone/>
            </a:pPr>
            <a:r>
              <a:rPr lang="en-US" sz="2100" b="1">
                <a:latin typeface="Franklin Gothic Medium" panose="020B0603020102020204" pitchFamily="34" charset="0"/>
              </a:rPr>
              <a:t>Do / Don’t Summary checklist:</a:t>
            </a:r>
          </a:p>
          <a:p>
            <a:pPr>
              <a:lnSpc>
                <a:spcPct val="110000"/>
              </a:lnSpc>
            </a:pPr>
            <a:r>
              <a:rPr lang="en-US" sz="2100">
                <a:latin typeface="Franklin Gothic Medium" panose="020B0603020102020204" pitchFamily="34" charset="0"/>
              </a:rPr>
              <a:t>✅ Use brand colors, fonts, landmarks</a:t>
            </a:r>
          </a:p>
          <a:p>
            <a:pPr>
              <a:lnSpc>
                <a:spcPct val="110000"/>
              </a:lnSpc>
            </a:pPr>
            <a:r>
              <a:rPr lang="en-US" sz="2100">
                <a:latin typeface="Franklin Gothic Medium" panose="020B0603020102020204" pitchFamily="34" charset="0"/>
              </a:rPr>
              <a:t>❌ Modify logos, claim official university status, misuse marks</a:t>
            </a:r>
          </a:p>
          <a:p>
            <a:pPr>
              <a:lnSpc>
                <a:spcPct val="110000"/>
              </a:lnSpc>
            </a:pPr>
            <a:r>
              <a:rPr lang="en-US" sz="2100">
                <a:latin typeface="Franklin Gothic Medium" panose="020B0603020102020204" pitchFamily="34" charset="0"/>
              </a:rPr>
              <a:t>❌ No outside logos or implied partnerships</a:t>
            </a:r>
          </a:p>
          <a:p>
            <a:pPr>
              <a:lnSpc>
                <a:spcPct val="110000"/>
              </a:lnSpc>
            </a:pPr>
            <a:r>
              <a:rPr lang="en-US" sz="2100">
                <a:latin typeface="Franklin Gothic Medium" panose="020B0603020102020204" pitchFamily="34" charset="0"/>
              </a:rPr>
              <a:t>❌ Avoid state shapes other than Indiana when paired with marks (e.g., Purdue Pete, university seal, etc.)</a:t>
            </a:r>
          </a:p>
          <a:p>
            <a:endParaRPr lang="en-US" sz="1400">
              <a:latin typeface="Franklin Gothic Medium" panose="020B0603020102020204" pitchFamily="34" charset="0"/>
            </a:endParaRPr>
          </a:p>
        </p:txBody>
      </p:sp>
      <p:pic>
        <p:nvPicPr>
          <p:cNvPr id="5" name="Picture 4">
            <a:extLst>
              <a:ext uri="{FF2B5EF4-FFF2-40B4-BE49-F238E27FC236}">
                <a16:creationId xmlns:a16="http://schemas.microsoft.com/office/drawing/2014/main" id="{2F1A65F4-69DC-2217-F7B6-23B3E580C5F6}"/>
              </a:ext>
            </a:extLst>
          </p:cNvPr>
          <p:cNvPicPr>
            <a:picLocks noChangeAspect="1"/>
          </p:cNvPicPr>
          <p:nvPr/>
        </p:nvPicPr>
        <p:blipFill>
          <a:blip r:embed="rId2"/>
          <a:stretch>
            <a:fillRect/>
          </a:stretch>
        </p:blipFill>
        <p:spPr>
          <a:xfrm>
            <a:off x="7558660" y="1683720"/>
            <a:ext cx="4083007" cy="2843192"/>
          </a:xfrm>
          <a:prstGeom prst="rect">
            <a:avLst/>
          </a:prstGeom>
          <a:noFill/>
        </p:spPr>
      </p:pic>
      <p:sp>
        <p:nvSpPr>
          <p:cNvPr id="16" name="TextBox 15">
            <a:extLst>
              <a:ext uri="{FF2B5EF4-FFF2-40B4-BE49-F238E27FC236}">
                <a16:creationId xmlns:a16="http://schemas.microsoft.com/office/drawing/2014/main" id="{B27D9770-8223-83E3-1C13-4AD8253F0846}"/>
              </a:ext>
            </a:extLst>
          </p:cNvPr>
          <p:cNvSpPr txBox="1"/>
          <p:nvPr/>
        </p:nvSpPr>
        <p:spPr>
          <a:xfrm>
            <a:off x="7674101" y="4763029"/>
            <a:ext cx="4083007" cy="983346"/>
          </a:xfrm>
          <a:prstGeom prst="rect">
            <a:avLst/>
          </a:prstGeom>
          <a:noFill/>
          <a:ln>
            <a:solidFill>
              <a:schemeClr val="tx1"/>
            </a:solidFill>
          </a:ln>
        </p:spPr>
        <p:txBody>
          <a:bodyPr wrap="square">
            <a:spAutoFit/>
          </a:bodyPr>
          <a:lstStyle/>
          <a:p>
            <a:pPr marL="0" indent="0">
              <a:lnSpc>
                <a:spcPct val="110000"/>
              </a:lnSpc>
              <a:buNone/>
            </a:pPr>
            <a:r>
              <a:rPr lang="en-US" sz="1800">
                <a:latin typeface="Franklin Gothic Medium" panose="020B0603020102020204" pitchFamily="34" charset="0"/>
              </a:rPr>
              <a:t>Bottom line: </a:t>
            </a:r>
          </a:p>
          <a:p>
            <a:pPr marL="285750" indent="-285750">
              <a:lnSpc>
                <a:spcPct val="110000"/>
              </a:lnSpc>
              <a:buFont typeface="Arial" panose="020B0604020202020204" pitchFamily="34" charset="0"/>
              <a:buChar char="•"/>
            </a:pPr>
            <a:r>
              <a:rPr lang="en-US" sz="1800">
                <a:latin typeface="Franklin Gothic Medium" panose="020B0603020102020204" pitchFamily="34" charset="0"/>
              </a:rPr>
              <a:t>Templates = safest route </a:t>
            </a:r>
          </a:p>
          <a:p>
            <a:pPr marL="285750" indent="-285750">
              <a:lnSpc>
                <a:spcPct val="110000"/>
              </a:lnSpc>
              <a:buFont typeface="Arial" panose="020B0604020202020204" pitchFamily="34" charset="0"/>
              <a:buChar char="•"/>
            </a:pPr>
            <a:r>
              <a:rPr lang="en-US" sz="1800">
                <a:latin typeface="Franklin Gothic Medium" panose="020B0603020102020204" pitchFamily="34" charset="0"/>
              </a:rPr>
              <a:t>Custom designs = more scrutiny</a:t>
            </a:r>
          </a:p>
        </p:txBody>
      </p:sp>
    </p:spTree>
    <p:extLst>
      <p:ext uri="{BB962C8B-B14F-4D97-AF65-F5344CB8AC3E}">
        <p14:creationId xmlns:p14="http://schemas.microsoft.com/office/powerpoint/2010/main" val="2679630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F99B0-FDC3-E902-B155-784C0E5431B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2ACFAAF-354E-E6E8-C047-AC6536595E66}"/>
              </a:ext>
            </a:extLst>
          </p:cNvPr>
          <p:cNvSpPr>
            <a:spLocks noGrp="1"/>
          </p:cNvSpPr>
          <p:nvPr>
            <p:ph type="ctrTitle"/>
          </p:nvPr>
        </p:nvSpPr>
        <p:spPr>
          <a:xfrm>
            <a:off x="1043553" y="442674"/>
            <a:ext cx="9234309" cy="512448"/>
          </a:xfrm>
        </p:spPr>
        <p:txBody>
          <a:bodyPr/>
          <a:lstStyle/>
          <a:p>
            <a:r>
              <a:rPr lang="en-US"/>
              <a:t>Five Designs Available</a:t>
            </a:r>
          </a:p>
        </p:txBody>
      </p:sp>
      <p:pic>
        <p:nvPicPr>
          <p:cNvPr id="15" name="Picture 14">
            <a:extLst>
              <a:ext uri="{FF2B5EF4-FFF2-40B4-BE49-F238E27FC236}">
                <a16:creationId xmlns:a16="http://schemas.microsoft.com/office/drawing/2014/main" id="{898CA516-2168-16BE-6070-382EDB737C7B}"/>
              </a:ext>
            </a:extLst>
          </p:cNvPr>
          <p:cNvPicPr>
            <a:picLocks noChangeAspect="1"/>
          </p:cNvPicPr>
          <p:nvPr/>
        </p:nvPicPr>
        <p:blipFill>
          <a:blip r:embed="rId3"/>
          <a:stretch>
            <a:fillRect/>
          </a:stretch>
        </p:blipFill>
        <p:spPr>
          <a:xfrm>
            <a:off x="2580259" y="1351873"/>
            <a:ext cx="1796651" cy="1914160"/>
          </a:xfrm>
          <a:prstGeom prst="rect">
            <a:avLst/>
          </a:prstGeom>
        </p:spPr>
      </p:pic>
      <p:sp>
        <p:nvSpPr>
          <p:cNvPr id="17" name="TextBox 16">
            <a:extLst>
              <a:ext uri="{FF2B5EF4-FFF2-40B4-BE49-F238E27FC236}">
                <a16:creationId xmlns:a16="http://schemas.microsoft.com/office/drawing/2014/main" id="{38D8AEE9-0441-C69A-E389-9F0D014E8B37}"/>
              </a:ext>
            </a:extLst>
          </p:cNvPr>
          <p:cNvSpPr txBox="1"/>
          <p:nvPr/>
        </p:nvSpPr>
        <p:spPr>
          <a:xfrm>
            <a:off x="2737872" y="1052160"/>
            <a:ext cx="2410206" cy="369332"/>
          </a:xfrm>
          <a:prstGeom prst="rect">
            <a:avLst/>
          </a:prstGeom>
          <a:noFill/>
        </p:spPr>
        <p:txBody>
          <a:bodyPr wrap="square">
            <a:spAutoFit/>
          </a:bodyPr>
          <a:lstStyle/>
          <a:p>
            <a:pPr algn="l"/>
            <a:r>
              <a:rPr lang="en-US" b="1" i="0">
                <a:solidFill>
                  <a:srgbClr val="2A3844"/>
                </a:solidFill>
                <a:effectLst/>
                <a:latin typeface="Noto Sans" panose="020B0502040504020204" pitchFamily="34" charset="0"/>
              </a:rPr>
              <a:t>Purdue Pete</a:t>
            </a:r>
          </a:p>
        </p:txBody>
      </p:sp>
      <p:pic>
        <p:nvPicPr>
          <p:cNvPr id="21" name="Picture 20">
            <a:extLst>
              <a:ext uri="{FF2B5EF4-FFF2-40B4-BE49-F238E27FC236}">
                <a16:creationId xmlns:a16="http://schemas.microsoft.com/office/drawing/2014/main" id="{37554375-336B-302F-4E29-DB8486C9FA5D}"/>
              </a:ext>
            </a:extLst>
          </p:cNvPr>
          <p:cNvPicPr>
            <a:picLocks noChangeAspect="1"/>
          </p:cNvPicPr>
          <p:nvPr/>
        </p:nvPicPr>
        <p:blipFill>
          <a:blip r:embed="rId4"/>
          <a:stretch>
            <a:fillRect/>
          </a:stretch>
        </p:blipFill>
        <p:spPr>
          <a:xfrm>
            <a:off x="431489" y="1461039"/>
            <a:ext cx="1665051" cy="1711545"/>
          </a:xfrm>
          <a:prstGeom prst="rect">
            <a:avLst/>
          </a:prstGeom>
        </p:spPr>
      </p:pic>
      <p:sp>
        <p:nvSpPr>
          <p:cNvPr id="23" name="TextBox 22">
            <a:extLst>
              <a:ext uri="{FF2B5EF4-FFF2-40B4-BE49-F238E27FC236}">
                <a16:creationId xmlns:a16="http://schemas.microsoft.com/office/drawing/2014/main" id="{63710269-D665-E4E8-0814-93DD61254B3D}"/>
              </a:ext>
            </a:extLst>
          </p:cNvPr>
          <p:cNvSpPr txBox="1"/>
          <p:nvPr/>
        </p:nvSpPr>
        <p:spPr>
          <a:xfrm>
            <a:off x="559505" y="1020903"/>
            <a:ext cx="2302573" cy="369332"/>
          </a:xfrm>
          <a:prstGeom prst="rect">
            <a:avLst/>
          </a:prstGeom>
          <a:noFill/>
        </p:spPr>
        <p:txBody>
          <a:bodyPr wrap="square">
            <a:spAutoFit/>
          </a:bodyPr>
          <a:lstStyle/>
          <a:p>
            <a:pPr algn="l"/>
            <a:r>
              <a:rPr lang="en-US" b="1" i="0">
                <a:solidFill>
                  <a:srgbClr val="2A3844"/>
                </a:solidFill>
                <a:effectLst/>
                <a:latin typeface="Noto Sans" panose="020B0502040504020204" pitchFamily="34" charset="0"/>
              </a:rPr>
              <a:t>Boiler Up</a:t>
            </a:r>
          </a:p>
        </p:txBody>
      </p:sp>
      <p:pic>
        <p:nvPicPr>
          <p:cNvPr id="25" name="Picture 24">
            <a:extLst>
              <a:ext uri="{FF2B5EF4-FFF2-40B4-BE49-F238E27FC236}">
                <a16:creationId xmlns:a16="http://schemas.microsoft.com/office/drawing/2014/main" id="{D6F32E97-0938-BF7E-7AB9-8E6CD2209648}"/>
              </a:ext>
            </a:extLst>
          </p:cNvPr>
          <p:cNvPicPr>
            <a:picLocks noChangeAspect="1"/>
          </p:cNvPicPr>
          <p:nvPr/>
        </p:nvPicPr>
        <p:blipFill>
          <a:blip r:embed="rId5"/>
          <a:stretch>
            <a:fillRect/>
          </a:stretch>
        </p:blipFill>
        <p:spPr>
          <a:xfrm>
            <a:off x="4736598" y="1484385"/>
            <a:ext cx="1784640" cy="1717640"/>
          </a:xfrm>
          <a:prstGeom prst="rect">
            <a:avLst/>
          </a:prstGeom>
        </p:spPr>
      </p:pic>
      <p:sp>
        <p:nvSpPr>
          <p:cNvPr id="27" name="TextBox 26">
            <a:extLst>
              <a:ext uri="{FF2B5EF4-FFF2-40B4-BE49-F238E27FC236}">
                <a16:creationId xmlns:a16="http://schemas.microsoft.com/office/drawing/2014/main" id="{A72A8EBC-F509-F6B6-7145-1A09CBEC93F7}"/>
              </a:ext>
            </a:extLst>
          </p:cNvPr>
          <p:cNvSpPr txBox="1"/>
          <p:nvPr/>
        </p:nvSpPr>
        <p:spPr>
          <a:xfrm>
            <a:off x="4938337" y="1059518"/>
            <a:ext cx="1784640" cy="369332"/>
          </a:xfrm>
          <a:prstGeom prst="rect">
            <a:avLst/>
          </a:prstGeom>
          <a:noFill/>
        </p:spPr>
        <p:txBody>
          <a:bodyPr wrap="square">
            <a:spAutoFit/>
          </a:bodyPr>
          <a:lstStyle/>
          <a:p>
            <a:pPr algn="l"/>
            <a:r>
              <a:rPr lang="en-US" b="1" i="0">
                <a:solidFill>
                  <a:srgbClr val="2A3844"/>
                </a:solidFill>
                <a:effectLst/>
                <a:latin typeface="Noto Sans" panose="020B0502040504020204" pitchFamily="34" charset="0"/>
              </a:rPr>
              <a:t>Motion P </a:t>
            </a:r>
          </a:p>
        </p:txBody>
      </p:sp>
      <p:cxnSp>
        <p:nvCxnSpPr>
          <p:cNvPr id="29" name="Straight Connector 28">
            <a:extLst>
              <a:ext uri="{FF2B5EF4-FFF2-40B4-BE49-F238E27FC236}">
                <a16:creationId xmlns:a16="http://schemas.microsoft.com/office/drawing/2014/main" id="{8B4231D5-3CA4-F244-E458-54B88FDAE4E5}"/>
              </a:ext>
            </a:extLst>
          </p:cNvPr>
          <p:cNvCxnSpPr/>
          <p:nvPr/>
        </p:nvCxnSpPr>
        <p:spPr>
          <a:xfrm flipV="1">
            <a:off x="559505" y="3172584"/>
            <a:ext cx="10523029" cy="29441"/>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D16243A4-E645-38B9-9BA6-233145627653}"/>
              </a:ext>
            </a:extLst>
          </p:cNvPr>
          <p:cNvPicPr>
            <a:picLocks noChangeAspect="1"/>
          </p:cNvPicPr>
          <p:nvPr/>
        </p:nvPicPr>
        <p:blipFill>
          <a:blip r:embed="rId6"/>
          <a:stretch>
            <a:fillRect/>
          </a:stretch>
        </p:blipFill>
        <p:spPr>
          <a:xfrm>
            <a:off x="6844351" y="1324263"/>
            <a:ext cx="1766950" cy="1843913"/>
          </a:xfrm>
          <a:prstGeom prst="rect">
            <a:avLst/>
          </a:prstGeom>
        </p:spPr>
      </p:pic>
      <p:sp>
        <p:nvSpPr>
          <p:cNvPr id="35" name="TextBox 34">
            <a:extLst>
              <a:ext uri="{FF2B5EF4-FFF2-40B4-BE49-F238E27FC236}">
                <a16:creationId xmlns:a16="http://schemas.microsoft.com/office/drawing/2014/main" id="{DFB6644F-1745-849F-40D8-D9BA981F15B4}"/>
              </a:ext>
            </a:extLst>
          </p:cNvPr>
          <p:cNvSpPr txBox="1"/>
          <p:nvPr/>
        </p:nvSpPr>
        <p:spPr>
          <a:xfrm>
            <a:off x="6881160" y="1022689"/>
            <a:ext cx="1796651" cy="369332"/>
          </a:xfrm>
          <a:prstGeom prst="rect">
            <a:avLst/>
          </a:prstGeom>
          <a:noFill/>
        </p:spPr>
        <p:txBody>
          <a:bodyPr wrap="square">
            <a:spAutoFit/>
          </a:bodyPr>
          <a:lstStyle/>
          <a:p>
            <a:pPr algn="l"/>
            <a:r>
              <a:rPr lang="en-US" b="1" i="0">
                <a:solidFill>
                  <a:srgbClr val="2A3844"/>
                </a:solidFill>
                <a:effectLst/>
                <a:latin typeface="Noto Sans" panose="020B0502040504020204" pitchFamily="34" charset="0"/>
              </a:rPr>
              <a:t>Purdue Text</a:t>
            </a:r>
          </a:p>
        </p:txBody>
      </p:sp>
      <p:pic>
        <p:nvPicPr>
          <p:cNvPr id="37" name="Picture 36">
            <a:extLst>
              <a:ext uri="{FF2B5EF4-FFF2-40B4-BE49-F238E27FC236}">
                <a16:creationId xmlns:a16="http://schemas.microsoft.com/office/drawing/2014/main" id="{89FE6038-DB25-62F1-2EDF-1E15556E5D5A}"/>
              </a:ext>
            </a:extLst>
          </p:cNvPr>
          <p:cNvPicPr>
            <a:picLocks noChangeAspect="1"/>
          </p:cNvPicPr>
          <p:nvPr/>
        </p:nvPicPr>
        <p:blipFill>
          <a:blip r:embed="rId7"/>
          <a:stretch>
            <a:fillRect/>
          </a:stretch>
        </p:blipFill>
        <p:spPr>
          <a:xfrm>
            <a:off x="9144000" y="1386167"/>
            <a:ext cx="1662532" cy="1740698"/>
          </a:xfrm>
          <a:prstGeom prst="rect">
            <a:avLst/>
          </a:prstGeom>
        </p:spPr>
      </p:pic>
      <p:sp>
        <p:nvSpPr>
          <p:cNvPr id="39" name="TextBox 38">
            <a:extLst>
              <a:ext uri="{FF2B5EF4-FFF2-40B4-BE49-F238E27FC236}">
                <a16:creationId xmlns:a16="http://schemas.microsoft.com/office/drawing/2014/main" id="{D35A8716-633F-0571-C855-1132841264FF}"/>
              </a:ext>
            </a:extLst>
          </p:cNvPr>
          <p:cNvSpPr txBox="1"/>
          <p:nvPr/>
        </p:nvSpPr>
        <p:spPr>
          <a:xfrm>
            <a:off x="9332511" y="1052160"/>
            <a:ext cx="1469898" cy="369332"/>
          </a:xfrm>
          <a:prstGeom prst="rect">
            <a:avLst/>
          </a:prstGeom>
          <a:noFill/>
        </p:spPr>
        <p:txBody>
          <a:bodyPr wrap="square">
            <a:spAutoFit/>
          </a:bodyPr>
          <a:lstStyle/>
          <a:p>
            <a:pPr algn="l"/>
            <a:r>
              <a:rPr lang="en-US" b="1" i="0">
                <a:solidFill>
                  <a:srgbClr val="2A3844"/>
                </a:solidFill>
                <a:effectLst/>
                <a:latin typeface="Noto Sans" panose="020B0502040504020204" pitchFamily="34" charset="0"/>
              </a:rPr>
              <a:t>Train Logo</a:t>
            </a:r>
          </a:p>
        </p:txBody>
      </p:sp>
      <p:pic>
        <p:nvPicPr>
          <p:cNvPr id="41" name="Picture 40">
            <a:extLst>
              <a:ext uri="{FF2B5EF4-FFF2-40B4-BE49-F238E27FC236}">
                <a16:creationId xmlns:a16="http://schemas.microsoft.com/office/drawing/2014/main" id="{28562249-C8E6-FAB5-2F27-C5DCACEF96B2}"/>
              </a:ext>
            </a:extLst>
          </p:cNvPr>
          <p:cNvPicPr>
            <a:picLocks noChangeAspect="1"/>
          </p:cNvPicPr>
          <p:nvPr/>
        </p:nvPicPr>
        <p:blipFill>
          <a:blip r:embed="rId8"/>
          <a:stretch>
            <a:fillRect/>
          </a:stretch>
        </p:blipFill>
        <p:spPr>
          <a:xfrm>
            <a:off x="4721767" y="3436200"/>
            <a:ext cx="4002420" cy="1983045"/>
          </a:xfrm>
          <a:prstGeom prst="rect">
            <a:avLst/>
          </a:prstGeom>
        </p:spPr>
      </p:pic>
      <p:sp>
        <p:nvSpPr>
          <p:cNvPr id="42" name="Text Placeholder 3">
            <a:extLst>
              <a:ext uri="{FF2B5EF4-FFF2-40B4-BE49-F238E27FC236}">
                <a16:creationId xmlns:a16="http://schemas.microsoft.com/office/drawing/2014/main" id="{8BAE4D2D-3ADF-C44E-994D-99F2895D0E97}"/>
              </a:ext>
            </a:extLst>
          </p:cNvPr>
          <p:cNvSpPr>
            <a:spLocks noGrp="1"/>
          </p:cNvSpPr>
          <p:nvPr>
            <p:ph type="body" sz="quarter" idx="14"/>
          </p:nvPr>
        </p:nvSpPr>
        <p:spPr>
          <a:xfrm>
            <a:off x="565602" y="3436200"/>
            <a:ext cx="4002420" cy="1825837"/>
          </a:xfrm>
        </p:spPr>
        <p:txBody>
          <a:bodyPr>
            <a:normAutofit fontScale="85000" lnSpcReduction="10000"/>
          </a:bodyPr>
          <a:lstStyle/>
          <a:p>
            <a:pPr marL="0" indent="0">
              <a:lnSpc>
                <a:spcPct val="110000"/>
              </a:lnSpc>
              <a:buNone/>
            </a:pPr>
            <a:r>
              <a:rPr lang="en-US" sz="2100" b="1">
                <a:latin typeface="Franklin Gothic Medium" panose="020B0603020102020204" pitchFamily="34" charset="0"/>
              </a:rPr>
              <a:t>Attachments included with each design:</a:t>
            </a:r>
          </a:p>
          <a:p>
            <a:pPr>
              <a:lnSpc>
                <a:spcPct val="110000"/>
              </a:lnSpc>
            </a:pPr>
            <a:r>
              <a:rPr lang="en-US" sz="2100">
                <a:latin typeface="Franklin Gothic Medium" panose="020B0603020102020204" pitchFamily="34" charset="0"/>
              </a:rPr>
              <a:t>Branded Guidelines document</a:t>
            </a:r>
          </a:p>
          <a:p>
            <a:pPr>
              <a:lnSpc>
                <a:spcPct val="110000"/>
              </a:lnSpc>
            </a:pPr>
            <a:r>
              <a:rPr lang="en-US" sz="2100">
                <a:latin typeface="Franklin Gothic Medium" panose="020B0603020102020204" pitchFamily="34" charset="0"/>
              </a:rPr>
              <a:t>Files ready to share with a Purdue  licensed Vendor</a:t>
            </a:r>
          </a:p>
          <a:p>
            <a:pPr lvl="1">
              <a:lnSpc>
                <a:spcPct val="110000"/>
              </a:lnSpc>
            </a:pPr>
            <a:r>
              <a:rPr lang="en-US" sz="1900">
                <a:latin typeface="Franklin Gothic Medium" panose="020B0603020102020204" pitchFamily="34" charset="0"/>
              </a:rPr>
              <a:t>Options for full color or one color for designs based on budget</a:t>
            </a:r>
          </a:p>
          <a:p>
            <a:endParaRPr lang="en-US" sz="1400">
              <a:latin typeface="Franklin Gothic Medium" panose="020B0603020102020204" pitchFamily="34" charset="0"/>
            </a:endParaRPr>
          </a:p>
        </p:txBody>
      </p:sp>
      <p:pic>
        <p:nvPicPr>
          <p:cNvPr id="44" name="Picture 43">
            <a:extLst>
              <a:ext uri="{FF2B5EF4-FFF2-40B4-BE49-F238E27FC236}">
                <a16:creationId xmlns:a16="http://schemas.microsoft.com/office/drawing/2014/main" id="{1E389D3C-8A59-E2FC-A1DD-BF2CCC801356}"/>
              </a:ext>
            </a:extLst>
          </p:cNvPr>
          <p:cNvPicPr>
            <a:picLocks noChangeAspect="1"/>
          </p:cNvPicPr>
          <p:nvPr/>
        </p:nvPicPr>
        <p:blipFill>
          <a:blip r:embed="rId9"/>
          <a:stretch>
            <a:fillRect/>
          </a:stretch>
        </p:blipFill>
        <p:spPr>
          <a:xfrm>
            <a:off x="9067639" y="3737958"/>
            <a:ext cx="3124361" cy="3048157"/>
          </a:xfrm>
          <a:prstGeom prst="rect">
            <a:avLst/>
          </a:prstGeom>
        </p:spPr>
      </p:pic>
    </p:spTree>
    <p:extLst>
      <p:ext uri="{BB962C8B-B14F-4D97-AF65-F5344CB8AC3E}">
        <p14:creationId xmlns:p14="http://schemas.microsoft.com/office/powerpoint/2010/main" val="138963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E6ADD-D66C-D373-9289-75E4DB764C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B267C-6795-7106-D047-F22C9AABB400}"/>
              </a:ext>
            </a:extLst>
          </p:cNvPr>
          <p:cNvSpPr>
            <a:spLocks noGrp="1"/>
          </p:cNvSpPr>
          <p:nvPr>
            <p:ph type="title"/>
          </p:nvPr>
        </p:nvSpPr>
        <p:spPr>
          <a:xfrm>
            <a:off x="1023257" y="2337582"/>
            <a:ext cx="9822194" cy="739886"/>
          </a:xfrm>
        </p:spPr>
        <p:txBody>
          <a:bodyPr/>
          <a:lstStyle/>
          <a:p>
            <a:r>
              <a:rPr lang="en-US">
                <a:latin typeface="+mj-lt"/>
              </a:rPr>
              <a:t>Reminders</a:t>
            </a:r>
            <a:endParaRPr lang="en-US"/>
          </a:p>
        </p:txBody>
      </p:sp>
    </p:spTree>
    <p:extLst>
      <p:ext uri="{BB962C8B-B14F-4D97-AF65-F5344CB8AC3E}">
        <p14:creationId xmlns:p14="http://schemas.microsoft.com/office/powerpoint/2010/main" val="166581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F300-1BCE-4791-6A1B-0D60EC28AAC0}"/>
              </a:ext>
            </a:extLst>
          </p:cNvPr>
          <p:cNvSpPr>
            <a:spLocks noGrp="1"/>
          </p:cNvSpPr>
          <p:nvPr>
            <p:ph type="ctrTitle"/>
          </p:nvPr>
        </p:nvSpPr>
        <p:spPr>
          <a:xfrm>
            <a:off x="1043553" y="390719"/>
            <a:ext cx="9234309" cy="512448"/>
          </a:xfrm>
        </p:spPr>
        <p:txBody>
          <a:bodyPr/>
          <a:lstStyle/>
          <a:p>
            <a:r>
              <a:rPr lang="en-US">
                <a:latin typeface="Franklin Gothic Medium" panose="020B0603020102020204" pitchFamily="34" charset="0"/>
              </a:rPr>
              <a:t>Purdue University Updates </a:t>
            </a:r>
          </a:p>
        </p:txBody>
      </p:sp>
      <p:sp>
        <p:nvSpPr>
          <p:cNvPr id="4" name="Text Placeholder 3">
            <a:extLst>
              <a:ext uri="{FF2B5EF4-FFF2-40B4-BE49-F238E27FC236}">
                <a16:creationId xmlns:a16="http://schemas.microsoft.com/office/drawing/2014/main" id="{415AFE3A-5304-12D3-F059-82598C42721A}"/>
              </a:ext>
            </a:extLst>
          </p:cNvPr>
          <p:cNvSpPr>
            <a:spLocks noGrp="1"/>
          </p:cNvSpPr>
          <p:nvPr>
            <p:ph type="body" sz="quarter" idx="14"/>
          </p:nvPr>
        </p:nvSpPr>
        <p:spPr>
          <a:xfrm>
            <a:off x="670213" y="1040465"/>
            <a:ext cx="7218424" cy="5313840"/>
          </a:xfrm>
        </p:spPr>
        <p:txBody>
          <a:bodyPr lIns="0" tIns="0" rIns="0" bIns="0" anchor="t">
            <a:normAutofit/>
          </a:bodyPr>
          <a:lstStyle/>
          <a:p>
            <a:pPr algn="l"/>
            <a:r>
              <a:rPr lang="en-US" sz="2000" b="1" i="1">
                <a:solidFill>
                  <a:srgbClr val="000000"/>
                </a:solidFill>
                <a:effectLst/>
                <a:latin typeface="Franklin Gothic Medium" panose="020B0603020102020204" pitchFamily="34" charset="0"/>
                <a:ea typeface="Aptos" panose="020B0004020202020204" pitchFamily="34" charset="0"/>
                <a:cs typeface="Aptos" panose="020B0004020202020204" pitchFamily="34" charset="0"/>
              </a:rPr>
              <a:t>Mitch Daniels as Interim President </a:t>
            </a:r>
            <a:r>
              <a:rPr lang="en-US" sz="2000" b="1" i="1">
                <a:latin typeface="Franklin Gothic Medium" panose="020B0603020102020204" pitchFamily="34" charset="0"/>
                <a:ea typeface="Aptos" panose="020B0004020202020204" pitchFamily="34" charset="0"/>
                <a:cs typeface="Aptos" panose="020B0004020202020204" pitchFamily="34" charset="0"/>
              </a:rPr>
              <a:t>- </a:t>
            </a:r>
            <a:r>
              <a:rPr lang="en-US" sz="2000">
                <a:solidFill>
                  <a:srgbClr val="000000"/>
                </a:solidFill>
                <a:effectLst/>
                <a:latin typeface="Franklin Gothic Medium" panose="020B0603020102020204" pitchFamily="34" charset="0"/>
                <a:ea typeface="Aptos" panose="020B0004020202020204" pitchFamily="34" charset="0"/>
                <a:cs typeface="Aptos" panose="020B0004020202020204" pitchFamily="34" charset="0"/>
              </a:rPr>
              <a:t>The Board of Trustees asked Mitch to return as interim during the time they work to identify and select the next president for Purdue University. </a:t>
            </a:r>
          </a:p>
          <a:p>
            <a:pPr lvl="1">
              <a:spcBef>
                <a:spcPts val="400"/>
              </a:spcBef>
            </a:pPr>
            <a:r>
              <a:rPr lang="en-US" sz="2000">
                <a:solidFill>
                  <a:srgbClr val="000000"/>
                </a:solidFill>
                <a:effectLst/>
                <a:latin typeface="Franklin Gothic Medium" panose="020B0603020102020204" pitchFamily="34" charset="0"/>
                <a:ea typeface="Aptos" panose="020B0004020202020204" pitchFamily="34" charset="0"/>
                <a:cs typeface="Aptos" panose="020B0004020202020204" pitchFamily="34" charset="0"/>
              </a:rPr>
              <a:t>The Trustees will initiate a national search within the next weeks.</a:t>
            </a:r>
          </a:p>
          <a:p>
            <a:pPr lvl="1">
              <a:spcBef>
                <a:spcPts val="400"/>
              </a:spcBef>
            </a:pPr>
            <a:r>
              <a:rPr lang="en-US" sz="2000">
                <a:solidFill>
                  <a:srgbClr val="000000"/>
                </a:solidFill>
                <a:effectLst/>
                <a:latin typeface="Franklin Gothic Medium" panose="020B0603020102020204" pitchFamily="34" charset="0"/>
                <a:ea typeface="Aptos" panose="020B0004020202020204" pitchFamily="34" charset="0"/>
                <a:cs typeface="Aptos" panose="020B0004020202020204" pitchFamily="34" charset="0"/>
              </a:rPr>
              <a:t>It is expected that the process will take several months. </a:t>
            </a:r>
          </a:p>
          <a:p>
            <a:pPr lvl="1">
              <a:spcBef>
                <a:spcPts val="400"/>
              </a:spcBef>
            </a:pPr>
            <a:r>
              <a:rPr lang="en-US" sz="2000">
                <a:solidFill>
                  <a:srgbClr val="000000"/>
                </a:solidFill>
                <a:effectLst/>
                <a:latin typeface="Franklin Gothic Medium" panose="020B0603020102020204" pitchFamily="34" charset="0"/>
                <a:ea typeface="Aptos" panose="020B0004020202020204" pitchFamily="34" charset="0"/>
                <a:cs typeface="Aptos" panose="020B0004020202020204" pitchFamily="34" charset="0"/>
              </a:rPr>
              <a:t>President Daniels will stay on as interim president until the next president takes office.</a:t>
            </a:r>
          </a:p>
          <a:p>
            <a:pPr lvl="1">
              <a:spcBef>
                <a:spcPts val="400"/>
              </a:spcBef>
            </a:pPr>
            <a:endParaRPr lang="en-US" sz="2000">
              <a:solidFill>
                <a:srgbClr val="000000"/>
              </a:solidFill>
              <a:latin typeface="Franklin Gothic Medium" panose="020B0603020102020204" pitchFamily="34" charset="0"/>
              <a:ea typeface="Aptos" panose="020B0004020202020204" pitchFamily="34" charset="0"/>
              <a:cs typeface="Aptos" panose="020B0004020202020204" pitchFamily="34" charset="0"/>
            </a:endParaRPr>
          </a:p>
          <a:p>
            <a:pPr lvl="1">
              <a:spcBef>
                <a:spcPts val="400"/>
              </a:spcBef>
              <a:buFont typeface="Wingdings" panose="05000000000000000000" pitchFamily="2" charset="2"/>
              <a:buChar char="§"/>
            </a:pPr>
            <a:r>
              <a:rPr lang="en-US" sz="2000" b="1">
                <a:solidFill>
                  <a:srgbClr val="000000"/>
                </a:solidFill>
                <a:effectLst/>
                <a:latin typeface="Franklin Gothic Medium" panose="020B0603020102020204" pitchFamily="34" charset="0"/>
                <a:ea typeface="Aptos" panose="020B0004020202020204" pitchFamily="34" charset="0"/>
                <a:cs typeface="Aptos" panose="020B0004020202020204" pitchFamily="34" charset="0"/>
              </a:rPr>
              <a:t>14th Year of Tuition Freeze</a:t>
            </a:r>
          </a:p>
          <a:p>
            <a:pPr lvl="1">
              <a:spcBef>
                <a:spcPts val="400"/>
              </a:spcBef>
            </a:pPr>
            <a:r>
              <a:rPr lang="en-US" sz="2000">
                <a:solidFill>
                  <a:srgbClr val="000000"/>
                </a:solidFill>
                <a:effectLst/>
                <a:latin typeface="Franklin Gothic Medium" panose="020B0603020102020204" pitchFamily="34" charset="0"/>
                <a:ea typeface="Aptos" panose="020B0004020202020204" pitchFamily="34" charset="0"/>
                <a:cs typeface="Aptos" panose="020B0004020202020204" pitchFamily="34" charset="0"/>
              </a:rPr>
              <a:t>Undergraduate tuition and mandatory fees at Purdue’s main campuses (West Lafayette and Indianapolis) </a:t>
            </a:r>
            <a:r>
              <a:rPr lang="en-US" sz="2000" b="0" i="0">
                <a:solidFill>
                  <a:srgbClr val="0070C0"/>
                </a:solidFill>
                <a:effectLst/>
                <a:latin typeface="Franklin Gothic Medium" panose="020B0603020102020204" pitchFamily="34" charset="0"/>
                <a:hlinkClick r:id="rId3"/>
              </a:rPr>
              <a:t>remain frozen </a:t>
            </a:r>
            <a:r>
              <a:rPr lang="en-US" sz="2000">
                <a:solidFill>
                  <a:srgbClr val="000000"/>
                </a:solidFill>
                <a:effectLst/>
                <a:latin typeface="Franklin Gothic Medium" panose="020B0603020102020204" pitchFamily="34" charset="0"/>
                <a:ea typeface="Aptos" panose="020B0004020202020204" pitchFamily="34" charset="0"/>
                <a:cs typeface="Aptos" panose="020B0004020202020204" pitchFamily="34" charset="0"/>
              </a:rPr>
              <a:t>for a 14th consecutive year. Tuition and mandatory fees will also be frozen for Indiana residents at Purdue Fort Wayne and Purdue Northwest for the 2026–27 academic year.</a:t>
            </a:r>
          </a:p>
          <a:p>
            <a:pPr lvl="1">
              <a:spcBef>
                <a:spcPts val="400"/>
              </a:spcBef>
            </a:pPr>
            <a:endParaRPr lang="en-US" sz="2000">
              <a:solidFill>
                <a:srgbClr val="000000"/>
              </a:solidFill>
              <a:effectLst/>
              <a:latin typeface="Franklin Gothic Medium" panose="020B0603020102020204" pitchFamily="34" charset="0"/>
              <a:ea typeface="Aptos" panose="020B0004020202020204" pitchFamily="34" charset="0"/>
              <a:cs typeface="Aptos" panose="020B0004020202020204" pitchFamily="34" charset="0"/>
            </a:endParaRPr>
          </a:p>
          <a:p>
            <a:pPr lvl="1"/>
            <a:endParaRPr lang="en-US" sz="2000">
              <a:effectLst/>
              <a:latin typeface="Franklin Gothic Medium" panose="020B0603020102020204" pitchFamily="34" charset="0"/>
              <a:ea typeface="Aptos" panose="020B0004020202020204" pitchFamily="34" charset="0"/>
              <a:cs typeface="Aptos" panose="020B0004020202020204" pitchFamily="34" charset="0"/>
            </a:endParaRPr>
          </a:p>
        </p:txBody>
      </p:sp>
      <p:pic>
        <p:nvPicPr>
          <p:cNvPr id="18" name="Picture 17">
            <a:extLst>
              <a:ext uri="{FF2B5EF4-FFF2-40B4-BE49-F238E27FC236}">
                <a16:creationId xmlns:a16="http://schemas.microsoft.com/office/drawing/2014/main" id="{A2B7B028-65F6-C005-2DC9-2B2A3203F0A9}"/>
              </a:ext>
            </a:extLst>
          </p:cNvPr>
          <p:cNvPicPr>
            <a:picLocks noChangeAspect="1"/>
          </p:cNvPicPr>
          <p:nvPr/>
        </p:nvPicPr>
        <p:blipFill>
          <a:blip r:embed="rId4"/>
          <a:stretch>
            <a:fillRect/>
          </a:stretch>
        </p:blipFill>
        <p:spPr>
          <a:xfrm>
            <a:off x="8086932" y="1327203"/>
            <a:ext cx="3229426" cy="3372321"/>
          </a:xfrm>
          <a:prstGeom prst="rect">
            <a:avLst/>
          </a:prstGeom>
        </p:spPr>
      </p:pic>
    </p:spTree>
    <p:extLst>
      <p:ext uri="{BB962C8B-B14F-4D97-AF65-F5344CB8AC3E}">
        <p14:creationId xmlns:p14="http://schemas.microsoft.com/office/powerpoint/2010/main" val="343154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4B23A-53A8-7F4A-124D-0804329E9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F422E-8B53-80EC-462D-94656C58D6B3}"/>
              </a:ext>
            </a:extLst>
          </p:cNvPr>
          <p:cNvSpPr>
            <a:spLocks noGrp="1"/>
          </p:cNvSpPr>
          <p:nvPr>
            <p:ph type="ctrTitle"/>
          </p:nvPr>
        </p:nvSpPr>
        <p:spPr>
          <a:xfrm>
            <a:off x="1043553" y="318527"/>
            <a:ext cx="9234309" cy="512448"/>
          </a:xfrm>
        </p:spPr>
        <p:txBody>
          <a:bodyPr/>
          <a:lstStyle/>
          <a:p>
            <a:r>
              <a:rPr lang="en-US" sz="3600" b="1" kern="1200">
                <a:solidFill>
                  <a:srgbClr val="C9B991"/>
                </a:solidFill>
                <a:latin typeface="Franklin Gothic Medium" panose="020B0603020102020204" pitchFamily="34" charset="0"/>
                <a:cs typeface="+mj-cs"/>
              </a:rPr>
              <a:t>Final Reminders</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A1147F0C-059A-8B73-0239-D53150C6B32D}"/>
              </a:ext>
            </a:extLst>
          </p:cNvPr>
          <p:cNvSpPr>
            <a:spLocks noGrp="1"/>
          </p:cNvSpPr>
          <p:nvPr>
            <p:ph type="body" sz="quarter" idx="14"/>
          </p:nvPr>
        </p:nvSpPr>
        <p:spPr>
          <a:xfrm>
            <a:off x="623855" y="1117343"/>
            <a:ext cx="11568145" cy="5557212"/>
          </a:xfrm>
        </p:spPr>
        <p:txBody>
          <a:bodyPr lIns="0" tIns="0" rIns="0" bIns="0" anchor="t">
            <a:normAutofit fontScale="92500" lnSpcReduction="20000"/>
          </a:bodyPr>
          <a:lstStyle/>
          <a:p>
            <a:endParaRPr lang="en-US" sz="2200" b="1">
              <a:solidFill>
                <a:srgbClr val="FF0000"/>
              </a:solidFill>
              <a:latin typeface="Franklin Gothic Medium" panose="020B0603020102020204" pitchFamily="34" charset="0"/>
            </a:endParaRPr>
          </a:p>
          <a:p>
            <a:r>
              <a:rPr lang="en-US" sz="3200" b="1">
                <a:latin typeface="Franklin Gothic Medium"/>
              </a:rPr>
              <a:t>Quarterly Bank Statements</a:t>
            </a:r>
          </a:p>
          <a:p>
            <a:pPr lvl="1"/>
            <a:r>
              <a:rPr lang="en-US" sz="3000">
                <a:solidFill>
                  <a:schemeClr val="bg1"/>
                </a:solidFill>
                <a:latin typeface="Franklin Gothic Medium"/>
              </a:rPr>
              <a:t>Due July 15. Include explanations of transactions: https://</a:t>
            </a:r>
            <a:r>
              <a:rPr lang="en-US" sz="3000" err="1">
                <a:solidFill>
                  <a:schemeClr val="bg1"/>
                </a:solidFill>
                <a:latin typeface="Franklin Gothic Medium"/>
              </a:rPr>
              <a:t>www.purdueforlife.org</a:t>
            </a:r>
            <a:r>
              <a:rPr lang="en-US" sz="3000">
                <a:solidFill>
                  <a:schemeClr val="bg1"/>
                </a:solidFill>
                <a:latin typeface="Franklin Gothic Medium"/>
              </a:rPr>
              <a:t>/alumni-leaders/clubs/alumni-club-quarterly-financial-report/</a:t>
            </a:r>
            <a:endParaRPr lang="en-US" sz="3000" b="1">
              <a:solidFill>
                <a:schemeClr val="bg1"/>
              </a:solidFill>
              <a:latin typeface="Franklin Gothic Medium"/>
            </a:endParaRPr>
          </a:p>
          <a:p>
            <a:endParaRPr lang="en-US" sz="2600" b="1">
              <a:solidFill>
                <a:srgbClr val="FF0000"/>
              </a:solidFill>
              <a:latin typeface="Franklin Gothic Medium"/>
            </a:endParaRPr>
          </a:p>
          <a:p>
            <a:r>
              <a:rPr lang="en-US" sz="3200" b="1">
                <a:latin typeface="Franklin Gothic Medium"/>
              </a:rPr>
              <a:t>Join the Facebook page!</a:t>
            </a:r>
            <a:endParaRPr lang="en-US" sz="3200">
              <a:latin typeface="Franklin Gothic Medium"/>
            </a:endParaRPr>
          </a:p>
          <a:p>
            <a:pPr lvl="1"/>
            <a:r>
              <a:rPr lang="en-US" sz="3000">
                <a:solidFill>
                  <a:schemeClr val="bg1"/>
                </a:solidFill>
                <a:latin typeface="Franklin Gothic Medium" panose="020B0603020102020204" pitchFamily="34" charset="0"/>
                <a:ea typeface="Times New Roman" panose="02020603050405020304" pitchFamily="18" charset="0"/>
                <a:cs typeface="Aptos" panose="020B0004020202020204" pitchFamily="34" charset="0"/>
              </a:rPr>
              <a:t>Search for “Purdue Alumni Club Leaders”</a:t>
            </a:r>
          </a:p>
          <a:p>
            <a:pPr lvl="1"/>
            <a:r>
              <a:rPr lang="en-US" sz="3000">
                <a:solidFill>
                  <a:schemeClr val="bg1"/>
                </a:solidFill>
                <a:latin typeface="Franklin Gothic Medium" panose="020B0603020102020204" pitchFamily="34" charset="0"/>
                <a:ea typeface="Times New Roman" panose="02020603050405020304" pitchFamily="18" charset="0"/>
                <a:cs typeface="Aptos" panose="020B0004020202020204" pitchFamily="34" charset="0"/>
              </a:rPr>
              <a:t>Click on “Join Group”</a:t>
            </a:r>
          </a:p>
          <a:p>
            <a:endParaRPr lang="en-US" sz="2200" b="1">
              <a:solidFill>
                <a:srgbClr val="FF0000"/>
              </a:solidFill>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400" b="1" i="0" u="none" strike="noStrike" kern="1200" cap="none" spc="0" normalizeH="0" baseline="0" noProof="0">
              <a:ln>
                <a:noFill/>
              </a:ln>
              <a:solidFill>
                <a:srgbClr val="FF0000"/>
              </a:solidFill>
              <a:effectLst/>
              <a:uLnTx/>
              <a:uFillTx/>
              <a:latin typeface="Franklin Gothic Medium" panose="020B0603020102020204" pitchFamily="34" charset="0"/>
              <a:ea typeface="+mn-ea"/>
              <a:cs typeface="+mn-cs"/>
            </a:endParaRPr>
          </a:p>
          <a:p>
            <a:pPr lvl="2">
              <a:buClr>
                <a:srgbClr val="555960"/>
              </a:buClr>
              <a:defRPr/>
            </a:pPr>
            <a:endParaRPr lang="en-US" sz="2000" b="1">
              <a:solidFill>
                <a:srgbClr val="FF0000"/>
              </a:solidFill>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a:ln>
                <a:noFill/>
              </a:ln>
              <a:solidFill>
                <a:srgbClr val="FF0000"/>
              </a:solidFill>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100" b="1">
              <a:solidFill>
                <a:srgbClr val="000000"/>
              </a:solidFill>
              <a:latin typeface="Franklin Gothic Medium" panose="020B0603020102020204" pitchFamily="34" charset="0"/>
            </a:endParaRPr>
          </a:p>
          <a:p>
            <a:pPr marL="228600" lvl="1" indent="0">
              <a:buNone/>
            </a:pPr>
            <a:r>
              <a:rPr lang="en-US" sz="2600" b="1">
                <a:solidFill>
                  <a:schemeClr val="bg1"/>
                </a:solidFill>
                <a:latin typeface="Franklin Gothic Medium" panose="020B0603020102020204" pitchFamily="34" charset="0"/>
              </a:rPr>
              <a:t>						</a:t>
            </a:r>
          </a:p>
          <a:p>
            <a:endParaRPr lang="en-US" b="1"/>
          </a:p>
        </p:txBody>
      </p:sp>
      <p:pic>
        <p:nvPicPr>
          <p:cNvPr id="3" name="Picture 2">
            <a:extLst>
              <a:ext uri="{FF2B5EF4-FFF2-40B4-BE49-F238E27FC236}">
                <a16:creationId xmlns:a16="http://schemas.microsoft.com/office/drawing/2014/main" id="{0406B14A-C664-411C-2F7F-77EDBE7E1B6C}"/>
              </a:ext>
            </a:extLst>
          </p:cNvPr>
          <p:cNvPicPr>
            <a:picLocks noChangeAspect="1"/>
          </p:cNvPicPr>
          <p:nvPr/>
        </p:nvPicPr>
        <p:blipFill>
          <a:blip r:embed="rId3"/>
          <a:stretch>
            <a:fillRect/>
          </a:stretch>
        </p:blipFill>
        <p:spPr>
          <a:xfrm>
            <a:off x="8012965" y="4104410"/>
            <a:ext cx="4179035" cy="2753590"/>
          </a:xfrm>
          <a:prstGeom prst="rect">
            <a:avLst/>
          </a:prstGeom>
        </p:spPr>
      </p:pic>
    </p:spTree>
    <p:extLst>
      <p:ext uri="{BB962C8B-B14F-4D97-AF65-F5344CB8AC3E}">
        <p14:creationId xmlns:p14="http://schemas.microsoft.com/office/powerpoint/2010/main" val="1643328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8319-8831-97E4-2BB4-DE80EBDF796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F457437-6A11-A90D-6EFC-29810F33F739}"/>
              </a:ext>
            </a:extLst>
          </p:cNvPr>
          <p:cNvSpPr txBox="1"/>
          <p:nvPr/>
        </p:nvSpPr>
        <p:spPr>
          <a:xfrm>
            <a:off x="1568728" y="893817"/>
            <a:ext cx="2062077" cy="369332"/>
          </a:xfrm>
          <a:prstGeom prst="rect">
            <a:avLst/>
          </a:prstGeom>
          <a:noFill/>
        </p:spPr>
        <p:txBody>
          <a:bodyPr wrap="square" lIns="91440" tIns="45720" rIns="91440" bIns="45720" rtlCol="0" anchor="t">
            <a:spAutoFit/>
          </a:bodyPr>
          <a:lstStyle/>
          <a:p>
            <a:pPr algn="ctr"/>
            <a:r>
              <a:rPr lang="en-US" b="1" i="1">
                <a:solidFill>
                  <a:schemeClr val="bg1"/>
                </a:solidFill>
                <a:latin typeface="Franklin Gothic Medium"/>
              </a:rPr>
              <a:t>June</a:t>
            </a:r>
            <a:endParaRPr lang="en-US" b="1" i="1">
              <a:solidFill>
                <a:schemeClr val="bg1"/>
              </a:solidFill>
              <a:latin typeface="Franklin Gothic Medium" panose="020B0603020102020204" pitchFamily="34" charset="0"/>
            </a:endParaRPr>
          </a:p>
        </p:txBody>
      </p:sp>
      <p:sp>
        <p:nvSpPr>
          <p:cNvPr id="11" name="TextBox 10">
            <a:extLst>
              <a:ext uri="{FF2B5EF4-FFF2-40B4-BE49-F238E27FC236}">
                <a16:creationId xmlns:a16="http://schemas.microsoft.com/office/drawing/2014/main" id="{64256F50-7AF3-B43D-5702-326642EB75FC}"/>
              </a:ext>
            </a:extLst>
          </p:cNvPr>
          <p:cNvSpPr txBox="1"/>
          <p:nvPr/>
        </p:nvSpPr>
        <p:spPr>
          <a:xfrm>
            <a:off x="232245" y="2266220"/>
            <a:ext cx="2168549" cy="3754874"/>
          </a:xfrm>
          <a:prstGeom prst="rect">
            <a:avLst/>
          </a:prstGeom>
          <a:noFill/>
        </p:spPr>
        <p:txBody>
          <a:bodyPr wrap="square" lIns="91440" tIns="45720" rIns="91440" bIns="45720" rtlCol="0" anchor="t">
            <a:spAutoFit/>
          </a:bodyPr>
          <a:lstStyle/>
          <a:p>
            <a:r>
              <a:rPr lang="en-US" sz="1400">
                <a:solidFill>
                  <a:srgbClr val="000000"/>
                </a:solidFill>
                <a:latin typeface="Franklin Gothic Medium"/>
              </a:rPr>
              <a:t>Election results submitted to Alumni Clubs Team due May 31, 2026</a:t>
            </a:r>
            <a:endParaRPr lang="en-US" sz="1400" b="0" i="0" u="none" strike="noStrike">
              <a:solidFill>
                <a:srgbClr val="000000"/>
              </a:solidFill>
              <a:effectLst/>
              <a:latin typeface="Franklin Gothic Medium"/>
            </a:endParaRPr>
          </a:p>
          <a:p>
            <a:endParaRPr lang="en-US" sz="1400" kern="100">
              <a:solidFill>
                <a:schemeClr val="bg1"/>
              </a:solidFill>
              <a:latin typeface="Franklin Gothic Medium"/>
              <a:cs typeface="Arial"/>
            </a:endParaRPr>
          </a:p>
          <a:p>
            <a:r>
              <a:rPr lang="en-US" sz="1400" kern="100">
                <a:solidFill>
                  <a:schemeClr val="bg1"/>
                </a:solidFill>
                <a:latin typeface="Franklin Gothic Medium"/>
                <a:cs typeface="Arial"/>
              </a:rPr>
              <a:t>Work on you board transitions, student send-offs, family friendly events, young alumni/GOLD networking events, hiking events, ice cream social, etc. </a:t>
            </a:r>
          </a:p>
          <a:p>
            <a:endParaRPr lang="en-US" sz="1400" kern="100">
              <a:solidFill>
                <a:schemeClr val="bg1"/>
              </a:solidFill>
              <a:effectLst/>
              <a:latin typeface="Franklin Gothic Medium"/>
              <a:cs typeface="Arial"/>
            </a:endParaRP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kern="100">
              <a:solidFill>
                <a:schemeClr val="bg1"/>
              </a:solidFill>
              <a:effectLst/>
              <a:latin typeface="Franklin Gothic Medium"/>
              <a:cs typeface="Arial"/>
            </a:endParaRPr>
          </a:p>
          <a:p>
            <a:pPr marL="285750" indent="-285750">
              <a:buFont typeface="Arial" panose="020B0604020202020204" pitchFamily="34" charset="0"/>
              <a:buChar char="•"/>
            </a:pPr>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682A161B-0A14-EC50-7E4F-26272145284E}"/>
              </a:ext>
            </a:extLst>
          </p:cNvPr>
          <p:cNvCxnSpPr>
            <a:cxnSpLocks/>
          </p:cNvCxnSpPr>
          <p:nvPr/>
        </p:nvCxnSpPr>
        <p:spPr>
          <a:xfrm flipV="1">
            <a:off x="201168" y="2096922"/>
            <a:ext cx="11201400" cy="42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7EB30B84-6973-5831-9AA9-E061FD42EDB2}"/>
              </a:ext>
            </a:extLst>
          </p:cNvPr>
          <p:cNvSpPr/>
          <p:nvPr/>
        </p:nvSpPr>
        <p:spPr>
          <a:xfrm>
            <a:off x="2400794" y="1966791"/>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F1F84254-7969-7B52-B5AE-5245BB4909DD}"/>
              </a:ext>
            </a:extLst>
          </p:cNvPr>
          <p:cNvSpPr/>
          <p:nvPr/>
        </p:nvSpPr>
        <p:spPr>
          <a:xfrm>
            <a:off x="7397832" y="1998720"/>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1E0B205C-E863-0B83-3100-95CE370BD477}"/>
              </a:ext>
            </a:extLst>
          </p:cNvPr>
          <p:cNvSpPr/>
          <p:nvPr/>
        </p:nvSpPr>
        <p:spPr>
          <a:xfrm>
            <a:off x="10368564" y="1986630"/>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4B7084DA-B2E1-B503-4086-C7B2A04BFDBF}"/>
              </a:ext>
            </a:extLst>
          </p:cNvPr>
          <p:cNvSpPr txBox="1"/>
          <p:nvPr/>
        </p:nvSpPr>
        <p:spPr>
          <a:xfrm>
            <a:off x="5880029" y="870712"/>
            <a:ext cx="3035605" cy="1200329"/>
          </a:xfrm>
          <a:prstGeom prst="rect">
            <a:avLst/>
          </a:prstGeom>
          <a:noFill/>
        </p:spPr>
        <p:txBody>
          <a:bodyPr wrap="square" lIns="91440" tIns="45720" rIns="91440" bIns="45720" rtlCol="0" anchor="t">
            <a:spAutoFit/>
          </a:bodyPr>
          <a:lstStyle/>
          <a:p>
            <a:pPr algn="ctr"/>
            <a:r>
              <a:rPr lang="en-US" b="1" i="1">
                <a:solidFill>
                  <a:schemeClr val="bg1"/>
                </a:solidFill>
                <a:latin typeface="Franklin Gothic Medium"/>
              </a:rPr>
              <a:t>July</a:t>
            </a:r>
          </a:p>
          <a:p>
            <a:pPr algn="ctr"/>
            <a:endParaRPr lang="en-US" sz="1800" b="1">
              <a:solidFill>
                <a:schemeClr val="bg1"/>
              </a:solidFill>
              <a:latin typeface="Franklin Gothic Medium" panose="020B0603020102020204" pitchFamily="34" charset="0"/>
            </a:endParaRPr>
          </a:p>
          <a:p>
            <a:pPr algn="ctr"/>
            <a:r>
              <a:rPr lang="en-US" sz="1800" b="1">
                <a:solidFill>
                  <a:schemeClr val="bg1"/>
                </a:solidFill>
                <a:latin typeface="Franklin Gothic Medium" panose="020B0603020102020204" pitchFamily="34" charset="0"/>
              </a:rPr>
              <a:t>Board Transitions</a:t>
            </a:r>
          </a:p>
          <a:p>
            <a:pPr algn="ctr"/>
            <a:r>
              <a:rPr lang="en-US" b="1">
                <a:solidFill>
                  <a:schemeClr val="bg1"/>
                </a:solidFill>
                <a:latin typeface="Franklin Gothic Medium" panose="020B0603020102020204" pitchFamily="34" charset="0"/>
              </a:rPr>
              <a:t>ACES Prep </a:t>
            </a:r>
            <a:r>
              <a:rPr lang="en-US" sz="1800" b="1">
                <a:solidFill>
                  <a:schemeClr val="bg1"/>
                </a:solidFill>
                <a:latin typeface="Franklin Gothic Medium" panose="020B0603020102020204" pitchFamily="34" charset="0"/>
              </a:rPr>
              <a:t> </a:t>
            </a:r>
          </a:p>
        </p:txBody>
      </p:sp>
      <p:sp>
        <p:nvSpPr>
          <p:cNvPr id="3" name="TextBox 2">
            <a:extLst>
              <a:ext uri="{FF2B5EF4-FFF2-40B4-BE49-F238E27FC236}">
                <a16:creationId xmlns:a16="http://schemas.microsoft.com/office/drawing/2014/main" id="{74092945-4833-D4CF-7E4B-0B941C2D0229}"/>
              </a:ext>
            </a:extLst>
          </p:cNvPr>
          <p:cNvSpPr txBox="1"/>
          <p:nvPr/>
        </p:nvSpPr>
        <p:spPr>
          <a:xfrm>
            <a:off x="9647935" y="871790"/>
            <a:ext cx="2062077" cy="892552"/>
          </a:xfrm>
          <a:prstGeom prst="rect">
            <a:avLst/>
          </a:prstGeom>
          <a:noFill/>
        </p:spPr>
        <p:txBody>
          <a:bodyPr wrap="square" lIns="91440" tIns="45720" rIns="91440" bIns="45720" rtlCol="0" anchor="t">
            <a:spAutoFit/>
          </a:bodyPr>
          <a:lstStyle/>
          <a:p>
            <a:pPr algn="ctr"/>
            <a:r>
              <a:rPr lang="en-US" b="1" i="1">
                <a:solidFill>
                  <a:schemeClr val="bg1"/>
                </a:solidFill>
                <a:latin typeface="Franklin Gothic Medium"/>
              </a:rPr>
              <a:t>August</a:t>
            </a:r>
            <a:endParaRPr lang="en-US" b="1" i="1">
              <a:solidFill>
                <a:schemeClr val="bg1"/>
              </a:solidFill>
              <a:latin typeface="Franklin Gothic Medium" panose="020B0603020102020204" pitchFamily="34" charset="0"/>
            </a:endParaRPr>
          </a:p>
          <a:p>
            <a:pPr algn="ctr"/>
            <a:endParaRPr lang="en-US" sz="1600" b="1">
              <a:solidFill>
                <a:schemeClr val="bg1"/>
              </a:solidFill>
              <a:latin typeface="Franklin Gothic Medium" panose="020B0603020102020204" pitchFamily="34" charset="0"/>
            </a:endParaRPr>
          </a:p>
          <a:p>
            <a:pPr algn="ctr"/>
            <a:r>
              <a:rPr lang="en-US" b="1">
                <a:solidFill>
                  <a:schemeClr val="bg1"/>
                </a:solidFill>
                <a:latin typeface="Franklin Gothic Medium" panose="020B0603020102020204" pitchFamily="34" charset="0"/>
              </a:rPr>
              <a:t>ACES</a:t>
            </a:r>
          </a:p>
        </p:txBody>
      </p:sp>
      <p:sp>
        <p:nvSpPr>
          <p:cNvPr id="24" name="Title 23">
            <a:extLst>
              <a:ext uri="{FF2B5EF4-FFF2-40B4-BE49-F238E27FC236}">
                <a16:creationId xmlns:a16="http://schemas.microsoft.com/office/drawing/2014/main" id="{A02DD745-89EB-3A17-014B-8AD4186FA4D3}"/>
              </a:ext>
            </a:extLst>
          </p:cNvPr>
          <p:cNvSpPr>
            <a:spLocks noGrp="1"/>
          </p:cNvSpPr>
          <p:nvPr>
            <p:ph type="ctrTitle"/>
          </p:nvPr>
        </p:nvSpPr>
        <p:spPr/>
        <p:txBody>
          <a:bodyPr/>
          <a:lstStyle/>
          <a:p>
            <a:r>
              <a:rPr lang="en-US"/>
              <a:t>Coming Up Next</a:t>
            </a:r>
          </a:p>
        </p:txBody>
      </p:sp>
      <p:sp>
        <p:nvSpPr>
          <p:cNvPr id="2" name="TextBox 1">
            <a:extLst>
              <a:ext uri="{FF2B5EF4-FFF2-40B4-BE49-F238E27FC236}">
                <a16:creationId xmlns:a16="http://schemas.microsoft.com/office/drawing/2014/main" id="{EF66A30C-7598-701E-FBC4-1FECD5369711}"/>
              </a:ext>
            </a:extLst>
          </p:cNvPr>
          <p:cNvSpPr txBox="1"/>
          <p:nvPr/>
        </p:nvSpPr>
        <p:spPr>
          <a:xfrm>
            <a:off x="6024068" y="2352373"/>
            <a:ext cx="3439972" cy="3970318"/>
          </a:xfrm>
          <a:prstGeom prst="rect">
            <a:avLst/>
          </a:prstGeom>
          <a:noFill/>
        </p:spPr>
        <p:txBody>
          <a:bodyPr wrap="square">
            <a:spAutoFit/>
          </a:bodyPr>
          <a:lstStyle/>
          <a:p>
            <a:pPr fontAlgn="base"/>
            <a:r>
              <a:rPr lang="en-US" sz="1400">
                <a:solidFill>
                  <a:srgbClr val="000000"/>
                </a:solidFill>
                <a:latin typeface="Franklin Gothic Medium" panose="020B0603020102020204" pitchFamily="34" charset="0"/>
              </a:rPr>
              <a:t>June 15 – Club leadership rosters are due</a:t>
            </a:r>
          </a:p>
          <a:p>
            <a:pPr fontAlgn="base"/>
            <a:r>
              <a:rPr lang="en-US" sz="1400" b="0" i="0">
                <a:solidFill>
                  <a:srgbClr val="000000"/>
                </a:solidFill>
                <a:effectLst/>
                <a:latin typeface="Franklin Gothic Medium" panose="020B0603020102020204" pitchFamily="34" charset="0"/>
              </a:rPr>
              <a:t>June 25 – Statement of In</a:t>
            </a:r>
            <a:r>
              <a:rPr lang="en-US" sz="1400">
                <a:solidFill>
                  <a:srgbClr val="000000"/>
                </a:solidFill>
                <a:latin typeface="Franklin Gothic Medium" panose="020B0603020102020204" pitchFamily="34" charset="0"/>
              </a:rPr>
              <a:t>tegrity submitted by all board members</a:t>
            </a:r>
          </a:p>
          <a:p>
            <a:pPr marL="285750" indent="-285750" fontAlgn="base">
              <a:buFont typeface="Arial" panose="020B0604020202020204" pitchFamily="34" charset="0"/>
              <a:buChar char="•"/>
            </a:pPr>
            <a:endParaRPr lang="en-US" sz="1400">
              <a:solidFill>
                <a:srgbClr val="000000"/>
              </a:solidFill>
              <a:latin typeface="Franklin Gothic Medium" panose="020B0603020102020204" pitchFamily="34" charset="0"/>
            </a:endParaRPr>
          </a:p>
          <a:p>
            <a:pPr fontAlgn="base"/>
            <a:r>
              <a:rPr lang="en-US" sz="1400">
                <a:solidFill>
                  <a:srgbClr val="000000"/>
                </a:solidFill>
                <a:latin typeface="Franklin Gothic Medium" panose="020B0603020102020204" pitchFamily="34" charset="0"/>
              </a:rPr>
              <a:t>The Alumni Clubs Team will be at:</a:t>
            </a:r>
          </a:p>
          <a:p>
            <a:pPr marL="285750" indent="-285750" fontAlgn="base">
              <a:buFont typeface="Arial" panose="020B0604020202020204" pitchFamily="34" charset="0"/>
              <a:buChar char="•"/>
            </a:pPr>
            <a:r>
              <a:rPr lang="en-US" sz="1400">
                <a:solidFill>
                  <a:srgbClr val="000000"/>
                </a:solidFill>
                <a:latin typeface="Franklin Gothic Medium" panose="020B0603020102020204" pitchFamily="34" charset="0"/>
              </a:rPr>
              <a:t>PWN Annual Conference (Indy)</a:t>
            </a:r>
          </a:p>
          <a:p>
            <a:pPr marL="742950" lvl="1" indent="-285750" fontAlgn="base">
              <a:buFont typeface="Arial" panose="020B0604020202020204" pitchFamily="34" charset="0"/>
              <a:buChar char="•"/>
            </a:pPr>
            <a:r>
              <a:rPr lang="en-US" sz="1400">
                <a:solidFill>
                  <a:srgbClr val="000000"/>
                </a:solidFill>
                <a:latin typeface="Franklin Gothic Medium" panose="020B0603020102020204" pitchFamily="34" charset="0"/>
              </a:rPr>
              <a:t> June 24-25 </a:t>
            </a:r>
          </a:p>
          <a:p>
            <a:pPr marL="285750" indent="-285750" fontAlgn="base">
              <a:buFont typeface="Arial" panose="020B0604020202020204" pitchFamily="34" charset="0"/>
              <a:buChar char="•"/>
            </a:pPr>
            <a:r>
              <a:rPr lang="en-US" sz="1400">
                <a:solidFill>
                  <a:srgbClr val="000000"/>
                </a:solidFill>
                <a:latin typeface="Franklin Gothic Medium" panose="020B0603020102020204" pitchFamily="34" charset="0"/>
              </a:rPr>
              <a:t>Grandparents U</a:t>
            </a:r>
          </a:p>
          <a:p>
            <a:pPr marL="742950" lvl="1" indent="-285750" fontAlgn="base">
              <a:buFont typeface="Arial" panose="020B0604020202020204" pitchFamily="34" charset="0"/>
              <a:buChar char="•"/>
            </a:pPr>
            <a:r>
              <a:rPr lang="en-US" sz="1400">
                <a:solidFill>
                  <a:srgbClr val="000000"/>
                </a:solidFill>
                <a:latin typeface="Franklin Gothic Medium" panose="020B0603020102020204" pitchFamily="34" charset="0"/>
              </a:rPr>
              <a:t>July 16–17</a:t>
            </a:r>
          </a:p>
          <a:p>
            <a:pPr marL="742950" lvl="1" indent="-285750" fontAlgn="base">
              <a:buFont typeface="Arial" panose="020B0604020202020204" pitchFamily="34" charset="0"/>
              <a:buChar char="•"/>
            </a:pPr>
            <a:r>
              <a:rPr lang="en-US" sz="1400">
                <a:solidFill>
                  <a:srgbClr val="000000"/>
                </a:solidFill>
                <a:latin typeface="Franklin Gothic Medium" panose="020B0603020102020204" pitchFamily="34" charset="0"/>
              </a:rPr>
              <a:t>July 23–24</a:t>
            </a:r>
          </a:p>
          <a:p>
            <a:pPr marL="742950" lvl="1" indent="-285750" fontAlgn="base">
              <a:buFont typeface="Arial" panose="020B0604020202020204" pitchFamily="34" charset="0"/>
              <a:buChar char="•"/>
            </a:pPr>
            <a:endParaRPr lang="en-US" sz="1400">
              <a:solidFill>
                <a:srgbClr val="000000"/>
              </a:solidFill>
              <a:latin typeface="Franklin Gothic Medium" panose="020B0603020102020204" pitchFamily="34" charset="0"/>
            </a:endParaRPr>
          </a:p>
          <a:p>
            <a:pPr fontAlgn="base"/>
            <a:r>
              <a:rPr lang="en-US" sz="1400">
                <a:solidFill>
                  <a:srgbClr val="000000"/>
                </a:solidFill>
                <a:latin typeface="Franklin Gothic Medium" panose="020B0603020102020204" pitchFamily="34" charset="0"/>
              </a:rPr>
              <a:t>ACES Prep for your 2026-2027 Club Strategy Discussions. Forms will be sent by </a:t>
            </a:r>
          </a:p>
          <a:p>
            <a:pPr fontAlgn="base"/>
            <a:r>
              <a:rPr lang="en-US" sz="1400">
                <a:solidFill>
                  <a:srgbClr val="000000"/>
                </a:solidFill>
                <a:latin typeface="Franklin Gothic Medium" panose="020B0603020102020204" pitchFamily="34" charset="0"/>
              </a:rPr>
              <a:t>mid July</a:t>
            </a:r>
            <a:endParaRPr lang="en-US" sz="1400">
              <a:solidFill>
                <a:srgbClr val="FF0000"/>
              </a:solidFill>
              <a:latin typeface="Franklin Gothic Medium" panose="020B0603020102020204" pitchFamily="34" charset="0"/>
            </a:endParaRPr>
          </a:p>
          <a:p>
            <a:pPr marL="285750" indent="-285750" fontAlgn="base">
              <a:buFont typeface="Arial" panose="020B0604020202020204" pitchFamily="34" charset="0"/>
              <a:buChar char="•"/>
            </a:pPr>
            <a:r>
              <a:rPr lang="en-US" sz="1400">
                <a:solidFill>
                  <a:srgbClr val="000000"/>
                </a:solidFill>
                <a:latin typeface="Franklin Gothic Medium" panose="020B0603020102020204" pitchFamily="34" charset="0"/>
              </a:rPr>
              <a:t>Top 3 annual goals for your club</a:t>
            </a:r>
          </a:p>
          <a:p>
            <a:pPr marL="285750" indent="-285750" fontAlgn="base">
              <a:buFont typeface="Arial" panose="020B0604020202020204" pitchFamily="34" charset="0"/>
              <a:buChar char="•"/>
            </a:pPr>
            <a:r>
              <a:rPr lang="en-US" sz="1400">
                <a:solidFill>
                  <a:srgbClr val="000000"/>
                </a:solidFill>
                <a:latin typeface="Franklin Gothic Medium" panose="020B0603020102020204" pitchFamily="34" charset="0"/>
              </a:rPr>
              <a:t>Calendar of event ideas, etc.</a:t>
            </a:r>
          </a:p>
          <a:p>
            <a:pPr marL="285750" indent="-285750" fontAlgn="base">
              <a:buFont typeface="Arial" panose="020B0604020202020204" pitchFamily="34" charset="0"/>
              <a:buChar char="•"/>
            </a:pPr>
            <a:r>
              <a:rPr lang="en-US" sz="1400">
                <a:solidFill>
                  <a:srgbClr val="000000"/>
                </a:solidFill>
                <a:latin typeface="Franklin Gothic Medium" panose="020B0603020102020204" pitchFamily="34" charset="0"/>
              </a:rPr>
              <a:t>Event in a Box example to submit</a:t>
            </a:r>
          </a:p>
          <a:p>
            <a:pPr marL="742950" lvl="1" indent="-285750" fontAlgn="base">
              <a:buFont typeface="Arial" panose="020B0604020202020204" pitchFamily="34" charset="0"/>
              <a:buChar char="•"/>
            </a:pPr>
            <a:endParaRPr lang="en-US" sz="1400">
              <a:solidFill>
                <a:srgbClr val="000000"/>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72E6C776-8E86-885C-7887-70AB7C922255}"/>
              </a:ext>
            </a:extLst>
          </p:cNvPr>
          <p:cNvSpPr txBox="1"/>
          <p:nvPr/>
        </p:nvSpPr>
        <p:spPr>
          <a:xfrm>
            <a:off x="1172066" y="1250537"/>
            <a:ext cx="3345735" cy="646331"/>
          </a:xfrm>
          <a:prstGeom prst="rect">
            <a:avLst/>
          </a:prstGeom>
          <a:noFill/>
        </p:spPr>
        <p:txBody>
          <a:bodyPr wrap="square" rtlCol="0">
            <a:spAutoFit/>
          </a:bodyPr>
          <a:lstStyle/>
          <a:p>
            <a:pPr algn="ctr"/>
            <a:r>
              <a:rPr lang="en-US" b="1">
                <a:solidFill>
                  <a:schemeClr val="bg1"/>
                </a:solidFill>
                <a:latin typeface="Franklin Gothic Medium" panose="020B0603020102020204" pitchFamily="34" charset="0"/>
              </a:rPr>
              <a:t>Board Elections Finalized </a:t>
            </a:r>
          </a:p>
          <a:p>
            <a:pPr algn="ctr"/>
            <a:r>
              <a:rPr lang="en-US" b="1">
                <a:solidFill>
                  <a:schemeClr val="bg1"/>
                </a:solidFill>
                <a:latin typeface="Franklin Gothic Medium" panose="020B0603020102020204" pitchFamily="34" charset="0"/>
              </a:rPr>
              <a:t>ACES Award Nominations </a:t>
            </a:r>
          </a:p>
        </p:txBody>
      </p:sp>
      <p:sp>
        <p:nvSpPr>
          <p:cNvPr id="10" name="TextBox 9">
            <a:extLst>
              <a:ext uri="{FF2B5EF4-FFF2-40B4-BE49-F238E27FC236}">
                <a16:creationId xmlns:a16="http://schemas.microsoft.com/office/drawing/2014/main" id="{F4B987F7-FFA0-7ED3-5882-CA2E4C874222}"/>
              </a:ext>
            </a:extLst>
          </p:cNvPr>
          <p:cNvSpPr txBox="1"/>
          <p:nvPr/>
        </p:nvSpPr>
        <p:spPr>
          <a:xfrm>
            <a:off x="2599767" y="2234593"/>
            <a:ext cx="3202102" cy="5837495"/>
          </a:xfrm>
          <a:prstGeom prst="rect">
            <a:avLst/>
          </a:prstGeom>
          <a:noFill/>
        </p:spPr>
        <p:txBody>
          <a:bodyPr wrap="square" lIns="91440" tIns="45720" rIns="91440" bIns="45720" rtlCol="0" anchor="t">
            <a:spAutoFit/>
          </a:bodyPr>
          <a:lstStyle/>
          <a:p>
            <a:r>
              <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rPr>
              <a:t>PFLF Foundation closes from </a:t>
            </a:r>
            <a:r>
              <a:rPr lang="en-US" sz="1400"/>
              <a:t>July 1-6. </a:t>
            </a:r>
            <a:endParaRPr lang="en-US" sz="1400" b="1">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pPr marL="0" marR="0">
              <a:buNone/>
            </a:pPr>
            <a:r>
              <a:rPr lang="en-US" sz="1400" b="1">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Please be advised of the following deadlines to submit email requests:</a:t>
            </a:r>
            <a:endParaRPr lang="en-US" sz="1400">
              <a:effectLst/>
              <a:latin typeface="Franklin Gothic Medium" panose="020B06030201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Emails going out </a:t>
            </a:r>
            <a:r>
              <a:rPr lang="en-US" sz="1400" b="1">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before</a:t>
            </a:r>
            <a:r>
              <a:rPr lang="en-US" sz="140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the closure should be requested by end of day Friday, June 19.</a:t>
            </a:r>
            <a:endParaRPr lang="en-US" sz="1400">
              <a:solidFill>
                <a:srgbClr val="000000"/>
              </a:solidFill>
              <a:effectLst/>
              <a:latin typeface="Franklin Gothic Medium" panose="020B06030201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Emails going out </a:t>
            </a:r>
            <a:r>
              <a:rPr lang="en-US" sz="1400" b="1">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during</a:t>
            </a:r>
            <a:r>
              <a:rPr lang="en-US" sz="140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the closure should be requested by end of day Monday, June 22.</a:t>
            </a:r>
          </a:p>
          <a:p>
            <a:endParaRPr lang="en-US" sz="1400" b="0" i="0" u="none" strike="noStrike" baseline="30000">
              <a:solidFill>
                <a:srgbClr val="FF0000"/>
              </a:solidFill>
              <a:effectLst/>
              <a:latin typeface="Franklin Gothic Medium"/>
            </a:endParaRPr>
          </a:p>
          <a:p>
            <a:r>
              <a:rPr lang="en-US" sz="1400">
                <a:solidFill>
                  <a:srgbClr val="000000"/>
                </a:solidFill>
                <a:latin typeface="Franklin Gothic Medium"/>
              </a:rPr>
              <a:t>ACES Awards Nominations are</a:t>
            </a:r>
            <a:r>
              <a:rPr lang="en-US" sz="1400">
                <a:solidFill>
                  <a:schemeClr val="bg1"/>
                </a:solidFill>
                <a:latin typeface="Franklin Gothic Medium"/>
              </a:rPr>
              <a:t> due </a:t>
            </a:r>
            <a:r>
              <a:rPr lang="en-US" sz="1400">
                <a:solidFill>
                  <a:srgbClr val="FF0000"/>
                </a:solidFill>
                <a:latin typeface="Franklin Gothic Medium"/>
              </a:rPr>
              <a:t>June 30 – </a:t>
            </a:r>
            <a:r>
              <a:rPr lang="en-US" sz="1400">
                <a:solidFill>
                  <a:schemeClr val="tx1">
                    <a:lumMod val="50000"/>
                    <a:lumOff val="50000"/>
                  </a:schemeClr>
                </a:solidFill>
                <a:effectLst>
                  <a:outerShdw blurRad="38100" dist="38100" dir="2700000" algn="tl">
                    <a:srgbClr val="000000">
                      <a:alpha val="43137"/>
                    </a:srgbClr>
                  </a:outerShdw>
                </a:effectLst>
                <a:latin typeface="Franklin Gothic Medium"/>
              </a:rPr>
              <a:t>Nominate to reward board members and volunteers! </a:t>
            </a:r>
          </a:p>
          <a:p>
            <a:pPr marL="285750" marR="0" indent="-285750">
              <a:buFont typeface="Arial" panose="020B0604020202020204" pitchFamily="34" charset="0"/>
              <a:buChar char="•"/>
            </a:pPr>
            <a:r>
              <a:rPr lang="en-US" sz="140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Boilermaker Pride Award Nomination: </a:t>
            </a:r>
            <a:r>
              <a:rPr lang="en-US" sz="1400" u="sng">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hlinkClick r:id="rId3"/>
              </a:rPr>
              <a:t>https://purdue.ca1.qualtrics.com/jfe/form/SV_3rNBcxPTnG8tibc</a:t>
            </a:r>
            <a:endParaRPr lang="en-US" sz="1400" u="sng">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pPr marL="285750" marR="0" indent="-285750">
              <a:buFont typeface="Arial" panose="020B0604020202020204" pitchFamily="34" charset="0"/>
              <a:buChar char="•"/>
            </a:pPr>
            <a:r>
              <a:rPr lang="en-US" sz="140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ACES Awards Nominees: </a:t>
            </a:r>
            <a:r>
              <a:rPr lang="en-US" sz="1400" u="sng">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hlinkClick r:id="rId4"/>
              </a:rPr>
              <a:t>https://purdue.ca1.qualtrics.com/jfe/form/SV_e2uGFdPpDqHtdHM</a:t>
            </a:r>
            <a:endParaRPr lang="en-US" sz="1400">
              <a:solidFill>
                <a:srgbClr val="000000"/>
              </a:solidFill>
              <a:effectLst/>
              <a:latin typeface="Franklin Gothic Medium" panose="020B0603020102020204" pitchFamily="34" charset="0"/>
              <a:ea typeface="Aptos" panose="020B0004020202020204" pitchFamily="34" charset="0"/>
              <a:cs typeface="Aptos" panose="020B0004020202020204" pitchFamily="34" charset="0"/>
            </a:endParaRPr>
          </a:p>
          <a:p>
            <a:endParaRPr lang="en-US" sz="1400" b="0" i="0" u="none" strike="noStrike">
              <a:solidFill>
                <a:srgbClr val="000000"/>
              </a:solidFill>
              <a:effectLst/>
              <a:latin typeface="Franklin Gothic Medium"/>
            </a:endParaRP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kern="100">
              <a:solidFill>
                <a:schemeClr val="bg1"/>
              </a:solidFill>
              <a:effectLst/>
              <a:latin typeface="Franklin Gothic Medium"/>
              <a:cs typeface="Arial"/>
            </a:endParaRPr>
          </a:p>
          <a:p>
            <a:pPr marL="285750" indent="-285750">
              <a:buFont typeface="Arial" panose="020B0604020202020204" pitchFamily="34" charset="0"/>
              <a:buChar char="•"/>
            </a:pPr>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B2BE0EF-C672-83A2-8BB9-2F93F80D9D15}"/>
              </a:ext>
            </a:extLst>
          </p:cNvPr>
          <p:cNvSpPr txBox="1"/>
          <p:nvPr/>
        </p:nvSpPr>
        <p:spPr>
          <a:xfrm>
            <a:off x="9858927" y="2364141"/>
            <a:ext cx="2100828" cy="1231106"/>
          </a:xfrm>
          <a:prstGeom prst="rect">
            <a:avLst/>
          </a:prstGeom>
          <a:noFill/>
        </p:spPr>
        <p:txBody>
          <a:bodyPr wrap="square" lIns="91440" tIns="45720" rIns="91440" bIns="45720" anchor="t">
            <a:spAutoFit/>
          </a:bodyPr>
          <a:lstStyle/>
          <a:p>
            <a:pPr fontAlgn="base"/>
            <a:r>
              <a:rPr lang="en-US" sz="1800">
                <a:solidFill>
                  <a:srgbClr val="000000"/>
                </a:solidFill>
                <a:latin typeface="Franklin Gothic Medium" panose="020B0603020102020204" pitchFamily="34" charset="0"/>
              </a:rPr>
              <a:t>ACES August 5-6!</a:t>
            </a:r>
          </a:p>
          <a:p>
            <a:pPr marL="285750" indent="-285750" fontAlgn="base">
              <a:buFont typeface="Arial" panose="020B0604020202020204" pitchFamily="34" charset="0"/>
              <a:buChar char="•"/>
            </a:pPr>
            <a:r>
              <a:rPr lang="en-US" sz="1400">
                <a:solidFill>
                  <a:srgbClr val="000000"/>
                </a:solidFill>
                <a:latin typeface="Franklin Gothic Medium" panose="020B0603020102020204" pitchFamily="34" charset="0"/>
              </a:rPr>
              <a:t>In person</a:t>
            </a:r>
          </a:p>
          <a:p>
            <a:pPr marL="285750" indent="-285750" fontAlgn="base">
              <a:buFont typeface="Arial" panose="020B0604020202020204" pitchFamily="34" charset="0"/>
              <a:buChar char="•"/>
            </a:pPr>
            <a:r>
              <a:rPr lang="en-US" sz="1400">
                <a:solidFill>
                  <a:srgbClr val="000000"/>
                </a:solidFill>
                <a:latin typeface="Franklin Gothic Medium" panose="020B0603020102020204" pitchFamily="34" charset="0"/>
              </a:rPr>
              <a:t>Ability to attend virtually </a:t>
            </a:r>
          </a:p>
          <a:p>
            <a:pPr fontAlgn="base"/>
            <a:r>
              <a:rPr lang="en-US" sz="1400">
                <a:solidFill>
                  <a:srgbClr val="FF0000"/>
                </a:solidFill>
                <a:latin typeface="Franklin Gothic Medium"/>
              </a:rPr>
              <a:t> </a:t>
            </a:r>
            <a:endParaRPr lang="en-US" sz="1400">
              <a:solidFill>
                <a:srgbClr val="000000"/>
              </a:solidFill>
              <a:latin typeface="Franklin Gothic Medium" panose="020B0603020102020204" pitchFamily="34" charset="0"/>
            </a:endParaRPr>
          </a:p>
        </p:txBody>
      </p:sp>
    </p:spTree>
    <p:extLst>
      <p:ext uri="{BB962C8B-B14F-4D97-AF65-F5344CB8AC3E}">
        <p14:creationId xmlns:p14="http://schemas.microsoft.com/office/powerpoint/2010/main" val="432853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7B2A-7895-1F44-AF51-0DBBEE9E30C5}"/>
              </a:ext>
            </a:extLst>
          </p:cNvPr>
          <p:cNvSpPr>
            <a:spLocks noGrp="1"/>
          </p:cNvSpPr>
          <p:nvPr>
            <p:ph type="ctrTitle"/>
          </p:nvPr>
        </p:nvSpPr>
        <p:spPr>
          <a:xfrm>
            <a:off x="1935351" y="716098"/>
            <a:ext cx="7334529" cy="854080"/>
          </a:xfrm>
        </p:spPr>
        <p:txBody>
          <a:bodyPr/>
          <a:lstStyle/>
          <a:p>
            <a:r>
              <a:rPr lang="en-US">
                <a:latin typeface="Franklin Gothic Medium" panose="020B0603020102020204" pitchFamily="34" charset="0"/>
              </a:rPr>
              <a:t>Thank you!</a:t>
            </a:r>
          </a:p>
        </p:txBody>
      </p:sp>
      <p:sp>
        <p:nvSpPr>
          <p:cNvPr id="3" name="Text Placeholder 2">
            <a:extLst>
              <a:ext uri="{FF2B5EF4-FFF2-40B4-BE49-F238E27FC236}">
                <a16:creationId xmlns:a16="http://schemas.microsoft.com/office/drawing/2014/main" id="{D020BBB7-F742-3A43-B05F-860BE60DFA37}"/>
              </a:ext>
            </a:extLst>
          </p:cNvPr>
          <p:cNvSpPr>
            <a:spLocks noGrp="1"/>
          </p:cNvSpPr>
          <p:nvPr>
            <p:ph type="body" sz="quarter" idx="14"/>
          </p:nvPr>
        </p:nvSpPr>
        <p:spPr>
          <a:xfrm>
            <a:off x="1371600" y="2000262"/>
            <a:ext cx="9289473" cy="1143848"/>
          </a:xfrm>
        </p:spPr>
        <p:txBody>
          <a:bodyPr lIns="0" tIns="0" rIns="0" bIns="0" anchor="t">
            <a:noAutofit/>
          </a:bodyPr>
          <a:lstStyle/>
          <a:p>
            <a:pPr marL="285750" indent="-285750">
              <a:buFont typeface="Wingdings" panose="05000000000000000000" pitchFamily="2" charset="2"/>
              <a:buChar char="§"/>
            </a:pPr>
            <a:r>
              <a:rPr lang="en-US" sz="2000" b="1">
                <a:latin typeface="Franklin Gothic Medium"/>
              </a:rPr>
              <a:t>The next forum will be Wednesday, July 15, 2026 at 7:30 pm ET</a:t>
            </a:r>
          </a:p>
          <a:p>
            <a:pPr marL="742950" lvl="1" indent="-285750"/>
            <a:r>
              <a:rPr lang="en-US" sz="2000">
                <a:solidFill>
                  <a:schemeClr val="bg1"/>
                </a:solidFill>
                <a:latin typeface="Franklin Gothic Medium" panose="020B0603020102020204" pitchFamily="34" charset="0"/>
              </a:rPr>
              <a:t>Theme:  Getting Ready for ACES - Prep and Strategic Planning</a:t>
            </a:r>
          </a:p>
          <a:p>
            <a:pPr marL="285750" indent="-285750">
              <a:buFont typeface="Wingdings" panose="05000000000000000000" pitchFamily="2" charset="2"/>
              <a:buChar char="§"/>
            </a:pPr>
            <a:endParaRPr lang="en-US" sz="2000" b="1">
              <a:latin typeface="Franklin Gothic Medium" panose="020B0603020102020204" pitchFamily="34" charset="0"/>
            </a:endParaRPr>
          </a:p>
          <a:p>
            <a:pPr marL="285750" indent="-285750">
              <a:buFont typeface="Wingdings" panose="05000000000000000000" pitchFamily="2" charset="2"/>
              <a:buChar char="§"/>
            </a:pPr>
            <a:r>
              <a:rPr lang="en-US" sz="2000" b="1">
                <a:latin typeface="Franklin Gothic Medium"/>
              </a:rPr>
              <a:t>Recordings of past forums are available on the Alumni Club Resource Library website: </a:t>
            </a:r>
            <a:r>
              <a:rPr lang="en-US" sz="2000" b="1" i="1">
                <a:latin typeface="Franklin Gothic Medium"/>
                <a:hlinkClick r:id="rId3"/>
              </a:rPr>
              <a:t>https://www.purdueforlife.org/alumni-leaders/clubs/resource-library/</a:t>
            </a:r>
            <a:endParaRPr lang="en-US" sz="2000" b="1" i="1">
              <a:latin typeface="Franklin Gothic Medium"/>
            </a:endParaRPr>
          </a:p>
          <a:p>
            <a:endParaRPr lang="en-US" b="1"/>
          </a:p>
          <a:p>
            <a:endParaRPr lang="en-US" b="1"/>
          </a:p>
          <a:p>
            <a:r>
              <a:rPr lang="en-US"/>
              <a:t>	</a:t>
            </a:r>
          </a:p>
        </p:txBody>
      </p:sp>
      <p:pic>
        <p:nvPicPr>
          <p:cNvPr id="4" name="Picture 3">
            <a:extLst>
              <a:ext uri="{FF2B5EF4-FFF2-40B4-BE49-F238E27FC236}">
                <a16:creationId xmlns:a16="http://schemas.microsoft.com/office/drawing/2014/main" id="{21714ED4-7220-0307-BDF7-78755142B087}"/>
              </a:ext>
            </a:extLst>
          </p:cNvPr>
          <p:cNvPicPr>
            <a:picLocks noChangeAspect="1"/>
          </p:cNvPicPr>
          <p:nvPr/>
        </p:nvPicPr>
        <p:blipFill rotWithShape="1">
          <a:blip r:embed="rId4"/>
          <a:srcRect t="34463" b="17629"/>
          <a:stretch/>
        </p:blipFill>
        <p:spPr>
          <a:xfrm>
            <a:off x="2925184" y="4540525"/>
            <a:ext cx="6104762" cy="2047283"/>
          </a:xfrm>
          <a:prstGeom prst="rect">
            <a:avLst/>
          </a:prstGeom>
        </p:spPr>
      </p:pic>
    </p:spTree>
    <p:extLst>
      <p:ext uri="{BB962C8B-B14F-4D97-AF65-F5344CB8AC3E}">
        <p14:creationId xmlns:p14="http://schemas.microsoft.com/office/powerpoint/2010/main" val="2364672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81246-25EC-1854-5941-938910A22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D5A7A9-F543-D8A5-889E-DEAB55509D38}"/>
              </a:ext>
            </a:extLst>
          </p:cNvPr>
          <p:cNvSpPr>
            <a:spLocks noGrp="1"/>
          </p:cNvSpPr>
          <p:nvPr>
            <p:ph type="ctrTitle"/>
          </p:nvPr>
        </p:nvSpPr>
        <p:spPr>
          <a:xfrm>
            <a:off x="1043553" y="390719"/>
            <a:ext cx="9234309" cy="512448"/>
          </a:xfrm>
        </p:spPr>
        <p:txBody>
          <a:bodyPr/>
          <a:lstStyle/>
          <a:p>
            <a:r>
              <a:rPr lang="en-US">
                <a:solidFill>
                  <a:schemeClr val="accent3"/>
                </a:solidFill>
                <a:latin typeface="Franklin Gothic Medium" panose="020B0603020102020204" pitchFamily="34" charset="0"/>
              </a:rPr>
              <a:t>Purdue University Updates </a:t>
            </a:r>
          </a:p>
        </p:txBody>
      </p:sp>
      <p:sp>
        <p:nvSpPr>
          <p:cNvPr id="4" name="Text Placeholder 3">
            <a:extLst>
              <a:ext uri="{FF2B5EF4-FFF2-40B4-BE49-F238E27FC236}">
                <a16:creationId xmlns:a16="http://schemas.microsoft.com/office/drawing/2014/main" id="{38D0DA5E-C6F4-7B00-0DF7-218199C275FF}"/>
              </a:ext>
            </a:extLst>
          </p:cNvPr>
          <p:cNvSpPr>
            <a:spLocks noGrp="1"/>
          </p:cNvSpPr>
          <p:nvPr>
            <p:ph type="body" sz="quarter" idx="14"/>
          </p:nvPr>
        </p:nvSpPr>
        <p:spPr>
          <a:xfrm>
            <a:off x="384049" y="4073276"/>
            <a:ext cx="5168124" cy="4497345"/>
          </a:xfrm>
        </p:spPr>
        <p:txBody>
          <a:bodyPr lIns="0" tIns="0" rIns="0" bIns="0" anchor="t">
            <a:normAutofit/>
          </a:bodyPr>
          <a:lstStyle/>
          <a:p>
            <a:pPr marL="0" indent="0" algn="l">
              <a:buNone/>
            </a:pPr>
            <a:r>
              <a:rPr lang="en-US" sz="2000" b="1">
                <a:solidFill>
                  <a:srgbClr val="181818"/>
                </a:solidFill>
                <a:latin typeface="Franklin Gothic Medium" panose="020B0603020102020204" pitchFamily="34" charset="0"/>
                <a:ea typeface="Times New Roman" panose="02020603050405020304" pitchFamily="18" charset="0"/>
              </a:rPr>
              <a:t>Connect the Next Generation of Boilermakers!</a:t>
            </a:r>
          </a:p>
          <a:p>
            <a:r>
              <a:rPr lang="en-US" sz="2000">
                <a:solidFill>
                  <a:srgbClr val="181818"/>
                </a:solidFill>
                <a:latin typeface="Franklin Gothic Medium" panose="020B0603020102020204" pitchFamily="34" charset="0"/>
                <a:ea typeface="Times New Roman" panose="02020603050405020304" pitchFamily="18" charset="0"/>
              </a:rPr>
              <a:t>Visit</a:t>
            </a:r>
            <a:r>
              <a:rPr lang="en-US" sz="2000">
                <a:solidFill>
                  <a:srgbClr val="181818"/>
                </a:solidFill>
                <a:effectLst/>
                <a:latin typeface="Franklin Gothic Medium" panose="020B0603020102020204" pitchFamily="34" charset="0"/>
                <a:ea typeface="Times New Roman" panose="02020603050405020304" pitchFamily="18" charset="0"/>
              </a:rPr>
              <a:t> </a:t>
            </a:r>
            <a:r>
              <a:rPr lang="en-US" sz="2000">
                <a:solidFill>
                  <a:srgbClr val="0070C0"/>
                </a:solidFill>
                <a:effectLst/>
                <a:latin typeface="Franklin Gothic Medium" panose="020B06030201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Hire Purdue</a:t>
            </a:r>
            <a:endParaRPr lang="en-US" sz="2000">
              <a:solidFill>
                <a:srgbClr val="181818"/>
              </a:solidFill>
              <a:effectLst/>
              <a:latin typeface="Franklin Gothic Medium" panose="020B0603020102020204" pitchFamily="34" charset="0"/>
              <a:ea typeface="Times New Roman" panose="02020603050405020304" pitchFamily="18" charset="0"/>
            </a:endParaRPr>
          </a:p>
          <a:p>
            <a:pPr algn="l"/>
            <a:r>
              <a:rPr lang="en-US" sz="2000">
                <a:solidFill>
                  <a:srgbClr val="181818"/>
                </a:solidFill>
                <a:latin typeface="Franklin Gothic Medium" panose="020B0603020102020204" pitchFamily="34" charset="0"/>
                <a:ea typeface="Times New Roman" panose="02020603050405020304" pitchFamily="18" charset="0"/>
              </a:rPr>
              <a:t>Share </a:t>
            </a:r>
            <a:r>
              <a:rPr lang="en-US" sz="2000">
                <a:solidFill>
                  <a:srgbClr val="000000"/>
                </a:solidFill>
                <a:latin typeface="Franklin Gothic Medium" panose="020B06030201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Learning </a:t>
            </a:r>
            <a:r>
              <a:rPr lang="en-US" sz="2000">
                <a:solidFill>
                  <a:srgbClr val="0070C0"/>
                </a:solidFill>
                <a:latin typeface="Franklin Gothic Medium" panose="020B06030201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Opportunities</a:t>
            </a:r>
            <a:endParaRPr lang="en-US" sz="2000">
              <a:solidFill>
                <a:srgbClr val="0070C0"/>
              </a:solidFill>
              <a:latin typeface="Franklin Gothic Medium" panose="020B0603020102020204" pitchFamily="34" charset="0"/>
              <a:ea typeface="Times New Roman" panose="02020603050405020304" pitchFamily="18" charset="0"/>
            </a:endParaRPr>
          </a:p>
          <a:p>
            <a:pPr algn="l"/>
            <a:r>
              <a:rPr lang="en-US" sz="2000">
                <a:effectLst/>
                <a:latin typeface="Franklin Gothic Medium" panose="020B0603020102020204" pitchFamily="34" charset="0"/>
                <a:ea typeface="Times New Roman" panose="02020603050405020304" pitchFamily="18" charset="0"/>
              </a:rPr>
              <a:t>Ready to Recruit? Connect with the </a:t>
            </a:r>
            <a:r>
              <a:rPr lang="en-US" sz="2000">
                <a:solidFill>
                  <a:srgbClr val="0070C0"/>
                </a:solidFill>
                <a:effectLst/>
                <a:latin typeface="Franklin Gothic Medium" panose="020B06030201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Employment Strategies </a:t>
            </a:r>
            <a:r>
              <a:rPr lang="en-US" sz="2000">
                <a:solidFill>
                  <a:srgbClr val="0070C0"/>
                </a:solidFill>
                <a:latin typeface="Franklin Gothic Medium" panose="020B06030201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Team</a:t>
            </a:r>
            <a:r>
              <a:rPr lang="en-US" sz="2000">
                <a:solidFill>
                  <a:srgbClr val="0070C0"/>
                </a:solidFill>
                <a:effectLst/>
                <a:latin typeface="Franklin Gothic Medium" panose="020B06030201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 </a:t>
            </a:r>
            <a:endParaRPr lang="en-US" sz="2000">
              <a:solidFill>
                <a:srgbClr val="0070C0"/>
              </a:solidFill>
              <a:effectLst/>
              <a:latin typeface="Franklin Gothic Medium" panose="020B0603020102020204" pitchFamily="34" charset="0"/>
              <a:ea typeface="Times New Roman" panose="02020603050405020304" pitchFamily="18" charset="0"/>
            </a:endParaRPr>
          </a:p>
          <a:p>
            <a:pPr algn="l"/>
            <a:endParaRPr lang="en-US" sz="2000" b="1">
              <a:solidFill>
                <a:srgbClr val="181818"/>
              </a:solidFill>
              <a:latin typeface="Franklin Gothic Medium" panose="020B0603020102020204" pitchFamily="34" charset="0"/>
              <a:ea typeface="Times New Roman" panose="02020603050405020304" pitchFamily="18" charset="0"/>
            </a:endParaRPr>
          </a:p>
        </p:txBody>
      </p:sp>
      <p:pic>
        <p:nvPicPr>
          <p:cNvPr id="6" name="Picture 5">
            <a:extLst>
              <a:ext uri="{FF2B5EF4-FFF2-40B4-BE49-F238E27FC236}">
                <a16:creationId xmlns:a16="http://schemas.microsoft.com/office/drawing/2014/main" id="{64CFBA38-5284-DEC3-10CB-0145090D8485}"/>
              </a:ext>
            </a:extLst>
          </p:cNvPr>
          <p:cNvPicPr>
            <a:picLocks noChangeAspect="1"/>
          </p:cNvPicPr>
          <p:nvPr/>
        </p:nvPicPr>
        <p:blipFill>
          <a:blip r:embed="rId6"/>
          <a:stretch>
            <a:fillRect/>
          </a:stretch>
        </p:blipFill>
        <p:spPr>
          <a:xfrm>
            <a:off x="8856446" y="5072044"/>
            <a:ext cx="3335554" cy="1807355"/>
          </a:xfrm>
          <a:prstGeom prst="rect">
            <a:avLst/>
          </a:prstGeom>
        </p:spPr>
      </p:pic>
      <p:sp>
        <p:nvSpPr>
          <p:cNvPr id="10" name="TextBox 9">
            <a:extLst>
              <a:ext uri="{FF2B5EF4-FFF2-40B4-BE49-F238E27FC236}">
                <a16:creationId xmlns:a16="http://schemas.microsoft.com/office/drawing/2014/main" id="{8067FB2F-187C-FEA9-F6B2-F38ECAADF076}"/>
              </a:ext>
            </a:extLst>
          </p:cNvPr>
          <p:cNvSpPr txBox="1"/>
          <p:nvPr/>
        </p:nvSpPr>
        <p:spPr>
          <a:xfrm>
            <a:off x="5887452" y="1009734"/>
            <a:ext cx="5725427" cy="4985980"/>
          </a:xfrm>
          <a:prstGeom prst="rect">
            <a:avLst/>
          </a:prstGeom>
          <a:noFill/>
        </p:spPr>
        <p:txBody>
          <a:bodyPr wrap="square">
            <a:spAutoFit/>
          </a:bodyPr>
          <a:lstStyle/>
          <a:p>
            <a:pPr algn="l">
              <a:buNone/>
            </a:pPr>
            <a:r>
              <a:rPr lang="en-US" sz="2000" b="1" i="0">
                <a:solidFill>
                  <a:srgbClr val="424242"/>
                </a:solidFill>
                <a:effectLst/>
                <a:latin typeface="Franklin Gothic Medium" panose="020B0603020102020204" pitchFamily="34" charset="0"/>
              </a:rPr>
              <a:t>Moving up on the rankings</a:t>
            </a:r>
          </a:p>
          <a:p>
            <a:pPr algn="l">
              <a:buNone/>
            </a:pPr>
            <a:r>
              <a:rPr lang="en-US" sz="2000" b="1" i="0">
                <a:solidFill>
                  <a:srgbClr val="424242"/>
                </a:solidFill>
                <a:effectLst/>
                <a:latin typeface="Franklin Gothic Medium" panose="020B0603020102020204" pitchFamily="34" charset="0"/>
              </a:rPr>
              <a:t>No. 1 public university in Indiana: </a:t>
            </a:r>
            <a:r>
              <a:rPr lang="en-US" sz="2000" i="0">
                <a:solidFill>
                  <a:srgbClr val="424242"/>
                </a:solidFill>
                <a:effectLst/>
                <a:latin typeface="Franklin Gothic Medium" panose="020B0603020102020204" pitchFamily="34" charset="0"/>
              </a:rPr>
              <a:t>Purdue ranks as Indiana’s top public university per the </a:t>
            </a:r>
            <a:r>
              <a:rPr lang="en-US" sz="2000" u="sng">
                <a:solidFill>
                  <a:srgbClr val="0070C0"/>
                </a:solidFill>
                <a:effectLst/>
                <a:latin typeface="Franklin Gothic Medium" panose="020B060302010202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inaugural Subject100</a:t>
            </a:r>
            <a:r>
              <a:rPr lang="en-US" sz="2000" i="0">
                <a:solidFill>
                  <a:srgbClr val="424242"/>
                </a:solidFill>
                <a:effectLst/>
                <a:latin typeface="Franklin Gothic Medium" panose="020B0603020102020204" pitchFamily="34" charset="0"/>
              </a:rPr>
              <a:t> placing No. 17 among U.S. public universities and No. 66 overall, highlighting the strong value of the Boilermaker experience.</a:t>
            </a:r>
          </a:p>
          <a:p>
            <a:pPr algn="l">
              <a:buNone/>
            </a:pPr>
            <a:endParaRPr lang="en-US" sz="2000" i="0">
              <a:solidFill>
                <a:srgbClr val="424242"/>
              </a:solidFill>
              <a:effectLst/>
              <a:latin typeface="Franklin Gothic Medium" panose="020B0603020102020204" pitchFamily="34" charset="0"/>
            </a:endParaRPr>
          </a:p>
          <a:p>
            <a:pPr algn="l">
              <a:buNone/>
            </a:pPr>
            <a:r>
              <a:rPr lang="en-US" sz="2000" b="1">
                <a:solidFill>
                  <a:srgbClr val="424242"/>
                </a:solidFill>
                <a:latin typeface="Franklin Gothic Medium" panose="020B0603020102020204" pitchFamily="34" charset="0"/>
              </a:rPr>
              <a:t>Purdue’s global rise: </a:t>
            </a:r>
            <a:r>
              <a:rPr lang="en-US" sz="2000">
                <a:solidFill>
                  <a:srgbClr val="424242"/>
                </a:solidFill>
                <a:latin typeface="Franklin Gothic Medium" panose="020B0603020102020204" pitchFamily="34" charset="0"/>
              </a:rPr>
              <a:t>Purdue climbed to No. 88 in the 2026 QS World University Rankings—its highest in 15 years—with a Top 25 U.S. ranking, No. 9 among public universities, No. 7 in the Big Ten, and No. 1 in Indiana, driven by major gains in employer reputation and a 35-spot jump in employment outcomes.</a:t>
            </a:r>
          </a:p>
          <a:p>
            <a:pPr algn="l">
              <a:buNone/>
            </a:pPr>
            <a:endParaRPr lang="en-US" b="0" i="0">
              <a:solidFill>
                <a:srgbClr val="424242"/>
              </a:solidFill>
              <a:effectLst/>
              <a:latin typeface="Franklin Gothic Medium" panose="020B0603020102020204" pitchFamily="34" charset="0"/>
            </a:endParaRPr>
          </a:p>
          <a:p>
            <a:pPr algn="l">
              <a:buNone/>
            </a:pPr>
            <a:endParaRPr lang="en-US" sz="2000">
              <a:latin typeface="Franklin Gothic Medium" panose="020B0603020102020204" pitchFamily="34" charset="0"/>
            </a:endParaRPr>
          </a:p>
        </p:txBody>
      </p:sp>
      <p:pic>
        <p:nvPicPr>
          <p:cNvPr id="7" name="Picture 6">
            <a:extLst>
              <a:ext uri="{FF2B5EF4-FFF2-40B4-BE49-F238E27FC236}">
                <a16:creationId xmlns:a16="http://schemas.microsoft.com/office/drawing/2014/main" id="{2C00A739-6E9A-457E-0915-0F3D879A331F}"/>
              </a:ext>
            </a:extLst>
          </p:cNvPr>
          <p:cNvPicPr>
            <a:picLocks noChangeAspect="1"/>
          </p:cNvPicPr>
          <p:nvPr/>
        </p:nvPicPr>
        <p:blipFill>
          <a:blip r:embed="rId8"/>
          <a:stretch>
            <a:fillRect/>
          </a:stretch>
        </p:blipFill>
        <p:spPr>
          <a:xfrm>
            <a:off x="1902193" y="1673468"/>
            <a:ext cx="2057160" cy="2189879"/>
          </a:xfrm>
          <a:prstGeom prst="rect">
            <a:avLst/>
          </a:prstGeom>
        </p:spPr>
      </p:pic>
      <p:sp>
        <p:nvSpPr>
          <p:cNvPr id="14" name="Subtitle 13">
            <a:extLst>
              <a:ext uri="{FF2B5EF4-FFF2-40B4-BE49-F238E27FC236}">
                <a16:creationId xmlns:a16="http://schemas.microsoft.com/office/drawing/2014/main" id="{ED0B6293-B3F5-8652-4D3B-7F998924F929}"/>
              </a:ext>
            </a:extLst>
          </p:cNvPr>
          <p:cNvSpPr>
            <a:spLocks noGrp="1"/>
          </p:cNvSpPr>
          <p:nvPr>
            <p:ph type="subTitle" idx="1"/>
          </p:nvPr>
        </p:nvSpPr>
        <p:spPr>
          <a:xfrm>
            <a:off x="1043553" y="1226793"/>
            <a:ext cx="3802767" cy="236746"/>
          </a:xfrm>
        </p:spPr>
        <p:txBody>
          <a:bodyPr/>
          <a:lstStyle/>
          <a:p>
            <a:pPr algn="ctr"/>
            <a:r>
              <a:rPr lang="en-US"/>
              <a:t>Hire Purdue Initiative </a:t>
            </a:r>
          </a:p>
        </p:txBody>
      </p:sp>
    </p:spTree>
    <p:extLst>
      <p:ext uri="{BB962C8B-B14F-4D97-AF65-F5344CB8AC3E}">
        <p14:creationId xmlns:p14="http://schemas.microsoft.com/office/powerpoint/2010/main" val="2609519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3DEF3-4EA0-BBB5-1FD6-7ECE31BD5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8F73D-C9EF-B1EC-7A85-ED777EF2C3CD}"/>
              </a:ext>
            </a:extLst>
          </p:cNvPr>
          <p:cNvSpPr>
            <a:spLocks noGrp="1"/>
          </p:cNvSpPr>
          <p:nvPr>
            <p:ph type="ctrTitle"/>
          </p:nvPr>
        </p:nvSpPr>
        <p:spPr>
          <a:xfrm>
            <a:off x="1043553" y="390719"/>
            <a:ext cx="9234309" cy="512448"/>
          </a:xfrm>
        </p:spPr>
        <p:txBody>
          <a:bodyPr/>
          <a:lstStyle/>
          <a:p>
            <a:r>
              <a:rPr lang="en-US">
                <a:latin typeface="Franklin Gothic Medium" panose="020B0603020102020204" pitchFamily="34" charset="0"/>
              </a:rPr>
              <a:t>Purdue for Life Updates</a:t>
            </a:r>
          </a:p>
        </p:txBody>
      </p:sp>
      <p:sp>
        <p:nvSpPr>
          <p:cNvPr id="4" name="Text Placeholder 3">
            <a:extLst>
              <a:ext uri="{FF2B5EF4-FFF2-40B4-BE49-F238E27FC236}">
                <a16:creationId xmlns:a16="http://schemas.microsoft.com/office/drawing/2014/main" id="{7943A5F8-ABB1-51B5-C718-F8412D309893}"/>
              </a:ext>
            </a:extLst>
          </p:cNvPr>
          <p:cNvSpPr>
            <a:spLocks noGrp="1"/>
          </p:cNvSpPr>
          <p:nvPr>
            <p:ph type="body" sz="quarter" idx="14"/>
          </p:nvPr>
        </p:nvSpPr>
        <p:spPr>
          <a:xfrm>
            <a:off x="576109" y="2111275"/>
            <a:ext cx="6763154" cy="4497345"/>
          </a:xfrm>
        </p:spPr>
        <p:txBody>
          <a:bodyPr lIns="0" tIns="0" rIns="0" bIns="0" anchor="t">
            <a:normAutofit/>
          </a:bodyPr>
          <a:lstStyle/>
          <a:p>
            <a:pPr marL="274320" marR="0" lvl="0" indent="-274320" algn="l" defTabSz="457200">
              <a:lnSpc>
                <a:spcPct val="100000"/>
              </a:lnSpc>
              <a:spcBef>
                <a:spcPts val="0"/>
              </a:spcBef>
              <a:spcAft>
                <a:spcPts val="0"/>
              </a:spcAft>
              <a:buClrTx/>
              <a:buSzTx/>
              <a:buFont typeface="Wingdings" charset="2"/>
              <a:buChar char="§"/>
              <a:tabLst/>
              <a:defRPr/>
            </a:pPr>
            <a:r>
              <a:rPr lang="en-US" sz="2000" b="1">
                <a:latin typeface="Franklin Gothic Medium"/>
              </a:rPr>
              <a:t>Structure: </a:t>
            </a:r>
            <a:r>
              <a:rPr lang="en-US" sz="2000">
                <a:latin typeface="Franklin Gothic Medium"/>
              </a:rPr>
              <a:t>18 full-ride scholarship endowments—one for each varsity sport—funded at $1.25M each.</a:t>
            </a:r>
          </a:p>
          <a:p>
            <a:pPr marL="274320" marR="0" lvl="0" indent="-274320" algn="l" defTabSz="457200">
              <a:lnSpc>
                <a:spcPct val="100000"/>
              </a:lnSpc>
              <a:spcBef>
                <a:spcPts val="0"/>
              </a:spcBef>
              <a:spcAft>
                <a:spcPts val="0"/>
              </a:spcAft>
              <a:buClrTx/>
              <a:buSzTx/>
              <a:buFont typeface="Wingdings" charset="2"/>
              <a:buChar char="§"/>
              <a:tabLst/>
              <a:defRPr/>
            </a:pPr>
            <a:r>
              <a:rPr lang="en-US" sz="2000" b="1">
                <a:latin typeface="Franklin Gothic Medium"/>
              </a:rPr>
              <a:t>Early Momentum: </a:t>
            </a:r>
            <a:r>
              <a:rPr lang="en-US" sz="2000">
                <a:latin typeface="Franklin Gothic Medium"/>
              </a:rPr>
              <a:t>$5M in commitments secured to date, including a $2.5M lead gift from alumna, author, and former swimmer Susan (Wolfle) Stoker.</a:t>
            </a:r>
          </a:p>
          <a:p>
            <a:pPr marL="274320" marR="0" lvl="0" indent="-274320" algn="l" defTabSz="457200">
              <a:lnSpc>
                <a:spcPct val="100000"/>
              </a:lnSpc>
              <a:spcBef>
                <a:spcPts val="0"/>
              </a:spcBef>
              <a:spcAft>
                <a:spcPts val="0"/>
              </a:spcAft>
              <a:buClrTx/>
              <a:buSzTx/>
              <a:buFont typeface="Wingdings" charset="2"/>
              <a:buChar char="§"/>
              <a:tabLst/>
              <a:defRPr/>
            </a:pPr>
            <a:r>
              <a:rPr lang="en-US" sz="2000" b="1">
                <a:latin typeface="Franklin Gothic Medium"/>
              </a:rPr>
              <a:t>Strategic Positioning: </a:t>
            </a:r>
            <a:r>
              <a:rPr lang="en-US" sz="2000">
                <a:latin typeface="Franklin Gothic Medium"/>
              </a:rPr>
              <a:t>Aligns Purdue Athletics with the evolving shift toward roster-based models, enabling expanded scholarship opportunities while sustaining investment in the student-athlete experience.</a:t>
            </a:r>
          </a:p>
        </p:txBody>
      </p:sp>
      <p:pic>
        <p:nvPicPr>
          <p:cNvPr id="6" name="Picture 5">
            <a:extLst>
              <a:ext uri="{FF2B5EF4-FFF2-40B4-BE49-F238E27FC236}">
                <a16:creationId xmlns:a16="http://schemas.microsoft.com/office/drawing/2014/main" id="{97A2C855-917D-F1B4-05C3-BE6D5E852839}"/>
              </a:ext>
            </a:extLst>
          </p:cNvPr>
          <p:cNvPicPr>
            <a:picLocks noChangeAspect="1"/>
          </p:cNvPicPr>
          <p:nvPr/>
        </p:nvPicPr>
        <p:blipFill>
          <a:blip r:embed="rId3"/>
          <a:stretch>
            <a:fillRect/>
          </a:stretch>
        </p:blipFill>
        <p:spPr>
          <a:xfrm>
            <a:off x="7820526" y="2668035"/>
            <a:ext cx="3568945" cy="2242307"/>
          </a:xfrm>
          <a:prstGeom prst="rect">
            <a:avLst/>
          </a:prstGeom>
        </p:spPr>
      </p:pic>
      <p:sp>
        <p:nvSpPr>
          <p:cNvPr id="11" name="TextBox 10">
            <a:extLst>
              <a:ext uri="{FF2B5EF4-FFF2-40B4-BE49-F238E27FC236}">
                <a16:creationId xmlns:a16="http://schemas.microsoft.com/office/drawing/2014/main" id="{257EF60F-78B3-E989-E3E9-0DCE65FC42D4}"/>
              </a:ext>
            </a:extLst>
          </p:cNvPr>
          <p:cNvSpPr txBox="1"/>
          <p:nvPr/>
        </p:nvSpPr>
        <p:spPr>
          <a:xfrm>
            <a:off x="576109" y="1153278"/>
            <a:ext cx="10685449" cy="707886"/>
          </a:xfrm>
          <a:prstGeom prst="rect">
            <a:avLst/>
          </a:prstGeom>
          <a:noFill/>
        </p:spPr>
        <p:txBody>
          <a:bodyPr wrap="square">
            <a:spAutoFit/>
          </a:bodyPr>
          <a:lstStyle/>
          <a:p>
            <a:pPr marL="0" marR="0" lvl="0" indent="0" algn="l" defTabSz="457200">
              <a:lnSpc>
                <a:spcPct val="100000"/>
              </a:lnSpc>
              <a:spcBef>
                <a:spcPts val="0"/>
              </a:spcBef>
              <a:spcAft>
                <a:spcPts val="0"/>
              </a:spcAft>
              <a:buClrTx/>
              <a:buSzTx/>
              <a:buNone/>
              <a:tabLst/>
              <a:defRPr/>
            </a:pPr>
            <a:r>
              <a:rPr lang="en-US" sz="2000" b="1">
                <a:latin typeface="Franklin Gothic Medium"/>
              </a:rPr>
              <a:t>Purdue Athletics has introduced the Cathy Wright-Eger Legacy of Leadership Program, a $22.5M scholarship endowment initiative honoring a key figure in its history.</a:t>
            </a:r>
          </a:p>
        </p:txBody>
      </p:sp>
    </p:spTree>
    <p:extLst>
      <p:ext uri="{BB962C8B-B14F-4D97-AF65-F5344CB8AC3E}">
        <p14:creationId xmlns:p14="http://schemas.microsoft.com/office/powerpoint/2010/main" val="1330709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9204C-1243-05DA-9263-74EC722F88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F1275-B55E-9757-2FF3-A1B50009A046}"/>
              </a:ext>
            </a:extLst>
          </p:cNvPr>
          <p:cNvSpPr>
            <a:spLocks noGrp="1"/>
          </p:cNvSpPr>
          <p:nvPr>
            <p:ph type="ctrTitle"/>
          </p:nvPr>
        </p:nvSpPr>
        <p:spPr>
          <a:xfrm>
            <a:off x="1043553" y="390719"/>
            <a:ext cx="9234309" cy="512448"/>
          </a:xfrm>
        </p:spPr>
        <p:txBody>
          <a:bodyPr/>
          <a:lstStyle/>
          <a:p>
            <a:r>
              <a:rPr lang="en-US">
                <a:latin typeface="Franklin Gothic Medium" panose="020B0603020102020204" pitchFamily="34" charset="0"/>
              </a:rPr>
              <a:t>Purdue Alumni Clubs Forum</a:t>
            </a:r>
          </a:p>
        </p:txBody>
      </p:sp>
      <p:sp>
        <p:nvSpPr>
          <p:cNvPr id="3" name="Subtitle 2">
            <a:extLst>
              <a:ext uri="{FF2B5EF4-FFF2-40B4-BE49-F238E27FC236}">
                <a16:creationId xmlns:a16="http://schemas.microsoft.com/office/drawing/2014/main" id="{A62C1289-B03C-7F95-C716-94A2B274A01D}"/>
              </a:ext>
            </a:extLst>
          </p:cNvPr>
          <p:cNvSpPr>
            <a:spLocks noGrp="1"/>
          </p:cNvSpPr>
          <p:nvPr>
            <p:ph type="subTitle" idx="1"/>
          </p:nvPr>
        </p:nvSpPr>
        <p:spPr>
          <a:xfrm>
            <a:off x="802560" y="1009734"/>
            <a:ext cx="7288495" cy="369332"/>
          </a:xfrm>
        </p:spPr>
        <p:txBody>
          <a:bodyPr/>
          <a:lstStyle/>
          <a:p>
            <a:r>
              <a:rPr lang="en-US" sz="2400">
                <a:latin typeface="Franklin Gothic Medium" panose="020B0603020102020204" pitchFamily="34" charset="0"/>
              </a:rPr>
              <a:t>Purdue for Life Updates</a:t>
            </a:r>
          </a:p>
        </p:txBody>
      </p:sp>
      <p:sp>
        <p:nvSpPr>
          <p:cNvPr id="4" name="Text Placeholder 3">
            <a:extLst>
              <a:ext uri="{FF2B5EF4-FFF2-40B4-BE49-F238E27FC236}">
                <a16:creationId xmlns:a16="http://schemas.microsoft.com/office/drawing/2014/main" id="{53083A00-E06A-145D-9DE6-109E36A8D261}"/>
              </a:ext>
            </a:extLst>
          </p:cNvPr>
          <p:cNvSpPr>
            <a:spLocks noGrp="1"/>
          </p:cNvSpPr>
          <p:nvPr>
            <p:ph type="body" sz="quarter" idx="14"/>
          </p:nvPr>
        </p:nvSpPr>
        <p:spPr>
          <a:xfrm>
            <a:off x="576109" y="1257402"/>
            <a:ext cx="11113662" cy="4497345"/>
          </a:xfrm>
        </p:spPr>
        <p:txBody>
          <a:bodyPr lIns="0" tIns="0" rIns="0" bIns="0" anchor="t">
            <a:normAutofit/>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000" b="1">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200" b="1" i="0" u="none" strike="noStrike" kern="1200" cap="none" spc="0" normalizeH="0" baseline="0" noProof="0">
                <a:ln>
                  <a:noFill/>
                </a:ln>
                <a:effectLst/>
                <a:uLnTx/>
                <a:uFillTx/>
                <a:latin typeface="Franklin Gothic Medium" panose="020B0603020102020204" pitchFamily="34" charset="0"/>
                <a:ea typeface="+mn-ea"/>
                <a:cs typeface="+mn-cs"/>
              </a:rPr>
              <a:t>Grandparents University</a:t>
            </a:r>
          </a:p>
          <a:p>
            <a:pPr marL="457200" marR="0" lvl="1" indent="-228600" algn="l" defTabSz="914400" rtl="0" eaLnBrk="1" fontAlgn="auto" latinLnBrk="0" hangingPunct="1">
              <a:lnSpc>
                <a:spcPct val="100000"/>
              </a:lnSpc>
              <a:spcBef>
                <a:spcPts val="1000"/>
              </a:spcBef>
              <a:spcAft>
                <a:spcPts val="0"/>
              </a:spcAft>
              <a:buClr>
                <a:srgbClr val="555960"/>
              </a:buClr>
              <a:buSzTx/>
              <a:buFont typeface="Arial" charset="2"/>
              <a:buChar char="•"/>
              <a:tabLst/>
              <a:defRPr/>
            </a:pPr>
            <a:r>
              <a:rPr kumimoji="0" lang="en-US" sz="2000" b="0" i="0" u="none" strike="noStrike" kern="1200" cap="none" spc="0" normalizeH="0" baseline="0" noProof="0">
                <a:ln>
                  <a:noFill/>
                </a:ln>
                <a:solidFill>
                  <a:schemeClr val="bg1"/>
                </a:solidFill>
                <a:effectLst/>
                <a:uLnTx/>
                <a:uFillTx/>
                <a:latin typeface="Franklin Gothic Medium"/>
                <a:ea typeface="+mn-ea"/>
                <a:cs typeface="+mn-cs"/>
              </a:rPr>
              <a:t>July </a:t>
            </a:r>
            <a:r>
              <a:rPr lang="en-US" sz="2000">
                <a:solidFill>
                  <a:schemeClr val="bg1"/>
                </a:solidFill>
                <a:latin typeface="Franklin Gothic Medium"/>
              </a:rPr>
              <a:t>16</a:t>
            </a:r>
            <a:r>
              <a:rPr kumimoji="0" lang="en-US" sz="2000" b="0" i="0" u="none" strike="noStrike" kern="1200" cap="none" spc="0" normalizeH="0" baseline="0" noProof="0">
                <a:ln>
                  <a:noFill/>
                </a:ln>
                <a:solidFill>
                  <a:schemeClr val="bg1"/>
                </a:solidFill>
                <a:effectLst/>
                <a:uLnTx/>
                <a:uFillTx/>
                <a:latin typeface="Franklin Gothic Medium"/>
                <a:ea typeface="+mn-ea"/>
                <a:cs typeface="+mn-cs"/>
              </a:rPr>
              <a:t> &amp; </a:t>
            </a:r>
            <a:r>
              <a:rPr lang="en-US" sz="2000">
                <a:solidFill>
                  <a:schemeClr val="bg1"/>
                </a:solidFill>
                <a:latin typeface="Franklin Gothic Medium"/>
              </a:rPr>
              <a:t>17</a:t>
            </a:r>
            <a:r>
              <a:rPr kumimoji="0" lang="en-US" sz="2000" b="0" i="0" u="none" strike="noStrike" kern="1200" cap="none" spc="0" normalizeH="0" baseline="0" noProof="0">
                <a:ln>
                  <a:noFill/>
                </a:ln>
                <a:solidFill>
                  <a:schemeClr val="bg1"/>
                </a:solidFill>
                <a:effectLst/>
                <a:uLnTx/>
                <a:uFillTx/>
                <a:latin typeface="Franklin Gothic Medium"/>
                <a:ea typeface="+mn-ea"/>
                <a:cs typeface="+mn-cs"/>
              </a:rPr>
              <a:t> and July </a:t>
            </a:r>
            <a:r>
              <a:rPr lang="en-US" sz="2000">
                <a:solidFill>
                  <a:schemeClr val="bg1"/>
                </a:solidFill>
                <a:latin typeface="Franklin Gothic Medium"/>
              </a:rPr>
              <a:t>23</a:t>
            </a:r>
            <a:r>
              <a:rPr kumimoji="0" lang="en-US" sz="2000" b="0" i="0" u="none" strike="noStrike" kern="1200" cap="none" spc="0" normalizeH="0" baseline="0" noProof="0">
                <a:ln>
                  <a:noFill/>
                </a:ln>
                <a:solidFill>
                  <a:schemeClr val="bg1"/>
                </a:solidFill>
                <a:effectLst/>
                <a:uLnTx/>
                <a:uFillTx/>
                <a:latin typeface="Franklin Gothic Medium"/>
                <a:ea typeface="+mn-ea"/>
                <a:cs typeface="+mn-cs"/>
              </a:rPr>
              <a:t> &amp; </a:t>
            </a:r>
            <a:r>
              <a:rPr lang="en-US" sz="2000">
                <a:solidFill>
                  <a:schemeClr val="bg1"/>
                </a:solidFill>
                <a:latin typeface="Franklin Gothic Medium"/>
              </a:rPr>
              <a:t>24</a:t>
            </a:r>
            <a:endParaRPr lang="en-US" sz="2000" b="0" i="0" u="none" strike="noStrike" kern="1200" cap="none" spc="0" normalizeH="0" baseline="0" noProof="0">
              <a:ln>
                <a:noFill/>
              </a:ln>
              <a:solidFill>
                <a:schemeClr val="bg1"/>
              </a:solidFill>
              <a:effectLst/>
              <a:uLnTx/>
              <a:uFillTx/>
              <a:latin typeface="Franklin Gothic Medium"/>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charset="2"/>
              <a:buChar char="•"/>
              <a:tabLst/>
              <a:defRPr/>
            </a:pPr>
            <a:r>
              <a:rPr lang="en-US" sz="2000">
                <a:solidFill>
                  <a:schemeClr val="bg1"/>
                </a:solidFill>
                <a:latin typeface="Franklin Gothic Medium" panose="020B0603020102020204" pitchFamily="34" charset="0"/>
              </a:rPr>
              <a:t>Designed for grandparents and grandchildren ages 7-14</a:t>
            </a:r>
          </a:p>
          <a:p>
            <a:pPr lvl="2">
              <a:buClr>
                <a:srgbClr val="555960"/>
              </a:buClr>
              <a:buFont typeface="Arial" charset="2"/>
              <a:buChar char="•"/>
              <a:defRPr/>
            </a:pPr>
            <a:r>
              <a:rPr lang="en-US" sz="2000">
                <a:solidFill>
                  <a:schemeClr val="bg1"/>
                </a:solidFill>
                <a:latin typeface="Franklin Gothic Medium" panose="020B0603020102020204" pitchFamily="34" charset="0"/>
              </a:rPr>
              <a:t>Field trips</a:t>
            </a:r>
          </a:p>
          <a:p>
            <a:pPr lvl="2">
              <a:buClr>
                <a:srgbClr val="555960"/>
              </a:buClr>
              <a:buFont typeface="Arial" charset="2"/>
              <a:buChar char="•"/>
              <a:defRPr/>
            </a:pPr>
            <a:r>
              <a:rPr lang="en-US" sz="2000" b="0" i="0">
                <a:solidFill>
                  <a:schemeClr val="bg1"/>
                </a:solidFill>
                <a:effectLst/>
                <a:latin typeface="Franklin Gothic Medium" panose="020B0603020102020204" pitchFamily="34" charset="0"/>
              </a:rPr>
              <a:t>Two half-day class sessions</a:t>
            </a:r>
          </a:p>
          <a:p>
            <a:pPr lvl="2">
              <a:buClr>
                <a:srgbClr val="555960"/>
              </a:buClr>
              <a:buFont typeface="Arial" charset="2"/>
              <a:buChar char="•"/>
              <a:defRPr/>
            </a:pPr>
            <a:r>
              <a:rPr lang="en-US" sz="2000" b="0" i="0">
                <a:solidFill>
                  <a:schemeClr val="bg1"/>
                </a:solidFill>
                <a:effectLst/>
                <a:latin typeface="Franklin Gothic Medium" panose="020B0603020102020204" pitchFamily="34" charset="0"/>
              </a:rPr>
              <a:t>Evening bl</a:t>
            </a:r>
            <a:r>
              <a:rPr lang="en-US" sz="2000">
                <a:solidFill>
                  <a:schemeClr val="bg1"/>
                </a:solidFill>
                <a:latin typeface="Franklin Gothic Medium" panose="020B0603020102020204" pitchFamily="34" charset="0"/>
              </a:rPr>
              <a:t>ock party</a:t>
            </a:r>
          </a:p>
          <a:p>
            <a:pPr lvl="2">
              <a:buClr>
                <a:srgbClr val="555960"/>
              </a:buClr>
              <a:buFont typeface="Arial" charset="2"/>
              <a:buChar char="•"/>
              <a:defRPr/>
            </a:pPr>
            <a:r>
              <a:rPr lang="en-US" sz="2000" b="0" i="0">
                <a:solidFill>
                  <a:schemeClr val="bg1"/>
                </a:solidFill>
                <a:effectLst/>
                <a:latin typeface="Franklin Gothic Medium" panose="020B0603020102020204" pitchFamily="34" charset="0"/>
              </a:rPr>
              <a:t>“Graduation” in Elliott Hall of Music</a:t>
            </a:r>
          </a:p>
          <a:p>
            <a:pPr marL="457200" marR="0" lvl="1" indent="-228600" algn="l" defTabSz="914400" rtl="0" eaLnBrk="1" fontAlgn="auto" latinLnBrk="0" hangingPunct="1">
              <a:lnSpc>
                <a:spcPct val="100000"/>
              </a:lnSpc>
              <a:spcBef>
                <a:spcPts val="1000"/>
              </a:spcBef>
              <a:spcAft>
                <a:spcPts val="0"/>
              </a:spcAft>
              <a:buClr>
                <a:srgbClr val="555960"/>
              </a:buClr>
              <a:buSzTx/>
              <a:buFont typeface="Arial" charset="2"/>
              <a:buChar char="•"/>
              <a:tabLst/>
              <a:defRPr/>
            </a:pPr>
            <a:endParaRPr kumimoji="0" lang="en-US" sz="2000" i="0" u="none" strike="noStrike" kern="1200" cap="none" spc="0" normalizeH="0" baseline="0" noProof="0">
              <a:ln>
                <a:noFill/>
              </a:ln>
              <a:solidFill>
                <a:schemeClr val="bg1"/>
              </a:solidFill>
              <a:effectLst/>
              <a:uLnTx/>
              <a:uFillTx/>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2000" b="0" i="0" u="none" strike="noStrike" kern="1200" cap="none" spc="0" normalizeH="0" baseline="0" noProof="0">
              <a:ln>
                <a:noFill/>
              </a:ln>
              <a:solidFill>
                <a:srgbClr val="FF0000"/>
              </a:solidFill>
              <a:effectLst/>
              <a:uLnTx/>
              <a:uFillTx/>
              <a:latin typeface="Franklin Gothic Medium" panose="020B0603020102020204" pitchFamily="34" charset="0"/>
              <a:ea typeface="+mn-ea"/>
              <a:cs typeface="+mn-cs"/>
            </a:endParaRPr>
          </a:p>
          <a:p>
            <a:endParaRPr lang="en-US" b="1">
              <a:solidFill>
                <a:srgbClr val="FF0000"/>
              </a:solidFill>
              <a:latin typeface="Franklin Gothic Medium" panose="020B0603020102020204" pitchFamily="34" charset="0"/>
            </a:endParaRPr>
          </a:p>
          <a:p>
            <a:pPr marL="468630" lvl="1" indent="-285750" defTabSz="457200">
              <a:spcBef>
                <a:spcPts val="0"/>
              </a:spcBef>
              <a:buClrTx/>
              <a:defRPr/>
            </a:pPr>
            <a:endParaRPr kumimoji="0" lang="en-US" sz="1800" b="1"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a:p>
            <a:pPr lvl="1"/>
            <a:endParaRPr lang="en-US" b="1">
              <a:solidFill>
                <a:schemeClr val="bg1"/>
              </a:solidFill>
            </a:endParaRPr>
          </a:p>
          <a:p>
            <a:pPr lvl="1"/>
            <a:endParaRPr lang="en-US"/>
          </a:p>
          <a:p>
            <a:endParaRPr lang="en-US"/>
          </a:p>
        </p:txBody>
      </p:sp>
      <p:pic>
        <p:nvPicPr>
          <p:cNvPr id="7" name="Picture 6">
            <a:extLst>
              <a:ext uri="{FF2B5EF4-FFF2-40B4-BE49-F238E27FC236}">
                <a16:creationId xmlns:a16="http://schemas.microsoft.com/office/drawing/2014/main" id="{2A58327B-EBF3-F67B-FCCC-AC60B1486B39}"/>
              </a:ext>
            </a:extLst>
          </p:cNvPr>
          <p:cNvPicPr>
            <a:picLocks noChangeAspect="1"/>
          </p:cNvPicPr>
          <p:nvPr/>
        </p:nvPicPr>
        <p:blipFill>
          <a:blip r:embed="rId3"/>
          <a:stretch>
            <a:fillRect/>
          </a:stretch>
        </p:blipFill>
        <p:spPr>
          <a:xfrm>
            <a:off x="7481455" y="3995798"/>
            <a:ext cx="4710545" cy="2862202"/>
          </a:xfrm>
          <a:prstGeom prst="rect">
            <a:avLst/>
          </a:prstGeom>
        </p:spPr>
      </p:pic>
    </p:spTree>
    <p:extLst>
      <p:ext uri="{BB962C8B-B14F-4D97-AF65-F5344CB8AC3E}">
        <p14:creationId xmlns:p14="http://schemas.microsoft.com/office/powerpoint/2010/main" val="3174245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4995-7623-54D3-631A-67F601E9E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C819E-D27D-0602-7421-CAA4EB38512A}"/>
              </a:ext>
            </a:extLst>
          </p:cNvPr>
          <p:cNvSpPr>
            <a:spLocks noGrp="1"/>
          </p:cNvSpPr>
          <p:nvPr>
            <p:ph type="title"/>
          </p:nvPr>
        </p:nvSpPr>
        <p:spPr>
          <a:xfrm>
            <a:off x="1023257" y="2337582"/>
            <a:ext cx="7763458" cy="592834"/>
          </a:xfrm>
        </p:spPr>
        <p:txBody>
          <a:bodyPr/>
          <a:lstStyle/>
          <a:p>
            <a:r>
              <a:rPr lang="en-US">
                <a:latin typeface="+mj-lt"/>
              </a:rPr>
              <a:t>Alumni Clubs</a:t>
            </a:r>
            <a:br>
              <a:rPr lang="en-US">
                <a:latin typeface="+mj-lt"/>
              </a:rPr>
            </a:br>
            <a:endParaRPr lang="en-US">
              <a:latin typeface="+mj-lt"/>
            </a:endParaRPr>
          </a:p>
        </p:txBody>
      </p:sp>
    </p:spTree>
    <p:extLst>
      <p:ext uri="{BB962C8B-B14F-4D97-AF65-F5344CB8AC3E}">
        <p14:creationId xmlns:p14="http://schemas.microsoft.com/office/powerpoint/2010/main" val="1764900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B9808-76BC-E3B9-8CFE-B618CA16C9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A03514-C8B8-1661-EA56-96B363464CD2}"/>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New Board Members Onboarding Check List</a:t>
            </a:r>
            <a:endParaRPr lang="en-US">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84A37D0D-7A91-C0A7-736A-5FAC08B0F5A6}"/>
              </a:ext>
            </a:extLst>
          </p:cNvPr>
          <p:cNvSpPr>
            <a:spLocks noGrp="1"/>
          </p:cNvSpPr>
          <p:nvPr>
            <p:ph type="body" sz="quarter" idx="14"/>
          </p:nvPr>
        </p:nvSpPr>
        <p:spPr>
          <a:xfrm>
            <a:off x="914398" y="1276734"/>
            <a:ext cx="11014365" cy="4677257"/>
          </a:xfrm>
        </p:spPr>
        <p:txBody>
          <a:bodyPr lIns="0" tIns="0" rIns="0" bIns="0" anchor="t">
            <a:normAutofit/>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200" b="1" i="0" u="none" strike="noStrike" kern="1200" cap="none" spc="0" normalizeH="0" baseline="0" noProof="0">
                <a:ln>
                  <a:noFill/>
                </a:ln>
                <a:effectLst/>
                <a:uLnTx/>
                <a:uFillTx/>
                <a:latin typeface="Franklin Gothic Medium" panose="020B0603020102020204" pitchFamily="34" charset="0"/>
                <a:ea typeface="+mn-ea"/>
                <a:cs typeface="+mn-cs"/>
              </a:rPr>
              <a:t>Submit the Alumni Club Leadership Roster</a:t>
            </a:r>
          </a:p>
          <a:p>
            <a:pPr marL="525780" lvl="1" indent="-342900" defTabSz="457200">
              <a:spcBef>
                <a:spcPts val="0"/>
              </a:spcBef>
              <a:buClrTx/>
              <a:defRPr/>
            </a:pPr>
            <a:r>
              <a:rPr kumimoji="0" lang="en-US" sz="2000" i="0" u="none" strike="noStrike" kern="1200" cap="none" spc="0" normalizeH="0" baseline="0" noProof="0">
                <a:ln>
                  <a:noFill/>
                </a:ln>
                <a:effectLst/>
                <a:uLnTx/>
                <a:uFillTx/>
                <a:latin typeface="Franklin Gothic Medium" panose="020B0603020102020204" pitchFamily="34" charset="0"/>
                <a:ea typeface="+mn-ea"/>
                <a:cs typeface="+mn-cs"/>
              </a:rPr>
              <a:t>List all officers and board members</a:t>
            </a:r>
          </a:p>
          <a:p>
            <a:pPr marL="525780" lvl="1" indent="-342900" defTabSz="457200">
              <a:spcBef>
                <a:spcPts val="0"/>
              </a:spcBef>
              <a:buClrTx/>
              <a:defRPr/>
            </a:pPr>
            <a:r>
              <a:rPr lang="en-US" sz="2000">
                <a:latin typeface="Franklin Gothic Medium" panose="020B0603020102020204" pitchFamily="34" charset="0"/>
              </a:rPr>
              <a:t>Submit even if there are no changes to the current board</a:t>
            </a:r>
          </a:p>
          <a:p>
            <a:pPr marL="525780" lvl="1" indent="-342900" defTabSz="457200">
              <a:spcBef>
                <a:spcPts val="0"/>
              </a:spcBef>
              <a:buClrTx/>
              <a:defRPr/>
            </a:pPr>
            <a:r>
              <a:rPr kumimoji="0" lang="en-US" sz="2000" i="0" u="none" strike="noStrike" kern="1200" cap="none" spc="0" normalizeH="0" baseline="0" noProof="0">
                <a:ln>
                  <a:noFill/>
                </a:ln>
                <a:effectLst/>
                <a:uLnTx/>
                <a:uFillTx/>
                <a:latin typeface="Franklin Gothic Medium" panose="020B0603020102020204" pitchFamily="34" charset="0"/>
                <a:ea typeface="+mn-ea"/>
                <a:cs typeface="+mn-cs"/>
                <a:hlinkClick r:id="rId3"/>
              </a:rPr>
              <a:t>https://www.purdueforlife.org/alumni-leaders/clubs/alumni-club-leadership-roster/</a:t>
            </a:r>
            <a:endParaRPr kumimoji="0" lang="en-US" sz="2000" i="0" u="none" strike="noStrike" kern="1200" cap="none" spc="0" normalizeH="0" baseline="0" noProof="0">
              <a:ln>
                <a:noFill/>
              </a:ln>
              <a:effectLst/>
              <a:uLnTx/>
              <a:uFillTx/>
              <a:latin typeface="Franklin Gothic Medium" panose="020B0603020102020204" pitchFamily="34" charset="0"/>
              <a:ea typeface="+mn-ea"/>
              <a:cs typeface="+mn-cs"/>
            </a:endParaRPr>
          </a:p>
          <a:p>
            <a:pPr defTabSz="457200">
              <a:spcBef>
                <a:spcPts val="0"/>
              </a:spcBef>
              <a:buClrTx/>
              <a:defRPr/>
            </a:pPr>
            <a:endParaRPr lang="en-US" sz="2200" b="1">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200" b="1" i="0" u="none" strike="noStrike" kern="1200" cap="none" spc="0" normalizeH="0" baseline="0" noProof="0">
                <a:ln>
                  <a:noFill/>
                </a:ln>
                <a:effectLst/>
                <a:uLnTx/>
                <a:uFillTx/>
                <a:latin typeface="Franklin Gothic Medium" panose="020B0603020102020204" pitchFamily="34" charset="0"/>
                <a:ea typeface="+mn-ea"/>
                <a:cs typeface="+mn-cs"/>
              </a:rPr>
              <a:t>All board members need to sign the Statement of Integrity and Volunteer Conduct form</a:t>
            </a:r>
          </a:p>
          <a:p>
            <a:pPr marL="525780" lvl="1" indent="-342900" defTabSz="457200">
              <a:spcBef>
                <a:spcPts val="0"/>
              </a:spcBef>
              <a:buClrTx/>
              <a:defRPr/>
            </a:pPr>
            <a:r>
              <a:rPr lang="en-US" sz="2000">
                <a:latin typeface="Franklin Gothic Medium"/>
              </a:rPr>
              <a:t>Review and sign even if continuing on the board – this is a yearly requirement</a:t>
            </a:r>
          </a:p>
          <a:p>
            <a:pPr marL="525780" lvl="1" indent="-342900" defTabSz="457200">
              <a:spcBef>
                <a:spcPts val="0"/>
              </a:spcBef>
              <a:buClrTx/>
              <a:defRPr/>
            </a:pPr>
            <a:r>
              <a:rPr lang="en-US" sz="2000">
                <a:latin typeface="Franklin Gothic Medium" panose="020B0603020102020204" pitchFamily="34" charset="0"/>
              </a:rPr>
              <a:t>https://www.purdueforlife.org/alumni-leaders/clubs/alumni-leader-integrity-conduct-expectations/</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200" b="1">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200" b="1" i="0" u="none" strike="noStrike" kern="1200" cap="none" spc="0" normalizeH="0" baseline="0" noProof="0">
                <a:ln>
                  <a:noFill/>
                </a:ln>
                <a:effectLst/>
                <a:uLnTx/>
                <a:uFillTx/>
                <a:latin typeface="Franklin Gothic Medium" panose="020B0603020102020204" pitchFamily="34" charset="0"/>
                <a:ea typeface="+mn-ea"/>
                <a:cs typeface="+mn-cs"/>
              </a:rPr>
              <a:t>Alumni Club Agreement</a:t>
            </a:r>
          </a:p>
          <a:p>
            <a:pPr marL="525780" lvl="1" indent="-342900" defTabSz="457200">
              <a:spcBef>
                <a:spcPts val="0"/>
              </a:spcBef>
              <a:buClrTx/>
              <a:defRPr/>
            </a:pPr>
            <a:r>
              <a:rPr lang="en-US" sz="2000">
                <a:latin typeface="Franklin Gothic Medium"/>
              </a:rPr>
              <a:t>Denise will send via </a:t>
            </a:r>
            <a:r>
              <a:rPr lang="en-US" sz="2000" err="1">
                <a:latin typeface="Franklin Gothic Medium"/>
              </a:rPr>
              <a:t>Docusign</a:t>
            </a:r>
            <a:r>
              <a:rPr lang="en-US" sz="2000">
                <a:latin typeface="Franklin Gothic Medium"/>
              </a:rPr>
              <a:t> to the president and treasurer</a:t>
            </a:r>
          </a:p>
          <a:p>
            <a:pPr marL="525780" lvl="1" indent="-342900" defTabSz="457200">
              <a:spcBef>
                <a:spcPts val="0"/>
              </a:spcBef>
              <a:buClrTx/>
              <a:defRPr/>
            </a:pPr>
            <a:r>
              <a:rPr kumimoji="0" lang="en-US" sz="2000" i="0" u="none" strike="noStrike" kern="1200" cap="none" spc="0" normalizeH="0" baseline="0" noProof="0">
                <a:ln>
                  <a:noFill/>
                </a:ln>
                <a:effectLst/>
                <a:uLnTx/>
                <a:uFillTx/>
                <a:latin typeface="Franklin Gothic Medium" panose="020B0603020102020204" pitchFamily="34" charset="0"/>
                <a:ea typeface="+mn-ea"/>
                <a:cs typeface="+mn-cs"/>
              </a:rPr>
              <a:t>Sign and return</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a:ln>
                <a:noFill/>
              </a:ln>
              <a:effectLst/>
              <a:uLnTx/>
              <a:uFillTx/>
              <a:latin typeface="Franklin Gothic Medium" panose="020B0603020102020204" pitchFamily="34" charset="0"/>
              <a:ea typeface="+mn-ea"/>
              <a:cs typeface="+mn-cs"/>
            </a:endParaRPr>
          </a:p>
          <a:p>
            <a:pPr lvl="1"/>
            <a:endParaRPr lang="en-US" sz="2200">
              <a:solidFill>
                <a:schemeClr val="bg1"/>
              </a:solidFill>
              <a:latin typeface="Franklin Gothic Medium" panose="020B0603020102020204" pitchFamily="34" charset="0"/>
              <a:ea typeface="Times New Roman" panose="02020603050405020304" pitchFamily="18" charset="0"/>
              <a:cs typeface="Aptos" panose="020B0004020202020204" pitchFamily="34" charset="0"/>
            </a:endParaRPr>
          </a:p>
          <a:p>
            <a:pPr marL="228600" lvl="1" indent="0">
              <a:buNone/>
            </a:pPr>
            <a:endParaRPr lang="en-US" sz="2600" b="1">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548771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20_PFLTemplate_Gold_Theme_Wide_Screen_2" id="{D5E235E7-3F6B-4949-9012-0FBD8517B327}" vid="{D11C999C-97F8-F148-8B0C-0F7EED92053B}"/>
    </a:ext>
  </a:extLst>
</a:theme>
</file>

<file path=ppt/theme/theme2.xml><?xml version="1.0" encoding="utf-8"?>
<a:theme xmlns:a="http://schemas.openxmlformats.org/drawingml/2006/main" name="1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298B892F-2C42-8C4D-9C11-1897040FA823}" vid="{5A4260A0-2808-CB46-AD80-314349B89C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5e73b2c-bcaa-4cef-b08a-343e37c86aee" xsi:nil="true"/>
    <lcf76f155ced4ddcb4097134ff3c332f xmlns="9ee23173-6c34-4c26-8384-77e79a881b0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42A0BAF653A6458670ADA7D0EFF580" ma:contentTypeVersion="18" ma:contentTypeDescription="Create a new document." ma:contentTypeScope="" ma:versionID="93806a143398a6ba00c5e0d6e4fc5ba8">
  <xsd:schema xmlns:xsd="http://www.w3.org/2001/XMLSchema" xmlns:xs="http://www.w3.org/2001/XMLSchema" xmlns:p="http://schemas.microsoft.com/office/2006/metadata/properties" xmlns:ns2="9ee23173-6c34-4c26-8384-77e79a881b0b" xmlns:ns3="05e73b2c-bcaa-4cef-b08a-343e37c86aee" targetNamespace="http://schemas.microsoft.com/office/2006/metadata/properties" ma:root="true" ma:fieldsID="eddb8f89f668abbb3fabe1d09deb910b" ns2:_="" ns3:_="">
    <xsd:import namespace="9ee23173-6c34-4c26-8384-77e79a881b0b"/>
    <xsd:import namespace="05e73b2c-bcaa-4cef-b08a-343e37c86a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23173-6c34-4c26-8384-77e79a881b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54a4b8-6fea-4d1a-924e-9dd2b58c39a2"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73b2c-bcaa-4cef-b08a-343e37c86ae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87b51d-4713-4c82-bdb9-21381baabedf}" ma:internalName="TaxCatchAll" ma:showField="CatchAllData" ma:web="05e73b2c-bcaa-4cef-b08a-343e37c86a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54AA16-3579-4510-8621-E80E681EDEC2}">
  <ds:schemaRefs>
    <ds:schemaRef ds:uri="http://schemas.microsoft.com/sharepoint/v3/contenttype/forms"/>
  </ds:schemaRefs>
</ds:datastoreItem>
</file>

<file path=customXml/itemProps2.xml><?xml version="1.0" encoding="utf-8"?>
<ds:datastoreItem xmlns:ds="http://schemas.openxmlformats.org/officeDocument/2006/customXml" ds:itemID="{88B3AD5B-53A0-4F65-8785-4A5F521C1B45}">
  <ds:schemaRefs>
    <ds:schemaRef ds:uri="05e73b2c-bcaa-4cef-b08a-343e37c86aee"/>
    <ds:schemaRef ds:uri="9ee23173-6c34-4c26-8384-77e79a881b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B18C52D-0FFF-49FB-8710-BC5EC85C03F4}">
  <ds:schemaRefs>
    <ds:schemaRef ds:uri="05e73b2c-bcaa-4cef-b08a-343e37c86aee"/>
    <ds:schemaRef ds:uri="9ee23173-6c34-4c26-8384-77e79a881b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20_PFLTemplate_Gold_Theme_Wide_Ratio</Template>
  <Application>Microsoft Office PowerPoint</Application>
  <PresentationFormat>Widescreen</PresentationFormat>
  <Slides>42</Slides>
  <Notes>40</Notes>
  <HiddenSlides>0</HiddenSlide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Purdue1</vt:lpstr>
      <vt:lpstr>1_Office Theme</vt:lpstr>
      <vt:lpstr>Alumni Club Leaders Forum</vt:lpstr>
      <vt:lpstr>Purdue Alumni Clubs Forum</vt:lpstr>
      <vt:lpstr>Purdue Alumni Clubs Forum</vt:lpstr>
      <vt:lpstr>Purdue University Updates </vt:lpstr>
      <vt:lpstr>Purdue University Updates </vt:lpstr>
      <vt:lpstr>Purdue for Life Updates</vt:lpstr>
      <vt:lpstr>Purdue Alumni Clubs Forum</vt:lpstr>
      <vt:lpstr>Alumni Clubs </vt:lpstr>
      <vt:lpstr>New Board Members Onboarding Check List</vt:lpstr>
      <vt:lpstr>Management of Board Member Transitions</vt:lpstr>
      <vt:lpstr>Club Agreement Highlights</vt:lpstr>
      <vt:lpstr>Club Agreement Highlights</vt:lpstr>
      <vt:lpstr>Engagement Funds</vt:lpstr>
      <vt:lpstr>Recognition Program</vt:lpstr>
      <vt:lpstr>The Finish Line is Near, - Keep Up the Great Work! </vt:lpstr>
      <vt:lpstr>Recognition Program</vt:lpstr>
      <vt:lpstr>Volunteer Event Submission Form</vt:lpstr>
      <vt:lpstr>Game Watches</vt:lpstr>
      <vt:lpstr>Game Watches: New Processes</vt:lpstr>
      <vt:lpstr>Game Watches (Cont'd)</vt:lpstr>
      <vt:lpstr>Board Meetings</vt:lpstr>
      <vt:lpstr>Board Meetings</vt:lpstr>
      <vt:lpstr>Board Meetings</vt:lpstr>
      <vt:lpstr>Board Meetings</vt:lpstr>
      <vt:lpstr>ACES 2026 </vt:lpstr>
      <vt:lpstr>ACES </vt:lpstr>
      <vt:lpstr>ACES </vt:lpstr>
      <vt:lpstr>ACES: Opportunity to recognize your Board &amp; Volunteers</vt:lpstr>
      <vt:lpstr>Social Media Updates</vt:lpstr>
      <vt:lpstr>PowerPoint Presentation</vt:lpstr>
      <vt:lpstr>What Works for GOLD &amp; Young Professionals</vt:lpstr>
      <vt:lpstr>The Winning Strategy: Hook → Confirm</vt:lpstr>
      <vt:lpstr>Trademarks &amp; Licensing: T-Shirts</vt:lpstr>
      <vt:lpstr>Social Media</vt:lpstr>
      <vt:lpstr>PowerPoint Presentation</vt:lpstr>
      <vt:lpstr>PowerPoint Presentation</vt:lpstr>
      <vt:lpstr>Brand Guidelines </vt:lpstr>
      <vt:lpstr>Five Designs Available</vt:lpstr>
      <vt:lpstr>Reminders</vt:lpstr>
      <vt:lpstr>Final Reminders</vt:lpstr>
      <vt:lpstr>Coming Up Next</vt:lpstr>
      <vt:lpstr>Thank you!</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Alumni Clubs Forum</dc:title>
  <dc:creator>Cox, James M.</dc:creator>
  <cp:revision>1</cp:revision>
  <dcterms:created xsi:type="dcterms:W3CDTF">2023-07-19T02:26:01Z</dcterms:created>
  <dcterms:modified xsi:type="dcterms:W3CDTF">2026-06-17T18:19:12Z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0x0101002942A0BAF653A6458670ADA7D0EFF580</vt:lpwstr>
  </property>
  <property fmtid="{D5CDD505-2E9C-101B-9397-08002B2CF9AE}" pid="3" name="MediaServiceImageTags">
    <vt:lpwstr/>
  </property>
</Properties>
</file>