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 id="2147483733" r:id="rId5"/>
  </p:sldMasterIdLst>
  <p:notesMasterIdLst>
    <p:notesMasterId r:id="rId42"/>
  </p:notesMasterIdLst>
  <p:handoutMasterIdLst>
    <p:handoutMasterId r:id="rId43"/>
  </p:handoutMasterIdLst>
  <p:sldIdLst>
    <p:sldId id="256" r:id="rId6"/>
    <p:sldId id="8598" r:id="rId7"/>
    <p:sldId id="257" r:id="rId8"/>
    <p:sldId id="8601" r:id="rId9"/>
    <p:sldId id="9037" r:id="rId10"/>
    <p:sldId id="8855" r:id="rId11"/>
    <p:sldId id="9035" r:id="rId12"/>
    <p:sldId id="8662" r:id="rId13"/>
    <p:sldId id="8837" r:id="rId14"/>
    <p:sldId id="8842" r:id="rId15"/>
    <p:sldId id="8835" r:id="rId16"/>
    <p:sldId id="9016" r:id="rId17"/>
    <p:sldId id="8846" r:id="rId18"/>
    <p:sldId id="9005" r:id="rId19"/>
    <p:sldId id="9021" r:id="rId20"/>
    <p:sldId id="9027" r:id="rId21"/>
    <p:sldId id="9038" r:id="rId22"/>
    <p:sldId id="9028" r:id="rId23"/>
    <p:sldId id="9029" r:id="rId24"/>
    <p:sldId id="9030" r:id="rId25"/>
    <p:sldId id="9018" r:id="rId26"/>
    <p:sldId id="9015" r:id="rId27"/>
    <p:sldId id="9036" r:id="rId28"/>
    <p:sldId id="9039" r:id="rId29"/>
    <p:sldId id="8973" r:id="rId30"/>
    <p:sldId id="9002" r:id="rId31"/>
    <p:sldId id="9003" r:id="rId32"/>
    <p:sldId id="8864" r:id="rId33"/>
    <p:sldId id="9032" r:id="rId34"/>
    <p:sldId id="8841" r:id="rId35"/>
    <p:sldId id="8865" r:id="rId36"/>
    <p:sldId id="9033" r:id="rId37"/>
    <p:sldId id="9034" r:id="rId38"/>
    <p:sldId id="9017" r:id="rId39"/>
    <p:sldId id="8957" r:id="rId40"/>
    <p:sldId id="262" r:id="rId41"/>
  </p:sldIdLst>
  <p:sldSz cx="12192000" cy="6858000"/>
  <p:notesSz cx="6858000" cy="9144000"/>
  <p:embeddedFontLst>
    <p:embeddedFont>
      <p:font typeface="Acumin Pro" panose="020B0604020202020204" charset="0"/>
      <p:regular r:id="rId44"/>
      <p:bold r:id="rId45"/>
      <p:italic r:id="rId46"/>
      <p:boldItalic r:id="rId47"/>
    </p:embeddedFont>
    <p:embeddedFont>
      <p:font typeface="Acumin Pro ExtraCondensed" panose="020B0604020202020204" charset="0"/>
      <p:regular r:id="rId48"/>
      <p:bold r:id="rId49"/>
      <p:italic r:id="rId50"/>
      <p:boldItalic r:id="rId51"/>
    </p:embeddedFont>
    <p:embeddedFont>
      <p:font typeface="Acumin Pro Medium" panose="020B0604020202020204" charset="0"/>
      <p:regular r:id="rId52"/>
      <p:bold r:id="rId53"/>
      <p:italic r:id="rId54"/>
      <p:boldItalic r:id="rId55"/>
    </p:embeddedFont>
    <p:embeddedFont>
      <p:font typeface="Acumin Pro SemiCondensed" panose="020B0604020202020204" charset="0"/>
      <p:regular r:id="rId56"/>
      <p:bold r:id="rId57"/>
      <p:italic r:id="rId58"/>
      <p:boldItalic r:id="rId59"/>
    </p:embeddedFont>
    <p:embeddedFont>
      <p:font typeface="Franklin Gothic Book" panose="020B0503020102020204" pitchFamily="34" charset="0"/>
      <p:regular r:id="rId60"/>
      <p:italic r:id="rId61"/>
    </p:embeddedFont>
    <p:embeddedFont>
      <p:font typeface="Franklin Gothic Medium" panose="020B0603020102020204" pitchFamily="34" charset="0"/>
      <p:regular r:id="rId62"/>
      <p:italic r:id="rId63"/>
    </p:embeddedFont>
    <p:embeddedFont>
      <p:font typeface="Franklin Gothic Medium Cond" panose="020B0606030402020204" pitchFamily="34" charset="0"/>
      <p:regular r:id="rId64"/>
    </p:embeddedFont>
    <p:embeddedFont>
      <p:font typeface="United Sans Cd Md" pitchFamily="50" charset="0"/>
      <p:regular r:id="rId6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51E24D-36CE-EC74-7C97-2F672E4DB626}" name="Lutz, Ilenia H." initials="IL" userId="S::ihlutz@purdueforlife.org::02cdb5f8-8dc7-4571-ad76-8a8ffaa93c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AA00"/>
    <a:srgbClr val="CD7F32"/>
    <a:srgbClr val="D8DBDE"/>
    <a:srgbClr val="453A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220E1-B1DF-48BE-8A37-E8FAD6F0855F}" v="2844" dt="2026-07-16T15:16:32.5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2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notesMaster" Target="notesMasters/notesMaster1.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18.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8.fntdata"/><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1.fntdata"/><Relationship Id="rId62" Type="http://schemas.openxmlformats.org/officeDocument/2006/relationships/font" Target="fonts/font19.fntdata"/><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7.fntdata"/><Relationship Id="rId55"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LeAnne E." userId="S::lewilliams@purdueforlife.org::92bb8d95-6796-4dc8-a152-63fd72917ca7" providerId="AD" clId="Web-{D46043B4-FDF9-F31B-894D-C6354BC7BCCF}"/>
    <pc:docChg chg="delSld modSld sldOrd">
      <pc:chgData name="Williams, LeAnne E." userId="S::lewilliams@purdueforlife.org::92bb8d95-6796-4dc8-a152-63fd72917ca7" providerId="AD" clId="Web-{D46043B4-FDF9-F31B-894D-C6354BC7BCCF}" dt="2026-07-15T16:16:04.779" v="20" actId="20577"/>
      <pc:docMkLst>
        <pc:docMk/>
      </pc:docMkLst>
      <pc:sldChg chg="modSp">
        <pc:chgData name="Williams, LeAnne E." userId="S::lewilliams@purdueforlife.org::92bb8d95-6796-4dc8-a152-63fd72917ca7" providerId="AD" clId="Web-{D46043B4-FDF9-F31B-894D-C6354BC7BCCF}" dt="2026-07-15T16:16:04.779" v="20" actId="20577"/>
        <pc:sldMkLst>
          <pc:docMk/>
          <pc:sldMk cId="2364672677" sldId="262"/>
        </pc:sldMkLst>
        <pc:spChg chg="mod">
          <ac:chgData name="Williams, LeAnne E." userId="S::lewilliams@purdueforlife.org::92bb8d95-6796-4dc8-a152-63fd72917ca7" providerId="AD" clId="Web-{D46043B4-FDF9-F31B-894D-C6354BC7BCCF}" dt="2026-07-15T16:16:04.779" v="20" actId="20577"/>
          <ac:spMkLst>
            <pc:docMk/>
            <pc:sldMk cId="2364672677" sldId="262"/>
            <ac:spMk id="3" creationId="{D020BBB7-F742-3A43-B05F-860BE60DFA37}"/>
          </ac:spMkLst>
        </pc:spChg>
      </pc:sldChg>
      <pc:sldChg chg="del">
        <pc:chgData name="Williams, LeAnne E." userId="S::lewilliams@purdueforlife.org::92bb8d95-6796-4dc8-a152-63fd72917ca7" providerId="AD" clId="Web-{D46043B4-FDF9-F31B-894D-C6354BC7BCCF}" dt="2026-07-15T16:09:04.750" v="0"/>
        <pc:sldMkLst>
          <pc:docMk/>
          <pc:sldMk cId="3236724156" sldId="8839"/>
        </pc:sldMkLst>
      </pc:sldChg>
      <pc:sldChg chg="ord">
        <pc:chgData name="Williams, LeAnne E." userId="S::lewilliams@purdueforlife.org::92bb8d95-6796-4dc8-a152-63fd72917ca7" providerId="AD" clId="Web-{D46043B4-FDF9-F31B-894D-C6354BC7BCCF}" dt="2026-07-15T16:14:26.264" v="16"/>
        <pc:sldMkLst>
          <pc:docMk/>
          <pc:sldMk cId="3393581495" sldId="8846"/>
        </pc:sldMkLst>
      </pc:sldChg>
      <pc:sldChg chg="modSp">
        <pc:chgData name="Williams, LeAnne E." userId="S::lewilliams@purdueforlife.org::92bb8d95-6796-4dc8-a152-63fd72917ca7" providerId="AD" clId="Web-{D46043B4-FDF9-F31B-894D-C6354BC7BCCF}" dt="2026-07-15T16:10:57.390" v="14" actId="20577"/>
        <pc:sldMkLst>
          <pc:docMk/>
          <pc:sldMk cId="432853895" sldId="8957"/>
        </pc:sldMkLst>
        <pc:spChg chg="mod">
          <ac:chgData name="Williams, LeAnne E." userId="S::lewilliams@purdueforlife.org::92bb8d95-6796-4dc8-a152-63fd72917ca7" providerId="AD" clId="Web-{D46043B4-FDF9-F31B-894D-C6354BC7BCCF}" dt="2026-07-15T16:10:57.390" v="14" actId="20577"/>
          <ac:spMkLst>
            <pc:docMk/>
            <pc:sldMk cId="432853895" sldId="8957"/>
            <ac:spMk id="11" creationId="{64256F50-7AF3-B43D-5702-326642EB75FC}"/>
          </ac:spMkLst>
        </pc:spChg>
      </pc:sldChg>
      <pc:sldChg chg="ord">
        <pc:chgData name="Williams, LeAnne E." userId="S::lewilliams@purdueforlife.org::92bb8d95-6796-4dc8-a152-63fd72917ca7" providerId="AD" clId="Web-{D46043B4-FDF9-F31B-894D-C6354BC7BCCF}" dt="2026-07-15T16:14:31.498" v="17"/>
        <pc:sldMkLst>
          <pc:docMk/>
          <pc:sldMk cId="3264347438" sldId="9005"/>
        </pc:sldMkLst>
      </pc:sldChg>
      <pc:sldChg chg="ord">
        <pc:chgData name="Williams, LeAnne E." userId="S::lewilliams@purdueforlife.org::92bb8d95-6796-4dc8-a152-63fd72917ca7" providerId="AD" clId="Web-{D46043B4-FDF9-F31B-894D-C6354BC7BCCF}" dt="2026-07-15T16:14:17.389" v="15"/>
        <pc:sldMkLst>
          <pc:docMk/>
          <pc:sldMk cId="2353978656" sldId="9016"/>
        </pc:sldMkLst>
      </pc:sldChg>
      <pc:sldChg chg="modNotes">
        <pc:chgData name="Williams, LeAnne E." userId="S::lewilliams@purdueforlife.org::92bb8d95-6796-4dc8-a152-63fd72917ca7" providerId="AD" clId="Web-{D46043B4-FDF9-F31B-894D-C6354BC7BCCF}" dt="2026-07-15T16:15:47.591" v="18"/>
        <pc:sldMkLst>
          <pc:docMk/>
          <pc:sldMk cId="3379922325" sldId="9034"/>
        </pc:sldMkLst>
      </pc:sldChg>
    </pc:docChg>
  </pc:docChgLst>
  <pc:docChgLst>
    <pc:chgData name="Thompson, Darien E." userId="S::dethompson@purdueforlife.org::7f586d60-9474-46ae-a8e5-946196fa2512" providerId="AD" clId="Web-{805E0B89-D6F8-6CF2-3F01-6408296BCECC}"/>
    <pc:docChg chg="addSld delSld modSld">
      <pc:chgData name="Thompson, Darien E." userId="S::dethompson@purdueforlife.org::7f586d60-9474-46ae-a8e5-946196fa2512" providerId="AD" clId="Web-{805E0B89-D6F8-6CF2-3F01-6408296BCECC}" dt="2026-07-14T16:23:59.915" v="22" actId="1076"/>
      <pc:docMkLst>
        <pc:docMk/>
      </pc:docMkLst>
      <pc:sldChg chg="addSp delSp modSp">
        <pc:chgData name="Thompson, Darien E." userId="S::dethompson@purdueforlife.org::7f586d60-9474-46ae-a8e5-946196fa2512" providerId="AD" clId="Web-{805E0B89-D6F8-6CF2-3F01-6408296BCECC}" dt="2026-07-14T16:23:59.915" v="22" actId="1076"/>
        <pc:sldMkLst>
          <pc:docMk/>
          <pc:sldMk cId="2218095825" sldId="9015"/>
        </pc:sldMkLst>
      </pc:sldChg>
      <pc:sldChg chg="del">
        <pc:chgData name="Thompson, Darien E." userId="S::dethompson@purdueforlife.org::7f586d60-9474-46ae-a8e5-946196fa2512" providerId="AD" clId="Web-{805E0B89-D6F8-6CF2-3F01-6408296BCECC}" dt="2026-07-14T14:49:16.687" v="1"/>
        <pc:sldMkLst>
          <pc:docMk/>
          <pc:sldMk cId="4051607142" sldId="9025"/>
        </pc:sldMkLst>
      </pc:sldChg>
      <pc:sldChg chg="del">
        <pc:chgData name="Thompson, Darien E." userId="S::dethompson@purdueforlife.org::7f586d60-9474-46ae-a8e5-946196fa2512" providerId="AD" clId="Web-{805E0B89-D6F8-6CF2-3F01-6408296BCECC}" dt="2026-07-14T14:49:14.124" v="0"/>
        <pc:sldMkLst>
          <pc:docMk/>
          <pc:sldMk cId="3192190913" sldId="9026"/>
        </pc:sldMkLst>
      </pc:sldChg>
      <pc:sldChg chg="add replId">
        <pc:chgData name="Thompson, Darien E." userId="S::dethompson@purdueforlife.org::7f586d60-9474-46ae-a8e5-946196fa2512" providerId="AD" clId="Web-{805E0B89-D6F8-6CF2-3F01-6408296BCECC}" dt="2026-07-14T15:22:39.968" v="2"/>
        <pc:sldMkLst>
          <pc:docMk/>
          <pc:sldMk cId="3870033551" sldId="9035"/>
        </pc:sldMkLst>
      </pc:sldChg>
    </pc:docChg>
  </pc:docChgLst>
  <pc:docChgLst>
    <pc:chgData name="Williams, LeAnne E." userId="S::lewilliams@purdueforlife.org::92bb8d95-6796-4dc8-a152-63fd72917ca7" providerId="AD" clId="Web-{A1A8FBB9-D87B-4646-78BD-CC83A0FD0635}"/>
    <pc:docChg chg="addSld delSld modSld">
      <pc:chgData name="Williams, LeAnne E." userId="S::lewilliams@purdueforlife.org::92bb8d95-6796-4dc8-a152-63fd72917ca7" providerId="AD" clId="Web-{A1A8FBB9-D87B-4646-78BD-CC83A0FD0635}" dt="2026-07-14T17:58:23.150" v="40"/>
      <pc:docMkLst>
        <pc:docMk/>
      </pc:docMkLst>
      <pc:sldChg chg="addSp delSp modSp">
        <pc:chgData name="Williams, LeAnne E." userId="S::lewilliams@purdueforlife.org::92bb8d95-6796-4dc8-a152-63fd72917ca7" providerId="AD" clId="Web-{A1A8FBB9-D87B-4646-78BD-CC83A0FD0635}" dt="2026-07-14T17:34:48.096" v="6"/>
        <pc:sldMkLst>
          <pc:docMk/>
          <pc:sldMk cId="3393581495" sldId="8846"/>
        </pc:sldMkLst>
      </pc:sldChg>
      <pc:sldChg chg="add del">
        <pc:chgData name="Williams, LeAnne E." userId="S::lewilliams@purdueforlife.org::92bb8d95-6796-4dc8-a152-63fd72917ca7" providerId="AD" clId="Web-{A1A8FBB9-D87B-4646-78BD-CC83A0FD0635}" dt="2026-07-14T17:57:37.774" v="38"/>
        <pc:sldMkLst>
          <pc:docMk/>
          <pc:sldMk cId="3290340261" sldId="8857"/>
        </pc:sldMkLst>
      </pc:sldChg>
      <pc:sldChg chg="delSp">
        <pc:chgData name="Williams, LeAnne E." userId="S::lewilliams@purdueforlife.org::92bb8d95-6796-4dc8-a152-63fd72917ca7" providerId="AD" clId="Web-{A1A8FBB9-D87B-4646-78BD-CC83A0FD0635}" dt="2026-07-14T17:33:50.594" v="2"/>
        <pc:sldMkLst>
          <pc:docMk/>
          <pc:sldMk cId="3264347438" sldId="9005"/>
        </pc:sldMkLst>
      </pc:sldChg>
      <pc:sldChg chg="add del">
        <pc:chgData name="Williams, LeAnne E." userId="S::lewilliams@purdueforlife.org::92bb8d95-6796-4dc8-a152-63fd72917ca7" providerId="AD" clId="Web-{A1A8FBB9-D87B-4646-78BD-CC83A0FD0635}" dt="2026-07-14T17:58:23.150" v="40"/>
        <pc:sldMkLst>
          <pc:docMk/>
          <pc:sldMk cId="1519814307" sldId="9031"/>
        </pc:sldMkLst>
      </pc:sldChg>
      <pc:sldChg chg="delSp">
        <pc:chgData name="Williams, LeAnne E." userId="S::lewilliams@purdueforlife.org::92bb8d95-6796-4dc8-a152-63fd72917ca7" providerId="AD" clId="Web-{A1A8FBB9-D87B-4646-78BD-CC83A0FD0635}" dt="2026-07-14T17:49:08.410" v="35"/>
        <pc:sldMkLst>
          <pc:docMk/>
          <pc:sldMk cId="3092363017" sldId="9032"/>
        </pc:sldMkLst>
      </pc:sldChg>
      <pc:sldChg chg="addSp delSp modSp add del mod replId modClrScheme chgLayout">
        <pc:chgData name="Williams, LeAnne E." userId="S::lewilliams@purdueforlife.org::92bb8d95-6796-4dc8-a152-63fd72917ca7" providerId="AD" clId="Web-{A1A8FBB9-D87B-4646-78BD-CC83A0FD0635}" dt="2026-07-14T17:37:14.633" v="34"/>
        <pc:sldMkLst>
          <pc:docMk/>
          <pc:sldMk cId="672736798" sldId="9036"/>
        </pc:sldMkLst>
      </pc:sldChg>
      <pc:sldChg chg="modSp new del">
        <pc:chgData name="Williams, LeAnne E." userId="S::lewilliams@purdueforlife.org::92bb8d95-6796-4dc8-a152-63fd72917ca7" providerId="AD" clId="Web-{A1A8FBB9-D87B-4646-78BD-CC83A0FD0635}" dt="2026-07-14T17:35:20.801" v="18"/>
        <pc:sldMkLst>
          <pc:docMk/>
          <pc:sldMk cId="1388519151" sldId="9036"/>
        </pc:sldMkLst>
      </pc:sldChg>
    </pc:docChg>
  </pc:docChgLst>
  <pc:docChgLst>
    <pc:chgData name="Lutz, Ilenia H." userId="02cdb5f8-8dc7-4571-ad76-8a8ffaa93cf9" providerId="ADAL" clId="{9FC220E1-B1DF-48BE-8A37-E8FAD6F0855F}"/>
    <pc:docChg chg="undo custSel addSld delSld modSld sldOrd">
      <pc:chgData name="Lutz, Ilenia H." userId="02cdb5f8-8dc7-4571-ad76-8a8ffaa93cf9" providerId="ADAL" clId="{9FC220E1-B1DF-48BE-8A37-E8FAD6F0855F}" dt="2026-07-20T15:49:03.098" v="8748" actId="20577"/>
      <pc:docMkLst>
        <pc:docMk/>
      </pc:docMkLst>
      <pc:sldChg chg="modSp mod">
        <pc:chgData name="Lutz, Ilenia H." userId="02cdb5f8-8dc7-4571-ad76-8a8ffaa93cf9" providerId="ADAL" clId="{9FC220E1-B1DF-48BE-8A37-E8FAD6F0855F}" dt="2026-07-10T17:51:19.022" v="65" actId="20577"/>
        <pc:sldMkLst>
          <pc:docMk/>
          <pc:sldMk cId="2482915198" sldId="256"/>
        </pc:sldMkLst>
        <pc:spChg chg="mod">
          <ac:chgData name="Lutz, Ilenia H." userId="02cdb5f8-8dc7-4571-ad76-8a8ffaa93cf9" providerId="ADAL" clId="{9FC220E1-B1DF-48BE-8A37-E8FAD6F0855F}" dt="2026-07-10T17:51:19.022" v="65" actId="20577"/>
          <ac:spMkLst>
            <pc:docMk/>
            <pc:sldMk cId="2482915198" sldId="256"/>
            <ac:spMk id="3" creationId="{EED66735-6D95-DD40-B3C4-182BCD4A8A44}"/>
          </ac:spMkLst>
        </pc:spChg>
      </pc:sldChg>
      <pc:sldChg chg="modSp mod">
        <pc:chgData name="Lutz, Ilenia H." userId="02cdb5f8-8dc7-4571-ad76-8a8ffaa93cf9" providerId="ADAL" clId="{9FC220E1-B1DF-48BE-8A37-E8FAD6F0855F}" dt="2026-07-15T14:50:18.613" v="6092" actId="207"/>
        <pc:sldMkLst>
          <pc:docMk/>
          <pc:sldMk cId="1937912090" sldId="257"/>
        </pc:sldMkLst>
        <pc:spChg chg="mod">
          <ac:chgData name="Lutz, Ilenia H." userId="02cdb5f8-8dc7-4571-ad76-8a8ffaa93cf9" providerId="ADAL" clId="{9FC220E1-B1DF-48BE-8A37-E8FAD6F0855F}" dt="2026-07-15T14:50:18.613" v="6092" actId="207"/>
          <ac:spMkLst>
            <pc:docMk/>
            <pc:sldMk cId="1937912090" sldId="257"/>
            <ac:spMk id="8" creationId="{72E2FD31-F6CC-7D63-84D8-92FCB20CB108}"/>
          </ac:spMkLst>
        </pc:spChg>
      </pc:sldChg>
      <pc:sldChg chg="modSp mod">
        <pc:chgData name="Lutz, Ilenia H." userId="02cdb5f8-8dc7-4571-ad76-8a8ffaa93cf9" providerId="ADAL" clId="{9FC220E1-B1DF-48BE-8A37-E8FAD6F0855F}" dt="2026-07-20T15:48:49.960" v="8735" actId="1076"/>
        <pc:sldMkLst>
          <pc:docMk/>
          <pc:sldMk cId="2364672677" sldId="262"/>
        </pc:sldMkLst>
        <pc:spChg chg="mod">
          <ac:chgData name="Lutz, Ilenia H." userId="02cdb5f8-8dc7-4571-ad76-8a8ffaa93cf9" providerId="ADAL" clId="{9FC220E1-B1DF-48BE-8A37-E8FAD6F0855F}" dt="2026-07-20T15:48:49.960" v="8735" actId="1076"/>
          <ac:spMkLst>
            <pc:docMk/>
            <pc:sldMk cId="2364672677" sldId="262"/>
            <ac:spMk id="3" creationId="{D020BBB7-F742-3A43-B05F-860BE60DFA37}"/>
          </ac:spMkLst>
        </pc:spChg>
      </pc:sldChg>
      <pc:sldChg chg="addSp delSp modSp mod">
        <pc:chgData name="Lutz, Ilenia H." userId="02cdb5f8-8dc7-4571-ad76-8a8ffaa93cf9" providerId="ADAL" clId="{9FC220E1-B1DF-48BE-8A37-E8FAD6F0855F}" dt="2026-07-15T15:06:17.788" v="6618" actId="478"/>
        <pc:sldMkLst>
          <pc:docMk/>
          <pc:sldMk cId="343154803" sldId="8601"/>
        </pc:sldMkLst>
        <pc:spChg chg="mod">
          <ac:chgData name="Lutz, Ilenia H." userId="02cdb5f8-8dc7-4571-ad76-8a8ffaa93cf9" providerId="ADAL" clId="{9FC220E1-B1DF-48BE-8A37-E8FAD6F0855F}" dt="2026-07-13T20:25:41.911" v="125" actId="1076"/>
          <ac:spMkLst>
            <pc:docMk/>
            <pc:sldMk cId="343154803" sldId="8601"/>
            <ac:spMk id="4" creationId="{415AFE3A-5304-12D3-F059-82598C42721A}"/>
          </ac:spMkLst>
        </pc:spChg>
        <pc:spChg chg="add mod">
          <ac:chgData name="Lutz, Ilenia H." userId="02cdb5f8-8dc7-4571-ad76-8a8ffaa93cf9" providerId="ADAL" clId="{9FC220E1-B1DF-48BE-8A37-E8FAD6F0855F}" dt="2026-07-13T20:25:39.763" v="124" actId="1076"/>
          <ac:spMkLst>
            <pc:docMk/>
            <pc:sldMk cId="343154803" sldId="8601"/>
            <ac:spMk id="8" creationId="{34D11CB2-0BF1-89EB-0C26-20490AF9C485}"/>
          </ac:spMkLst>
        </pc:spChg>
        <pc:picChg chg="add mod">
          <ac:chgData name="Lutz, Ilenia H." userId="02cdb5f8-8dc7-4571-ad76-8a8ffaa93cf9" providerId="ADAL" clId="{9FC220E1-B1DF-48BE-8A37-E8FAD6F0855F}" dt="2026-07-13T20:24:42.168" v="114" actId="14100"/>
          <ac:picMkLst>
            <pc:docMk/>
            <pc:sldMk cId="343154803" sldId="8601"/>
            <ac:picMk id="6" creationId="{3D208FBD-1107-6511-8E83-D4082412830C}"/>
          </ac:picMkLst>
        </pc:picChg>
      </pc:sldChg>
      <pc:sldChg chg="modNotesTx">
        <pc:chgData name="Lutz, Ilenia H." userId="02cdb5f8-8dc7-4571-ad76-8a8ffaa93cf9" providerId="ADAL" clId="{9FC220E1-B1DF-48BE-8A37-E8FAD6F0855F}" dt="2026-07-14T17:27:35.828" v="3658" actId="20577"/>
        <pc:sldMkLst>
          <pc:docMk/>
          <pc:sldMk cId="1764900883" sldId="8662"/>
        </pc:sldMkLst>
      </pc:sldChg>
      <pc:sldChg chg="modSp mod">
        <pc:chgData name="Lutz, Ilenia H." userId="02cdb5f8-8dc7-4571-ad76-8a8ffaa93cf9" providerId="ADAL" clId="{9FC220E1-B1DF-48BE-8A37-E8FAD6F0855F}" dt="2026-07-15T15:12:34.418" v="6782" actId="255"/>
        <pc:sldMkLst>
          <pc:docMk/>
          <pc:sldMk cId="2160812190" sldId="8835"/>
        </pc:sldMkLst>
        <pc:spChg chg="mod">
          <ac:chgData name="Lutz, Ilenia H." userId="02cdb5f8-8dc7-4571-ad76-8a8ffaa93cf9" providerId="ADAL" clId="{9FC220E1-B1DF-48BE-8A37-E8FAD6F0855F}" dt="2026-07-15T15:12:34.418" v="6782" actId="255"/>
          <ac:spMkLst>
            <pc:docMk/>
            <pc:sldMk cId="2160812190" sldId="8835"/>
            <ac:spMk id="4" creationId="{11E8BC58-1081-083C-D912-41A08A97D11F}"/>
          </ac:spMkLst>
        </pc:spChg>
      </pc:sldChg>
      <pc:sldChg chg="addSp delSp modSp mod">
        <pc:chgData name="Lutz, Ilenia H." userId="02cdb5f8-8dc7-4571-ad76-8a8ffaa93cf9" providerId="ADAL" clId="{9FC220E1-B1DF-48BE-8A37-E8FAD6F0855F}" dt="2026-07-15T15:12:11.943" v="6777" actId="255"/>
        <pc:sldMkLst>
          <pc:docMk/>
          <pc:sldMk cId="3548771776" sldId="8837"/>
        </pc:sldMkLst>
        <pc:spChg chg="mod">
          <ac:chgData name="Lutz, Ilenia H." userId="02cdb5f8-8dc7-4571-ad76-8a8ffaa93cf9" providerId="ADAL" clId="{9FC220E1-B1DF-48BE-8A37-E8FAD6F0855F}" dt="2026-07-15T15:12:11.943" v="6777" actId="255"/>
          <ac:spMkLst>
            <pc:docMk/>
            <pc:sldMk cId="3548771776" sldId="8837"/>
            <ac:spMk id="4" creationId="{84A37D0D-7A91-C0A7-736A-5FAC08B0F5A6}"/>
          </ac:spMkLst>
        </pc:spChg>
        <pc:spChg chg="add mod">
          <ac:chgData name="Lutz, Ilenia H." userId="02cdb5f8-8dc7-4571-ad76-8a8ffaa93cf9" providerId="ADAL" clId="{9FC220E1-B1DF-48BE-8A37-E8FAD6F0855F}" dt="2026-07-14T14:16:42.656" v="3226" actId="1076"/>
          <ac:spMkLst>
            <pc:docMk/>
            <pc:sldMk cId="3548771776" sldId="8837"/>
            <ac:spMk id="6" creationId="{C86B8D4C-2F2E-66EE-4514-949E0A18D506}"/>
          </ac:spMkLst>
        </pc:spChg>
      </pc:sldChg>
      <pc:sldChg chg="addSp modSp add del mod">
        <pc:chgData name="Lutz, Ilenia H." userId="02cdb5f8-8dc7-4571-ad76-8a8ffaa93cf9" providerId="ADAL" clId="{9FC220E1-B1DF-48BE-8A37-E8FAD6F0855F}" dt="2026-07-15T15:58:59.675" v="7938" actId="20577"/>
        <pc:sldMkLst>
          <pc:docMk/>
          <pc:sldMk cId="3236724156" sldId="8839"/>
        </pc:sldMkLst>
      </pc:sldChg>
      <pc:sldChg chg="modSp add del mod ord">
        <pc:chgData name="Lutz, Ilenia H." userId="02cdb5f8-8dc7-4571-ad76-8a8ffaa93cf9" providerId="ADAL" clId="{9FC220E1-B1DF-48BE-8A37-E8FAD6F0855F}" dt="2026-07-13T21:45:52.005" v="1470" actId="47"/>
        <pc:sldMkLst>
          <pc:docMk/>
          <pc:sldMk cId="3025817978" sldId="8840"/>
        </pc:sldMkLst>
      </pc:sldChg>
      <pc:sldChg chg="addSp delSp modSp add mod modCm chgLayout">
        <pc:chgData name="Lutz, Ilenia H." userId="02cdb5f8-8dc7-4571-ad76-8a8ffaa93cf9" providerId="ADAL" clId="{9FC220E1-B1DF-48BE-8A37-E8FAD6F0855F}" dt="2026-07-15T15:52:55.235" v="7819" actId="20577"/>
        <pc:sldMkLst>
          <pc:docMk/>
          <pc:sldMk cId="4165775792" sldId="8841"/>
        </pc:sldMkLst>
        <pc:spChg chg="mod">
          <ac:chgData name="Lutz, Ilenia H." userId="02cdb5f8-8dc7-4571-ad76-8a8ffaa93cf9" providerId="ADAL" clId="{9FC220E1-B1DF-48BE-8A37-E8FAD6F0855F}" dt="2026-07-13T22:05:13.012" v="2427" actId="26606"/>
          <ac:spMkLst>
            <pc:docMk/>
            <pc:sldMk cId="4165775792" sldId="8841"/>
            <ac:spMk id="2" creationId="{ADB707A5-9508-CF81-8EBB-8598125D8FB1}"/>
          </ac:spMkLst>
        </pc:spChg>
        <pc:spChg chg="mod">
          <ac:chgData name="Lutz, Ilenia H." userId="02cdb5f8-8dc7-4571-ad76-8a8ffaa93cf9" providerId="ADAL" clId="{9FC220E1-B1DF-48BE-8A37-E8FAD6F0855F}" dt="2026-07-15T15:52:55.235" v="7819" actId="20577"/>
          <ac:spMkLst>
            <pc:docMk/>
            <pc:sldMk cId="4165775792" sldId="8841"/>
            <ac:spMk id="4" creationId="{BF2C2F33-F7D0-A45F-88EB-C7FAD847B7B6}"/>
          </ac:spMkLst>
        </pc:spChg>
        <pc:picChg chg="add mod">
          <ac:chgData name="Lutz, Ilenia H." userId="02cdb5f8-8dc7-4571-ad76-8a8ffaa93cf9" providerId="ADAL" clId="{9FC220E1-B1DF-48BE-8A37-E8FAD6F0855F}" dt="2026-07-15T15:52:40.054" v="7814" actId="1076"/>
          <ac:picMkLst>
            <pc:docMk/>
            <pc:sldMk cId="4165775792" sldId="8841"/>
            <ac:picMk id="9" creationId="{EB455553-DFF9-F021-CA74-31EBF9700A0B}"/>
          </ac:picMkLst>
        </pc:picChg>
        <pc:picChg chg="add mod">
          <ac:chgData name="Lutz, Ilenia H." userId="02cdb5f8-8dc7-4571-ad76-8a8ffaa93cf9" providerId="ADAL" clId="{9FC220E1-B1DF-48BE-8A37-E8FAD6F0855F}" dt="2026-07-15T15:52:35.926" v="7812" actId="14100"/>
          <ac:picMkLst>
            <pc:docMk/>
            <pc:sldMk cId="4165775792" sldId="8841"/>
            <ac:picMk id="11" creationId="{E2B93160-34DB-325F-32CF-CBE2AC168DD3}"/>
          </ac:picMkLst>
        </pc:picChg>
        <pc:picChg chg="add mod">
          <ac:chgData name="Lutz, Ilenia H." userId="02cdb5f8-8dc7-4571-ad76-8a8ffaa93cf9" providerId="ADAL" clId="{9FC220E1-B1DF-48BE-8A37-E8FAD6F0855F}" dt="2026-07-15T15:52:38.184" v="7813" actId="1076"/>
          <ac:picMkLst>
            <pc:docMk/>
            <pc:sldMk cId="4165775792" sldId="8841"/>
            <ac:picMk id="13" creationId="{47CA42E3-399E-3A67-0C8B-F00F9E00B190}"/>
          </ac:picMkLst>
        </pc:picChg>
        <pc:extLst>
          <p:ext xmlns:p="http://schemas.openxmlformats.org/presentationml/2006/main" uri="{D6D511B9-2390-475A-947B-AFAB55BFBCF1}">
            <pc226:cmChg xmlns:pc226="http://schemas.microsoft.com/office/powerpoint/2022/06/main/command" chg="mod">
              <pc226:chgData name="Lutz, Ilenia H." userId="02cdb5f8-8dc7-4571-ad76-8a8ffaa93cf9" providerId="ADAL" clId="{9FC220E1-B1DF-48BE-8A37-E8FAD6F0855F}" dt="2026-07-15T13:24:53.092" v="5117" actId="20577"/>
              <pc2:cmMkLst xmlns:pc2="http://schemas.microsoft.com/office/powerpoint/2019/9/main/command">
                <pc:docMk/>
                <pc:sldMk cId="4165775792" sldId="8841"/>
                <pc2:cmMk id="{AD9565F9-4171-4B7F-B4BF-0F4B6561698E}"/>
              </pc2:cmMkLst>
            </pc226:cmChg>
          </p:ext>
        </pc:extLst>
      </pc:sldChg>
      <pc:sldChg chg="modSp mod">
        <pc:chgData name="Lutz, Ilenia H." userId="02cdb5f8-8dc7-4571-ad76-8a8ffaa93cf9" providerId="ADAL" clId="{9FC220E1-B1DF-48BE-8A37-E8FAD6F0855F}" dt="2026-07-15T15:12:24.227" v="6781" actId="27636"/>
        <pc:sldMkLst>
          <pc:docMk/>
          <pc:sldMk cId="2291388890" sldId="8842"/>
        </pc:sldMkLst>
        <pc:spChg chg="mod">
          <ac:chgData name="Lutz, Ilenia H." userId="02cdb5f8-8dc7-4571-ad76-8a8ffaa93cf9" providerId="ADAL" clId="{9FC220E1-B1DF-48BE-8A37-E8FAD6F0855F}" dt="2026-07-15T15:12:24.227" v="6781" actId="27636"/>
          <ac:spMkLst>
            <pc:docMk/>
            <pc:sldMk cId="2291388890" sldId="8842"/>
            <ac:spMk id="4" creationId="{7B9FD315-28B7-625A-0A22-8103F99A7A84}"/>
          </ac:spMkLst>
        </pc:spChg>
      </pc:sldChg>
      <pc:sldChg chg="del">
        <pc:chgData name="Lutz, Ilenia H." userId="02cdb5f8-8dc7-4571-ad76-8a8ffaa93cf9" providerId="ADAL" clId="{9FC220E1-B1DF-48BE-8A37-E8FAD6F0855F}" dt="2026-07-13T21:01:29.955" v="314" actId="47"/>
        <pc:sldMkLst>
          <pc:docMk/>
          <pc:sldMk cId="586868501" sldId="8845"/>
        </pc:sldMkLst>
      </pc:sldChg>
      <pc:sldChg chg="addSp modSp mod">
        <pc:chgData name="Lutz, Ilenia H." userId="02cdb5f8-8dc7-4571-ad76-8a8ffaa93cf9" providerId="ADAL" clId="{9FC220E1-B1DF-48BE-8A37-E8FAD6F0855F}" dt="2026-07-13T21:14:58.656" v="565" actId="688"/>
        <pc:sldMkLst>
          <pc:docMk/>
          <pc:sldMk cId="3393581495" sldId="8846"/>
        </pc:sldMkLst>
        <pc:spChg chg="mod">
          <ac:chgData name="Lutz, Ilenia H." userId="02cdb5f8-8dc7-4571-ad76-8a8ffaa93cf9" providerId="ADAL" clId="{9FC220E1-B1DF-48BE-8A37-E8FAD6F0855F}" dt="2026-07-13T21:00:57.383" v="278" actId="20577"/>
          <ac:spMkLst>
            <pc:docMk/>
            <pc:sldMk cId="3393581495" sldId="8846"/>
            <ac:spMk id="2" creationId="{DDEC9B77-6E9A-A2E4-2BB2-E2E54E016A0F}"/>
          </ac:spMkLst>
        </pc:spChg>
      </pc:sldChg>
      <pc:sldChg chg="del">
        <pc:chgData name="Lutz, Ilenia H." userId="02cdb5f8-8dc7-4571-ad76-8a8ffaa93cf9" providerId="ADAL" clId="{9FC220E1-B1DF-48BE-8A37-E8FAD6F0855F}" dt="2026-07-13T20:36:29.984" v="232" actId="47"/>
        <pc:sldMkLst>
          <pc:docMk/>
          <pc:sldMk cId="3174245182" sldId="8847"/>
        </pc:sldMkLst>
      </pc:sldChg>
      <pc:sldChg chg="del">
        <pc:chgData name="Lutz, Ilenia H." userId="02cdb5f8-8dc7-4571-ad76-8a8ffaa93cf9" providerId="ADAL" clId="{9FC220E1-B1DF-48BE-8A37-E8FAD6F0855F}" dt="2026-07-13T21:01:29.955" v="314" actId="47"/>
        <pc:sldMkLst>
          <pc:docMk/>
          <pc:sldMk cId="3090474611" sldId="8848"/>
        </pc:sldMkLst>
      </pc:sldChg>
      <pc:sldChg chg="del">
        <pc:chgData name="Lutz, Ilenia H." userId="02cdb5f8-8dc7-4571-ad76-8a8ffaa93cf9" providerId="ADAL" clId="{9FC220E1-B1DF-48BE-8A37-E8FAD6F0855F}" dt="2026-07-13T21:00:49.825" v="271" actId="47"/>
        <pc:sldMkLst>
          <pc:docMk/>
          <pc:sldMk cId="2725012597" sldId="8849"/>
        </pc:sldMkLst>
      </pc:sldChg>
      <pc:sldChg chg="del">
        <pc:chgData name="Lutz, Ilenia H." userId="02cdb5f8-8dc7-4571-ad76-8a8ffaa93cf9" providerId="ADAL" clId="{9FC220E1-B1DF-48BE-8A37-E8FAD6F0855F}" dt="2026-07-13T21:01:29.955" v="314" actId="47"/>
        <pc:sldMkLst>
          <pc:docMk/>
          <pc:sldMk cId="964691477" sldId="8850"/>
        </pc:sldMkLst>
      </pc:sldChg>
      <pc:sldChg chg="modSp del mod">
        <pc:chgData name="Lutz, Ilenia H." userId="02cdb5f8-8dc7-4571-ad76-8a8ffaa93cf9" providerId="ADAL" clId="{9FC220E1-B1DF-48BE-8A37-E8FAD6F0855F}" dt="2026-07-14T17:58:10.478" v="4793" actId="47"/>
        <pc:sldMkLst>
          <pc:docMk/>
          <pc:sldMk cId="1643328420" sldId="8851"/>
        </pc:sldMkLst>
      </pc:sldChg>
      <pc:sldChg chg="del">
        <pc:chgData name="Lutz, Ilenia H." userId="02cdb5f8-8dc7-4571-ad76-8a8ffaa93cf9" providerId="ADAL" clId="{9FC220E1-B1DF-48BE-8A37-E8FAD6F0855F}" dt="2026-07-13T21:00:49.825" v="271" actId="47"/>
        <pc:sldMkLst>
          <pc:docMk/>
          <pc:sldMk cId="1488339235" sldId="8853"/>
        </pc:sldMkLst>
      </pc:sldChg>
      <pc:sldChg chg="add del">
        <pc:chgData name="Lutz, Ilenia H." userId="02cdb5f8-8dc7-4571-ad76-8a8ffaa93cf9" providerId="ADAL" clId="{9FC220E1-B1DF-48BE-8A37-E8FAD6F0855F}" dt="2026-07-14T17:57:13.673" v="4790" actId="47"/>
        <pc:sldMkLst>
          <pc:docMk/>
          <pc:sldMk cId="1954690447" sldId="8854"/>
        </pc:sldMkLst>
      </pc:sldChg>
      <pc:sldChg chg="addSp delSp modSp mod">
        <pc:chgData name="Lutz, Ilenia H." userId="02cdb5f8-8dc7-4571-ad76-8a8ffaa93cf9" providerId="ADAL" clId="{9FC220E1-B1DF-48BE-8A37-E8FAD6F0855F}" dt="2026-07-15T15:10:11.412" v="6771" actId="207"/>
        <pc:sldMkLst>
          <pc:docMk/>
          <pc:sldMk cId="1330709158" sldId="8855"/>
        </pc:sldMkLst>
        <pc:spChg chg="mod">
          <ac:chgData name="Lutz, Ilenia H." userId="02cdb5f8-8dc7-4571-ad76-8a8ffaa93cf9" providerId="ADAL" clId="{9FC220E1-B1DF-48BE-8A37-E8FAD6F0855F}" dt="2026-07-13T20:29:45.128" v="205" actId="26606"/>
          <ac:spMkLst>
            <pc:docMk/>
            <pc:sldMk cId="1330709158" sldId="8855"/>
            <ac:spMk id="2" creationId="{2328F73D-C9EF-B1EC-7A85-ED777EF2C3CD}"/>
          </ac:spMkLst>
        </pc:spChg>
        <pc:spChg chg="mod">
          <ac:chgData name="Lutz, Ilenia H." userId="02cdb5f8-8dc7-4571-ad76-8a8ffaa93cf9" providerId="ADAL" clId="{9FC220E1-B1DF-48BE-8A37-E8FAD6F0855F}" dt="2026-07-15T15:10:11.412" v="6771" actId="207"/>
          <ac:spMkLst>
            <pc:docMk/>
            <pc:sldMk cId="1330709158" sldId="8855"/>
            <ac:spMk id="4" creationId="{7943A5F8-ABB1-51B5-C718-F8412D309893}"/>
          </ac:spMkLst>
        </pc:spChg>
        <pc:spChg chg="add mod">
          <ac:chgData name="Lutz, Ilenia H." userId="02cdb5f8-8dc7-4571-ad76-8a8ffaa93cf9" providerId="ADAL" clId="{9FC220E1-B1DF-48BE-8A37-E8FAD6F0855F}" dt="2026-07-14T17:23:06.585" v="3566" actId="1076"/>
          <ac:spMkLst>
            <pc:docMk/>
            <pc:sldMk cId="1330709158" sldId="8855"/>
            <ac:spMk id="10" creationId="{4CE2407B-9CD0-49FF-4387-1B4915E201A9}"/>
          </ac:spMkLst>
        </pc:spChg>
        <pc:picChg chg="add mod">
          <ac:chgData name="Lutz, Ilenia H." userId="02cdb5f8-8dc7-4571-ad76-8a8ffaa93cf9" providerId="ADAL" clId="{9FC220E1-B1DF-48BE-8A37-E8FAD6F0855F}" dt="2026-07-15T15:08:01.654" v="6710" actId="14100"/>
          <ac:picMkLst>
            <pc:docMk/>
            <pc:sldMk cId="1330709158" sldId="8855"/>
            <ac:picMk id="5" creationId="{C1465CAD-7837-488B-B0C3-5F1ADAE348A1}"/>
          </ac:picMkLst>
        </pc:picChg>
      </pc:sldChg>
      <pc:sldChg chg="modSp add mod">
        <pc:chgData name="Lutz, Ilenia H." userId="02cdb5f8-8dc7-4571-ad76-8a8ffaa93cf9" providerId="ADAL" clId="{9FC220E1-B1DF-48BE-8A37-E8FAD6F0855F}" dt="2026-07-13T21:42:28.784" v="1450" actId="27636"/>
        <pc:sldMkLst>
          <pc:docMk/>
          <pc:sldMk cId="3290340261" sldId="8857"/>
        </pc:sldMkLst>
      </pc:sldChg>
      <pc:sldChg chg="modSp add del mod">
        <pc:chgData name="Lutz, Ilenia H." userId="02cdb5f8-8dc7-4571-ad76-8a8ffaa93cf9" providerId="ADAL" clId="{9FC220E1-B1DF-48BE-8A37-E8FAD6F0855F}" dt="2026-07-13T21:45:28.081" v="1467" actId="47"/>
        <pc:sldMkLst>
          <pc:docMk/>
          <pc:sldMk cId="115714518" sldId="8859"/>
        </pc:sldMkLst>
      </pc:sldChg>
      <pc:sldChg chg="modSp add del mod">
        <pc:chgData name="Lutz, Ilenia H." userId="02cdb5f8-8dc7-4571-ad76-8a8ffaa93cf9" providerId="ADAL" clId="{9FC220E1-B1DF-48BE-8A37-E8FAD6F0855F}" dt="2026-07-14T17:57:13.673" v="4790" actId="47"/>
        <pc:sldMkLst>
          <pc:docMk/>
          <pc:sldMk cId="2698068328" sldId="8860"/>
        </pc:sldMkLst>
      </pc:sldChg>
      <pc:sldChg chg="modSp add del mod">
        <pc:chgData name="Lutz, Ilenia H." userId="02cdb5f8-8dc7-4571-ad76-8a8ffaa93cf9" providerId="ADAL" clId="{9FC220E1-B1DF-48BE-8A37-E8FAD6F0855F}" dt="2026-07-15T15:42:08.691" v="7660" actId="47"/>
        <pc:sldMkLst>
          <pc:docMk/>
          <pc:sldMk cId="1776046369" sldId="8863"/>
        </pc:sldMkLst>
      </pc:sldChg>
      <pc:sldChg chg="addSp delSp modSp add mod ord modNotesTx">
        <pc:chgData name="Lutz, Ilenia H." userId="02cdb5f8-8dc7-4571-ad76-8a8ffaa93cf9" providerId="ADAL" clId="{9FC220E1-B1DF-48BE-8A37-E8FAD6F0855F}" dt="2026-07-17T11:41:45.014" v="8733" actId="1076"/>
        <pc:sldMkLst>
          <pc:docMk/>
          <pc:sldMk cId="1648503626" sldId="8864"/>
        </pc:sldMkLst>
        <pc:spChg chg="mod">
          <ac:chgData name="Lutz, Ilenia H." userId="02cdb5f8-8dc7-4571-ad76-8a8ffaa93cf9" providerId="ADAL" clId="{9FC220E1-B1DF-48BE-8A37-E8FAD6F0855F}" dt="2026-07-13T21:46:15.696" v="1487" actId="20577"/>
          <ac:spMkLst>
            <pc:docMk/>
            <pc:sldMk cId="1648503626" sldId="8864"/>
            <ac:spMk id="2" creationId="{ADB707A5-9508-CF81-8EBB-8598125D8FB1}"/>
          </ac:spMkLst>
        </pc:spChg>
        <pc:spChg chg="mod">
          <ac:chgData name="Lutz, Ilenia H." userId="02cdb5f8-8dc7-4571-ad76-8a8ffaa93cf9" providerId="ADAL" clId="{9FC220E1-B1DF-48BE-8A37-E8FAD6F0855F}" dt="2026-07-17T11:41:45.014" v="8733" actId="1076"/>
          <ac:spMkLst>
            <pc:docMk/>
            <pc:sldMk cId="1648503626" sldId="8864"/>
            <ac:spMk id="4" creationId="{BF2C2F33-F7D0-A45F-88EB-C7FAD847B7B6}"/>
          </ac:spMkLst>
        </pc:spChg>
        <pc:picChg chg="add mod">
          <ac:chgData name="Lutz, Ilenia H." userId="02cdb5f8-8dc7-4571-ad76-8a8ffaa93cf9" providerId="ADAL" clId="{9FC220E1-B1DF-48BE-8A37-E8FAD6F0855F}" dt="2026-07-14T15:05:49.863" v="3278" actId="1076"/>
          <ac:picMkLst>
            <pc:docMk/>
            <pc:sldMk cId="1648503626" sldId="8864"/>
            <ac:picMk id="7" creationId="{DC12AC13-FB1F-CE62-FAF0-31656532CB7B}"/>
          </ac:picMkLst>
        </pc:picChg>
      </pc:sldChg>
      <pc:sldChg chg="addSp delSp modSp add mod">
        <pc:chgData name="Lutz, Ilenia H." userId="02cdb5f8-8dc7-4571-ad76-8a8ffaa93cf9" providerId="ADAL" clId="{9FC220E1-B1DF-48BE-8A37-E8FAD6F0855F}" dt="2026-07-16T15:19:13.294" v="8732"/>
        <pc:sldMkLst>
          <pc:docMk/>
          <pc:sldMk cId="2616009363" sldId="8865"/>
        </pc:sldMkLst>
        <pc:spChg chg="add del mod">
          <ac:chgData name="Lutz, Ilenia H." userId="02cdb5f8-8dc7-4571-ad76-8a8ffaa93cf9" providerId="ADAL" clId="{9FC220E1-B1DF-48BE-8A37-E8FAD6F0855F}" dt="2026-07-16T15:19:13.294" v="8732"/>
          <ac:spMkLst>
            <pc:docMk/>
            <pc:sldMk cId="2616009363" sldId="8865"/>
            <ac:spMk id="3" creationId="{4CF9737F-8545-3BB5-F0B4-5E8C3587CA53}"/>
          </ac:spMkLst>
        </pc:spChg>
        <pc:spChg chg="mod">
          <ac:chgData name="Lutz, Ilenia H." userId="02cdb5f8-8dc7-4571-ad76-8a8ffaa93cf9" providerId="ADAL" clId="{9FC220E1-B1DF-48BE-8A37-E8FAD6F0855F}" dt="2026-07-16T15:19:05.448" v="8731" actId="20577"/>
          <ac:spMkLst>
            <pc:docMk/>
            <pc:sldMk cId="2616009363" sldId="8865"/>
            <ac:spMk id="7" creationId="{41A68CE3-431D-67F7-A850-108F12351D5C}"/>
          </ac:spMkLst>
        </pc:spChg>
        <pc:spChg chg="add mod">
          <ac:chgData name="Lutz, Ilenia H." userId="02cdb5f8-8dc7-4571-ad76-8a8ffaa93cf9" providerId="ADAL" clId="{9FC220E1-B1DF-48BE-8A37-E8FAD6F0855F}" dt="2026-07-13T22:13:44.017" v="2747"/>
          <ac:spMkLst>
            <pc:docMk/>
            <pc:sldMk cId="2616009363" sldId="8865"/>
            <ac:spMk id="10" creationId="{E27E24C3-540D-0F8D-A963-5A665A625654}"/>
          </ac:spMkLst>
        </pc:spChg>
        <pc:spChg chg="add mod">
          <ac:chgData name="Lutz, Ilenia H." userId="02cdb5f8-8dc7-4571-ad76-8a8ffaa93cf9" providerId="ADAL" clId="{9FC220E1-B1DF-48BE-8A37-E8FAD6F0855F}" dt="2026-07-15T15:58:49.006" v="7931" actId="1076"/>
          <ac:spMkLst>
            <pc:docMk/>
            <pc:sldMk cId="2616009363" sldId="8865"/>
            <ac:spMk id="11" creationId="{3CB439A0-5837-4C4E-0CA2-0343E14F4AAB}"/>
          </ac:spMkLst>
        </pc:spChg>
      </pc:sldChg>
      <pc:sldChg chg="addSp delSp modSp mod">
        <pc:chgData name="Lutz, Ilenia H." userId="02cdb5f8-8dc7-4571-ad76-8a8ffaa93cf9" providerId="ADAL" clId="{9FC220E1-B1DF-48BE-8A37-E8FAD6F0855F}" dt="2026-07-20T15:49:03.098" v="8748" actId="20577"/>
        <pc:sldMkLst>
          <pc:docMk/>
          <pc:sldMk cId="432853895" sldId="8957"/>
        </pc:sldMkLst>
        <pc:spChg chg="add mod">
          <ac:chgData name="Lutz, Ilenia H." userId="02cdb5f8-8dc7-4571-ad76-8a8ffaa93cf9" providerId="ADAL" clId="{9FC220E1-B1DF-48BE-8A37-E8FAD6F0855F}" dt="2026-07-20T15:49:03.098" v="8748" actId="20577"/>
          <ac:spMkLst>
            <pc:docMk/>
            <pc:sldMk cId="432853895" sldId="8957"/>
            <ac:spMk id="2" creationId="{F6AC2985-CF82-2D44-8AE6-346F6C1556AB}"/>
          </ac:spMkLst>
        </pc:spChg>
        <pc:spChg chg="mod">
          <ac:chgData name="Lutz, Ilenia H." userId="02cdb5f8-8dc7-4571-ad76-8a8ffaa93cf9" providerId="ADAL" clId="{9FC220E1-B1DF-48BE-8A37-E8FAD6F0855F}" dt="2026-07-15T16:22:41.692" v="8674" actId="1037"/>
          <ac:spMkLst>
            <pc:docMk/>
            <pc:sldMk cId="432853895" sldId="8957"/>
            <ac:spMk id="3" creationId="{74092945-4833-D4CF-7E4B-0B941C2D0229}"/>
          </ac:spMkLst>
        </pc:spChg>
        <pc:spChg chg="mod">
          <ac:chgData name="Lutz, Ilenia H." userId="02cdb5f8-8dc7-4571-ad76-8a8ffaa93cf9" providerId="ADAL" clId="{9FC220E1-B1DF-48BE-8A37-E8FAD6F0855F}" dt="2026-07-13T21:28:45.214" v="966"/>
          <ac:spMkLst>
            <pc:docMk/>
            <pc:sldMk cId="432853895" sldId="8957"/>
            <ac:spMk id="4" creationId="{72E6C776-8E86-885C-7887-70AB7C922255}"/>
          </ac:spMkLst>
        </pc:spChg>
        <pc:spChg chg="mod">
          <ac:chgData name="Lutz, Ilenia H." userId="02cdb5f8-8dc7-4571-ad76-8a8ffaa93cf9" providerId="ADAL" clId="{9FC220E1-B1DF-48BE-8A37-E8FAD6F0855F}" dt="2026-07-13T21:27:44.050" v="950" actId="6549"/>
          <ac:spMkLst>
            <pc:docMk/>
            <pc:sldMk cId="432853895" sldId="8957"/>
            <ac:spMk id="6" creationId="{1F457437-6A11-A90D-6EFC-29810F33F739}"/>
          </ac:spMkLst>
        </pc:spChg>
        <pc:spChg chg="mod">
          <ac:chgData name="Lutz, Ilenia H." userId="02cdb5f8-8dc7-4571-ad76-8a8ffaa93cf9" providerId="ADAL" clId="{9FC220E1-B1DF-48BE-8A37-E8FAD6F0855F}" dt="2026-07-15T16:22:56.919" v="8678" actId="6549"/>
          <ac:spMkLst>
            <pc:docMk/>
            <pc:sldMk cId="432853895" sldId="8957"/>
            <ac:spMk id="7" creationId="{4B7084DA-B2E1-B503-4086-C7B2A04BFDBF}"/>
          </ac:spMkLst>
        </pc:spChg>
        <pc:spChg chg="mod">
          <ac:chgData name="Lutz, Ilenia H." userId="02cdb5f8-8dc7-4571-ad76-8a8ffaa93cf9" providerId="ADAL" clId="{9FC220E1-B1DF-48BE-8A37-E8FAD6F0855F}" dt="2026-07-15T16:22:41.692" v="8674" actId="1037"/>
          <ac:spMkLst>
            <pc:docMk/>
            <pc:sldMk cId="432853895" sldId="8957"/>
            <ac:spMk id="8" creationId="{BB2BE0EF-C672-83A2-8BB9-2F93F80D9D15}"/>
          </ac:spMkLst>
        </pc:spChg>
        <pc:spChg chg="mod">
          <ac:chgData name="Lutz, Ilenia H." userId="02cdb5f8-8dc7-4571-ad76-8a8ffaa93cf9" providerId="ADAL" clId="{9FC220E1-B1DF-48BE-8A37-E8FAD6F0855F}" dt="2026-07-15T16:22:16.072" v="8650" actId="113"/>
          <ac:spMkLst>
            <pc:docMk/>
            <pc:sldMk cId="432853895" sldId="8957"/>
            <ac:spMk id="10" creationId="{F4B987F7-FFA0-7ED3-5882-CA2E4C874222}"/>
          </ac:spMkLst>
        </pc:spChg>
        <pc:spChg chg="add del mod">
          <ac:chgData name="Lutz, Ilenia H." userId="02cdb5f8-8dc7-4571-ad76-8a8ffaa93cf9" providerId="ADAL" clId="{9FC220E1-B1DF-48BE-8A37-E8FAD6F0855F}" dt="2026-07-15T15:59:07.110" v="7939" actId="13926"/>
          <ac:spMkLst>
            <pc:docMk/>
            <pc:sldMk cId="432853895" sldId="8957"/>
            <ac:spMk id="11" creationId="{64256F50-7AF3-B43D-5702-326642EB75FC}"/>
          </ac:spMkLst>
        </pc:spChg>
        <pc:spChg chg="mod">
          <ac:chgData name="Lutz, Ilenia H." userId="02cdb5f8-8dc7-4571-ad76-8a8ffaa93cf9" providerId="ADAL" clId="{9FC220E1-B1DF-48BE-8A37-E8FAD6F0855F}" dt="2026-07-15T16:23:00.275" v="8679" actId="1076"/>
          <ac:spMkLst>
            <pc:docMk/>
            <pc:sldMk cId="432853895" sldId="8957"/>
            <ac:spMk id="17" creationId="{F1F84254-7969-7B52-B5AE-5245BB4909DD}"/>
          </ac:spMkLst>
        </pc:spChg>
        <pc:spChg chg="mod">
          <ac:chgData name="Lutz, Ilenia H." userId="02cdb5f8-8dc7-4571-ad76-8a8ffaa93cf9" providerId="ADAL" clId="{9FC220E1-B1DF-48BE-8A37-E8FAD6F0855F}" dt="2026-07-15T16:22:48.102" v="8675" actId="1076"/>
          <ac:spMkLst>
            <pc:docMk/>
            <pc:sldMk cId="432853895" sldId="8957"/>
            <ac:spMk id="19" creationId="{1E0B205C-E863-0B83-3100-95CE370BD477}"/>
          </ac:spMkLst>
        </pc:spChg>
      </pc:sldChg>
      <pc:sldChg chg="modSp mod">
        <pc:chgData name="Lutz, Ilenia H." userId="02cdb5f8-8dc7-4571-ad76-8a8ffaa93cf9" providerId="ADAL" clId="{9FC220E1-B1DF-48BE-8A37-E8FAD6F0855F}" dt="2026-07-13T21:44:00.585" v="1453" actId="6549"/>
        <pc:sldMkLst>
          <pc:docMk/>
          <pc:sldMk cId="1519121586" sldId="8973"/>
        </pc:sldMkLst>
        <pc:spChg chg="mod">
          <ac:chgData name="Lutz, Ilenia H." userId="02cdb5f8-8dc7-4571-ad76-8a8ffaa93cf9" providerId="ADAL" clId="{9FC220E1-B1DF-48BE-8A37-E8FAD6F0855F}" dt="2026-07-13T21:44:00.585" v="1453" actId="6549"/>
          <ac:spMkLst>
            <pc:docMk/>
            <pc:sldMk cId="1519121586" sldId="8973"/>
            <ac:spMk id="2" creationId="{47460C52-91BD-643A-39E4-ACA567D51DD7}"/>
          </ac:spMkLst>
        </pc:spChg>
      </pc:sldChg>
      <pc:sldChg chg="modSp mod">
        <pc:chgData name="Lutz, Ilenia H." userId="02cdb5f8-8dc7-4571-ad76-8a8ffaa93cf9" providerId="ADAL" clId="{9FC220E1-B1DF-48BE-8A37-E8FAD6F0855F}" dt="2026-07-15T15:55:59.209" v="7879" actId="20577"/>
        <pc:sldMkLst>
          <pc:docMk/>
          <pc:sldMk cId="4073360829" sldId="9002"/>
        </pc:sldMkLst>
        <pc:spChg chg="mod">
          <ac:chgData name="Lutz, Ilenia H." userId="02cdb5f8-8dc7-4571-ad76-8a8ffaa93cf9" providerId="ADAL" clId="{9FC220E1-B1DF-48BE-8A37-E8FAD6F0855F}" dt="2026-07-15T15:55:59.209" v="7879" actId="20577"/>
          <ac:spMkLst>
            <pc:docMk/>
            <pc:sldMk cId="4073360829" sldId="9002"/>
            <ac:spMk id="5" creationId="{DB4D488A-F23C-302B-5E98-AAAE27048AE8}"/>
          </ac:spMkLst>
        </pc:spChg>
        <pc:spChg chg="mod">
          <ac:chgData name="Lutz, Ilenia H." userId="02cdb5f8-8dc7-4571-ad76-8a8ffaa93cf9" providerId="ADAL" clId="{9FC220E1-B1DF-48BE-8A37-E8FAD6F0855F}" dt="2026-07-13T21:56:55.937" v="2187" actId="20577"/>
          <ac:spMkLst>
            <pc:docMk/>
            <pc:sldMk cId="4073360829" sldId="9002"/>
            <ac:spMk id="9" creationId="{29E618F0-AE57-8765-D3AC-D7160591EE29}"/>
          </ac:spMkLst>
        </pc:spChg>
      </pc:sldChg>
      <pc:sldChg chg="addSp modSp mod">
        <pc:chgData name="Lutz, Ilenia H." userId="02cdb5f8-8dc7-4571-ad76-8a8ffaa93cf9" providerId="ADAL" clId="{9FC220E1-B1DF-48BE-8A37-E8FAD6F0855F}" dt="2026-07-15T15:55:32.893" v="7871" actId="1076"/>
        <pc:sldMkLst>
          <pc:docMk/>
          <pc:sldMk cId="2675018891" sldId="9003"/>
        </pc:sldMkLst>
        <pc:spChg chg="mod">
          <ac:chgData name="Lutz, Ilenia H." userId="02cdb5f8-8dc7-4571-ad76-8a8ffaa93cf9" providerId="ADAL" clId="{9FC220E1-B1DF-48BE-8A37-E8FAD6F0855F}" dt="2026-07-15T15:55:32.893" v="7871" actId="1076"/>
          <ac:spMkLst>
            <pc:docMk/>
            <pc:sldMk cId="2675018891" sldId="9003"/>
            <ac:spMk id="3" creationId="{3895C5F3-C7C8-2935-DA97-968973A7869F}"/>
          </ac:spMkLst>
        </pc:spChg>
        <pc:spChg chg="mod">
          <ac:chgData name="Lutz, Ilenia H." userId="02cdb5f8-8dc7-4571-ad76-8a8ffaa93cf9" providerId="ADAL" clId="{9FC220E1-B1DF-48BE-8A37-E8FAD6F0855F}" dt="2026-07-15T15:55:22.865" v="7869" actId="20577"/>
          <ac:spMkLst>
            <pc:docMk/>
            <pc:sldMk cId="2675018891" sldId="9003"/>
            <ac:spMk id="4" creationId="{F8D254CC-9B6B-29CA-709D-8294D8AD597C}"/>
          </ac:spMkLst>
        </pc:spChg>
        <pc:spChg chg="add mod">
          <ac:chgData name="Lutz, Ilenia H." userId="02cdb5f8-8dc7-4571-ad76-8a8ffaa93cf9" providerId="ADAL" clId="{9FC220E1-B1DF-48BE-8A37-E8FAD6F0855F}" dt="2026-07-15T15:55:28.732" v="7870" actId="255"/>
          <ac:spMkLst>
            <pc:docMk/>
            <pc:sldMk cId="2675018891" sldId="9003"/>
            <ac:spMk id="5" creationId="{2F11890E-D4B7-0251-076F-316FA46AA614}"/>
          </ac:spMkLst>
        </pc:spChg>
      </pc:sldChg>
      <pc:sldChg chg="addSp modSp del mod">
        <pc:chgData name="Lutz, Ilenia H." userId="02cdb5f8-8dc7-4571-ad76-8a8ffaa93cf9" providerId="ADAL" clId="{9FC220E1-B1DF-48BE-8A37-E8FAD6F0855F}" dt="2026-07-14T17:48:29.137" v="4277" actId="47"/>
        <pc:sldMkLst>
          <pc:docMk/>
          <pc:sldMk cId="132570418" sldId="9004"/>
        </pc:sldMkLst>
      </pc:sldChg>
      <pc:sldChg chg="addSp modSp mod">
        <pc:chgData name="Lutz, Ilenia H." userId="02cdb5f8-8dc7-4571-ad76-8a8ffaa93cf9" providerId="ADAL" clId="{9FC220E1-B1DF-48BE-8A37-E8FAD6F0855F}" dt="2026-07-13T21:15:09.105" v="589" actId="20577"/>
        <pc:sldMkLst>
          <pc:docMk/>
          <pc:sldMk cId="3264347438" sldId="9005"/>
        </pc:sldMkLst>
      </pc:sldChg>
      <pc:sldChg chg="add del">
        <pc:chgData name="Lutz, Ilenia H." userId="02cdb5f8-8dc7-4571-ad76-8a8ffaa93cf9" providerId="ADAL" clId="{9FC220E1-B1DF-48BE-8A37-E8FAD6F0855F}" dt="2026-07-14T17:26:49.826" v="3636" actId="2696"/>
        <pc:sldMkLst>
          <pc:docMk/>
          <pc:sldMk cId="608050011" sldId="9015"/>
        </pc:sldMkLst>
      </pc:sldChg>
      <pc:sldChg chg="modSp add mod modNotesTx">
        <pc:chgData name="Lutz, Ilenia H." userId="02cdb5f8-8dc7-4571-ad76-8a8ffaa93cf9" providerId="ADAL" clId="{9FC220E1-B1DF-48BE-8A37-E8FAD6F0855F}" dt="2026-07-14T17:40:14.806" v="4141" actId="20577"/>
        <pc:sldMkLst>
          <pc:docMk/>
          <pc:sldMk cId="668590298" sldId="9015"/>
        </pc:sldMkLst>
        <pc:picChg chg="mod">
          <ac:chgData name="Lutz, Ilenia H." userId="02cdb5f8-8dc7-4571-ad76-8a8ffaa93cf9" providerId="ADAL" clId="{9FC220E1-B1DF-48BE-8A37-E8FAD6F0855F}" dt="2026-07-14T17:36:28.612" v="3665" actId="14100"/>
          <ac:picMkLst>
            <pc:docMk/>
            <pc:sldMk cId="668590298" sldId="9015"/>
            <ac:picMk id="2" creationId="{83E3C729-ECBB-5D92-8D80-4BAC87E8B789}"/>
          </ac:picMkLst>
        </pc:picChg>
      </pc:sldChg>
      <pc:sldChg chg="modSp del mod">
        <pc:chgData name="Lutz, Ilenia H." userId="02cdb5f8-8dc7-4571-ad76-8a8ffaa93cf9" providerId="ADAL" clId="{9FC220E1-B1DF-48BE-8A37-E8FAD6F0855F}" dt="2026-07-14T17:26:13.573" v="3632" actId="2696"/>
        <pc:sldMkLst>
          <pc:docMk/>
          <pc:sldMk cId="2218095825" sldId="9015"/>
        </pc:sldMkLst>
      </pc:sldChg>
      <pc:sldChg chg="modSp add mod">
        <pc:chgData name="Lutz, Ilenia H." userId="02cdb5f8-8dc7-4571-ad76-8a8ffaa93cf9" providerId="ADAL" clId="{9FC220E1-B1DF-48BE-8A37-E8FAD6F0855F}" dt="2026-07-15T14:27:12.320" v="5670" actId="1076"/>
        <pc:sldMkLst>
          <pc:docMk/>
          <pc:sldMk cId="942742615" sldId="9018"/>
        </pc:sldMkLst>
        <pc:spChg chg="mod">
          <ac:chgData name="Lutz, Ilenia H." userId="02cdb5f8-8dc7-4571-ad76-8a8ffaa93cf9" providerId="ADAL" clId="{9FC220E1-B1DF-48BE-8A37-E8FAD6F0855F}" dt="2026-07-15T14:27:12.320" v="5670" actId="1076"/>
          <ac:spMkLst>
            <pc:docMk/>
            <pc:sldMk cId="942742615" sldId="9018"/>
            <ac:spMk id="2" creationId="{CC624710-9D94-BB17-125D-D7AF52891EEF}"/>
          </ac:spMkLst>
        </pc:spChg>
      </pc:sldChg>
      <pc:sldChg chg="modSp add del mod">
        <pc:chgData name="Lutz, Ilenia H." userId="02cdb5f8-8dc7-4571-ad76-8a8ffaa93cf9" providerId="ADAL" clId="{9FC220E1-B1DF-48BE-8A37-E8FAD6F0855F}" dt="2026-07-14T17:26:49.826" v="3636" actId="2696"/>
        <pc:sldMkLst>
          <pc:docMk/>
          <pc:sldMk cId="2555508042" sldId="9018"/>
        </pc:sldMkLst>
      </pc:sldChg>
      <pc:sldChg chg="del">
        <pc:chgData name="Lutz, Ilenia H." userId="02cdb5f8-8dc7-4571-ad76-8a8ffaa93cf9" providerId="ADAL" clId="{9FC220E1-B1DF-48BE-8A37-E8FAD6F0855F}" dt="2026-07-14T17:26:13.573" v="3632" actId="2696"/>
        <pc:sldMkLst>
          <pc:docMk/>
          <pc:sldMk cId="4180087193" sldId="9018"/>
        </pc:sldMkLst>
      </pc:sldChg>
      <pc:sldChg chg="del">
        <pc:chgData name="Lutz, Ilenia H." userId="02cdb5f8-8dc7-4571-ad76-8a8ffaa93cf9" providerId="ADAL" clId="{9FC220E1-B1DF-48BE-8A37-E8FAD6F0855F}" dt="2026-07-13T21:00:49.825" v="271" actId="47"/>
        <pc:sldMkLst>
          <pc:docMk/>
          <pc:sldMk cId="3552480723" sldId="9019"/>
        </pc:sldMkLst>
      </pc:sldChg>
      <pc:sldChg chg="del">
        <pc:chgData name="Lutz, Ilenia H." userId="02cdb5f8-8dc7-4571-ad76-8a8ffaa93cf9" providerId="ADAL" clId="{9FC220E1-B1DF-48BE-8A37-E8FAD6F0855F}" dt="2026-07-13T21:00:49.825" v="271" actId="47"/>
        <pc:sldMkLst>
          <pc:docMk/>
          <pc:sldMk cId="2703035023" sldId="9020"/>
        </pc:sldMkLst>
      </pc:sldChg>
      <pc:sldChg chg="modSp add del mod">
        <pc:chgData name="Lutz, Ilenia H." userId="02cdb5f8-8dc7-4571-ad76-8a8ffaa93cf9" providerId="ADAL" clId="{9FC220E1-B1DF-48BE-8A37-E8FAD6F0855F}" dt="2026-07-14T17:26:13.573" v="3632" actId="2696"/>
        <pc:sldMkLst>
          <pc:docMk/>
          <pc:sldMk cId="1413716390" sldId="9021"/>
        </pc:sldMkLst>
      </pc:sldChg>
      <pc:sldChg chg="modSp add mod">
        <pc:chgData name="Lutz, Ilenia H." userId="02cdb5f8-8dc7-4571-ad76-8a8ffaa93cf9" providerId="ADAL" clId="{9FC220E1-B1DF-48BE-8A37-E8FAD6F0855F}" dt="2026-07-15T15:12:49.357" v="6785" actId="114"/>
        <pc:sldMkLst>
          <pc:docMk/>
          <pc:sldMk cId="2034721841" sldId="9021"/>
        </pc:sldMkLst>
        <pc:spChg chg="mod">
          <ac:chgData name="Lutz, Ilenia H." userId="02cdb5f8-8dc7-4571-ad76-8a8ffaa93cf9" providerId="ADAL" clId="{9FC220E1-B1DF-48BE-8A37-E8FAD6F0855F}" dt="2026-07-15T15:12:49.357" v="6785" actId="114"/>
          <ac:spMkLst>
            <pc:docMk/>
            <pc:sldMk cId="2034721841" sldId="9021"/>
            <ac:spMk id="2" creationId="{F11D101E-36B6-E9B5-8EFA-C5B55C129B80}"/>
          </ac:spMkLst>
        </pc:spChg>
      </pc:sldChg>
      <pc:sldChg chg="del">
        <pc:chgData name="Lutz, Ilenia H." userId="02cdb5f8-8dc7-4571-ad76-8a8ffaa93cf9" providerId="ADAL" clId="{9FC220E1-B1DF-48BE-8A37-E8FAD6F0855F}" dt="2026-07-13T20:59:14.167" v="237" actId="47"/>
        <pc:sldMkLst>
          <pc:docMk/>
          <pc:sldMk cId="994840781" sldId="9022"/>
        </pc:sldMkLst>
      </pc:sldChg>
      <pc:sldChg chg="del">
        <pc:chgData name="Lutz, Ilenia H." userId="02cdb5f8-8dc7-4571-ad76-8a8ffaa93cf9" providerId="ADAL" clId="{9FC220E1-B1DF-48BE-8A37-E8FAD6F0855F}" dt="2026-07-13T20:30:33.591" v="231" actId="47"/>
        <pc:sldMkLst>
          <pc:docMk/>
          <pc:sldMk cId="2609519695" sldId="9024"/>
        </pc:sldMkLst>
      </pc:sldChg>
      <pc:sldChg chg="addSp delSp modSp new del mod">
        <pc:chgData name="Lutz, Ilenia H." userId="02cdb5f8-8dc7-4571-ad76-8a8ffaa93cf9" providerId="ADAL" clId="{9FC220E1-B1DF-48BE-8A37-E8FAD6F0855F}" dt="2026-07-13T21:06:22.422" v="350" actId="47"/>
        <pc:sldMkLst>
          <pc:docMk/>
          <pc:sldMk cId="951469468" sldId="9027"/>
        </pc:sldMkLst>
      </pc:sldChg>
      <pc:sldChg chg="addSp delSp modSp add del mod">
        <pc:chgData name="Lutz, Ilenia H." userId="02cdb5f8-8dc7-4571-ad76-8a8ffaa93cf9" providerId="ADAL" clId="{9FC220E1-B1DF-48BE-8A37-E8FAD6F0855F}" dt="2026-07-14T17:26:13.573" v="3632" actId="2696"/>
        <pc:sldMkLst>
          <pc:docMk/>
          <pc:sldMk cId="1649727636" sldId="9027"/>
        </pc:sldMkLst>
      </pc:sldChg>
      <pc:sldChg chg="new del">
        <pc:chgData name="Lutz, Ilenia H." userId="02cdb5f8-8dc7-4571-ad76-8a8ffaa93cf9" providerId="ADAL" clId="{9FC220E1-B1DF-48BE-8A37-E8FAD6F0855F}" dt="2026-07-13T21:02:15.693" v="341" actId="680"/>
        <pc:sldMkLst>
          <pc:docMk/>
          <pc:sldMk cId="2120184299" sldId="9027"/>
        </pc:sldMkLst>
      </pc:sldChg>
      <pc:sldChg chg="del">
        <pc:chgData name="Lutz, Ilenia H." userId="02cdb5f8-8dc7-4571-ad76-8a8ffaa93cf9" providerId="ADAL" clId="{9FC220E1-B1DF-48BE-8A37-E8FAD6F0855F}" dt="2026-07-13T21:01:32.313" v="315" actId="47"/>
        <pc:sldMkLst>
          <pc:docMk/>
          <pc:sldMk cId="2512540186" sldId="9027"/>
        </pc:sldMkLst>
      </pc:sldChg>
      <pc:sldChg chg="modSp add mod">
        <pc:chgData name="Lutz, Ilenia H." userId="02cdb5f8-8dc7-4571-ad76-8a8ffaa93cf9" providerId="ADAL" clId="{9FC220E1-B1DF-48BE-8A37-E8FAD6F0855F}" dt="2026-07-15T15:18:51.707" v="6837" actId="20577"/>
        <pc:sldMkLst>
          <pc:docMk/>
          <pc:sldMk cId="2711379511" sldId="9027"/>
        </pc:sldMkLst>
        <pc:spChg chg="mod">
          <ac:chgData name="Lutz, Ilenia H." userId="02cdb5f8-8dc7-4571-ad76-8a8ffaa93cf9" providerId="ADAL" clId="{9FC220E1-B1DF-48BE-8A37-E8FAD6F0855F}" dt="2026-07-15T15:17:51.388" v="6812" actId="255"/>
          <ac:spMkLst>
            <pc:docMk/>
            <pc:sldMk cId="2711379511" sldId="9027"/>
            <ac:spMk id="5" creationId="{30B26F9E-29FB-D653-732C-072FC91229BB}"/>
          </ac:spMkLst>
        </pc:spChg>
        <pc:spChg chg="mod">
          <ac:chgData name="Lutz, Ilenia H." userId="02cdb5f8-8dc7-4571-ad76-8a8ffaa93cf9" providerId="ADAL" clId="{9FC220E1-B1DF-48BE-8A37-E8FAD6F0855F}" dt="2026-07-15T15:18:51.707" v="6837" actId="20577"/>
          <ac:spMkLst>
            <pc:docMk/>
            <pc:sldMk cId="2711379511" sldId="9027"/>
            <ac:spMk id="7" creationId="{A1B68C53-55EE-8335-BD1D-D6BAB0D91353}"/>
          </ac:spMkLst>
        </pc:spChg>
      </pc:sldChg>
      <pc:sldChg chg="addSp delSp modSp add del mod">
        <pc:chgData name="Lutz, Ilenia H." userId="02cdb5f8-8dc7-4571-ad76-8a8ffaa93cf9" providerId="ADAL" clId="{9FC220E1-B1DF-48BE-8A37-E8FAD6F0855F}" dt="2026-07-14T17:26:13.573" v="3632" actId="2696"/>
        <pc:sldMkLst>
          <pc:docMk/>
          <pc:sldMk cId="1622240717" sldId="9028"/>
        </pc:sldMkLst>
      </pc:sldChg>
      <pc:sldChg chg="del">
        <pc:chgData name="Lutz, Ilenia H." userId="02cdb5f8-8dc7-4571-ad76-8a8ffaa93cf9" providerId="ADAL" clId="{9FC220E1-B1DF-48BE-8A37-E8FAD6F0855F}" dt="2026-07-13T20:59:14.167" v="237" actId="47"/>
        <pc:sldMkLst>
          <pc:docMk/>
          <pc:sldMk cId="2477410822" sldId="9028"/>
        </pc:sldMkLst>
      </pc:sldChg>
      <pc:sldChg chg="modSp add mod">
        <pc:chgData name="Lutz, Ilenia H." userId="02cdb5f8-8dc7-4571-ad76-8a8ffaa93cf9" providerId="ADAL" clId="{9FC220E1-B1DF-48BE-8A37-E8FAD6F0855F}" dt="2026-07-15T15:14:14.035" v="6802" actId="6549"/>
        <pc:sldMkLst>
          <pc:docMk/>
          <pc:sldMk cId="2702307000" sldId="9028"/>
        </pc:sldMkLst>
        <pc:spChg chg="mod">
          <ac:chgData name="Lutz, Ilenia H." userId="02cdb5f8-8dc7-4571-ad76-8a8ffaa93cf9" providerId="ADAL" clId="{9FC220E1-B1DF-48BE-8A37-E8FAD6F0855F}" dt="2026-07-15T15:13:37.162" v="6789" actId="14100"/>
          <ac:spMkLst>
            <pc:docMk/>
            <pc:sldMk cId="2702307000" sldId="9028"/>
            <ac:spMk id="8" creationId="{437BDA9B-C8D6-154E-C48B-6E2E7D20B72E}"/>
          </ac:spMkLst>
        </pc:spChg>
        <pc:spChg chg="mod">
          <ac:chgData name="Lutz, Ilenia H." userId="02cdb5f8-8dc7-4571-ad76-8a8ffaa93cf9" providerId="ADAL" clId="{9FC220E1-B1DF-48BE-8A37-E8FAD6F0855F}" dt="2026-07-15T15:14:14.035" v="6802" actId="6549"/>
          <ac:spMkLst>
            <pc:docMk/>
            <pc:sldMk cId="2702307000" sldId="9028"/>
            <ac:spMk id="10" creationId="{2385C9EC-E726-C724-7286-9B8AE049F135}"/>
          </ac:spMkLst>
        </pc:spChg>
      </pc:sldChg>
      <pc:sldChg chg="addSp delSp modSp add del mod">
        <pc:chgData name="Lutz, Ilenia H." userId="02cdb5f8-8dc7-4571-ad76-8a8ffaa93cf9" providerId="ADAL" clId="{9FC220E1-B1DF-48BE-8A37-E8FAD6F0855F}" dt="2026-07-14T17:26:13.573" v="3632" actId="2696"/>
        <pc:sldMkLst>
          <pc:docMk/>
          <pc:sldMk cId="1240017076" sldId="9029"/>
        </pc:sldMkLst>
      </pc:sldChg>
      <pc:sldChg chg="addSp delSp modSp add mod modNotesTx">
        <pc:chgData name="Lutz, Ilenia H." userId="02cdb5f8-8dc7-4571-ad76-8a8ffaa93cf9" providerId="ADAL" clId="{9FC220E1-B1DF-48BE-8A37-E8FAD6F0855F}" dt="2026-07-15T16:05:15.153" v="7967" actId="20577"/>
        <pc:sldMkLst>
          <pc:docMk/>
          <pc:sldMk cId="2088361740" sldId="9029"/>
        </pc:sldMkLst>
        <pc:spChg chg="mod">
          <ac:chgData name="Lutz, Ilenia H." userId="02cdb5f8-8dc7-4571-ad76-8a8ffaa93cf9" providerId="ADAL" clId="{9FC220E1-B1DF-48BE-8A37-E8FAD6F0855F}" dt="2026-07-15T15:17:15.460" v="6810" actId="1076"/>
          <ac:spMkLst>
            <pc:docMk/>
            <pc:sldMk cId="2088361740" sldId="9029"/>
            <ac:spMk id="6" creationId="{C8DDBF40-B554-73C3-F099-23C10094FC26}"/>
          </ac:spMkLst>
        </pc:spChg>
        <pc:picChg chg="add mod">
          <ac:chgData name="Lutz, Ilenia H." userId="02cdb5f8-8dc7-4571-ad76-8a8ffaa93cf9" providerId="ADAL" clId="{9FC220E1-B1DF-48BE-8A37-E8FAD6F0855F}" dt="2026-07-15T15:21:52.137" v="6854" actId="1076"/>
          <ac:picMkLst>
            <pc:docMk/>
            <pc:sldMk cId="2088361740" sldId="9029"/>
            <ac:picMk id="4" creationId="{DFD27A7A-528B-A58A-DC49-3EDC9333FE8A}"/>
          </ac:picMkLst>
        </pc:picChg>
      </pc:sldChg>
      <pc:sldChg chg="del">
        <pc:chgData name="Lutz, Ilenia H." userId="02cdb5f8-8dc7-4571-ad76-8a8ffaa93cf9" providerId="ADAL" clId="{9FC220E1-B1DF-48BE-8A37-E8FAD6F0855F}" dt="2026-07-13T20:59:11.432" v="236" actId="47"/>
        <pc:sldMkLst>
          <pc:docMk/>
          <pc:sldMk cId="3823239871" sldId="9029"/>
        </pc:sldMkLst>
      </pc:sldChg>
      <pc:sldChg chg="addSp delSp modSp add del mod">
        <pc:chgData name="Lutz, Ilenia H." userId="02cdb5f8-8dc7-4571-ad76-8a8ffaa93cf9" providerId="ADAL" clId="{9FC220E1-B1DF-48BE-8A37-E8FAD6F0855F}" dt="2026-07-14T17:26:13.573" v="3632" actId="2696"/>
        <pc:sldMkLst>
          <pc:docMk/>
          <pc:sldMk cId="849912009" sldId="9030"/>
        </pc:sldMkLst>
      </pc:sldChg>
      <pc:sldChg chg="del">
        <pc:chgData name="Lutz, Ilenia H." userId="02cdb5f8-8dc7-4571-ad76-8a8ffaa93cf9" providerId="ADAL" clId="{9FC220E1-B1DF-48BE-8A37-E8FAD6F0855F}" dt="2026-07-13T20:59:07.704" v="235" actId="47"/>
        <pc:sldMkLst>
          <pc:docMk/>
          <pc:sldMk cId="2679630791" sldId="9030"/>
        </pc:sldMkLst>
      </pc:sldChg>
      <pc:sldChg chg="addSp delSp modSp add mod">
        <pc:chgData name="Lutz, Ilenia H." userId="02cdb5f8-8dc7-4571-ad76-8a8ffaa93cf9" providerId="ADAL" clId="{9FC220E1-B1DF-48BE-8A37-E8FAD6F0855F}" dt="2026-07-15T15:25:44.026" v="7036" actId="14100"/>
        <pc:sldMkLst>
          <pc:docMk/>
          <pc:sldMk cId="3603976649" sldId="9030"/>
        </pc:sldMkLst>
        <pc:spChg chg="mod">
          <ac:chgData name="Lutz, Ilenia H." userId="02cdb5f8-8dc7-4571-ad76-8a8ffaa93cf9" providerId="ADAL" clId="{9FC220E1-B1DF-48BE-8A37-E8FAD6F0855F}" dt="2026-07-15T15:25:44.026" v="7036" actId="14100"/>
          <ac:spMkLst>
            <pc:docMk/>
            <pc:sldMk cId="3603976649" sldId="9030"/>
            <ac:spMk id="5" creationId="{C85874DE-DD35-8D87-E6BA-4ACDD01E5CA3}"/>
          </ac:spMkLst>
        </pc:spChg>
        <pc:picChg chg="add mod">
          <ac:chgData name="Lutz, Ilenia H." userId="02cdb5f8-8dc7-4571-ad76-8a8ffaa93cf9" providerId="ADAL" clId="{9FC220E1-B1DF-48BE-8A37-E8FAD6F0855F}" dt="2026-07-15T15:24:46.029" v="7030" actId="1038"/>
          <ac:picMkLst>
            <pc:docMk/>
            <pc:sldMk cId="3603976649" sldId="9030"/>
            <ac:picMk id="6" creationId="{E6EEA02B-A9FB-17B4-8203-64DDB200E459}"/>
          </ac:picMkLst>
        </pc:picChg>
        <pc:picChg chg="add mod">
          <ac:chgData name="Lutz, Ilenia H." userId="02cdb5f8-8dc7-4571-ad76-8a8ffaa93cf9" providerId="ADAL" clId="{9FC220E1-B1DF-48BE-8A37-E8FAD6F0855F}" dt="2026-07-15T15:24:42.572" v="7016" actId="1076"/>
          <ac:picMkLst>
            <pc:docMk/>
            <pc:sldMk cId="3603976649" sldId="9030"/>
            <ac:picMk id="8" creationId="{6982669A-F61D-EAFA-7F30-B44D034A3BCC}"/>
          </ac:picMkLst>
        </pc:picChg>
      </pc:sldChg>
      <pc:sldChg chg="del">
        <pc:chgData name="Lutz, Ilenia H." userId="02cdb5f8-8dc7-4571-ad76-8a8ffaa93cf9" providerId="ADAL" clId="{9FC220E1-B1DF-48BE-8A37-E8FAD6F0855F}" dt="2026-07-13T20:59:07.704" v="235" actId="47"/>
        <pc:sldMkLst>
          <pc:docMk/>
          <pc:sldMk cId="138963511" sldId="9031"/>
        </pc:sldMkLst>
      </pc:sldChg>
      <pc:sldChg chg="delSp modSp add del mod">
        <pc:chgData name="Lutz, Ilenia H." userId="02cdb5f8-8dc7-4571-ad76-8a8ffaa93cf9" providerId="ADAL" clId="{9FC220E1-B1DF-48BE-8A37-E8FAD6F0855F}" dt="2026-07-14T17:58:58.274" v="4794" actId="47"/>
        <pc:sldMkLst>
          <pc:docMk/>
          <pc:sldMk cId="1519814307" sldId="9031"/>
        </pc:sldMkLst>
      </pc:sldChg>
      <pc:sldChg chg="addSp delSp modSp add mod">
        <pc:chgData name="Lutz, Ilenia H." userId="02cdb5f8-8dc7-4571-ad76-8a8ffaa93cf9" providerId="ADAL" clId="{9FC220E1-B1DF-48BE-8A37-E8FAD6F0855F}" dt="2026-07-15T16:14:48.450" v="8253" actId="113"/>
        <pc:sldMkLst>
          <pc:docMk/>
          <pc:sldMk cId="3092363017" sldId="9032"/>
        </pc:sldMkLst>
        <pc:spChg chg="mod">
          <ac:chgData name="Lutz, Ilenia H." userId="02cdb5f8-8dc7-4571-ad76-8a8ffaa93cf9" providerId="ADAL" clId="{9FC220E1-B1DF-48BE-8A37-E8FAD6F0855F}" dt="2026-07-15T16:14:48.450" v="8253" actId="113"/>
          <ac:spMkLst>
            <pc:docMk/>
            <pc:sldMk cId="3092363017" sldId="9032"/>
            <ac:spMk id="4" creationId="{85F8AF60-36E4-E580-E704-76E897C4D73A}"/>
          </ac:spMkLst>
        </pc:spChg>
        <pc:picChg chg="add mod">
          <ac:chgData name="Lutz, Ilenia H." userId="02cdb5f8-8dc7-4571-ad76-8a8ffaa93cf9" providerId="ADAL" clId="{9FC220E1-B1DF-48BE-8A37-E8FAD6F0855F}" dt="2026-07-15T16:12:19.606" v="7972" actId="1076"/>
          <ac:picMkLst>
            <pc:docMk/>
            <pc:sldMk cId="3092363017" sldId="9032"/>
            <ac:picMk id="8" creationId="{4BC4A270-0E38-292E-6843-BBC1B5257D34}"/>
          </ac:picMkLst>
        </pc:picChg>
      </pc:sldChg>
      <pc:sldChg chg="addSp delSp modSp add mod">
        <pc:chgData name="Lutz, Ilenia H." userId="02cdb5f8-8dc7-4571-ad76-8a8ffaa93cf9" providerId="ADAL" clId="{9FC220E1-B1DF-48BE-8A37-E8FAD6F0855F}" dt="2026-07-15T15:53:19.642" v="7823" actId="33524"/>
        <pc:sldMkLst>
          <pc:docMk/>
          <pc:sldMk cId="1468244270" sldId="9033"/>
        </pc:sldMkLst>
        <pc:spChg chg="mod">
          <ac:chgData name="Lutz, Ilenia H." userId="02cdb5f8-8dc7-4571-ad76-8a8ffaa93cf9" providerId="ADAL" clId="{9FC220E1-B1DF-48BE-8A37-E8FAD6F0855F}" dt="2026-07-13T22:12:39.646" v="2679" actId="6549"/>
          <ac:spMkLst>
            <pc:docMk/>
            <pc:sldMk cId="1468244270" sldId="9033"/>
            <ac:spMk id="5" creationId="{DE599A3F-3823-2588-BCFC-A5543569A01F}"/>
          </ac:spMkLst>
        </pc:spChg>
        <pc:spChg chg="mod">
          <ac:chgData name="Lutz, Ilenia H." userId="02cdb5f8-8dc7-4571-ad76-8a8ffaa93cf9" providerId="ADAL" clId="{9FC220E1-B1DF-48BE-8A37-E8FAD6F0855F}" dt="2026-07-13T22:09:50.457" v="2558" actId="14100"/>
          <ac:spMkLst>
            <pc:docMk/>
            <pc:sldMk cId="1468244270" sldId="9033"/>
            <ac:spMk id="9" creationId="{8E393431-24E3-9427-21F2-0901D8A6C0AF}"/>
          </ac:spMkLst>
        </pc:spChg>
        <pc:spChg chg="add mod">
          <ac:chgData name="Lutz, Ilenia H." userId="02cdb5f8-8dc7-4571-ad76-8a8ffaa93cf9" providerId="ADAL" clId="{9FC220E1-B1DF-48BE-8A37-E8FAD6F0855F}" dt="2026-07-13T22:10:10.585" v="2577" actId="20577"/>
          <ac:spMkLst>
            <pc:docMk/>
            <pc:sldMk cId="1468244270" sldId="9033"/>
            <ac:spMk id="11" creationId="{A1ADF0A6-8F15-82D6-C749-C144BCD0FABB}"/>
          </ac:spMkLst>
        </pc:spChg>
        <pc:spChg chg="add mod">
          <ac:chgData name="Lutz, Ilenia H." userId="02cdb5f8-8dc7-4571-ad76-8a8ffaa93cf9" providerId="ADAL" clId="{9FC220E1-B1DF-48BE-8A37-E8FAD6F0855F}" dt="2026-07-15T15:53:19.642" v="7823" actId="33524"/>
          <ac:spMkLst>
            <pc:docMk/>
            <pc:sldMk cId="1468244270" sldId="9033"/>
            <ac:spMk id="12" creationId="{46AFA057-1AD1-782A-C105-4607BA30CE18}"/>
          </ac:spMkLst>
        </pc:spChg>
      </pc:sldChg>
      <pc:sldChg chg="addSp delSp modSp add mod">
        <pc:chgData name="Lutz, Ilenia H." userId="02cdb5f8-8dc7-4571-ad76-8a8ffaa93cf9" providerId="ADAL" clId="{9FC220E1-B1DF-48BE-8A37-E8FAD6F0855F}" dt="2026-07-13T22:21:32.050" v="3182" actId="20577"/>
        <pc:sldMkLst>
          <pc:docMk/>
          <pc:sldMk cId="3379922325" sldId="9034"/>
        </pc:sldMkLst>
        <pc:spChg chg="add mod">
          <ac:chgData name="Lutz, Ilenia H." userId="02cdb5f8-8dc7-4571-ad76-8a8ffaa93cf9" providerId="ADAL" clId="{9FC220E1-B1DF-48BE-8A37-E8FAD6F0855F}" dt="2026-07-13T22:21:26.022" v="3175" actId="20577"/>
          <ac:spMkLst>
            <pc:docMk/>
            <pc:sldMk cId="3379922325" sldId="9034"/>
            <ac:spMk id="6" creationId="{091B1C71-5E0F-D70B-54F7-DBEEB5028FE3}"/>
          </ac:spMkLst>
        </pc:spChg>
        <pc:spChg chg="mod">
          <ac:chgData name="Lutz, Ilenia H." userId="02cdb5f8-8dc7-4571-ad76-8a8ffaa93cf9" providerId="ADAL" clId="{9FC220E1-B1DF-48BE-8A37-E8FAD6F0855F}" dt="2026-07-13T22:21:32.050" v="3182" actId="20577"/>
          <ac:spMkLst>
            <pc:docMk/>
            <pc:sldMk cId="3379922325" sldId="9034"/>
            <ac:spMk id="8" creationId="{E4517B31-39F0-5AFF-4BA3-848D228CC845}"/>
          </ac:spMkLst>
        </pc:spChg>
        <pc:spChg chg="add mod">
          <ac:chgData name="Lutz, Ilenia H." userId="02cdb5f8-8dc7-4571-ad76-8a8ffaa93cf9" providerId="ADAL" clId="{9FC220E1-B1DF-48BE-8A37-E8FAD6F0855F}" dt="2026-07-13T22:20:14.672" v="3089" actId="1076"/>
          <ac:spMkLst>
            <pc:docMk/>
            <pc:sldMk cId="3379922325" sldId="9034"/>
            <ac:spMk id="16" creationId="{E1D5249D-F66C-1F17-BF7A-1F7416642703}"/>
          </ac:spMkLst>
        </pc:spChg>
        <pc:picChg chg="add mod">
          <ac:chgData name="Lutz, Ilenia H." userId="02cdb5f8-8dc7-4571-ad76-8a8ffaa93cf9" providerId="ADAL" clId="{9FC220E1-B1DF-48BE-8A37-E8FAD6F0855F}" dt="2026-07-13T22:20:20.944" v="3091" actId="14100"/>
          <ac:picMkLst>
            <pc:docMk/>
            <pc:sldMk cId="3379922325" sldId="9034"/>
            <ac:picMk id="10" creationId="{D951E453-5F9F-EE81-5DD4-527F22DC05D5}"/>
          </ac:picMkLst>
        </pc:picChg>
        <pc:picChg chg="add mod">
          <ac:chgData name="Lutz, Ilenia H." userId="02cdb5f8-8dc7-4571-ad76-8a8ffaa93cf9" providerId="ADAL" clId="{9FC220E1-B1DF-48BE-8A37-E8FAD6F0855F}" dt="2026-07-13T22:20:24.079" v="3092" actId="1076"/>
          <ac:picMkLst>
            <pc:docMk/>
            <pc:sldMk cId="3379922325" sldId="9034"/>
            <ac:picMk id="14" creationId="{0C8425E2-D972-6EC5-D66B-9F9AD1098817}"/>
          </ac:picMkLst>
        </pc:picChg>
      </pc:sldChg>
      <pc:sldChg chg="addSp delSp modSp new mod">
        <pc:chgData name="Lutz, Ilenia H." userId="02cdb5f8-8dc7-4571-ad76-8a8ffaa93cf9" providerId="ADAL" clId="{9FC220E1-B1DF-48BE-8A37-E8FAD6F0855F}" dt="2026-07-15T15:08:11.924" v="6711" actId="113"/>
        <pc:sldMkLst>
          <pc:docMk/>
          <pc:sldMk cId="1959915177" sldId="9035"/>
        </pc:sldMkLst>
        <pc:spChg chg="mod">
          <ac:chgData name="Lutz, Ilenia H." userId="02cdb5f8-8dc7-4571-ad76-8a8ffaa93cf9" providerId="ADAL" clId="{9FC220E1-B1DF-48BE-8A37-E8FAD6F0855F}" dt="2026-07-15T15:06:49.866" v="6646"/>
          <ac:spMkLst>
            <pc:docMk/>
            <pc:sldMk cId="1959915177" sldId="9035"/>
            <ac:spMk id="2" creationId="{1ED28211-ACF9-9811-B828-2D4CA7EA70FA}"/>
          </ac:spMkLst>
        </pc:spChg>
        <pc:spChg chg="mod">
          <ac:chgData name="Lutz, Ilenia H." userId="02cdb5f8-8dc7-4571-ad76-8a8ffaa93cf9" providerId="ADAL" clId="{9FC220E1-B1DF-48BE-8A37-E8FAD6F0855F}" dt="2026-07-15T15:06:43.286" v="6645" actId="20577"/>
          <ac:spMkLst>
            <pc:docMk/>
            <pc:sldMk cId="1959915177" sldId="9035"/>
            <ac:spMk id="3" creationId="{375E5EAE-C751-814B-2351-121071A592EB}"/>
          </ac:spMkLst>
        </pc:spChg>
        <pc:spChg chg="mod">
          <ac:chgData name="Lutz, Ilenia H." userId="02cdb5f8-8dc7-4571-ad76-8a8ffaa93cf9" providerId="ADAL" clId="{9FC220E1-B1DF-48BE-8A37-E8FAD6F0855F}" dt="2026-07-15T15:08:11.924" v="6711" actId="113"/>
          <ac:spMkLst>
            <pc:docMk/>
            <pc:sldMk cId="1959915177" sldId="9035"/>
            <ac:spMk id="4" creationId="{9CFBBB21-18F3-C420-FA4D-0CC3CEE0FAA0}"/>
          </ac:spMkLst>
        </pc:spChg>
      </pc:sldChg>
      <pc:sldChg chg="add del">
        <pc:chgData name="Lutz, Ilenia H." userId="02cdb5f8-8dc7-4571-ad76-8a8ffaa93cf9" providerId="ADAL" clId="{9FC220E1-B1DF-48BE-8A37-E8FAD6F0855F}" dt="2026-07-14T17:40:31.999" v="4142" actId="47"/>
        <pc:sldMkLst>
          <pc:docMk/>
          <pc:sldMk cId="3518167296" sldId="9035"/>
        </pc:sldMkLst>
      </pc:sldChg>
      <pc:sldChg chg="del">
        <pc:chgData name="Lutz, Ilenia H." userId="02cdb5f8-8dc7-4571-ad76-8a8ffaa93cf9" providerId="ADAL" clId="{9FC220E1-B1DF-48BE-8A37-E8FAD6F0855F}" dt="2026-07-14T17:26:13.573" v="3632" actId="2696"/>
        <pc:sldMkLst>
          <pc:docMk/>
          <pc:sldMk cId="3870033551" sldId="9035"/>
        </pc:sldMkLst>
      </pc:sldChg>
      <pc:sldChg chg="add del">
        <pc:chgData name="Lutz, Ilenia H." userId="02cdb5f8-8dc7-4571-ad76-8a8ffaa93cf9" providerId="ADAL" clId="{9FC220E1-B1DF-48BE-8A37-E8FAD6F0855F}" dt="2026-07-14T17:26:49.826" v="3636" actId="2696"/>
        <pc:sldMkLst>
          <pc:docMk/>
          <pc:sldMk cId="3901191083" sldId="9035"/>
        </pc:sldMkLst>
      </pc:sldChg>
      <pc:sldChg chg="addSp delSp modSp new mod">
        <pc:chgData name="Lutz, Ilenia H." userId="02cdb5f8-8dc7-4571-ad76-8a8ffaa93cf9" providerId="ADAL" clId="{9FC220E1-B1DF-48BE-8A37-E8FAD6F0855F}" dt="2026-07-15T15:41:24.090" v="7659" actId="20577"/>
        <pc:sldMkLst>
          <pc:docMk/>
          <pc:sldMk cId="448877540" sldId="9036"/>
        </pc:sldMkLst>
        <pc:spChg chg="mod">
          <ac:chgData name="Lutz, Ilenia H." userId="02cdb5f8-8dc7-4571-ad76-8a8ffaa93cf9" providerId="ADAL" clId="{9FC220E1-B1DF-48BE-8A37-E8FAD6F0855F}" dt="2026-07-15T15:41:24.090" v="7659" actId="20577"/>
          <ac:spMkLst>
            <pc:docMk/>
            <pc:sldMk cId="448877540" sldId="9036"/>
            <ac:spMk id="2" creationId="{40D24E87-EFA2-01B1-81D3-07FF156B2ABC}"/>
          </ac:spMkLst>
        </pc:spChg>
        <pc:spChg chg="mod">
          <ac:chgData name="Lutz, Ilenia H." userId="02cdb5f8-8dc7-4571-ad76-8a8ffaa93cf9" providerId="ADAL" clId="{9FC220E1-B1DF-48BE-8A37-E8FAD6F0855F}" dt="2026-07-15T15:35:31.204" v="7236" actId="1076"/>
          <ac:spMkLst>
            <pc:docMk/>
            <pc:sldMk cId="448877540" sldId="9036"/>
            <ac:spMk id="3" creationId="{15FBE9D3-92AD-841B-9149-6AC815769151}"/>
          </ac:spMkLst>
        </pc:spChg>
        <pc:spChg chg="mod">
          <ac:chgData name="Lutz, Ilenia H." userId="02cdb5f8-8dc7-4571-ad76-8a8ffaa93cf9" providerId="ADAL" clId="{9FC220E1-B1DF-48BE-8A37-E8FAD6F0855F}" dt="2026-07-15T15:36:04.778" v="7261" actId="6549"/>
          <ac:spMkLst>
            <pc:docMk/>
            <pc:sldMk cId="448877540" sldId="9036"/>
            <ac:spMk id="4" creationId="{38247577-F503-C83A-AA43-AF819AEAF8EB}"/>
          </ac:spMkLst>
        </pc:spChg>
        <pc:spChg chg="add mod">
          <ac:chgData name="Lutz, Ilenia H." userId="02cdb5f8-8dc7-4571-ad76-8a8ffaa93cf9" providerId="ADAL" clId="{9FC220E1-B1DF-48BE-8A37-E8FAD6F0855F}" dt="2026-07-15T15:31:12.630" v="7056" actId="21"/>
          <ac:spMkLst>
            <pc:docMk/>
            <pc:sldMk cId="448877540" sldId="9036"/>
            <ac:spMk id="6" creationId="{E419D434-E821-A251-4170-42EB64BD8937}"/>
          </ac:spMkLst>
        </pc:spChg>
        <pc:picChg chg="add mod">
          <ac:chgData name="Lutz, Ilenia H." userId="02cdb5f8-8dc7-4571-ad76-8a8ffaa93cf9" providerId="ADAL" clId="{9FC220E1-B1DF-48BE-8A37-E8FAD6F0855F}" dt="2026-07-15T15:35:06.853" v="7213" actId="1076"/>
          <ac:picMkLst>
            <pc:docMk/>
            <pc:sldMk cId="448877540" sldId="9036"/>
            <ac:picMk id="9" creationId="{1691759C-FA0A-767B-8E19-221E8C4608B8}"/>
          </ac:picMkLst>
        </pc:picChg>
        <pc:picChg chg="add mod">
          <ac:chgData name="Lutz, Ilenia H." userId="02cdb5f8-8dc7-4571-ad76-8a8ffaa93cf9" providerId="ADAL" clId="{9FC220E1-B1DF-48BE-8A37-E8FAD6F0855F}" dt="2026-07-15T15:35:08.379" v="7214" actId="1076"/>
          <ac:picMkLst>
            <pc:docMk/>
            <pc:sldMk cId="448877540" sldId="9036"/>
            <ac:picMk id="11" creationId="{0AB1628F-4351-FBE5-2CC2-0FE8BEEA1348}"/>
          </ac:picMkLst>
        </pc:picChg>
      </pc:sldChg>
      <pc:sldChg chg="addSp delSp modSp add del mod">
        <pc:chgData name="Lutz, Ilenia H." userId="02cdb5f8-8dc7-4571-ad76-8a8ffaa93cf9" providerId="ADAL" clId="{9FC220E1-B1DF-48BE-8A37-E8FAD6F0855F}" dt="2026-07-14T17:39:20.158" v="4029" actId="47"/>
        <pc:sldMkLst>
          <pc:docMk/>
          <pc:sldMk cId="4055823652" sldId="9036"/>
        </pc:sldMkLst>
      </pc:sldChg>
      <pc:sldChg chg="addSp delSp modSp new mod">
        <pc:chgData name="Lutz, Ilenia H." userId="02cdb5f8-8dc7-4571-ad76-8a8ffaa93cf9" providerId="ADAL" clId="{9FC220E1-B1DF-48BE-8A37-E8FAD6F0855F}" dt="2026-07-15T15:11:56.568" v="6775" actId="14100"/>
        <pc:sldMkLst>
          <pc:docMk/>
          <pc:sldMk cId="529983531" sldId="9037"/>
        </pc:sldMkLst>
        <pc:spChg chg="mod">
          <ac:chgData name="Lutz, Ilenia H." userId="02cdb5f8-8dc7-4571-ad76-8a8ffaa93cf9" providerId="ADAL" clId="{9FC220E1-B1DF-48BE-8A37-E8FAD6F0855F}" dt="2026-07-15T14:53:37.982" v="6218"/>
          <ac:spMkLst>
            <pc:docMk/>
            <pc:sldMk cId="529983531" sldId="9037"/>
            <ac:spMk id="2" creationId="{9EDDE7D1-A2E6-E7EE-B1A7-E37605C7C5F1}"/>
          </ac:spMkLst>
        </pc:spChg>
        <pc:spChg chg="mod">
          <ac:chgData name="Lutz, Ilenia H." userId="02cdb5f8-8dc7-4571-ad76-8a8ffaa93cf9" providerId="ADAL" clId="{9FC220E1-B1DF-48BE-8A37-E8FAD6F0855F}" dt="2026-07-15T14:51:51.814" v="6096"/>
          <ac:spMkLst>
            <pc:docMk/>
            <pc:sldMk cId="529983531" sldId="9037"/>
            <ac:spMk id="3" creationId="{70FFDA76-B544-7B58-A74E-A21D3F85337F}"/>
          </ac:spMkLst>
        </pc:spChg>
        <pc:spChg chg="mod">
          <ac:chgData name="Lutz, Ilenia H." userId="02cdb5f8-8dc7-4571-ad76-8a8ffaa93cf9" providerId="ADAL" clId="{9FC220E1-B1DF-48BE-8A37-E8FAD6F0855F}" dt="2026-07-15T15:11:56.568" v="6775" actId="14100"/>
          <ac:spMkLst>
            <pc:docMk/>
            <pc:sldMk cId="529983531" sldId="9037"/>
            <ac:spMk id="4" creationId="{EE8A1B91-B70B-20E8-7AB9-26EE57DF30CC}"/>
          </ac:spMkLst>
        </pc:spChg>
        <pc:picChg chg="add mod">
          <ac:chgData name="Lutz, Ilenia H." userId="02cdb5f8-8dc7-4571-ad76-8a8ffaa93cf9" providerId="ADAL" clId="{9FC220E1-B1DF-48BE-8A37-E8FAD6F0855F}" dt="2026-07-15T14:53:15.174" v="6186" actId="1076"/>
          <ac:picMkLst>
            <pc:docMk/>
            <pc:sldMk cId="529983531" sldId="9037"/>
            <ac:picMk id="7" creationId="{0E7B7196-1273-39DD-3919-54208A00D8A6}"/>
          </ac:picMkLst>
        </pc:picChg>
      </pc:sldChg>
      <pc:sldChg chg="addSp modSp add mod">
        <pc:chgData name="Lutz, Ilenia H." userId="02cdb5f8-8dc7-4571-ad76-8a8ffaa93cf9" providerId="ADAL" clId="{9FC220E1-B1DF-48BE-8A37-E8FAD6F0855F}" dt="2026-07-15T15:21:20.471" v="6853" actId="1076"/>
        <pc:sldMkLst>
          <pc:docMk/>
          <pc:sldMk cId="2603629630" sldId="9038"/>
        </pc:sldMkLst>
        <pc:spChg chg="mod">
          <ac:chgData name="Lutz, Ilenia H." userId="02cdb5f8-8dc7-4571-ad76-8a8ffaa93cf9" providerId="ADAL" clId="{9FC220E1-B1DF-48BE-8A37-E8FAD6F0855F}" dt="2026-07-15T15:19:11.546" v="6839" actId="6549"/>
          <ac:spMkLst>
            <pc:docMk/>
            <pc:sldMk cId="2603629630" sldId="9038"/>
            <ac:spMk id="8" creationId="{B2CE27B5-E89A-F23A-AC12-5E7FA091D147}"/>
          </ac:spMkLst>
        </pc:spChg>
        <pc:spChg chg="mod">
          <ac:chgData name="Lutz, Ilenia H." userId="02cdb5f8-8dc7-4571-ad76-8a8ffaa93cf9" providerId="ADAL" clId="{9FC220E1-B1DF-48BE-8A37-E8FAD6F0855F}" dt="2026-07-15T15:20:07.612" v="6847" actId="1076"/>
          <ac:spMkLst>
            <pc:docMk/>
            <pc:sldMk cId="2603629630" sldId="9038"/>
            <ac:spMk id="10" creationId="{0B393E00-C2F1-8A2E-561C-6B06BF0DD01C}"/>
          </ac:spMkLst>
        </pc:spChg>
        <pc:picChg chg="add mod">
          <ac:chgData name="Lutz, Ilenia H." userId="02cdb5f8-8dc7-4571-ad76-8a8ffaa93cf9" providerId="ADAL" clId="{9FC220E1-B1DF-48BE-8A37-E8FAD6F0855F}" dt="2026-07-15T15:21:20.471" v="6853" actId="1076"/>
          <ac:picMkLst>
            <pc:docMk/>
            <pc:sldMk cId="2603629630" sldId="9038"/>
            <ac:picMk id="4" creationId="{33107DD2-C244-AADE-218C-7E19AC396A37}"/>
          </ac:picMkLst>
        </pc:picChg>
      </pc:sldChg>
      <pc:sldChg chg="addSp delSp modSp add mod">
        <pc:chgData name="Lutz, Ilenia H." userId="02cdb5f8-8dc7-4571-ad76-8a8ffaa93cf9" providerId="ADAL" clId="{9FC220E1-B1DF-48BE-8A37-E8FAD6F0855F}" dt="2026-07-15T15:40:57.976" v="7602" actId="20577"/>
        <pc:sldMkLst>
          <pc:docMk/>
          <pc:sldMk cId="643640881" sldId="9039"/>
        </pc:sldMkLst>
        <pc:spChg chg="mod">
          <ac:chgData name="Lutz, Ilenia H." userId="02cdb5f8-8dc7-4571-ad76-8a8ffaa93cf9" providerId="ADAL" clId="{9FC220E1-B1DF-48BE-8A37-E8FAD6F0855F}" dt="2026-07-15T15:36:25.631" v="7300" actId="14100"/>
          <ac:spMkLst>
            <pc:docMk/>
            <pc:sldMk cId="643640881" sldId="9039"/>
            <ac:spMk id="2" creationId="{E947D971-FB8B-C406-874F-B2DBA1693594}"/>
          </ac:spMkLst>
        </pc:spChg>
        <pc:spChg chg="mod">
          <ac:chgData name="Lutz, Ilenia H." userId="02cdb5f8-8dc7-4571-ad76-8a8ffaa93cf9" providerId="ADAL" clId="{9FC220E1-B1DF-48BE-8A37-E8FAD6F0855F}" dt="2026-07-15T15:37:53.739" v="7327" actId="1076"/>
          <ac:spMkLst>
            <pc:docMk/>
            <pc:sldMk cId="643640881" sldId="9039"/>
            <ac:spMk id="3" creationId="{69906B8D-07E2-BFEF-CA20-DA316AF7532A}"/>
          </ac:spMkLst>
        </pc:spChg>
        <pc:spChg chg="add mod">
          <ac:chgData name="Lutz, Ilenia H." userId="02cdb5f8-8dc7-4571-ad76-8a8ffaa93cf9" providerId="ADAL" clId="{9FC220E1-B1DF-48BE-8A37-E8FAD6F0855F}" dt="2026-07-15T15:40:57.976" v="7602" actId="20577"/>
          <ac:spMkLst>
            <pc:docMk/>
            <pc:sldMk cId="643640881" sldId="9039"/>
            <ac:spMk id="12" creationId="{182DDF2F-37A4-E9C2-A41B-35FCFCF1DF20}"/>
          </ac:spMkLst>
        </pc:spChg>
        <pc:picChg chg="mod">
          <ac:chgData name="Lutz, Ilenia H." userId="02cdb5f8-8dc7-4571-ad76-8a8ffaa93cf9" providerId="ADAL" clId="{9FC220E1-B1DF-48BE-8A37-E8FAD6F0855F}" dt="2026-07-15T15:37:59.040" v="7329" actId="1076"/>
          <ac:picMkLst>
            <pc:docMk/>
            <pc:sldMk cId="643640881" sldId="9039"/>
            <ac:picMk id="8" creationId="{5B7026CF-3B05-1040-DC43-EFDC16CE4233}"/>
          </ac:picMkLst>
        </pc:picChg>
        <pc:picChg chg="add mod">
          <ac:chgData name="Lutz, Ilenia H." userId="02cdb5f8-8dc7-4571-ad76-8a8ffaa93cf9" providerId="ADAL" clId="{9FC220E1-B1DF-48BE-8A37-E8FAD6F0855F}" dt="2026-07-15T15:37:58.070" v="7328" actId="1076"/>
          <ac:picMkLst>
            <pc:docMk/>
            <pc:sldMk cId="643640881" sldId="9039"/>
            <ac:picMk id="11" creationId="{F761CC8D-D767-2DBD-DFC1-3386C7088C5B}"/>
          </ac:picMkLst>
        </pc:picChg>
      </pc:sldChg>
    </pc:docChg>
  </pc:docChgLst>
  <pc:docChgLst>
    <pc:chgData name="Jernagan, Denise R." userId="S::drjernagan@purdueforlife.org::f0cd4137-05c2-430f-a966-ef907e9ca740" providerId="AD" clId="Web-{4D395777-4E49-7577-5520-D5A5E566B4D6}"/>
    <pc:docChg chg="addSld delSld modSld">
      <pc:chgData name="Jernagan, Denise R." userId="S::drjernagan@purdueforlife.org::f0cd4137-05c2-430f-a966-ef907e9ca740" providerId="AD" clId="Web-{4D395777-4E49-7577-5520-D5A5E566B4D6}" dt="2026-07-14T17:09:07.267" v="618" actId="1076"/>
      <pc:docMkLst>
        <pc:docMk/>
      </pc:docMkLst>
      <pc:sldChg chg="modSp del">
        <pc:chgData name="Jernagan, Denise R." userId="S::drjernagan@purdueforlife.org::f0cd4137-05c2-430f-a966-ef907e9ca740" providerId="AD" clId="Web-{4D395777-4E49-7577-5520-D5A5E566B4D6}" dt="2026-07-14T17:03:08.124" v="370"/>
        <pc:sldMkLst>
          <pc:docMk/>
          <pc:sldMk cId="562620777" sldId="8677"/>
        </pc:sldMkLst>
      </pc:sldChg>
      <pc:sldChg chg="modSp add del">
        <pc:chgData name="Jernagan, Denise R." userId="S::drjernagan@purdueforlife.org::f0cd4137-05c2-430f-a966-ef907e9ca740" providerId="AD" clId="Web-{4D395777-4E49-7577-5520-D5A5E566B4D6}" dt="2026-07-14T16:58:01.184" v="241"/>
        <pc:sldMkLst>
          <pc:docMk/>
          <pc:sldMk cId="274089516" sldId="8830"/>
        </pc:sldMkLst>
      </pc:sldChg>
      <pc:sldChg chg="addSp modSp">
        <pc:chgData name="Jernagan, Denise R." userId="S::drjernagan@purdueforlife.org::f0cd4137-05c2-430f-a966-ef907e9ca740" providerId="AD" clId="Web-{4D395777-4E49-7577-5520-D5A5E566B4D6}" dt="2026-07-14T17:09:07.267" v="618" actId="1076"/>
        <pc:sldMkLst>
          <pc:docMk/>
          <pc:sldMk cId="3548771776" sldId="8837"/>
        </pc:sldMkLst>
        <pc:spChg chg="mod">
          <ac:chgData name="Jernagan, Denise R." userId="S::drjernagan@purdueforlife.org::f0cd4137-05c2-430f-a966-ef907e9ca740" providerId="AD" clId="Web-{4D395777-4E49-7577-5520-D5A5E566B4D6}" dt="2026-07-14T16:57:50.480" v="240" actId="20577"/>
          <ac:spMkLst>
            <pc:docMk/>
            <pc:sldMk cId="3548771776" sldId="8837"/>
            <ac:spMk id="2" creationId="{E9A03514-C8B8-1661-EA56-96B363464CD2}"/>
          </ac:spMkLst>
        </pc:spChg>
        <pc:spChg chg="mod">
          <ac:chgData name="Jernagan, Denise R." userId="S::drjernagan@purdueforlife.org::f0cd4137-05c2-430f-a966-ef907e9ca740" providerId="AD" clId="Web-{4D395777-4E49-7577-5520-D5A5E566B4D6}" dt="2026-07-14T16:56:03.933" v="228" actId="20577"/>
          <ac:spMkLst>
            <pc:docMk/>
            <pc:sldMk cId="3548771776" sldId="8837"/>
            <ac:spMk id="4" creationId="{84A37D0D-7A91-C0A7-736A-5FAC08B0F5A6}"/>
          </ac:spMkLst>
        </pc:spChg>
        <pc:picChg chg="add mod modCrop">
          <ac:chgData name="Jernagan, Denise R." userId="S::drjernagan@purdueforlife.org::f0cd4137-05c2-430f-a966-ef907e9ca740" providerId="AD" clId="Web-{4D395777-4E49-7577-5520-D5A5E566B4D6}" dt="2026-07-14T17:09:07.267" v="618" actId="1076"/>
          <ac:picMkLst>
            <pc:docMk/>
            <pc:sldMk cId="3548771776" sldId="8837"/>
            <ac:picMk id="3" creationId="{F962BA6D-3EA4-82CC-2D5B-4451CDEB9F46}"/>
          </ac:picMkLst>
        </pc:picChg>
      </pc:sldChg>
      <pc:sldChg chg="delSp modSp">
        <pc:chgData name="Jernagan, Denise R." userId="S::drjernagan@purdueforlife.org::f0cd4137-05c2-430f-a966-ef907e9ca740" providerId="AD" clId="Web-{4D395777-4E49-7577-5520-D5A5E566B4D6}" dt="2026-07-14T17:08:57.438" v="614"/>
        <pc:sldMkLst>
          <pc:docMk/>
          <pc:sldMk cId="2291388890" sldId="8842"/>
        </pc:sldMkLst>
        <pc:spChg chg="mod">
          <ac:chgData name="Jernagan, Denise R." userId="S::drjernagan@purdueforlife.org::f0cd4137-05c2-430f-a966-ef907e9ca740" providerId="AD" clId="Web-{4D395777-4E49-7577-5520-D5A5E566B4D6}" dt="2026-07-14T17:08:49.907" v="613" actId="20577"/>
          <ac:spMkLst>
            <pc:docMk/>
            <pc:sldMk cId="2291388890" sldId="8842"/>
            <ac:spMk id="4" creationId="{7B9FD315-28B7-625A-0A22-8103F99A7A8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14E82-ADCD-FD47-BF65-1CB77688E5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D77275F-47EE-5D41-9AD1-87DB20B6D6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A56EDA-A6C4-4448-81DB-D569FC06E2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9A5776-8919-4545-841A-B3D7B8C234F7}" type="slidenum">
              <a:rPr lang="en-US" smtClean="0"/>
              <a:t>‹#›</a:t>
            </a:fld>
            <a:endParaRPr lang="en-US"/>
          </a:p>
        </p:txBody>
      </p:sp>
      <p:sp>
        <p:nvSpPr>
          <p:cNvPr id="6" name="Date Placeholder 5">
            <a:extLst>
              <a:ext uri="{FF2B5EF4-FFF2-40B4-BE49-F238E27FC236}">
                <a16:creationId xmlns:a16="http://schemas.microsoft.com/office/drawing/2014/main" id="{0C9F3C12-DCB7-CE45-91CF-EA40F829F7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D61072-73DA-A04B-8A41-67DE4C728D5B}" type="datetimeFigureOut">
              <a:rPr lang="en-US" smtClean="0"/>
              <a:t>7/19/2026</a:t>
            </a:fld>
            <a:endParaRPr lang="en-US"/>
          </a:p>
        </p:txBody>
      </p:sp>
    </p:spTree>
    <p:extLst>
      <p:ext uri="{BB962C8B-B14F-4D97-AF65-F5344CB8AC3E}">
        <p14:creationId xmlns:p14="http://schemas.microsoft.com/office/powerpoint/2010/main" val="3823383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65683-8446-064B-AD30-47BA72480F7C}"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63BD6-9A76-3E42-9DF3-1D28BC75B5C8}" type="slidenum">
              <a:rPr lang="en-US" smtClean="0"/>
              <a:t>‹#›</a:t>
            </a:fld>
            <a:endParaRPr lang="en-US"/>
          </a:p>
        </p:txBody>
      </p:sp>
    </p:spTree>
    <p:extLst>
      <p:ext uri="{BB962C8B-B14F-4D97-AF65-F5344CB8AC3E}">
        <p14:creationId xmlns:p14="http://schemas.microsoft.com/office/powerpoint/2010/main" val="257067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orms.office.com/Pages/ResponsePage.aspx?id=7UBb4sj5uUSUIP4chmQYVJAryX-3njNFhtAyci0RbKtUMjYzNUdPVUs1WjRHRktFVERBVFJWMkMwWS4u"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urdueresearchfoundation.sharepoint.com/:w:/s/AlumniOutreach/IQBNyvq9LK8aQolTOki5OgTJAfBNCL77siOGemOr_Ocw50k?email=ihlutz%40purdueforlife.org&amp;e=uTMjGp"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orms.office.com/Pages/ResponsePage.aspx?id=7UBb4sj5uUSUIP4chmQYVJAryX-3njNFhtAyci0RbKtUMjYzNUdPVUs1WjRHRktFVERBVFJWMkMwWS4u"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forms.office.com/Pages/ResponsePage.aspx?id=7UBb4sj5uUSUIP4chmQYVJAryX-3njNFhtAyci0RbKtUMjYzNUdPVUs1WjRHRktFVERBVFJWMkMwWS4u"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nam11.safelinks.protection.outlook.com/?url=https%3A%2F%2Fwww.marriott.com%2Fevent-reservations%2Freservation-link.mi%3Fid%3D1784059264529%26key%3DGRP%26app%3Dresvlink%26_branch_match_id%3D1605686985392603963%26_branch_referrer%3DH4sIAAAAAAAAA8soKSkottLXTywo0MtNLCrKzC8p0UvOz9UvSi0uy0wtN7IHytiCODmZedlqmSm2huYWJgamlkZmJqZGlmrZqZW27kEBanVFqWmpQO156fFJRfnlxalFtq4p6akA73tzzl8AAAA%253D&amp;data=05%7C02%7Cihlutz%40purdueforlife.org%7C873329d5ff2145a9229d08dee1ed9c4b%7Ce25b40edf9c844b99420fe1c86641854%7C0%7C0%7C639196608476582086%7CUnknown%7CTWFpbGZsb3d8eyJFbXB0eU1hcGkiOnRydWUsIlYiOiIwLjAuMDAwMCIsIlAiOiJXaW4zMiIsIkFOIjoiTWFpbCIsIldUIjoyfQ%3D%3D%7C0%7C%7C%7C&amp;sdata=GUN75iIW6A68SjGkzghhNfFZOSqJ7S8BNGwXFL31Qts%3D&amp;reserved=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purdue.ca1.qualtrics.com/jfe/form/SV_cCu59qboqHqMAfQ"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urdueforlife.org/alumni-leaders/clubs/alumni-club-leadership-roste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1</a:t>
            </a:fld>
            <a:endParaRPr lang="en-US"/>
          </a:p>
        </p:txBody>
      </p:sp>
    </p:spTree>
    <p:extLst>
      <p:ext uri="{BB962C8B-B14F-4D97-AF65-F5344CB8AC3E}">
        <p14:creationId xmlns:p14="http://schemas.microsoft.com/office/powerpoint/2010/main" val="2470791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DC479-F097-911A-812C-B6B910301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6AC95-D043-E715-27AA-4DF5FFFF2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FCB4C-4395-B726-5054-332A180573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26F8AE-0C8C-BEEC-0EC9-273B62F414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694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82389-672F-68A9-EA84-DDD7EDAF3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098DE-EB8F-6A6E-4BB4-DD9FD4DA2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BEF9F7-3E3E-8E8A-23D8-B05E02B86D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042FEA-9CF0-2279-2CD4-7E1D4CB792F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309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AE3CF-21EE-F5DF-725B-19D81943CD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ED147-2F33-6FD6-EE7D-C7C291FBF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8163C-332E-B18E-1DAB-D9D933599D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14B36A-64B1-0291-6796-307C23A246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520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C996B-78EC-D984-BDD3-7F162F32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2A5B5-9B93-FE16-A5BA-857D849DD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898AD-0506-08CD-417C-D3FE02B2BA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A6C913-17AC-E9B3-43C8-110D302BA6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205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18E38-D7D3-A248-429D-806FD0D22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FBCC5-8F0D-3FAD-2BC9-45E7AFA6A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7FD2B-3ADE-98DD-97C5-D18234FA18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7B1B40-E104-E42A-1234-1BCD6BC1069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975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D2C8F-5BB0-1988-74D7-346CEB4BF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04316-C265-9551-6673-1F77E2126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8FC5B-6DD5-2144-971A-439691366D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6121AA-A18A-17E5-AF7E-0FB88DAFBA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36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76CE0-00E4-F6CD-DDB8-548A02CA8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01B51-05D5-5BCC-0776-C52AFE79AB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45AD1A-EB54-4010-FB4C-C28E81A7E6D8}"/>
              </a:ext>
            </a:extLst>
          </p:cNvPr>
          <p:cNvSpPr>
            <a:spLocks noGrp="1"/>
          </p:cNvSpPr>
          <p:nvPr>
            <p:ph type="body" idx="1"/>
          </p:nvPr>
        </p:nvSpPr>
        <p:spPr/>
        <p:txBody>
          <a:bodyPr/>
          <a:lstStyle/>
          <a:p>
            <a:r>
              <a:rPr lang="en-US">
                <a:hlinkClick r:id="rId3" tooltip="https://forms.office.com/pages/responsepage.aspx?id=7ubb4sj5uusuip4chmqyvjaryx-3njnfhtayci0rbktumjyznudpvus1wjrhrktfverbvfjwmkmwws4u"/>
              </a:rPr>
              <a:t>https://forms.office.com/Pages/ResponsePage.aspx?id=7UBb4sj5uUSUIP4chmQYVJAryX-3njNFhtAyci0RbKtUMjYzNUdPVUs1WjRHRktFVERBVFJWMkMwWS4u</a:t>
            </a:r>
          </a:p>
          <a:p>
            <a:endParaRPr lang="en-US">
              <a:ea typeface="Calibri"/>
              <a:cs typeface="Calibri"/>
            </a:endParaRPr>
          </a:p>
          <a:p>
            <a:r>
              <a:rPr lang="en-US">
                <a:ea typeface="Calibri"/>
                <a:cs typeface="Calibri"/>
              </a:rPr>
              <a:t>May we will discuss great events, strategic planning for end of year.</a:t>
            </a:r>
          </a:p>
        </p:txBody>
      </p:sp>
      <p:sp>
        <p:nvSpPr>
          <p:cNvPr id="4" name="Slide Number Placeholder 3">
            <a:extLst>
              <a:ext uri="{FF2B5EF4-FFF2-40B4-BE49-F238E27FC236}">
                <a16:creationId xmlns:a16="http://schemas.microsoft.com/office/drawing/2014/main" id="{A42E2ED0-A49A-89E8-2959-AA2DED0672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DFC987-3AC7-194B-9B43-6205ECD2E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6879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8D352-52DD-ADFF-D38E-E57F77541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C55E6-56F8-9DF1-EE1E-6C37B0EE2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7ACF5F-91F4-6312-A05B-0FD3D4EF1161}"/>
              </a:ext>
            </a:extLst>
          </p:cNvPr>
          <p:cNvSpPr>
            <a:spLocks noGrp="1"/>
          </p:cNvSpPr>
          <p:nvPr>
            <p:ph type="body" idx="1"/>
          </p:nvPr>
        </p:nvSpPr>
        <p:spPr/>
        <p:txBody>
          <a:bodyPr/>
          <a:lstStyle/>
          <a:p>
            <a:r>
              <a:rPr lang="en-US"/>
              <a:t>Darien – Does everyone know what FOMO is?</a:t>
            </a:r>
          </a:p>
        </p:txBody>
      </p:sp>
      <p:sp>
        <p:nvSpPr>
          <p:cNvPr id="4" name="Slide Number Placeholder 3">
            <a:extLst>
              <a:ext uri="{FF2B5EF4-FFF2-40B4-BE49-F238E27FC236}">
                <a16:creationId xmlns:a16="http://schemas.microsoft.com/office/drawing/2014/main" id="{6D3535A7-A426-F14C-F590-4EE7FF39B3D8}"/>
              </a:ext>
            </a:extLst>
          </p:cNvPr>
          <p:cNvSpPr>
            <a:spLocks noGrp="1"/>
          </p:cNvSpPr>
          <p:nvPr>
            <p:ph type="sldNum" sz="quarter" idx="5"/>
          </p:nvPr>
        </p:nvSpPr>
        <p:spPr/>
        <p:txBody>
          <a:bodyPr/>
          <a:lstStyle/>
          <a:p>
            <a:fld id="{37C63BD6-9A76-3E42-9DF3-1D28BC75B5C8}" type="slidenum">
              <a:rPr lang="en-US" smtClean="0"/>
              <a:t>17</a:t>
            </a:fld>
            <a:endParaRPr lang="en-US"/>
          </a:p>
        </p:txBody>
      </p:sp>
    </p:spTree>
    <p:extLst>
      <p:ext uri="{BB962C8B-B14F-4D97-AF65-F5344CB8AC3E}">
        <p14:creationId xmlns:p14="http://schemas.microsoft.com/office/powerpoint/2010/main" val="275360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39FED-8960-9C5C-7F41-21B910A9E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06A84-43C6-A805-1C99-9D6808670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D6D39-2591-008B-7A09-89C0BF80A8BC}"/>
              </a:ext>
            </a:extLst>
          </p:cNvPr>
          <p:cNvSpPr>
            <a:spLocks noGrp="1"/>
          </p:cNvSpPr>
          <p:nvPr>
            <p:ph type="body" idx="1"/>
          </p:nvPr>
        </p:nvSpPr>
        <p:spPr/>
        <p:txBody>
          <a:bodyPr/>
          <a:lstStyle/>
          <a:p>
            <a:r>
              <a:rPr lang="en-US"/>
              <a:t>Darien – Does everyone know what FOMO is?</a:t>
            </a:r>
          </a:p>
        </p:txBody>
      </p:sp>
      <p:sp>
        <p:nvSpPr>
          <p:cNvPr id="4" name="Slide Number Placeholder 3">
            <a:extLst>
              <a:ext uri="{FF2B5EF4-FFF2-40B4-BE49-F238E27FC236}">
                <a16:creationId xmlns:a16="http://schemas.microsoft.com/office/drawing/2014/main" id="{C99FBEB8-432A-490D-891D-DAF8C99F556C}"/>
              </a:ext>
            </a:extLst>
          </p:cNvPr>
          <p:cNvSpPr>
            <a:spLocks noGrp="1"/>
          </p:cNvSpPr>
          <p:nvPr>
            <p:ph type="sldNum" sz="quarter" idx="5"/>
          </p:nvPr>
        </p:nvSpPr>
        <p:spPr/>
        <p:txBody>
          <a:bodyPr/>
          <a:lstStyle/>
          <a:p>
            <a:fld id="{37C63BD6-9A76-3E42-9DF3-1D28BC75B5C8}" type="slidenum">
              <a:rPr lang="en-US" smtClean="0"/>
              <a:t>18</a:t>
            </a:fld>
            <a:endParaRPr lang="en-US"/>
          </a:p>
        </p:txBody>
      </p:sp>
    </p:spTree>
    <p:extLst>
      <p:ext uri="{BB962C8B-B14F-4D97-AF65-F5344CB8AC3E}">
        <p14:creationId xmlns:p14="http://schemas.microsoft.com/office/powerpoint/2010/main" val="1494750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to the File: </a:t>
            </a:r>
            <a:r>
              <a:rPr lang="en-US">
                <a:hlinkClick r:id="rId3"/>
              </a:rPr>
              <a:t>2026 Student Send-Off Talking Points.docx</a:t>
            </a:r>
          </a:p>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19</a:t>
            </a:fld>
            <a:endParaRPr lang="en-US"/>
          </a:p>
        </p:txBody>
      </p:sp>
    </p:spTree>
    <p:extLst>
      <p:ext uri="{BB962C8B-B14F-4D97-AF65-F5344CB8AC3E}">
        <p14:creationId xmlns:p14="http://schemas.microsoft.com/office/powerpoint/2010/main" val="53078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2</a:t>
            </a:fld>
            <a:endParaRPr lang="en-US"/>
          </a:p>
        </p:txBody>
      </p:sp>
    </p:spTree>
    <p:extLst>
      <p:ext uri="{BB962C8B-B14F-4D97-AF65-F5344CB8AC3E}">
        <p14:creationId xmlns:p14="http://schemas.microsoft.com/office/powerpoint/2010/main" val="1649331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4193D-DA21-AD1A-E8AB-889B81E45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7C49A-4580-B83A-5009-B4724ED56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5B0A50-3678-BCD8-F546-9D934A83AB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4DCF62-9FFF-9FAC-DD32-2E2051F5C2EB}"/>
              </a:ext>
            </a:extLst>
          </p:cNvPr>
          <p:cNvSpPr>
            <a:spLocks noGrp="1"/>
          </p:cNvSpPr>
          <p:nvPr>
            <p:ph type="sldNum" sz="quarter" idx="5"/>
          </p:nvPr>
        </p:nvSpPr>
        <p:spPr/>
        <p:txBody>
          <a:bodyPr/>
          <a:lstStyle/>
          <a:p>
            <a:fld id="{37C63BD6-9A76-3E42-9DF3-1D28BC75B5C8}" type="slidenum">
              <a:rPr lang="en-US" smtClean="0"/>
              <a:t>20</a:t>
            </a:fld>
            <a:endParaRPr lang="en-US"/>
          </a:p>
        </p:txBody>
      </p:sp>
    </p:spTree>
    <p:extLst>
      <p:ext uri="{BB962C8B-B14F-4D97-AF65-F5344CB8AC3E}">
        <p14:creationId xmlns:p14="http://schemas.microsoft.com/office/powerpoint/2010/main" val="2840415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0595B-C09A-7F77-AD26-12E86F504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1BC48-B38C-E82D-EBFB-E1373E700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AA9918-142A-1A44-6025-673F2E4DDD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B30211-1A84-C5B7-41DE-9893547642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337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1C79-478D-9302-6233-F50BA812D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3D879-B555-E1B0-30E2-D72EBA9E26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55F149F-34D3-7DE1-1933-3D348E61C6C7}"/>
              </a:ext>
            </a:extLst>
          </p:cNvPr>
          <p:cNvSpPr>
            <a:spLocks noGrp="1"/>
          </p:cNvSpPr>
          <p:nvPr>
            <p:ph type="body" idx="1"/>
          </p:nvPr>
        </p:nvSpPr>
        <p:spPr/>
        <p:txBody>
          <a:bodyPr/>
          <a:lstStyle/>
          <a:p>
            <a:r>
              <a:rPr lang="en-US">
                <a:ea typeface="Calibri"/>
                <a:cs typeface="Calibri"/>
              </a:rPr>
              <a:t>Darien -  Add Link to the dashboard. Each club using is average age, who is attending, which College  </a:t>
            </a:r>
          </a:p>
          <a:p>
            <a:r>
              <a:rPr lang="en-US">
                <a:ea typeface="Calibri"/>
                <a:cs typeface="Calibri"/>
              </a:rPr>
              <a:t>May we will discuss great events, strategic planning for end of year.</a:t>
            </a:r>
          </a:p>
          <a:p>
            <a:r>
              <a:rPr lang="en-US">
                <a:ea typeface="Calibri"/>
                <a:cs typeface="Calibri"/>
              </a:rPr>
              <a:t>Constituents and their engagements </a:t>
            </a:r>
          </a:p>
          <a:p>
            <a:r>
              <a:rPr lang="en-US">
                <a:ea typeface="Calibri"/>
                <a:cs typeface="Calibri"/>
              </a:rPr>
              <a:t>Percentage by </a:t>
            </a:r>
            <a:r>
              <a:rPr lang="en-US" err="1">
                <a:ea typeface="Calibri"/>
                <a:cs typeface="Calibri"/>
              </a:rPr>
              <a:t>demorgraphic</a:t>
            </a:r>
            <a:r>
              <a:rPr lang="en-US">
                <a:ea typeface="Calibri"/>
                <a:cs typeface="Calibri"/>
              </a:rPr>
              <a:t>  - engagement</a:t>
            </a:r>
          </a:p>
          <a:p>
            <a:r>
              <a:rPr lang="en-US">
                <a:ea typeface="Calibri"/>
                <a:cs typeface="Calibri"/>
              </a:rPr>
              <a:t>City list in club area with most attendings. </a:t>
            </a:r>
          </a:p>
          <a:p>
            <a:r>
              <a:rPr lang="en-US">
                <a:ea typeface="Calibri"/>
                <a:cs typeface="Calibri"/>
              </a:rPr>
              <a:t>Explain the metrics and send to club leaders </a:t>
            </a:r>
          </a:p>
          <a:p>
            <a:r>
              <a:rPr lang="en-US">
                <a:ea typeface="Calibri"/>
                <a:cs typeface="Calibri"/>
              </a:rPr>
              <a:t>Event and registrations – Don’t call attention to Emails – stress considerate of data privacy </a:t>
            </a:r>
          </a:p>
        </p:txBody>
      </p:sp>
      <p:sp>
        <p:nvSpPr>
          <p:cNvPr id="4" name="Slide Number Placeholder 3">
            <a:extLst>
              <a:ext uri="{FF2B5EF4-FFF2-40B4-BE49-F238E27FC236}">
                <a16:creationId xmlns:a16="http://schemas.microsoft.com/office/drawing/2014/main" id="{A1DCD577-B0CC-9EAB-6B21-4EB7BED9857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DFC987-3AC7-194B-9B43-6205ECD2E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547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5D1A0-7634-E4EF-C7C4-C45F096EE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0C1EF-7A9A-E5A1-1496-5B58A09A6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E46A-1155-1819-92DB-14CE6644FD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EEBA87-353E-14E4-800C-C71951FC36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342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B5CD-DEDE-EBE1-1786-F85BEBA60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C11C5-B0AC-BB8E-708E-155EB15B66E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AB39406-0BC6-5DD3-0FD2-551A16562066}"/>
              </a:ext>
            </a:extLst>
          </p:cNvPr>
          <p:cNvSpPr>
            <a:spLocks noGrp="1"/>
          </p:cNvSpPr>
          <p:nvPr>
            <p:ph type="body" idx="1"/>
          </p:nvPr>
        </p:nvSpPr>
        <p:spPr/>
        <p:txBody>
          <a:bodyPr/>
          <a:lstStyle/>
          <a:p>
            <a:r>
              <a:rPr lang="en-US">
                <a:hlinkClick r:id="rId3" tooltip="https://forms.office.com/pages/responsepage.aspx?id=7ubb4sj5uusuip4chmqyvjaryx-3njnfhtayci0rbktumjyznudpvus1wjrhrktfverbvfjwmkmwws4u"/>
              </a:rPr>
              <a:t>https://forms.office.com/Pages/ResponsePage.aspx?id=7UBb4sj5uUSUIP4chmQYVJAryX-3njNFhtAyci0RbKtUMjYzNUdPVUs1WjRHRktFVERBVFJWMkMwWS4u</a:t>
            </a:r>
            <a:endParaRPr lang="en-US"/>
          </a:p>
        </p:txBody>
      </p:sp>
      <p:sp>
        <p:nvSpPr>
          <p:cNvPr id="4" name="Slide Number Placeholder 3">
            <a:extLst>
              <a:ext uri="{FF2B5EF4-FFF2-40B4-BE49-F238E27FC236}">
                <a16:creationId xmlns:a16="http://schemas.microsoft.com/office/drawing/2014/main" id="{AC256320-6CA7-DAC5-D3EA-00BEB9708CB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DFC987-3AC7-194B-9B43-6205ECD2E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037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D7F0D-C301-B80D-90C8-E61EA03E7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E6DE3-E431-9AB2-DDE4-C940A6BD899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5AB73A6-8702-6FBD-73CC-F5CC6297EE6C}"/>
              </a:ext>
            </a:extLst>
          </p:cNvPr>
          <p:cNvSpPr>
            <a:spLocks noGrp="1"/>
          </p:cNvSpPr>
          <p:nvPr>
            <p:ph type="body" idx="1"/>
          </p:nvPr>
        </p:nvSpPr>
        <p:spPr/>
        <p:txBody>
          <a:bodyPr/>
          <a:lstStyle/>
          <a:p>
            <a:r>
              <a:rPr lang="en-US">
                <a:hlinkClick r:id="rId3" tooltip="https://forms.office.com/pages/responsepage.aspx?id=7ubb4sj5uusuip4chmqyvjaryx-3njnfhtayci0rbktumjyznudpvus1wjrhrktfverbvfjwmkmwws4u"/>
              </a:rPr>
              <a:t>https://forms.office.com/Pages/ResponsePage.aspx?id=7UBb4sj5uUSUIP4chmQYVJAryX-3njNFhtAyci0RbKtUMjYzNUdPVUs1WjRHRktFVERBVFJWMkMwWS4u</a:t>
            </a:r>
            <a:endParaRPr lang="en-US"/>
          </a:p>
        </p:txBody>
      </p:sp>
      <p:sp>
        <p:nvSpPr>
          <p:cNvPr id="4" name="Slide Number Placeholder 3">
            <a:extLst>
              <a:ext uri="{FF2B5EF4-FFF2-40B4-BE49-F238E27FC236}">
                <a16:creationId xmlns:a16="http://schemas.microsoft.com/office/drawing/2014/main" id="{71AFFB58-94F5-14A0-8FBE-2CAD04C038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DFC987-3AC7-194B-9B43-6205ECD2E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237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F149-0824-EBC9-245D-F590C7EAE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06C8F-F6E2-B29C-DADC-FB9CAFE400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1C2AC-A8F3-44DF-D201-5CA9D7D2B9C8}"/>
              </a:ext>
            </a:extLst>
          </p:cNvPr>
          <p:cNvSpPr>
            <a:spLocks noGrp="1"/>
          </p:cNvSpPr>
          <p:nvPr>
            <p:ph type="body" idx="1"/>
          </p:nvPr>
        </p:nvSpPr>
        <p:spPr/>
        <p:txBody>
          <a:bodyPr/>
          <a:lstStyle/>
          <a:p>
            <a:pPr marL="0" marR="0">
              <a:buNone/>
            </a:pPr>
            <a:r>
              <a:rPr lang="en-US" sz="180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The last date to book at the discounted rate is 7/22.</a:t>
            </a:r>
            <a:endParaRPr lang="en-US" sz="180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800">
                <a:solidFill>
                  <a:srgbClr val="000000"/>
                </a:solidFill>
                <a:effectLst/>
                <a:latin typeface="Aptos" panose="020B0004020202020204" pitchFamily="34" charset="0"/>
                <a:ea typeface="Times New Roman" panose="02020603050405020304" pitchFamily="18" charset="0"/>
                <a:cs typeface="Aptos" panose="020B0004020202020204" pitchFamily="34" charset="0"/>
              </a:rPr>
              <a:t> </a:t>
            </a:r>
            <a:endParaRPr lang="en-US" sz="1800">
              <a:effectLst/>
              <a:latin typeface="Aptos" panose="020B0004020202020204" pitchFamily="34" charset="0"/>
              <a:ea typeface="Aptos" panose="020B0004020202020204" pitchFamily="34" charset="0"/>
              <a:cs typeface="Aptos" panose="020B0004020202020204" pitchFamily="34" charset="0"/>
            </a:endParaRPr>
          </a:p>
          <a:p>
            <a:pPr marL="0" marR="0"/>
            <a:r>
              <a:rPr lang="en-US" sz="1800" u="sng">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Reservation-Link</a:t>
            </a:r>
            <a:endParaRPr lang="en-US" sz="1800" u="sng">
              <a:solidFill>
                <a:srgbClr val="000000"/>
              </a:solidFill>
              <a:effectLst/>
              <a:latin typeface="Aptos" panose="020B0004020202020204" pitchFamily="34" charset="0"/>
              <a:ea typeface="Times New Roman" panose="02020603050405020304" pitchFamily="18" charset="0"/>
              <a:cs typeface="Aptos" panose="020B0004020202020204" pitchFamily="34" charset="0"/>
            </a:endParaRPr>
          </a:p>
          <a:p>
            <a:pPr marL="0" marR="0"/>
            <a:endParaRPr lang="en-US" sz="1800" u="sng">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0" marR="0"/>
            <a:r>
              <a:rPr lang="en-US" sz="1800">
                <a:effectLst/>
                <a:latin typeface="Aptos" panose="020B0004020202020204" pitchFamily="34" charset="0"/>
                <a:ea typeface="Aptos" panose="020B0004020202020204" pitchFamily="34" charset="0"/>
                <a:cs typeface="Aptos" panose="020B0004020202020204" pitchFamily="34" charset="0"/>
              </a:rPr>
              <a:t>https://www.marriott.com/event-reservations/reservation-link.mi?id=1784059264529&amp;key=GRP&amp;app=resvlink&amp;_branch_match_id=1605686985392603963&amp;_branch_referrer=H4sIAAAAAAAAA8soKSkottLXTywo0MtNLCrKzC8p0UvOz9UvSi0uy0wtN7IHytiCODmZedlqmSm2huYWJgamlkZmJqZGlmrZqZW27kEBanVFqWmpQO156fFJRfnlxalFtq4p6akA73tzzl8AAAA%3D</a:t>
            </a:r>
          </a:p>
          <a:p>
            <a:pPr marL="0" marR="0"/>
            <a:endParaRPr lang="en-US" sz="1800">
              <a:effectLst/>
              <a:latin typeface="Aptos" panose="020B0004020202020204" pitchFamily="34" charset="0"/>
              <a:ea typeface="Aptos" panose="020B0004020202020204" pitchFamily="34" charset="0"/>
              <a:cs typeface="Aptos" panose="020B0004020202020204" pitchFamily="34" charset="0"/>
            </a:endParaRPr>
          </a:p>
          <a:p>
            <a:endParaRPr lang="en-US"/>
          </a:p>
        </p:txBody>
      </p:sp>
      <p:sp>
        <p:nvSpPr>
          <p:cNvPr id="4" name="Slide Number Placeholder 3">
            <a:extLst>
              <a:ext uri="{FF2B5EF4-FFF2-40B4-BE49-F238E27FC236}">
                <a16:creationId xmlns:a16="http://schemas.microsoft.com/office/drawing/2014/main" id="{522BD0F7-2E7D-3F68-0BB5-31FC2D29AE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846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8F165-4C0D-9995-F16F-96E513F69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2C39B-9FE8-7007-3DE2-17BCD21EF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91F0C-A491-7FFA-E376-420B4288FE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4D6A6B-B8CD-E64E-169E-0A31114EA03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374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F149-0824-EBC9-245D-F590C7EAE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06C8F-F6E2-B29C-DADC-FB9CAFE400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1C2AC-A8F3-44DF-D201-5CA9D7D2B9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2BD0F7-2E7D-3F68-0BB5-31FC2D29AE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846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281D-D230-919D-CA53-1CF51071B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1E3E5-E540-A31B-398E-1D00EC48A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46FD4F-2670-3543-DCF0-7D9EA3F27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E6988A-C554-149F-EC3A-235604F85E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896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3</a:t>
            </a:fld>
            <a:endParaRPr lang="en-US"/>
          </a:p>
        </p:txBody>
      </p:sp>
    </p:spTree>
    <p:extLst>
      <p:ext uri="{BB962C8B-B14F-4D97-AF65-F5344CB8AC3E}">
        <p14:creationId xmlns:p14="http://schemas.microsoft.com/office/powerpoint/2010/main" val="912628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3F683-D57E-81B0-7BE8-D7DCECB79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65E43-11EF-E9F4-1F98-9450CDF21D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5DF5F-2630-88C9-3826-69201F033E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8B42E6-F8BA-053C-F3B1-8E9261DDC4A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418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F850E-C18C-C4BA-0949-44FD3ED03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8734A-41CE-9341-89FF-1F4A2CAE77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158BA-0253-76C1-FE70-C18768C2091A}"/>
              </a:ext>
            </a:extLst>
          </p:cNvPr>
          <p:cNvSpPr>
            <a:spLocks noGrp="1"/>
          </p:cNvSpPr>
          <p:nvPr>
            <p:ph type="body" idx="1"/>
          </p:nvPr>
        </p:nvSpPr>
        <p:spPr/>
        <p:txBody>
          <a:bodyPr/>
          <a:lstStyle/>
          <a:p>
            <a:r>
              <a:rPr lang="en-US">
                <a:solidFill>
                  <a:srgbClr val="0070C0"/>
                </a:solidFill>
                <a:hlinkClick r:id="rId3">
                  <a:extLst>
                    <a:ext uri="{A12FA001-AC4F-418D-AE19-62706E023703}">
                      <ahyp:hlinkClr xmlns:ahyp="http://schemas.microsoft.com/office/drawing/2018/hyperlinkcolor" val="tx"/>
                    </a:ext>
                  </a:extLst>
                </a:hlinkClick>
              </a:rPr>
              <a:t>https://purdue.ca1.qualtrics.com/jfe/form/SV_cCu59qboqHqMAfQ</a:t>
            </a:r>
            <a:endParaRPr lang="en-US"/>
          </a:p>
        </p:txBody>
      </p:sp>
      <p:sp>
        <p:nvSpPr>
          <p:cNvPr id="4" name="Slide Number Placeholder 3">
            <a:extLst>
              <a:ext uri="{FF2B5EF4-FFF2-40B4-BE49-F238E27FC236}">
                <a16:creationId xmlns:a16="http://schemas.microsoft.com/office/drawing/2014/main" id="{ED59A6F2-74BE-1BFB-14DD-809D6AF9B5F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486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0069D-C7CA-82FB-5A5D-39BD03F07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09156-A493-A9D3-3AC8-469C959E2B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C0965-DCE1-974E-FEB9-86490451A6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48D59F-F701-D517-60C2-BC76BEA268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671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6F7E7-D553-90C2-3E62-537B49C37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D2963-0EE9-654C-A8AD-DE4DB2488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AE13F-7ECC-4310-0254-7233EC0B2D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4F3ABA-3544-6EDB-A335-EB1E3839712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57971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36</a:t>
            </a:fld>
            <a:endParaRPr lang="en-US"/>
          </a:p>
        </p:txBody>
      </p:sp>
    </p:spTree>
    <p:extLst>
      <p:ext uri="{BB962C8B-B14F-4D97-AF65-F5344CB8AC3E}">
        <p14:creationId xmlns:p14="http://schemas.microsoft.com/office/powerpoint/2010/main" val="994074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424242"/>
                </a:solidFill>
                <a:effectLst/>
                <a:latin typeface="Franklin Gothic Medium" panose="020B0603020102020204" pitchFamily="34" charset="0"/>
              </a:rPr>
              <a:t>Impact: Reinforces Purdue’s strength in career readiness and workforce alignment, enhancing its global competitiveness and reputation.</a:t>
            </a:r>
          </a:p>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4</a:t>
            </a:fld>
            <a:endParaRPr lang="en-US"/>
          </a:p>
        </p:txBody>
      </p:sp>
    </p:spTree>
    <p:extLst>
      <p:ext uri="{BB962C8B-B14F-4D97-AF65-F5344CB8AC3E}">
        <p14:creationId xmlns:p14="http://schemas.microsoft.com/office/powerpoint/2010/main" val="3492361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5</a:t>
            </a:fld>
            <a:endParaRPr lang="en-US"/>
          </a:p>
        </p:txBody>
      </p:sp>
    </p:spTree>
    <p:extLst>
      <p:ext uri="{BB962C8B-B14F-4D97-AF65-F5344CB8AC3E}">
        <p14:creationId xmlns:p14="http://schemas.microsoft.com/office/powerpoint/2010/main" val="48939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C2680-69A5-AE89-3EC6-D071D00D6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06072-5B91-3634-1502-48C592938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4BBAD-E430-4A47-FD1D-329068D4C7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487961-387B-B444-0FCB-2E4793AB2A27}"/>
              </a:ext>
            </a:extLst>
          </p:cNvPr>
          <p:cNvSpPr>
            <a:spLocks noGrp="1"/>
          </p:cNvSpPr>
          <p:nvPr>
            <p:ph type="sldNum" sz="quarter" idx="5"/>
          </p:nvPr>
        </p:nvSpPr>
        <p:spPr/>
        <p:txBody>
          <a:bodyPr/>
          <a:lstStyle/>
          <a:p>
            <a:fld id="{37C63BD6-9A76-3E42-9DF3-1D28BC75B5C8}" type="slidenum">
              <a:rPr lang="en-US" smtClean="0"/>
              <a:t>6</a:t>
            </a:fld>
            <a:endParaRPr lang="en-US"/>
          </a:p>
        </p:txBody>
      </p:sp>
    </p:spTree>
    <p:extLst>
      <p:ext uri="{BB962C8B-B14F-4D97-AF65-F5344CB8AC3E}">
        <p14:creationId xmlns:p14="http://schemas.microsoft.com/office/powerpoint/2010/main" val="4021385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7</a:t>
            </a:fld>
            <a:endParaRPr lang="en-US"/>
          </a:p>
        </p:txBody>
      </p:sp>
    </p:spTree>
    <p:extLst>
      <p:ext uri="{BB962C8B-B14F-4D97-AF65-F5344CB8AC3E}">
        <p14:creationId xmlns:p14="http://schemas.microsoft.com/office/powerpoint/2010/main" val="1894300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E3E65-2508-A25B-A365-8BC7BA456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A2413-9ECC-02CE-4816-9585E3FFE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84FCC-EC4F-0396-5239-C4071FE9310E}"/>
              </a:ext>
            </a:extLst>
          </p:cNvPr>
          <p:cNvSpPr>
            <a:spLocks noGrp="1"/>
          </p:cNvSpPr>
          <p:nvPr>
            <p:ph type="body" idx="1"/>
          </p:nvPr>
        </p:nvSpPr>
        <p:spPr/>
        <p:txBody>
          <a:bodyPr/>
          <a:lstStyle/>
          <a:p>
            <a:r>
              <a:rPr lang="en-US"/>
              <a:t>Leanne </a:t>
            </a:r>
            <a:r>
              <a:rPr lang="en-US" err="1"/>
              <a:t>lastd</a:t>
            </a:r>
            <a:r>
              <a:rPr lang="en-US"/>
              <a:t> section</a:t>
            </a:r>
          </a:p>
        </p:txBody>
      </p:sp>
      <p:sp>
        <p:nvSpPr>
          <p:cNvPr id="4" name="Slide Number Placeholder 3">
            <a:extLst>
              <a:ext uri="{FF2B5EF4-FFF2-40B4-BE49-F238E27FC236}">
                <a16:creationId xmlns:a16="http://schemas.microsoft.com/office/drawing/2014/main" id="{C2906F12-3D56-5258-55C2-A32C3D8F7D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7BF745-0557-B241-863F-056113C7032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4959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89C0C-E145-F948-9641-0EA7B2256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DC439-DA4E-EB7C-C018-A012FE556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91483-EB91-5A47-18B4-A2C9863414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effectLst/>
                <a:uLnTx/>
                <a:uFillTx/>
                <a:latin typeface="Franklin Gothic Medium" panose="020B0603020102020204" pitchFamily="34" charset="0"/>
                <a:ea typeface="+mn-ea"/>
                <a:cs typeface="+mn-cs"/>
                <a:hlinkClick r:id="rId3"/>
              </a:rPr>
              <a:t>https://www.purdueforlife.org/alumni-leaders/clubs/alumni-club-leadership-roster/</a:t>
            </a:r>
            <a:endParaRPr kumimoji="0" lang="en-US" sz="1200" i="0" u="none" strike="noStrike" kern="1200" cap="none" spc="0" normalizeH="0" baseline="0" noProof="0">
              <a:ln>
                <a:noFill/>
              </a:ln>
              <a:effectLst/>
              <a:uLnTx/>
              <a:uFillTx/>
              <a:latin typeface="Franklin Gothic Medium" panose="020B0603020102020204" pitchFamily="34" charset="0"/>
              <a:ea typeface="+mn-ea"/>
              <a:cs typeface="+mn-cs"/>
            </a:endParaRPr>
          </a:p>
          <a:p>
            <a:endParaRPr lang="en-US"/>
          </a:p>
        </p:txBody>
      </p:sp>
      <p:sp>
        <p:nvSpPr>
          <p:cNvPr id="4" name="Slide Number Placeholder 3">
            <a:extLst>
              <a:ext uri="{FF2B5EF4-FFF2-40B4-BE49-F238E27FC236}">
                <a16:creationId xmlns:a16="http://schemas.microsoft.com/office/drawing/2014/main" id="{E5E8D157-A441-2E46-2D83-E8D3315D4AC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C63BD6-9A76-3E42-9DF3-1D28BC75B5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484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pic>
        <p:nvPicPr>
          <p:cNvPr id="9" name="Gold Triangle">
            <a:extLst>
              <a:ext uri="{FF2B5EF4-FFF2-40B4-BE49-F238E27FC236}">
                <a16:creationId xmlns:a16="http://schemas.microsoft.com/office/drawing/2014/main" id="{E70078DF-893B-3648-9805-A5BF17734C50}"/>
              </a:ext>
            </a:extLst>
          </p:cNvPr>
          <p:cNvPicPr>
            <a:picLocks noChangeAspect="1"/>
          </p:cNvPicPr>
          <p:nvPr userDrawn="1"/>
        </p:nvPicPr>
        <p:blipFill>
          <a:blip r:embed="rId2"/>
          <a:stretch>
            <a:fillRect/>
          </a:stretch>
        </p:blipFill>
        <p:spPr>
          <a:xfrm>
            <a:off x="10414000" y="0"/>
            <a:ext cx="1778000" cy="6858000"/>
          </a:xfrm>
          <a:prstGeom prst="rect">
            <a:avLst/>
          </a:prstGeom>
        </p:spPr>
      </p:pic>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a:solidFill>
                <a:schemeClr val="bg1"/>
              </a:solidFill>
            </a:endParaRPr>
          </a:p>
        </p:txBody>
      </p:sp>
      <p:sp>
        <p:nvSpPr>
          <p:cNvPr id="15" name="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a:solidFill>
                  <a:schemeClr val="accent1"/>
                </a:solidFill>
              </a:rPr>
              <a:t>https://</a:t>
            </a:r>
            <a:r>
              <a:rPr lang="en-US" err="1">
                <a:solidFill>
                  <a:schemeClr val="accent1"/>
                </a:solidFill>
              </a:rPr>
              <a:t>support.office.com</a:t>
            </a:r>
            <a:r>
              <a:rPr lang="en-US">
                <a:solidFill>
                  <a:schemeClr val="accent1"/>
                </a:solidFill>
              </a:rPr>
              <a:t>/</a:t>
            </a:r>
            <a:r>
              <a:rPr lang="en-US" err="1">
                <a:solidFill>
                  <a:schemeClr val="accent1"/>
                </a:solidFill>
              </a:rPr>
              <a:t>en</a:t>
            </a:r>
            <a:r>
              <a:rPr lang="en-US">
                <a:solidFill>
                  <a:schemeClr val="accent1"/>
                </a:solidFill>
              </a:rPr>
              <a:t>-us/article/Make-your-PowerPoint-presentations-accessible-6f7772b2-2f33-4bd2-8ca7-dae3b2b3ef25</a:t>
            </a:r>
          </a:p>
        </p:txBody>
      </p:sp>
      <p:pic>
        <p:nvPicPr>
          <p:cNvPr id="17" name="Purdue Logo" descr="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stretch>
            <a:fillRect/>
          </a:stretch>
        </p:blipFill>
        <p:spPr>
          <a:xfrm>
            <a:off x="1020306" y="5972250"/>
            <a:ext cx="2463665" cy="440990"/>
          </a:xfrm>
          <a:prstGeom prst="rect">
            <a:avLst/>
          </a:prstGeom>
        </p:spPr>
      </p:pic>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12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i="0">
                <a:solidFill>
                  <a:schemeClr val="bg2"/>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Acumin Pro"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59485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1023257" y="1812045"/>
            <a:ext cx="7763458" cy="719757"/>
          </a:xfrm>
        </p:spPr>
        <p:txBody>
          <a:bodyPr>
            <a:noAutofit/>
          </a:bodyPr>
          <a:lstStyle>
            <a:lvl1pPr>
              <a:defRPr sz="5400" cap="none">
                <a:solidFill>
                  <a:schemeClr val="tx1"/>
                </a:solidFill>
              </a:defRPr>
            </a:lvl1pPr>
          </a:lstStyle>
          <a:p>
            <a:r>
              <a:rPr lang="en-US"/>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1023257" y="2617146"/>
            <a:ext cx="7763458" cy="449263"/>
          </a:xfrm>
        </p:spPr>
        <p:txBody>
          <a:bodyPr>
            <a:noAutofit/>
          </a:bodyPr>
          <a:lstStyle>
            <a:lvl1pPr marL="0" indent="0">
              <a:buFontTx/>
              <a:buNone/>
              <a:defRPr sz="2400" b="1" i="0">
                <a:solidFill>
                  <a:schemeClr val="tx1"/>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1023257" y="3148847"/>
            <a:ext cx="7763458" cy="449263"/>
          </a:xfrm>
        </p:spPr>
        <p:txBody>
          <a:bodyPr>
            <a:normAutofit/>
          </a:bodyPr>
          <a:lstStyle>
            <a:lvl1pPr marL="0" indent="0">
              <a:buFontTx/>
              <a:buNone/>
              <a:defRPr sz="1600">
                <a:solidFill>
                  <a:schemeClr val="tx1"/>
                </a:solidFill>
                <a:latin typeface="Acumin Pro"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3/31/23</a:t>
            </a:r>
          </a:p>
        </p:txBody>
      </p:sp>
      <p:sp>
        <p:nvSpPr>
          <p:cNvPr id="3" name="Slide Number Placeholder 2">
            <a:extLst>
              <a:ext uri="{FF2B5EF4-FFF2-40B4-BE49-F238E27FC236}">
                <a16:creationId xmlns:a16="http://schemas.microsoft.com/office/drawing/2014/main" id="{BDC8F108-1702-5F20-3D95-B2102374CAB1}"/>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128216268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lstStyle>
            <a:lvl1pPr algn="ctr">
              <a:defRPr/>
            </a:lvl1pPr>
          </a:lstStyle>
          <a:p>
            <a:r>
              <a:rPr lang="en-US"/>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p:spPr>
        <p:txBody>
          <a:bodyPr>
            <a:noAutofit/>
          </a:bodyPr>
          <a:lstStyle>
            <a:lvl1pPr marL="0" indent="0" algn="ctr">
              <a:buFontTx/>
              <a:buNone/>
              <a:defRPr sz="2000" b="1" i="0">
                <a:solidFill>
                  <a:schemeClr val="tx1"/>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Subtitle style</a:t>
            </a:r>
          </a:p>
        </p:txBody>
      </p:sp>
    </p:spTree>
    <p:extLst>
      <p:ext uri="{BB962C8B-B14F-4D97-AF65-F5344CB8AC3E}">
        <p14:creationId xmlns:p14="http://schemas.microsoft.com/office/powerpoint/2010/main" val="123670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67525"/>
          </a:xfr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6EFC2CE8-E7A7-5DA8-903C-7C61B21A6F1A}"/>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083414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with Copy">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1">
            <a:noAutofit/>
          </a:bodyPr>
          <a:lstStyle>
            <a:lvl1pPr marL="0" indent="0" algn="l" fontAlgn="t">
              <a:buFontTx/>
              <a:buNone/>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739065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2">
            <a:noAutofit/>
          </a:bodyPr>
          <a:lstStyle>
            <a:lvl1pPr marL="0" indent="0" algn="l" fontAlgn="t">
              <a:buFontTx/>
              <a:buNone/>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3" name="Slide Number Placeholder 2">
            <a:extLst>
              <a:ext uri="{FF2B5EF4-FFF2-40B4-BE49-F238E27FC236}">
                <a16:creationId xmlns:a16="http://schemas.microsoft.com/office/drawing/2014/main" id="{5A85743F-DCAE-A9EE-5293-03DFB306B0F8}"/>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295668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543324"/>
            <a:ext cx="11266714" cy="4454706"/>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57E46A32-0E35-7B3E-4B6F-A7D50B076D9C}"/>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7" name="Slide Number Placeholder 6">
            <a:extLst>
              <a:ext uri="{FF2B5EF4-FFF2-40B4-BE49-F238E27FC236}">
                <a16:creationId xmlns:a16="http://schemas.microsoft.com/office/drawing/2014/main" id="{3AC54E73-61A3-FF0B-7F4C-17B1D97376A1}"/>
              </a:ext>
            </a:extLst>
          </p:cNvPr>
          <p:cNvSpPr>
            <a:spLocks noGrp="1"/>
          </p:cNvSpPr>
          <p:nvPr>
            <p:ph type="sldNum" sz="quarter" idx="15"/>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162900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543324"/>
            <a:ext cx="5413169"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543324"/>
            <a:ext cx="5425643"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urdue Logo" descr="Purdue Logo">
            <a:extLst>
              <a:ext uri="{FF2B5EF4-FFF2-40B4-BE49-F238E27FC236}">
                <a16:creationId xmlns:a16="http://schemas.microsoft.com/office/drawing/2014/main" id="{1187A0AE-82DF-15CC-71EB-814F9338E8D6}"/>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4" name="Slide Number Placeholder 3">
            <a:extLst>
              <a:ext uri="{FF2B5EF4-FFF2-40B4-BE49-F238E27FC236}">
                <a16:creationId xmlns:a16="http://schemas.microsoft.com/office/drawing/2014/main" id="{6659EA93-442C-59A0-2250-A5181989CDD4}"/>
              </a:ext>
            </a:extLst>
          </p:cNvPr>
          <p:cNvSpPr>
            <a:spLocks noGrp="1"/>
          </p:cNvSpPr>
          <p:nvPr>
            <p:ph type="sldNum" sz="quarter" idx="14"/>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040162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543324"/>
            <a:ext cx="3507565"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D9D56DBC-682D-9000-C377-A3E36338D732}"/>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543323"/>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543322"/>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5" name="Slide Number Placeholder 4">
            <a:extLst>
              <a:ext uri="{FF2B5EF4-FFF2-40B4-BE49-F238E27FC236}">
                <a16:creationId xmlns:a16="http://schemas.microsoft.com/office/drawing/2014/main" id="{E377EB8B-3A4C-F880-133B-94D59A7B36B8}"/>
              </a:ext>
            </a:extLst>
          </p:cNvPr>
          <p:cNvSpPr>
            <a:spLocks noGrp="1"/>
          </p:cNvSpPr>
          <p:nvPr>
            <p:ph type="sldNum" sz="quarter" idx="19"/>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094946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652272"/>
            <a:ext cx="5469743" cy="2345757"/>
          </a:xfrm>
        </p:spPr>
        <p:txBody>
          <a:bodyPr numCol="1">
            <a:noAutofit/>
          </a:bodyPr>
          <a:lstStyle>
            <a:lvl1pPr marL="285750" indent="-285750" algn="l" fontAlgn="t">
              <a:buFont typeface="Wingdings" pitchFamily="2" charset="2"/>
              <a:buChar char="§"/>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543323"/>
            <a:ext cx="546974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543323"/>
            <a:ext cx="5458727"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652271"/>
            <a:ext cx="5469743" cy="2345757"/>
          </a:xfrm>
        </p:spPr>
        <p:txBody>
          <a:bodyPr numCol="1">
            <a:noAutofit/>
          </a:bodyPr>
          <a:lstStyle>
            <a:lvl1pPr marL="285750" indent="-285750" algn="l" fontAlgn="t">
              <a:buFont typeface="Wingdings" pitchFamily="2" charset="2"/>
              <a:buChar char="§"/>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E1A7288C-38D9-0159-D0E4-B042D466D179}"/>
              </a:ext>
            </a:extLst>
          </p:cNvPr>
          <p:cNvSpPr>
            <a:spLocks noGrp="1"/>
          </p:cNvSpPr>
          <p:nvPr>
            <p:ph type="sldNum" sz="quarter" idx="16"/>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4236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26817" y="-9525"/>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a:t>Title Slide </a:t>
            </a:r>
            <a:r>
              <a:rPr lang="en-US" err="1"/>
              <a:t>Acumin</a:t>
            </a:r>
            <a:r>
              <a:rPr lang="en-US"/>
              <a:t> Pro Extra Cond Bold Italic 60</a:t>
            </a:r>
          </a:p>
        </p:txBody>
      </p:sp>
      <p:sp>
        <p:nvSpPr>
          <p:cNvPr id="3" name="Subtitle"/>
          <p:cNvSpPr>
            <a:spLocks noGrp="1"/>
          </p:cNvSpPr>
          <p:nvPr>
            <p:ph type="subTitle" idx="1" hasCustomPrompt="1"/>
          </p:nvPr>
        </p:nvSpPr>
        <p:spPr>
          <a:xfrm>
            <a:off x="1950624" y="3990085"/>
            <a:ext cx="7096269" cy="336015"/>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a:t>
            </a:r>
            <a:r>
              <a:rPr lang="en-US" err="1"/>
              <a:t>Acumin</a:t>
            </a:r>
            <a:r>
              <a:rPr lang="en-US"/>
              <a:t> Pro Semi Cond Bold 22 </a:t>
            </a:r>
            <a:r>
              <a:rPr lang="en-US" err="1"/>
              <a:t>pt</a:t>
            </a:r>
            <a:endParaRPr lang="en-US"/>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82200" y="-19050"/>
            <a:ext cx="2241409" cy="6877050"/>
          </a:xfrm>
          <a:prstGeom prst="rect">
            <a:avLst/>
          </a:prstGeom>
        </p:spPr>
      </p:pic>
      <p:sp>
        <p:nvSpPr>
          <p:cNvPr id="7" name="Date"/>
          <p:cNvSpPr>
            <a:spLocks noGrp="1"/>
          </p:cNvSpPr>
          <p:nvPr>
            <p:ph type="dt" sz="half" idx="10"/>
          </p:nvPr>
        </p:nvSpPr>
        <p:spPr>
          <a:xfrm>
            <a:off x="10917521" y="6372048"/>
            <a:ext cx="1020348" cy="323968"/>
          </a:xfrm>
          <a:prstGeom prst="rect">
            <a:avLst/>
          </a:prstGeom>
        </p:spPr>
        <p:txBody>
          <a:bodyPr/>
          <a:lstStyle>
            <a:lvl1pPr algn="r">
              <a:defRPr sz="1400">
                <a:solidFill>
                  <a:schemeClr val="bg2">
                    <a:alpha val="70000"/>
                  </a:schemeClr>
                </a:solidFill>
              </a:defRPr>
            </a:lvl1pPr>
          </a:lstStyle>
          <a:p>
            <a:fld id="{049DC8E1-D369-0F48-9062-BB068AFD07CE}" type="datetime1">
              <a:rPr lang="en-US" smtClean="0"/>
              <a:pPr/>
              <a:t>7/19/2026</a:t>
            </a:fld>
            <a:endParaRPr lang="en-US"/>
          </a:p>
        </p:txBody>
      </p:sp>
      <p:pic>
        <p:nvPicPr>
          <p:cNvPr id="14" name="Picture 13">
            <a:extLst>
              <a:ext uri="{FF2B5EF4-FFF2-40B4-BE49-F238E27FC236}">
                <a16:creationId xmlns:a16="http://schemas.microsoft.com/office/drawing/2014/main" id="{38C43991-629C-3B4D-813A-EBEEECA6C686}"/>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122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652272"/>
            <a:ext cx="3534479" cy="2345757"/>
          </a:xfrm>
        </p:spPr>
        <p:txBody>
          <a:bodyPr numCol="1">
            <a:noAutofit/>
          </a:bodyPr>
          <a:lstStyle>
            <a:lvl1pPr marL="285750" indent="-285750" algn="l" fontAlgn="t">
              <a:buFont typeface="Wingdings" pitchFamily="2" charset="2"/>
              <a:buChar char="§"/>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543323"/>
            <a:ext cx="3534479"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543324"/>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652272"/>
            <a:ext cx="3534479" cy="2345757"/>
          </a:xfrm>
        </p:spPr>
        <p:txBody>
          <a:bodyPr numCol="1">
            <a:noAutofit/>
          </a:bodyPr>
          <a:lstStyle>
            <a:lvl1pPr marL="285750" indent="-285750" algn="l" fontAlgn="t">
              <a:buFont typeface="Wingdings" pitchFamily="2" charset="2"/>
              <a:buChar char="§"/>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532307"/>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641255"/>
            <a:ext cx="3534479" cy="2345757"/>
          </a:xfrm>
        </p:spPr>
        <p:txBody>
          <a:bodyPr numCol="1">
            <a:noAutofit/>
          </a:bodyPr>
          <a:lstStyle>
            <a:lvl1pPr marL="285750" indent="-285750" algn="l" fontAlgn="t">
              <a:buFont typeface="Wingdings" pitchFamily="2" charset="2"/>
              <a:buChar char="§"/>
              <a:defRPr sz="1800" baseline="0">
                <a:latin typeface="Acumin Pro" panose="020B0504020202020204" pitchFamily="34" charset="77"/>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4647B2B3-AD22-934B-7901-EF00010BA35F}"/>
              </a:ext>
            </a:extLst>
          </p:cNvPr>
          <p:cNvSpPr>
            <a:spLocks noGrp="1"/>
          </p:cNvSpPr>
          <p:nvPr>
            <p:ph type="sldNum" sz="quarter" idx="18"/>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1443380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457202" y="457200"/>
            <a:ext cx="4314823" cy="964096"/>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570383"/>
            <a:ext cx="4314823" cy="429860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457200"/>
            <a:ext cx="6662927" cy="541178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821C840C-3AA9-6493-3A9D-CE82D8D49211}"/>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6" name="Slide Number Placeholder 5">
            <a:extLst>
              <a:ext uri="{FF2B5EF4-FFF2-40B4-BE49-F238E27FC236}">
                <a16:creationId xmlns:a16="http://schemas.microsoft.com/office/drawing/2014/main" id="{A8C6DC60-EE89-734D-242E-5043417AC8BC}"/>
              </a:ext>
            </a:extLst>
          </p:cNvPr>
          <p:cNvSpPr>
            <a:spLocks noGrp="1"/>
          </p:cNvSpPr>
          <p:nvPr>
            <p:ph type="sldNum" sz="quarter" idx="10"/>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788388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hoto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9A83-2C12-9A72-A547-B9374C1072DC}"/>
              </a:ext>
            </a:extLst>
          </p:cNvPr>
          <p:cNvSpPr>
            <a:spLocks noGrp="1"/>
          </p:cNvSpPr>
          <p:nvPr>
            <p:ph type="title"/>
          </p:nvPr>
        </p:nvSpPr>
        <p:spPr>
          <a:xfrm>
            <a:off x="446314" y="470037"/>
            <a:ext cx="4325711" cy="1034775"/>
          </a:xfrm>
        </p:spPr>
        <p:txBody>
          <a:bodyPr anchor="b"/>
          <a:lstStyle>
            <a:lvl1pPr fontAlgn="t">
              <a:defRPr sz="3200"/>
            </a:lvl1pPr>
          </a:lstStyle>
          <a:p>
            <a:r>
              <a:rPr lang="en-US"/>
              <a:t>Click to edit Master title style</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470037"/>
            <a:ext cx="6562498" cy="5391013"/>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59226"/>
            <a:ext cx="4325711" cy="408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6" name="Slide Number Placeholder 5">
            <a:extLst>
              <a:ext uri="{FF2B5EF4-FFF2-40B4-BE49-F238E27FC236}">
                <a16:creationId xmlns:a16="http://schemas.microsoft.com/office/drawing/2014/main" id="{61DDC806-6E08-B58A-6B09-ECD209B759DB}"/>
              </a:ext>
            </a:extLst>
          </p:cNvPr>
          <p:cNvSpPr>
            <a:spLocks noGrp="1"/>
          </p:cNvSpPr>
          <p:nvPr>
            <p:ph type="sldNum" sz="quarter" idx="10"/>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962767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4" name="Slide Number Placeholder 3">
            <a:extLst>
              <a:ext uri="{FF2B5EF4-FFF2-40B4-BE49-F238E27FC236}">
                <a16:creationId xmlns:a16="http://schemas.microsoft.com/office/drawing/2014/main" id="{70480C45-204B-0517-4FC2-236945E741BF}"/>
              </a:ext>
            </a:extLst>
          </p:cNvPr>
          <p:cNvSpPr>
            <a:spLocks noGrp="1"/>
          </p:cNvSpPr>
          <p:nvPr>
            <p:ph type="sldNum" sz="quarter" idx="14"/>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247721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543323"/>
            <a:ext cx="5862679"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543322"/>
            <a:ext cx="5129927" cy="43075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3795304"/>
            <a:ext cx="2844188"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3795304"/>
            <a:ext cx="2844188"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6" name="Slide Number Placeholder 5">
            <a:extLst>
              <a:ext uri="{FF2B5EF4-FFF2-40B4-BE49-F238E27FC236}">
                <a16:creationId xmlns:a16="http://schemas.microsoft.com/office/drawing/2014/main" id="{ADA3C43D-3312-15BB-B055-F99C088EB6F8}"/>
              </a:ext>
            </a:extLst>
          </p:cNvPr>
          <p:cNvSpPr>
            <a:spLocks noGrp="1"/>
          </p:cNvSpPr>
          <p:nvPr>
            <p:ph type="sldNum" sz="quarter" idx="16"/>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2922109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25312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36731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36731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181729" y="136731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25312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181729" y="325312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5656648"/>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3770844"/>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3770844"/>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3770844"/>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5656648"/>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5656648"/>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Text Placeholder 13">
            <a:extLst>
              <a:ext uri="{FF2B5EF4-FFF2-40B4-BE49-F238E27FC236}">
                <a16:creationId xmlns:a16="http://schemas.microsoft.com/office/drawing/2014/main" id="{924D92CB-DB6C-EEE8-BDA7-E3D7B0643641}"/>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7" name="Slide Number Placeholder 6">
            <a:extLst>
              <a:ext uri="{FF2B5EF4-FFF2-40B4-BE49-F238E27FC236}">
                <a16:creationId xmlns:a16="http://schemas.microsoft.com/office/drawing/2014/main" id="{720A2560-8530-94AA-9E7F-F5A56AB4E3D7}"/>
              </a:ext>
            </a:extLst>
          </p:cNvPr>
          <p:cNvSpPr>
            <a:spLocks noGrp="1"/>
          </p:cNvSpPr>
          <p:nvPr>
            <p:ph type="sldNum" sz="quarter" idx="26"/>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0506438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1542762"/>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3651150"/>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Slide Number Placeholder 4">
            <a:extLst>
              <a:ext uri="{FF2B5EF4-FFF2-40B4-BE49-F238E27FC236}">
                <a16:creationId xmlns:a16="http://schemas.microsoft.com/office/drawing/2014/main" id="{91B72767-6954-6B12-1677-BE947CE88EB8}"/>
              </a:ext>
            </a:extLst>
          </p:cNvPr>
          <p:cNvSpPr>
            <a:spLocks noGrp="1"/>
          </p:cNvSpPr>
          <p:nvPr>
            <p:ph type="sldNum" sz="quarter" idx="21"/>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074925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3884037"/>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67A134D-7A3A-AD4B-91DF-57347E308706}"/>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6521726" y="3395949"/>
            <a:ext cx="521294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userDrawn="1"/>
        </p:nvSpPr>
        <p:spPr>
          <a:xfrm>
            <a:off x="6521856" y="5636913"/>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6521726" y="5636913"/>
            <a:ext cx="521281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3">
            <a:extLst>
              <a:ext uri="{FF2B5EF4-FFF2-40B4-BE49-F238E27FC236}">
                <a16:creationId xmlns:a16="http://schemas.microsoft.com/office/drawing/2014/main" id="{E5C45827-5CB3-E873-7680-6D8C2AAB95D6}"/>
              </a:ext>
            </a:extLst>
          </p:cNvPr>
          <p:cNvSpPr>
            <a:spLocks noGrp="1"/>
          </p:cNvSpPr>
          <p:nvPr>
            <p:ph type="sldNum" sz="quarter" idx="20"/>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14210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3884037"/>
            <a:ext cx="2447580"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3879120"/>
            <a:ext cx="2528916"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CAC4E08-5A51-BF4F-655E-4E54DD771548}"/>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6571823" y="3395949"/>
            <a:ext cx="5162846"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userDrawn="1"/>
        </p:nvSpPr>
        <p:spPr>
          <a:xfrm>
            <a:off x="6512818" y="5631997"/>
            <a:ext cx="251233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6562654" y="5631997"/>
            <a:ext cx="2488248"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userDrawn="1"/>
        </p:nvSpPr>
        <p:spPr>
          <a:xfrm>
            <a:off x="9287218" y="5641703"/>
            <a:ext cx="2431941"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9337055" y="5641703"/>
            <a:ext cx="2408630"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12">
            <a:extLst>
              <a:ext uri="{FF2B5EF4-FFF2-40B4-BE49-F238E27FC236}">
                <a16:creationId xmlns:a16="http://schemas.microsoft.com/office/drawing/2014/main" id="{01CBD603-B977-E0E5-7C2E-C0061CD0B72C}"/>
              </a:ext>
            </a:extLst>
          </p:cNvPr>
          <p:cNvSpPr>
            <a:spLocks noGrp="1"/>
          </p:cNvSpPr>
          <p:nvPr>
            <p:ph type="sldNum" sz="quarter" idx="21"/>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4069598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315894"/>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31589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31589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436468"/>
            <a:ext cx="3319462" cy="339561"/>
          </a:xfrm>
        </p:spPr>
        <p:txBody>
          <a:bodyPr>
            <a:noAutofit/>
          </a:bodyPr>
          <a:lstStyle>
            <a:lvl1pPr marL="0" indent="0" algn="ctr" fontAlgn="ctr">
              <a:spcBef>
                <a:spcPts val="0"/>
              </a:spcBef>
              <a:buFontTx/>
              <a:buNone/>
              <a:defRPr sz="1800" b="1" i="0" baseline="0">
                <a:solidFill>
                  <a:schemeClr val="bg1"/>
                </a:solidFill>
                <a:latin typeface="Acumin Pro Condensed Semibold" panose="020B0506020202020204" pitchFamily="34" charset="77"/>
              </a:defRPr>
            </a:lvl1pPr>
          </a:lstStyle>
          <a:p>
            <a:pPr lvl="0"/>
            <a:r>
              <a:rPr lang="en-US"/>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045824"/>
            <a:ext cx="2951163" cy="1555750"/>
          </a:xfrm>
        </p:spPr>
        <p:txBody>
          <a:bodyPr/>
          <a:lstStyle>
            <a:lvl1pPr marL="0" indent="0">
              <a:buNone/>
              <a:defRPr/>
            </a:lvl1pPr>
          </a:lstStyle>
          <a:p>
            <a:r>
              <a:rPr lang="en-US"/>
              <a:t>Click icon to add picture</a:t>
            </a:r>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436468"/>
            <a:ext cx="3319462" cy="339561"/>
          </a:xfrm>
        </p:spPr>
        <p:txBody>
          <a:bodyPr>
            <a:noAutofit/>
          </a:bodyPr>
          <a:lstStyle>
            <a:lvl1pPr marL="0" indent="0" algn="ctr" fontAlgn="ctr">
              <a:spcBef>
                <a:spcPts val="0"/>
              </a:spcBef>
              <a:buFontTx/>
              <a:buNone/>
              <a:defRPr sz="1800" b="1" i="0" baseline="0">
                <a:solidFill>
                  <a:schemeClr val="bg1"/>
                </a:solidFill>
                <a:latin typeface="Acumin Pro Condensed Semibold" panose="020B0506020202020204" pitchFamily="34" charset="77"/>
              </a:defRPr>
            </a:lvl1pPr>
          </a:lstStyle>
          <a:p>
            <a:pPr lvl="0"/>
            <a:r>
              <a:rPr lang="en-US"/>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045824"/>
            <a:ext cx="2951163" cy="1555750"/>
          </a:xfrm>
        </p:spPr>
        <p:txBody>
          <a:bodyPr/>
          <a:lstStyle>
            <a:lvl1pPr marL="0" indent="0">
              <a:buNone/>
              <a:defRPr/>
            </a:lvl1pPr>
          </a:lstStyle>
          <a:p>
            <a:r>
              <a:rPr lang="en-US"/>
              <a:t>Click icon to add picture</a:t>
            </a:r>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433918"/>
            <a:ext cx="3319462" cy="339561"/>
          </a:xfrm>
        </p:spPr>
        <p:txBody>
          <a:bodyPr>
            <a:noAutofit/>
          </a:bodyPr>
          <a:lstStyle>
            <a:lvl1pPr marL="0" indent="0" algn="ctr" fontAlgn="ctr">
              <a:spcBef>
                <a:spcPts val="0"/>
              </a:spcBef>
              <a:buFontTx/>
              <a:buNone/>
              <a:defRPr sz="1800" b="1" i="0" baseline="0">
                <a:solidFill>
                  <a:schemeClr val="bg1"/>
                </a:solidFill>
                <a:latin typeface="Acumin Pro Condensed Semibold" panose="020B0506020202020204" pitchFamily="34" charset="77"/>
              </a:defRPr>
            </a:lvl1pPr>
          </a:lstStyle>
          <a:p>
            <a:pPr lvl="0"/>
            <a:r>
              <a:rPr lang="en-US"/>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043274"/>
            <a:ext cx="2951163" cy="1555750"/>
          </a:xfrm>
        </p:spPr>
        <p:txBody>
          <a:bodyPr/>
          <a:lstStyle>
            <a:lvl1pPr marL="0" indent="0">
              <a:buNone/>
              <a:defRPr b="1"/>
            </a:lvl1pPr>
          </a:lstStyle>
          <a:p>
            <a:r>
              <a:rPr lang="en-US"/>
              <a:t>Click icon to add picture</a:t>
            </a:r>
          </a:p>
        </p:txBody>
      </p:sp>
      <p:pic>
        <p:nvPicPr>
          <p:cNvPr id="15" name="Purdue Logo" descr="Purdue Logo">
            <a:extLst>
              <a:ext uri="{FF2B5EF4-FFF2-40B4-BE49-F238E27FC236}">
                <a16:creationId xmlns:a16="http://schemas.microsoft.com/office/drawing/2014/main" id="{F444D1CF-9A99-D079-5D89-6DE824A89344}"/>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1087907" y="2065260"/>
            <a:ext cx="2950589" cy="1691333"/>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4605427" y="2065259"/>
            <a:ext cx="2950589" cy="1691333"/>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8122945" y="2065259"/>
            <a:ext cx="2950589" cy="1691333"/>
          </a:xfrm>
        </p:spPr>
        <p:txBody>
          <a:bodyPr>
            <a:norm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9" name="Slide Number Placeholder 8">
            <a:extLst>
              <a:ext uri="{FF2B5EF4-FFF2-40B4-BE49-F238E27FC236}">
                <a16:creationId xmlns:a16="http://schemas.microsoft.com/office/drawing/2014/main" id="{3752A11A-CEFD-01B7-2324-466BE85E97BA}"/>
              </a:ext>
            </a:extLst>
          </p:cNvPr>
          <p:cNvSpPr>
            <a:spLocks noGrp="1"/>
          </p:cNvSpPr>
          <p:nvPr>
            <p:ph type="sldNum" sz="quarter" idx="2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5372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ntent Slide - Copy">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7"/>
            <a:ext cx="7321993" cy="341599"/>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371600" y="1962540"/>
            <a:ext cx="7074729"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sp>
        <p:nvSpPr>
          <p:cNvPr id="14" name="Slide Number Placeholder 2">
            <a:extLst>
              <a:ext uri="{FF2B5EF4-FFF2-40B4-BE49-F238E27FC236}">
                <a16:creationId xmlns:a16="http://schemas.microsoft.com/office/drawing/2014/main" id="{7141A4DC-D783-3D49-89CD-7EDF52A6CEEA}"/>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5" name="Line">
            <a:extLst>
              <a:ext uri="{FF2B5EF4-FFF2-40B4-BE49-F238E27FC236}">
                <a16:creationId xmlns:a16="http://schemas.microsoft.com/office/drawing/2014/main" id="{935A125B-7722-5C47-A421-3A89E11EE7EC}"/>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6BF3D23F-0621-3A42-A3EE-D8C9352B5DD0}"/>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224" userDrawn="1">
          <p15:clr>
            <a:srgbClr val="FBAE40"/>
          </p15:clr>
        </p15:guide>
        <p15:guide id="8" pos="648" userDrawn="1">
          <p15:clr>
            <a:srgbClr val="FBAE40"/>
          </p15:clr>
        </p15:guide>
        <p15:guide id="9" pos="153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31589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31589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31589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43646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43646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433916"/>
            <a:ext cx="3319462" cy="339561"/>
          </a:xfrm>
        </p:spPr>
        <p:txBody>
          <a:bodyPr>
            <a:noAutofit/>
          </a:bodyPr>
          <a:lstStyle>
            <a:lvl1pPr marL="0" indent="0" algn="ctr" fontAlgn="t">
              <a:spcBef>
                <a:spcPts val="0"/>
              </a:spcBef>
              <a:buFontTx/>
              <a:buNone/>
              <a:defRPr sz="1800" b="1" i="0" baseline="0">
                <a:solidFill>
                  <a:schemeClr val="tx1"/>
                </a:solidFill>
                <a:latin typeface="Acumin Pro Condensed Semibold" panose="020B0506020202020204" pitchFamily="34" charset="77"/>
              </a:defRPr>
            </a:lvl1pPr>
          </a:lstStyle>
          <a:p>
            <a:pPr lvl="0"/>
            <a:r>
              <a:rPr lang="en-US"/>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04067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065258"/>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045822"/>
            <a:ext cx="2951163" cy="1555750"/>
          </a:xfrm>
        </p:spPr>
        <p:txBody>
          <a:bodyPr/>
          <a:lstStyle>
            <a:lvl1pPr marL="0" indent="0">
              <a:buNone/>
              <a:defRPr/>
            </a:lvl1pPr>
          </a:lstStyle>
          <a:p>
            <a:r>
              <a:rPr lang="en-US"/>
              <a:t>Click icon to add picture</a:t>
            </a:r>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045822"/>
            <a:ext cx="2951163" cy="1555750"/>
          </a:xfrm>
        </p:spPr>
        <p:txBody>
          <a:bodyPr/>
          <a:lstStyle>
            <a:lvl1pPr marL="0" indent="0">
              <a:buNone/>
              <a:defRPr/>
            </a:lvl1pPr>
          </a:lstStyle>
          <a:p>
            <a:r>
              <a:rPr lang="en-US"/>
              <a:t>Click icon to add picture</a:t>
            </a:r>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043272"/>
            <a:ext cx="2951163" cy="1555750"/>
          </a:xfrm>
        </p:spPr>
        <p:txBody>
          <a:bodyPr/>
          <a:lstStyle>
            <a:lvl1pPr marL="0" indent="0">
              <a:buNone/>
              <a:defRPr b="1"/>
            </a:lvl1pPr>
          </a:lstStyle>
          <a:p>
            <a:r>
              <a:rPr lang="en-US"/>
              <a:t>Click icon to add picture</a:t>
            </a:r>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071424"/>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4C556C0F-0FF4-1816-A9DC-60D03FBFCE53}"/>
              </a:ext>
            </a:extLst>
          </p:cNvPr>
          <p:cNvSpPr>
            <a:spLocks noGrp="1"/>
          </p:cNvSpPr>
          <p:nvPr>
            <p:ph type="sldNum" sz="quarter" idx="26"/>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064353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1008584" y="1660596"/>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160555"/>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1660596"/>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160555"/>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1660596"/>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160555"/>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1660596"/>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160555"/>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1660596"/>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160555"/>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1783909"/>
            <a:ext cx="1918018" cy="220506"/>
          </a:xfrm>
        </p:spPr>
        <p:txBody>
          <a:bodyPr>
            <a:noAutofit/>
          </a:bodyPr>
          <a:lstStyle>
            <a:lvl1pPr marL="0" indent="0" algn="ctr" fontAlgn="ctr">
              <a:spcBef>
                <a:spcPts val="0"/>
              </a:spcBef>
              <a:buFontTx/>
              <a:buNone/>
              <a:defRPr sz="1200" b="1" i="0" baseline="0">
                <a:solidFill>
                  <a:schemeClr val="bg1"/>
                </a:solidFill>
                <a:latin typeface="Acumin Pro Condensed Semibold" panose="020B0506020202020204" pitchFamily="34" charset="77"/>
              </a:defRPr>
            </a:lvl1pPr>
          </a:lstStyle>
          <a:p>
            <a:pPr lvl="0"/>
            <a:r>
              <a:rPr lang="en-US"/>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1768552"/>
            <a:ext cx="1918018" cy="220506"/>
          </a:xfrm>
        </p:spPr>
        <p:txBody>
          <a:bodyPr>
            <a:noAutofit/>
          </a:bodyPr>
          <a:lstStyle>
            <a:lvl1pPr marL="0" indent="0" algn="ctr" fontAlgn="ctr">
              <a:spcBef>
                <a:spcPts val="0"/>
              </a:spcBef>
              <a:buFontTx/>
              <a:buNone/>
              <a:defRPr sz="1200" b="1" i="0" baseline="0">
                <a:solidFill>
                  <a:schemeClr val="bg1"/>
                </a:solidFill>
                <a:latin typeface="Acumin Pro Condensed Semibold" panose="020B0506020202020204" pitchFamily="34" charset="77"/>
              </a:defRPr>
            </a:lvl1pPr>
          </a:lstStyle>
          <a:p>
            <a:pPr lvl="0"/>
            <a:r>
              <a:rPr lang="en-US"/>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1768552"/>
            <a:ext cx="1918018" cy="220506"/>
          </a:xfrm>
        </p:spPr>
        <p:txBody>
          <a:bodyPr>
            <a:noAutofit/>
          </a:bodyPr>
          <a:lstStyle>
            <a:lvl1pPr marL="0" indent="0" algn="ctr" fontAlgn="ctr">
              <a:spcBef>
                <a:spcPts val="0"/>
              </a:spcBef>
              <a:buFontTx/>
              <a:buNone/>
              <a:defRPr sz="1200" b="1" i="0" baseline="0">
                <a:solidFill>
                  <a:schemeClr val="bg1"/>
                </a:solidFill>
                <a:latin typeface="Acumin Pro Condensed Semibold" panose="020B0506020202020204" pitchFamily="34" charset="77"/>
              </a:defRPr>
            </a:lvl1pPr>
          </a:lstStyle>
          <a:p>
            <a:pPr lvl="0"/>
            <a:r>
              <a:rPr lang="en-US"/>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1768552"/>
            <a:ext cx="1918018" cy="220506"/>
          </a:xfrm>
        </p:spPr>
        <p:txBody>
          <a:bodyPr>
            <a:noAutofit/>
          </a:bodyPr>
          <a:lstStyle>
            <a:lvl1pPr marL="0" indent="0" algn="ctr" fontAlgn="ctr">
              <a:spcBef>
                <a:spcPts val="0"/>
              </a:spcBef>
              <a:buFontTx/>
              <a:buNone/>
              <a:defRPr sz="1200" b="1" i="0" baseline="0">
                <a:solidFill>
                  <a:schemeClr val="bg1"/>
                </a:solidFill>
                <a:latin typeface="Acumin Pro Condensed Semibold" panose="020B0506020202020204" pitchFamily="34" charset="77"/>
              </a:defRPr>
            </a:lvl1pPr>
          </a:lstStyle>
          <a:p>
            <a:pPr lvl="0"/>
            <a:r>
              <a:rPr lang="en-US"/>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1770870"/>
            <a:ext cx="1918018" cy="220506"/>
          </a:xfrm>
        </p:spPr>
        <p:txBody>
          <a:bodyPr>
            <a:noAutofit/>
          </a:bodyPr>
          <a:lstStyle>
            <a:lvl1pPr marL="0" indent="0" algn="ctr" fontAlgn="ctr">
              <a:spcBef>
                <a:spcPts val="0"/>
              </a:spcBef>
              <a:buFontTx/>
              <a:buNone/>
              <a:defRPr sz="1200" b="1" i="0" baseline="0">
                <a:solidFill>
                  <a:schemeClr val="bg1"/>
                </a:solidFill>
                <a:latin typeface="Acumin Pro Condensed Semibold" panose="020B0506020202020204" pitchFamily="34" charset="77"/>
              </a:defRPr>
            </a:lvl1pPr>
          </a:lstStyle>
          <a:p>
            <a:pPr lvl="0"/>
            <a:r>
              <a:rPr lang="en-US"/>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299864"/>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3" name="Slide Number Placeholder 2">
            <a:extLst>
              <a:ext uri="{FF2B5EF4-FFF2-40B4-BE49-F238E27FC236}">
                <a16:creationId xmlns:a16="http://schemas.microsoft.com/office/drawing/2014/main" id="{35728143-5B5E-2F91-1A50-ECF61312F188}"/>
              </a:ext>
            </a:extLst>
          </p:cNvPr>
          <p:cNvSpPr>
            <a:spLocks noGrp="1"/>
          </p:cNvSpPr>
          <p:nvPr>
            <p:ph type="sldNum" sz="quarter" idx="36"/>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2549661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82938"/>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944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1142005" y="891153"/>
            <a:ext cx="3932237" cy="1600200"/>
          </a:xfrm>
        </p:spPr>
        <p:txBody>
          <a:bodyPr anchor="b"/>
          <a:lstStyle>
            <a:lvl1pPr>
              <a:defRPr sz="3200">
                <a:solidFill>
                  <a:schemeClr val="bg1"/>
                </a:solidFill>
              </a:defRPr>
            </a:lvl1pPr>
          </a:lstStyle>
          <a:p>
            <a:r>
              <a:rPr lang="en-US"/>
              <a:t>Click to edit Master title style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2E3836B8-46F8-6347-6A27-7BDA1D77E945}"/>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7773091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82938"/>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1142005" y="891153"/>
            <a:ext cx="3932237" cy="1600200"/>
          </a:xfrm>
        </p:spPr>
        <p:txBody>
          <a:bodyPr anchor="b"/>
          <a:lstStyle>
            <a:lvl1pPr>
              <a:defRPr sz="3200">
                <a:solidFill>
                  <a:schemeClr val="tx1"/>
                </a:solidFill>
              </a:defRPr>
            </a:lvl1pPr>
          </a:lstStyle>
          <a:p>
            <a:r>
              <a:rPr lang="en-US"/>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3223C719-BBA8-8B6C-9920-142BDE7BBF5C}"/>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1853954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805070" y="2466280"/>
            <a:ext cx="7981645" cy="719757"/>
          </a:xfrm>
        </p:spPr>
        <p:txBody>
          <a:bodyPr>
            <a:noAutofit/>
          </a:bodyPr>
          <a:lstStyle>
            <a:lvl1pPr>
              <a:defRPr sz="9600" cap="none">
                <a:solidFill>
                  <a:schemeClr val="bg1"/>
                </a:solidFill>
              </a:defRPr>
            </a:lvl1pPr>
          </a:lstStyle>
          <a:p>
            <a:r>
              <a:rPr lang="en-US"/>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b="0" i="0">
                <a:solidFill>
                  <a:schemeClr val="bg2"/>
                </a:solidFill>
                <a:latin typeface="Acumin Pro Medium"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add contact info</a:t>
            </a:r>
          </a:p>
        </p:txBody>
      </p:sp>
      <p:pic>
        <p:nvPicPr>
          <p:cNvPr id="8" name="Purdue Logo" descr="Purdue Logo">
            <a:extLst>
              <a:ext uri="{FF2B5EF4-FFF2-40B4-BE49-F238E27FC236}">
                <a16:creationId xmlns:a16="http://schemas.microsoft.com/office/drawing/2014/main" id="{D1A65555-63A8-D3C1-AA71-F25B3071BDC0}"/>
              </a:ext>
            </a:extLst>
          </p:cNvPr>
          <p:cNvPicPr>
            <a:picLocks noChangeAspect="1"/>
          </p:cNvPicPr>
          <p:nvPr userDrawn="1"/>
        </p:nvPicPr>
        <p:blipFill>
          <a:blip r:embed="rId3"/>
          <a:stretch>
            <a:fillRect/>
          </a:stretch>
        </p:blipFill>
        <p:spPr>
          <a:xfrm>
            <a:off x="805070" y="5739119"/>
            <a:ext cx="2709200" cy="484939"/>
          </a:xfrm>
          <a:prstGeom prst="rect">
            <a:avLst/>
          </a:prstGeom>
        </p:spPr>
      </p:pic>
    </p:spTree>
    <p:extLst>
      <p:ext uri="{BB962C8B-B14F-4D97-AF65-F5344CB8AC3E}">
        <p14:creationId xmlns:p14="http://schemas.microsoft.com/office/powerpoint/2010/main" val="11572507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805070" y="2466280"/>
            <a:ext cx="7981645" cy="719757"/>
          </a:xfrm>
        </p:spPr>
        <p:txBody>
          <a:bodyPr>
            <a:noAutofit/>
          </a:bodyPr>
          <a:lstStyle>
            <a:lvl1pPr>
              <a:defRPr sz="9600" cap="none">
                <a:solidFill>
                  <a:schemeClr val="tx1"/>
                </a:solidFill>
              </a:defRPr>
            </a:lvl1pPr>
          </a:lstStyle>
          <a:p>
            <a:r>
              <a:rPr lang="en-US"/>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b="0" i="0">
                <a:solidFill>
                  <a:schemeClr val="tx1"/>
                </a:solidFill>
                <a:latin typeface="Acumin Pro Medium"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add contact info</a:t>
            </a:r>
          </a:p>
        </p:txBody>
      </p:sp>
    </p:spTree>
    <p:extLst>
      <p:ext uri="{BB962C8B-B14F-4D97-AF65-F5344CB8AC3E}">
        <p14:creationId xmlns:p14="http://schemas.microsoft.com/office/powerpoint/2010/main" val="330758792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6"/>
            <a:ext cx="7288495" cy="338554"/>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370606" y="1965960"/>
            <a:ext cx="4837904"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lvl="0"/>
            <a:endParaRPr lang="en-US"/>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65960"/>
            <a:ext cx="4837905" cy="2982913"/>
          </a:xfrm>
          <a:prstGeom prst="rect">
            <a:avLst/>
          </a:prstGeo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a:t>Insert picture or chart here</a:t>
            </a:r>
          </a:p>
        </p:txBody>
      </p:sp>
      <p:pic>
        <p:nvPicPr>
          <p:cNvPr id="12" name="Picture 11">
            <a:extLst>
              <a:ext uri="{FF2B5EF4-FFF2-40B4-BE49-F238E27FC236}">
                <a16:creationId xmlns:a16="http://schemas.microsoft.com/office/drawing/2014/main" id="{92B95935-E76D-194A-84B6-5E8417ACB18A}"/>
              </a:ext>
            </a:extLst>
          </p:cNvPr>
          <p:cNvPicPr>
            <a:picLocks noChangeAspect="1"/>
          </p:cNvPicPr>
          <p:nvPr userDrawn="1"/>
        </p:nvPicPr>
        <p:blipFill>
          <a:blip r:embed="rId3"/>
          <a:srcRect/>
          <a:stretch/>
        </p:blipFill>
        <p:spPr>
          <a:xfrm>
            <a:off x="566514" y="5829300"/>
            <a:ext cx="1345002" cy="739751"/>
          </a:xfrm>
          <a:prstGeom prst="rect">
            <a:avLst/>
          </a:prstGeom>
        </p:spPr>
      </p:pic>
      <p:sp>
        <p:nvSpPr>
          <p:cNvPr id="13" name="Slide Number Placeholder 2">
            <a:extLst>
              <a:ext uri="{FF2B5EF4-FFF2-40B4-BE49-F238E27FC236}">
                <a16:creationId xmlns:a16="http://schemas.microsoft.com/office/drawing/2014/main" id="{EA899A71-E1FE-7A45-B038-482EA82CC6AB}"/>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4" name="Line">
            <a:extLst>
              <a:ext uri="{FF2B5EF4-FFF2-40B4-BE49-F238E27FC236}">
                <a16:creationId xmlns:a16="http://schemas.microsoft.com/office/drawing/2014/main" id="{92C4854B-F247-5741-AB23-002A2BB08206}"/>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5014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648">
          <p15:clr>
            <a:srgbClr val="FBAE40"/>
          </p15:clr>
        </p15:guide>
        <p15:guide id="8" pos="12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6"/>
            <a:ext cx="7288495" cy="338554"/>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370606" y="1965960"/>
            <a:ext cx="4837904"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lvl="0"/>
            <a:endParaRPr lang="en-US"/>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65960"/>
            <a:ext cx="4837905" cy="2982913"/>
          </a:xfrm>
          <a:prstGeom prst="rect">
            <a:avLst/>
          </a:prstGeo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a:t>Insert picture or chart here</a:t>
            </a:r>
          </a:p>
        </p:txBody>
      </p:sp>
      <p:pic>
        <p:nvPicPr>
          <p:cNvPr id="12" name="Picture 11">
            <a:extLst>
              <a:ext uri="{FF2B5EF4-FFF2-40B4-BE49-F238E27FC236}">
                <a16:creationId xmlns:a16="http://schemas.microsoft.com/office/drawing/2014/main" id="{92B95935-E76D-194A-84B6-5E8417ACB18A}"/>
              </a:ext>
            </a:extLst>
          </p:cNvPr>
          <p:cNvPicPr>
            <a:picLocks noChangeAspect="1"/>
          </p:cNvPicPr>
          <p:nvPr userDrawn="1"/>
        </p:nvPicPr>
        <p:blipFill>
          <a:blip r:embed="rId3"/>
          <a:srcRect/>
          <a:stretch/>
        </p:blipFill>
        <p:spPr>
          <a:xfrm>
            <a:off x="566514" y="5829300"/>
            <a:ext cx="1345002" cy="739751"/>
          </a:xfrm>
          <a:prstGeom prst="rect">
            <a:avLst/>
          </a:prstGeom>
        </p:spPr>
      </p:pic>
      <p:sp>
        <p:nvSpPr>
          <p:cNvPr id="13" name="Slide Number Placeholder 2">
            <a:extLst>
              <a:ext uri="{FF2B5EF4-FFF2-40B4-BE49-F238E27FC236}">
                <a16:creationId xmlns:a16="http://schemas.microsoft.com/office/drawing/2014/main" id="{EA899A71-E1FE-7A45-B038-482EA82CC6AB}"/>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4" name="Line">
            <a:extLst>
              <a:ext uri="{FF2B5EF4-FFF2-40B4-BE49-F238E27FC236}">
                <a16:creationId xmlns:a16="http://schemas.microsoft.com/office/drawing/2014/main" id="{92C4854B-F247-5741-AB23-002A2BB08206}"/>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648" userDrawn="1">
          <p15:clr>
            <a:srgbClr val="FBAE40"/>
          </p15:clr>
        </p15:guide>
        <p15:guide id="8"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4188203" cy="754822"/>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a:t>Brief photo caption. Place in top left or right corner. </a:t>
            </a:r>
            <a:r>
              <a:rPr lang="en-US" err="1"/>
              <a:t>Acumin</a:t>
            </a:r>
            <a:r>
              <a:rPr lang="en-US"/>
              <a:t> Pro Bold 18 pt. Make text black or white for legibility.</a:t>
            </a:r>
          </a:p>
        </p:txBody>
      </p:sp>
      <p:pic>
        <p:nvPicPr>
          <p:cNvPr id="10" name="Gold Triangle">
            <a:extLst>
              <a:ext uri="{FF2B5EF4-FFF2-40B4-BE49-F238E27FC236}">
                <a16:creationId xmlns:a16="http://schemas.microsoft.com/office/drawing/2014/main" id="{3EF0B125-032B-B44A-9FE2-88884A0C13D7}"/>
              </a:ext>
            </a:extLst>
          </p:cNvPr>
          <p:cNvPicPr>
            <a:picLocks noChangeAspect="1"/>
          </p:cNvPicPr>
          <p:nvPr userDrawn="1"/>
        </p:nvPicPr>
        <p:blipFill>
          <a:blip r:embed="rId2"/>
          <a:stretch>
            <a:fillRect/>
          </a:stretch>
        </p:blipFill>
        <p:spPr>
          <a:xfrm>
            <a:off x="10427177" y="0"/>
            <a:ext cx="1778000" cy="6858000"/>
          </a:xfrm>
          <a:prstGeom prst="rect">
            <a:avLst/>
          </a:prstGeom>
        </p:spPr>
      </p:pic>
      <p:sp>
        <p:nvSpPr>
          <p:cNvPr id="11" name="Slide Number Placeholder 2">
            <a:extLst>
              <a:ext uri="{FF2B5EF4-FFF2-40B4-BE49-F238E27FC236}">
                <a16:creationId xmlns:a16="http://schemas.microsoft.com/office/drawing/2014/main" id="{0B4B774D-C69E-CB46-8C6A-455BB9653C68}"/>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3" name="Line">
            <a:extLst>
              <a:ext uri="{FF2B5EF4-FFF2-40B4-BE49-F238E27FC236}">
                <a16:creationId xmlns:a16="http://schemas.microsoft.com/office/drawing/2014/main" id="{074D5FC6-7A47-D946-9FEB-ED9CE1085E0A}"/>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00EF165-4115-2946-8C38-D819512B8E4D}"/>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6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300">
                <a:solidFill>
                  <a:schemeClr val="accent2"/>
                </a:solidFill>
                <a:latin typeface="United Sans Cond Medium" pitchFamily="2" charset="77"/>
              </a:defRPr>
            </a:lvl1pPr>
          </a:lstStyle>
          <a:p>
            <a:r>
              <a:rPr lang="en-US" b="1" spc="0">
                <a:latin typeface="United Sans Reg Medium" pitchFamily="2" charset="77"/>
              </a:rPr>
              <a:t>123(CAPS)</a:t>
            </a:r>
            <a:endParaRPr lang="en-US"/>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prstGeom prst="rect">
            <a:avLst/>
          </a:prstGeo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TOPIC OR TITLE (ALL CAPS)</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a:t>Fact or highlight. </a:t>
            </a:r>
            <a:r>
              <a:rPr lang="en-US" err="1"/>
              <a:t>Acumin</a:t>
            </a:r>
            <a:r>
              <a:rPr lang="en-US"/>
              <a:t> Pro Medium 24 pt. Keep it short with bite-size chunks of information.</a:t>
            </a:r>
          </a:p>
        </p:txBody>
      </p:sp>
      <p:pic>
        <p:nvPicPr>
          <p:cNvPr id="14" name="Gold Triangle">
            <a:extLst>
              <a:ext uri="{FF2B5EF4-FFF2-40B4-BE49-F238E27FC236}">
                <a16:creationId xmlns:a16="http://schemas.microsoft.com/office/drawing/2014/main" id="{C3095A73-F97F-3941-B3EF-BEBE9F042466}"/>
              </a:ext>
            </a:extLst>
          </p:cNvPr>
          <p:cNvPicPr>
            <a:picLocks noChangeAspect="1"/>
          </p:cNvPicPr>
          <p:nvPr userDrawn="1"/>
        </p:nvPicPr>
        <p:blipFill>
          <a:blip r:embed="rId2">
            <a:grayscl/>
          </a:blip>
          <a:stretch>
            <a:fillRect/>
          </a:stretch>
        </p:blipFill>
        <p:spPr>
          <a:xfrm>
            <a:off x="10414001" y="0"/>
            <a:ext cx="1778000" cy="6858000"/>
          </a:xfrm>
          <a:prstGeom prst="rect">
            <a:avLst/>
          </a:prstGeom>
        </p:spPr>
      </p:pic>
      <p:pic>
        <p:nvPicPr>
          <p:cNvPr id="17" name="Picture 16">
            <a:extLst>
              <a:ext uri="{FF2B5EF4-FFF2-40B4-BE49-F238E27FC236}">
                <a16:creationId xmlns:a16="http://schemas.microsoft.com/office/drawing/2014/main" id="{1F412C0C-614B-3946-9AC3-D98FE3CBE06D}"/>
              </a:ext>
            </a:extLst>
          </p:cNvPr>
          <p:cNvPicPr>
            <a:picLocks noChangeAspect="1"/>
          </p:cNvPicPr>
          <p:nvPr userDrawn="1"/>
        </p:nvPicPr>
        <p:blipFill>
          <a:blip r:embed="rId3"/>
          <a:srcRect/>
          <a:stretch/>
        </p:blipFill>
        <p:spPr>
          <a:xfrm>
            <a:off x="576072" y="5833872"/>
            <a:ext cx="1344168" cy="739293"/>
          </a:xfrm>
          <a:prstGeom prst="rect">
            <a:avLst/>
          </a:prstGeom>
        </p:spPr>
      </p:pic>
      <p:sp>
        <p:nvSpPr>
          <p:cNvPr id="18" name="Slide Number Placeholder 2">
            <a:extLst>
              <a:ext uri="{FF2B5EF4-FFF2-40B4-BE49-F238E27FC236}">
                <a16:creationId xmlns:a16="http://schemas.microsoft.com/office/drawing/2014/main" id="{C5E3A6DA-6C83-8A4D-8E69-CA7039F2F606}"/>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9" name="Line">
            <a:extLst>
              <a:ext uri="{FF2B5EF4-FFF2-40B4-BE49-F238E27FC236}">
                <a16:creationId xmlns:a16="http://schemas.microsoft.com/office/drawing/2014/main" id="{E084EF09-8FBA-4147-B00C-1068F723F3A3}"/>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 Slide - Fact/Highlight">
    <p:bg>
      <p:bgPr>
        <a:solidFill>
          <a:schemeClr val="accent4"/>
        </a:solidFill>
        <a:effectLst/>
      </p:bgPr>
    </p:bg>
    <p:spTree>
      <p:nvGrpSpPr>
        <p:cNvPr id="1" name=""/>
        <p:cNvGrpSpPr/>
        <p:nvPr/>
      </p:nvGrpSpPr>
      <p:grpSpPr>
        <a:xfrm>
          <a:off x="0" y="0"/>
          <a:ext cx="0" cy="0"/>
          <a:chOff x="0" y="0"/>
          <a:chExt cx="0" cy="0"/>
        </a:xfrm>
      </p:grpSpPr>
      <p:sp>
        <p:nvSpPr>
          <p:cNvPr id="13" name="Picture" descr="Picture Description">
            <a:extLst>
              <a:ext uri="{FF2B5EF4-FFF2-40B4-BE49-F238E27FC236}">
                <a16:creationId xmlns:a16="http://schemas.microsoft.com/office/drawing/2014/main" id="{28FD842F-2C35-974E-9F89-522A2FA053ED}"/>
              </a:ext>
            </a:extLst>
          </p:cNvPr>
          <p:cNvSpPr>
            <a:spLocks noGrp="1"/>
          </p:cNvSpPr>
          <p:nvPr>
            <p:ph type="pic" sz="quarter" idx="13"/>
          </p:nvPr>
        </p:nvSpPr>
        <p:spPr>
          <a:xfrm>
            <a:off x="-52627" y="-52627"/>
            <a:ext cx="12311302" cy="69797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8" name="Heading">
            <a:extLst>
              <a:ext uri="{FF2B5EF4-FFF2-40B4-BE49-F238E27FC236}">
                <a16:creationId xmlns:a16="http://schemas.microsoft.com/office/drawing/2014/main" id="{5C6AD52E-F9E3-F94D-BCA8-04C6CEB3AAE7}"/>
              </a:ext>
            </a:extLst>
          </p:cNvPr>
          <p:cNvSpPr>
            <a:spLocks noGrp="1"/>
          </p:cNvSpPr>
          <p:nvPr>
            <p:ph type="ctrTitle" hasCustomPrompt="1"/>
          </p:nvPr>
        </p:nvSpPr>
        <p:spPr bwMode="blackWhite">
          <a:xfrm>
            <a:off x="2432302" y="2215473"/>
            <a:ext cx="7140324" cy="2703497"/>
          </a:xfrm>
          <a:prstGeom prst="rect">
            <a:avLst/>
          </a:prstGeom>
          <a:noFill/>
          <a:ln w="38100">
            <a:noFill/>
          </a:ln>
        </p:spPr>
        <p:txBody>
          <a:bodyPr wrap="square" lIns="0" tIns="0" rIns="0" bIns="0" anchor="t" anchorCtr="0">
            <a:spAutoFit/>
          </a:bodyPr>
          <a:lstStyle>
            <a:lvl1pPr algn="ctr">
              <a:lnSpc>
                <a:spcPct val="80000"/>
              </a:lnSpc>
              <a:defRPr sz="7200" b="1" i="0" cap="none" spc="300">
                <a:solidFill>
                  <a:schemeClr val="accent4">
                    <a:lumMod val="95000"/>
                  </a:schemeClr>
                </a:solidFill>
                <a:latin typeface="United Sans Cd Md" pitchFamily="50" charset="0"/>
              </a:defRPr>
            </a:lvl1pPr>
          </a:lstStyle>
          <a:p>
            <a:r>
              <a:rPr lang="en-US" b="1" spc="0">
                <a:latin typeface="United Sans Reg Medium" pitchFamily="2" charset="77"/>
              </a:rPr>
              <a:t>CALL OUT</a:t>
            </a:r>
            <a:br>
              <a:rPr lang="en-US" b="1" spc="0">
                <a:latin typeface="United Sans Reg Medium" pitchFamily="2" charset="77"/>
              </a:rPr>
            </a:br>
            <a:r>
              <a:rPr lang="en-US" b="1" spc="0">
                <a:latin typeface="United Sans Reg Medium" pitchFamily="2" charset="77"/>
              </a:rPr>
              <a:t>SLIDE </a:t>
            </a:r>
            <a:br>
              <a:rPr lang="en-US" b="1" spc="0">
                <a:latin typeface="United Sans Reg Medium" pitchFamily="2" charset="77"/>
              </a:rPr>
            </a:br>
            <a:r>
              <a:rPr lang="en-US" b="1" spc="0">
                <a:latin typeface="United Sans Reg Medium" pitchFamily="2" charset="77"/>
              </a:rPr>
              <a:t>(ALL CAPS)</a:t>
            </a:r>
            <a:endParaRPr lang="en-US"/>
          </a:p>
        </p:txBody>
      </p:sp>
      <p:sp>
        <p:nvSpPr>
          <p:cNvPr id="19" name="Slide Number Placeholder 2">
            <a:extLst>
              <a:ext uri="{FF2B5EF4-FFF2-40B4-BE49-F238E27FC236}">
                <a16:creationId xmlns:a16="http://schemas.microsoft.com/office/drawing/2014/main" id="{BBE6B2E6-66B0-C646-91CF-7C4E7210C494}"/>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21" name="Line">
            <a:extLst>
              <a:ext uri="{FF2B5EF4-FFF2-40B4-BE49-F238E27FC236}">
                <a16:creationId xmlns:a16="http://schemas.microsoft.com/office/drawing/2014/main" id="{122F123D-B568-3143-A12E-2B4D87A8BFC2}"/>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3562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a:t>Conclusion, call to action or contact information. </a:t>
            </a:r>
            <a:r>
              <a:rPr lang="en-US" err="1"/>
              <a:t>Acumin</a:t>
            </a:r>
            <a:r>
              <a:rPr lang="en-US"/>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pic>
        <p:nvPicPr>
          <p:cNvPr id="18" name="Picture 17">
            <a:extLst>
              <a:ext uri="{FF2B5EF4-FFF2-40B4-BE49-F238E27FC236}">
                <a16:creationId xmlns:a16="http://schemas.microsoft.com/office/drawing/2014/main" id="{B897196A-921D-B94A-8EBC-296AFB0E864E}"/>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guide id="8" pos="12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i="0">
                <a:solidFill>
                  <a:schemeClr val="bg2"/>
                </a:solidFill>
                <a:latin typeface="Acumin Pro Semibold"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Acumin Pro" panose="020B0504020202020204" pitchFamily="34"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909663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theme" Target="../theme/theme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6" r:id="rId7"/>
    <p:sldLayoutId id="2147483724" r:id="rId8"/>
    <p:sldLayoutId id="2147483761" r:id="rId9"/>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385004"/>
            <a:ext cx="11266714" cy="589032"/>
          </a:xfrm>
          <a:prstGeom prst="rect">
            <a:avLst/>
          </a:prstGeom>
        </p:spPr>
        <p:txBody>
          <a:bodyPr vert="horz" lIns="91440" tIns="45720" rIns="91440" bIns="45720" rtlCol="0" anchor="ctr">
            <a:normAutofit/>
          </a:bodyPr>
          <a:lstStyle/>
          <a:p>
            <a:r>
              <a:rPr lang="en-US"/>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192696"/>
            <a:ext cx="11266714" cy="4837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DCC5ACE-5747-34C7-00B2-2E4EABE6A031}"/>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4776A-187E-9540-9EA4-8D5781AB769D}" type="slidenum">
              <a:rPr lang="en-US" smtClean="0"/>
              <a:pPr/>
              <a:t>‹#›</a:t>
            </a:fld>
            <a:endParaRPr lang="en-US"/>
          </a:p>
        </p:txBody>
      </p:sp>
    </p:spTree>
    <p:extLst>
      <p:ext uri="{BB962C8B-B14F-4D97-AF65-F5344CB8AC3E}">
        <p14:creationId xmlns:p14="http://schemas.microsoft.com/office/powerpoint/2010/main" val="21926034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Lst>
  <p:hf hdr="0" ftr="0" dt="0"/>
  <p:txStyles>
    <p:titleStyle>
      <a:lvl1pPr algn="l" defTabSz="914400" rtl="0" eaLnBrk="1" fontAlgn="b" latinLnBrk="0" hangingPunct="1">
        <a:lnSpc>
          <a:spcPct val="90000"/>
        </a:lnSpc>
        <a:spcBef>
          <a:spcPct val="0"/>
        </a:spcBef>
        <a:buNone/>
        <a:defRPr lang="en-US" sz="4800" b="1" i="1" kern="1200" cap="none" baseline="0" dirty="0">
          <a:solidFill>
            <a:schemeClr val="tx1"/>
          </a:solidFill>
          <a:latin typeface="Acumin Pro Condensed Semibold" panose="020B0506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Acumin Pro" panose="020B0504020202020204" pitchFamily="34" charset="77"/>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Acumin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Acumin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Acumin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Acumin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alumniclubs@purdueforlife.org"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purdueuniversity.my.site.com/community/s/eventrequest"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espn.com/college-football/team/schedule/_/id/2509/purdue-boilermakers&#8203;"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hyperlink" Target="https://www.marriott.com/event-reservations/reservation-link.mi?id=1784059264529&amp;key=GRP&amp;app=resvlink&amp;_branch_match_id=1605686985392603963&amp;_branch_referrer=H4sIAAAAAAAAA8soKSkottLXTywo0MtNLCrKzC8p0UvOz9UvSi0uy0wtN7IHytiCODmZedlqmSm2huYWJgamlkZmJqZGlmrZqZW27kEBanVFqWmpQO156fFJRfnlxalFtq4p6akA73tzzl8AAAA%3D" TargetMode="External"/><Relationship Id="rId2" Type="http://schemas.openxmlformats.org/officeDocument/2006/relationships/notesSlide" Target="../notesSlides/notesSlide26.xml"/><Relationship Id="rId1" Type="http://schemas.openxmlformats.org/officeDocument/2006/relationships/slideLayout" Target="../slideLayouts/slideLayout36.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6.xml"/><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hyperlink" Target="https://purdue.ca1.qualtrics.com/jfe/form/SV_cCu59qboqHqMAfQ" TargetMode="External"/><Relationship Id="rId2" Type="http://schemas.openxmlformats.org/officeDocument/2006/relationships/notesSlide" Target="../notesSlides/notesSlide31.xml"/><Relationship Id="rId1" Type="http://schemas.openxmlformats.org/officeDocument/2006/relationships/slideLayout" Target="../slideLayouts/slideLayout36.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purdueforlife.org/alumni-leaders/clubs/resource-library/"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hyperlink" Target="https://lnkd.in/euRWvd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americancaldwell.com/guv-ranking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www.purdueforlife.org/homecoming/"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mailto:alumniclubs@purdueforlife.org"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www.purdueforlife.org/alumni-leaders/clubs/alumni-leader-integrity-conduct-expectation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144B8-7DDD-7244-BF7C-67FAD2AC1994}"/>
              </a:ext>
            </a:extLst>
          </p:cNvPr>
          <p:cNvSpPr>
            <a:spLocks noGrp="1"/>
          </p:cNvSpPr>
          <p:nvPr>
            <p:ph type="ctrTitle"/>
          </p:nvPr>
        </p:nvSpPr>
        <p:spPr>
          <a:xfrm>
            <a:off x="1950624" y="1738211"/>
            <a:ext cx="7911945" cy="1477328"/>
          </a:xfrm>
        </p:spPr>
        <p:txBody>
          <a:bodyPr/>
          <a:lstStyle/>
          <a:p>
            <a:r>
              <a:rPr lang="en-US">
                <a:latin typeface="Franklin Gothic Medium" panose="020B0603020102020204" pitchFamily="34" charset="0"/>
              </a:rPr>
              <a:t>Alumni Club Leaders Forum</a:t>
            </a:r>
          </a:p>
        </p:txBody>
      </p:sp>
      <p:sp>
        <p:nvSpPr>
          <p:cNvPr id="3" name="Subtitle 2">
            <a:extLst>
              <a:ext uri="{FF2B5EF4-FFF2-40B4-BE49-F238E27FC236}">
                <a16:creationId xmlns:a16="http://schemas.microsoft.com/office/drawing/2014/main" id="{EED66735-6D95-DD40-B3C4-182BCD4A8A44}"/>
              </a:ext>
            </a:extLst>
          </p:cNvPr>
          <p:cNvSpPr>
            <a:spLocks noGrp="1"/>
          </p:cNvSpPr>
          <p:nvPr>
            <p:ph type="subTitle" idx="1"/>
          </p:nvPr>
        </p:nvSpPr>
        <p:spPr/>
        <p:txBody>
          <a:bodyPr/>
          <a:lstStyle/>
          <a:p>
            <a:r>
              <a:rPr lang="en-US">
                <a:latin typeface="Franklin Gothic Medium"/>
              </a:rPr>
              <a:t>July 15, 2026</a:t>
            </a:r>
            <a:endParaRPr lang="en-US"/>
          </a:p>
        </p:txBody>
      </p:sp>
    </p:spTree>
    <p:extLst>
      <p:ext uri="{BB962C8B-B14F-4D97-AF65-F5344CB8AC3E}">
        <p14:creationId xmlns:p14="http://schemas.microsoft.com/office/powerpoint/2010/main" val="248291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3E4E-B851-F041-FF4C-8FB3DAB12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475BC5-2C27-8F69-CCC0-863C4D8D8EE4}"/>
              </a:ext>
            </a:extLst>
          </p:cNvPr>
          <p:cNvSpPr>
            <a:spLocks noGrp="1"/>
          </p:cNvSpPr>
          <p:nvPr>
            <p:ph type="ctrTitle"/>
          </p:nvPr>
        </p:nvSpPr>
        <p:spPr>
          <a:xfrm>
            <a:off x="1043553" y="318527"/>
            <a:ext cx="9234309" cy="512448"/>
          </a:xfrm>
        </p:spPr>
        <p:txBody>
          <a:bodyPr/>
          <a:lstStyle/>
          <a:p>
            <a:r>
              <a:rPr lang="en-US">
                <a:solidFill>
                  <a:srgbClr val="C9B991"/>
                </a:solidFill>
                <a:latin typeface="Franklin Gothic Medium" panose="020B0603020102020204" pitchFamily="34" charset="0"/>
              </a:rPr>
              <a:t>Club Agreement Highlights</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7B9FD315-28B7-625A-0A22-8103F99A7A84}"/>
              </a:ext>
            </a:extLst>
          </p:cNvPr>
          <p:cNvSpPr>
            <a:spLocks noGrp="1"/>
          </p:cNvSpPr>
          <p:nvPr>
            <p:ph type="body" sz="quarter" idx="14"/>
          </p:nvPr>
        </p:nvSpPr>
        <p:spPr>
          <a:xfrm>
            <a:off x="728663" y="1131260"/>
            <a:ext cx="11200100" cy="4665884"/>
          </a:xfrm>
        </p:spPr>
        <p:txBody>
          <a:bodyPr lIns="0" tIns="0" rIns="0" bIns="0" anchor="t">
            <a:normAutofit lnSpcReduction="10000"/>
          </a:bodyPr>
          <a:lstStyle/>
          <a:p>
            <a:r>
              <a:rPr lang="en-US" sz="2400" b="1">
                <a:solidFill>
                  <a:srgbClr val="DAAA00"/>
                </a:solidFill>
                <a:latin typeface="Franklin Gothic Medium"/>
              </a:rPr>
              <a:t>Undergoing Final review</a:t>
            </a:r>
          </a:p>
          <a:p>
            <a:pPr lvl="1">
              <a:buClr>
                <a:srgbClr val="555960"/>
              </a:buClr>
              <a:buFont typeface="Arial" charset="2"/>
              <a:buChar char="•"/>
            </a:pPr>
            <a:r>
              <a:rPr lang="en-US" sz="2400">
                <a:solidFill>
                  <a:srgbClr val="262626"/>
                </a:solidFill>
                <a:latin typeface="Franklin Gothic Medium"/>
              </a:rPr>
              <a:t>Updates on Data Privacy.</a:t>
            </a:r>
            <a:endParaRPr lang="en-US" sz="2400">
              <a:latin typeface="Franklin Gothic Medium"/>
            </a:endParaRPr>
          </a:p>
          <a:p>
            <a:pPr lvl="1">
              <a:buClr>
                <a:srgbClr val="555960"/>
              </a:buClr>
              <a:buFont typeface="Arial" charset="2"/>
              <a:buChar char="•"/>
            </a:pPr>
            <a:r>
              <a:rPr lang="en-US" sz="2400">
                <a:solidFill>
                  <a:srgbClr val="262626"/>
                </a:solidFill>
                <a:latin typeface="Franklin Gothic Medium"/>
              </a:rPr>
              <a:t>Denise will send via </a:t>
            </a:r>
            <a:r>
              <a:rPr lang="en-US" sz="2400" err="1">
                <a:solidFill>
                  <a:srgbClr val="262626"/>
                </a:solidFill>
                <a:latin typeface="Franklin Gothic Medium"/>
              </a:rPr>
              <a:t>Docusign</a:t>
            </a:r>
            <a:r>
              <a:rPr lang="en-US" sz="2400">
                <a:solidFill>
                  <a:srgbClr val="262626"/>
                </a:solidFill>
                <a:latin typeface="Franklin Gothic Medium"/>
              </a:rPr>
              <a:t> to the president and treasurer. Please sign and return promptly.</a:t>
            </a:r>
            <a:endParaRPr lang="en-US" sz="2400">
              <a:latin typeface="Franklin Gothic Medium"/>
            </a:endParaRPr>
          </a:p>
          <a:p>
            <a:pPr marL="0" indent="0">
              <a:buNone/>
            </a:pPr>
            <a:endParaRPr lang="en-US" sz="1900">
              <a:solidFill>
                <a:srgbClr val="262626"/>
              </a:solidFill>
              <a:latin typeface="Franklin Gothic Medium"/>
            </a:endParaRPr>
          </a:p>
          <a:p>
            <a:pPr marL="0" indent="0">
              <a:buNone/>
            </a:pPr>
            <a:r>
              <a:rPr lang="en-US" sz="2400" b="1">
                <a:solidFill>
                  <a:srgbClr val="262626"/>
                </a:solidFill>
                <a:latin typeface="Franklin Gothic Medium"/>
              </a:rPr>
              <a:t>Other Operational Reminders</a:t>
            </a:r>
          </a:p>
          <a:p>
            <a:pPr>
              <a:buFont typeface="Wingdings" panose="020B0604020202020204" pitchFamily="34" charset="0"/>
              <a:buChar char="§"/>
            </a:pPr>
            <a:r>
              <a:rPr lang="en-US" sz="2400">
                <a:solidFill>
                  <a:srgbClr val="262626"/>
                </a:solidFill>
                <a:latin typeface="Franklin Gothic Medium"/>
              </a:rPr>
              <a:t>Board members are expected to be active PAA members (annual or lifetime)</a:t>
            </a:r>
            <a:endParaRPr lang="en-US" sz="2400">
              <a:solidFill>
                <a:srgbClr val="262626"/>
              </a:solidFill>
              <a:latin typeface="Franklin Gothic Medium" panose="020B0603020102020204" pitchFamily="34" charset="0"/>
            </a:endParaRPr>
          </a:p>
          <a:p>
            <a:pPr>
              <a:buFont typeface="Wingdings" panose="020B0604020202020204" pitchFamily="34" charset="0"/>
              <a:buChar char="§"/>
            </a:pPr>
            <a:r>
              <a:rPr lang="en-US" sz="2400">
                <a:solidFill>
                  <a:srgbClr val="262626"/>
                </a:solidFill>
                <a:latin typeface="Franklin Gothic Medium"/>
              </a:rPr>
              <a:t>Hold a minimum of 3 events during the fiscal year (July 1-June 30)</a:t>
            </a:r>
            <a:endParaRPr lang="en-US" sz="2400" b="0" i="0" u="none" strike="noStrike" kern="1200" cap="none" spc="0" normalizeH="0" baseline="0" noProof="0">
              <a:ln>
                <a:noFill/>
              </a:ln>
              <a:solidFill>
                <a:srgbClr val="262626"/>
              </a:solidFill>
              <a:effectLst/>
              <a:uLnTx/>
              <a:uFillTx/>
              <a:latin typeface="Franklin Gothic Medium" panose="020B0603020102020204" pitchFamily="34" charset="0"/>
            </a:endParaRPr>
          </a:p>
          <a:p>
            <a:pPr>
              <a:buFont typeface="Wingdings" panose="020B0604020202020204" pitchFamily="34" charset="0"/>
              <a:buChar char="§"/>
            </a:pPr>
            <a:r>
              <a:rPr lang="en-US" sz="2400">
                <a:solidFill>
                  <a:srgbClr val="262626"/>
                </a:solidFill>
                <a:latin typeface="Franklin Gothic Medium"/>
              </a:rPr>
              <a:t>Submit all email communications and event registrations though our system</a:t>
            </a:r>
          </a:p>
          <a:p>
            <a:pPr>
              <a:buFont typeface="Wingdings" panose="020B0604020202020204" pitchFamily="34" charset="0"/>
              <a:buChar char="§"/>
            </a:pPr>
            <a:r>
              <a:rPr lang="en-US" sz="2400">
                <a:solidFill>
                  <a:srgbClr val="262626"/>
                </a:solidFill>
                <a:latin typeface="Franklin Gothic Medium"/>
              </a:rPr>
              <a:t>Have at least one club leader attended the monthly forum</a:t>
            </a:r>
            <a:endParaRPr lang="en-US" sz="2400">
              <a:solidFill>
                <a:srgbClr val="262626"/>
              </a:solidFill>
              <a:latin typeface="Franklin Gothic Medium" panose="020B0603020102020204" pitchFamily="34" charset="0"/>
            </a:endParaRPr>
          </a:p>
          <a:p>
            <a:pPr>
              <a:buFont typeface="Wingdings" panose="020B0604020202020204" pitchFamily="34" charset="0"/>
              <a:buChar char="§"/>
            </a:pPr>
            <a:r>
              <a:rPr lang="en-US" sz="2400">
                <a:solidFill>
                  <a:srgbClr val="262626"/>
                </a:solidFill>
                <a:latin typeface="Franklin Gothic Medium"/>
              </a:rPr>
              <a:t>Timely submission of quarterly bank statements and financial reports</a:t>
            </a:r>
            <a:endParaRPr lang="en-US" sz="2400">
              <a:solidFill>
                <a:srgbClr val="262626"/>
              </a:solidFill>
              <a:latin typeface="Franklin Gothic Medium" panose="020B0603020102020204" pitchFamily="34" charset="0"/>
            </a:endParaRPr>
          </a:p>
          <a:p>
            <a:pPr lvl="1"/>
            <a:r>
              <a:rPr lang="en-US" sz="2200">
                <a:solidFill>
                  <a:srgbClr val="262626"/>
                </a:solidFill>
                <a:latin typeface="Franklin Gothic Medium"/>
              </a:rPr>
              <a:t>Transferring your account to Purdue Federal Credit Union could make this process easier for your club. Reach out to </a:t>
            </a:r>
            <a:r>
              <a:rPr lang="en-US" sz="2200">
                <a:solidFill>
                  <a:srgbClr val="262626"/>
                </a:solidFill>
                <a:latin typeface="Franklin Gothic Medium"/>
                <a:hlinkClick r:id="rId3"/>
              </a:rPr>
              <a:t>alumniclubs@purdueforlife.org</a:t>
            </a:r>
            <a:r>
              <a:rPr lang="en-US" sz="2200">
                <a:solidFill>
                  <a:srgbClr val="262626"/>
                </a:solidFill>
                <a:latin typeface="Franklin Gothic Medium"/>
              </a:rPr>
              <a:t> to receive the packet materials.</a:t>
            </a:r>
            <a:endParaRPr lang="en-US" sz="2200">
              <a:solidFill>
                <a:srgbClr val="262626"/>
              </a:solidFill>
              <a:latin typeface="Franklin Gothic Medium" panose="020B0603020102020204" pitchFamily="34" charset="0"/>
            </a:endParaRPr>
          </a:p>
          <a:p>
            <a:pPr>
              <a:buFont typeface="Wingdings" panose="020B0604020202020204" pitchFamily="34" charset="0"/>
              <a:buChar char="§"/>
            </a:pPr>
            <a:endParaRPr lang="en-US" sz="2400">
              <a:solidFill>
                <a:srgbClr val="262626"/>
              </a:solidFill>
              <a:latin typeface="Franklin Gothic Medium" panose="020B0603020102020204" pitchFamily="34" charset="0"/>
            </a:endParaRPr>
          </a:p>
          <a:p>
            <a:pPr lvl="1"/>
            <a:endParaRPr lang="en-US" sz="2000">
              <a:solidFill>
                <a:schemeClr val="bg1"/>
              </a:solidFill>
              <a:latin typeface="Franklin Gothic Medium" panose="020B0603020102020204" pitchFamily="34" charset="0"/>
            </a:endParaRPr>
          </a:p>
          <a:p>
            <a:pPr marL="228600" lvl="1" indent="0">
              <a:buNone/>
            </a:pPr>
            <a:endParaRPr lang="en-US" sz="2600" b="1">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229138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BAC7-1084-9185-2752-BC034B9F2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4488B-9B5F-8DAB-5325-969FEBDEFA0E}"/>
              </a:ext>
            </a:extLst>
          </p:cNvPr>
          <p:cNvSpPr>
            <a:spLocks noGrp="1"/>
          </p:cNvSpPr>
          <p:nvPr>
            <p:ph type="ctrTitle"/>
          </p:nvPr>
        </p:nvSpPr>
        <p:spPr>
          <a:xfrm>
            <a:off x="1043553" y="318527"/>
            <a:ext cx="9234309" cy="512448"/>
          </a:xfrm>
        </p:spPr>
        <p:txBody>
          <a:bodyPr/>
          <a:lstStyle/>
          <a:p>
            <a:r>
              <a:rPr lang="en-US">
                <a:solidFill>
                  <a:srgbClr val="C9B991"/>
                </a:solidFill>
                <a:latin typeface="Franklin Gothic Medium" panose="020B0603020102020204" pitchFamily="34" charset="0"/>
              </a:rPr>
              <a:t>Engagement Funds</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11E8BC58-1081-083C-D912-41A08A97D11F}"/>
              </a:ext>
            </a:extLst>
          </p:cNvPr>
          <p:cNvSpPr>
            <a:spLocks noGrp="1"/>
          </p:cNvSpPr>
          <p:nvPr>
            <p:ph type="body" sz="quarter" idx="14"/>
          </p:nvPr>
        </p:nvSpPr>
        <p:spPr>
          <a:xfrm>
            <a:off x="584577" y="1242615"/>
            <a:ext cx="11014365" cy="4677257"/>
          </a:xfrm>
        </p:spPr>
        <p:txBody>
          <a:bodyPr lIns="0" tIns="0" rIns="0" bIns="0" anchor="t">
            <a:normAutofit/>
          </a:bodyPr>
          <a:lstStyle/>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1" i="0" u="none" strike="noStrike" kern="1200" cap="none" spc="0" normalizeH="0" baseline="0" noProof="0">
                <a:ln>
                  <a:noFill/>
                </a:ln>
                <a:effectLst/>
                <a:uLnTx/>
                <a:uFillTx/>
                <a:latin typeface="Franklin Gothic Medium" panose="020B0603020102020204" pitchFamily="34" charset="0"/>
                <a:ea typeface="+mn-ea"/>
                <a:cs typeface="+mn-cs"/>
              </a:rPr>
              <a:t>Clubs who receive Gold, Silver, or Bronze status will receive the first engagement fund payment in August (50%)</a:t>
            </a:r>
          </a:p>
          <a:p>
            <a:pPr marL="525780" lvl="1" indent="-342900" defTabSz="457200">
              <a:spcBef>
                <a:spcPts val="0"/>
              </a:spcBef>
              <a:buClrTx/>
              <a:defRPr/>
            </a:pPr>
            <a:r>
              <a:rPr kumimoji="0" lang="en-US" sz="2400" i="0" u="none" strike="noStrike" kern="1200" cap="none" spc="0" normalizeH="0" baseline="0" noProof="0">
                <a:ln>
                  <a:noFill/>
                </a:ln>
                <a:effectLst/>
                <a:uLnTx/>
                <a:uFillTx/>
                <a:latin typeface="Franklin Gothic Medium" panose="020B0603020102020204" pitchFamily="34" charset="0"/>
                <a:ea typeface="+mn-ea"/>
                <a:cs typeface="+mn-cs"/>
              </a:rPr>
              <a:t>All forms need to be submitted to receive funds</a:t>
            </a:r>
          </a:p>
          <a:p>
            <a:pPr marL="754380" lvl="2" indent="-342900" defTabSz="457200">
              <a:spcBef>
                <a:spcPts val="0"/>
              </a:spcBef>
              <a:buClrTx/>
              <a:buFont typeface="Courier New" panose="02070309020205020404" pitchFamily="49" charset="0"/>
              <a:buChar char="o"/>
              <a:defRPr/>
            </a:pPr>
            <a:r>
              <a:rPr kumimoji="0" lang="en-US" sz="2400" i="0" u="none" strike="noStrike" kern="1200" cap="none" spc="0" normalizeH="0" baseline="0" noProof="0">
                <a:ln>
                  <a:noFill/>
                </a:ln>
                <a:effectLst/>
                <a:uLnTx/>
                <a:uFillTx/>
                <a:latin typeface="Franklin Gothic Medium" panose="020B0603020102020204" pitchFamily="34" charset="0"/>
                <a:ea typeface="+mn-ea"/>
                <a:cs typeface="+mn-cs"/>
              </a:rPr>
              <a:t>Updated alumni club leadership roster</a:t>
            </a:r>
          </a:p>
          <a:p>
            <a:pPr marL="754380" lvl="2" indent="-342900" defTabSz="457200">
              <a:spcBef>
                <a:spcPts val="0"/>
              </a:spcBef>
              <a:buClrTx/>
              <a:buFont typeface="Courier New" panose="02070309020205020404" pitchFamily="49" charset="0"/>
              <a:buChar char="o"/>
              <a:defRPr/>
            </a:pPr>
            <a:r>
              <a:rPr lang="en-US" sz="2400">
                <a:latin typeface="Franklin Gothic Medium" panose="020B0603020102020204" pitchFamily="34" charset="0"/>
              </a:rPr>
              <a:t>Signed Club Agreement by the president and treasurer</a:t>
            </a:r>
            <a:endParaRPr kumimoji="0" lang="en-US" sz="2400" i="0" u="none" strike="noStrike" kern="1200" cap="none" spc="0" normalizeH="0" baseline="0" noProof="0">
              <a:ln>
                <a:noFill/>
              </a:ln>
              <a:effectLst/>
              <a:uLnTx/>
              <a:uFillTx/>
              <a:latin typeface="Franklin Gothic Medium" panose="020B0603020102020204" pitchFamily="34" charset="0"/>
              <a:ea typeface="+mn-ea"/>
              <a:cs typeface="+mn-cs"/>
            </a:endParaRPr>
          </a:p>
          <a:p>
            <a:pPr marL="754380" lvl="2" indent="-342900" defTabSz="457200">
              <a:spcBef>
                <a:spcPts val="0"/>
              </a:spcBef>
              <a:buClrTx/>
              <a:buFont typeface="Courier New" panose="02070309020205020404" pitchFamily="49" charset="0"/>
              <a:buChar char="o"/>
              <a:defRPr/>
            </a:pPr>
            <a:r>
              <a:rPr lang="en-US" sz="2400">
                <a:latin typeface="Franklin Gothic Medium" panose="020B0603020102020204" pitchFamily="34" charset="0"/>
              </a:rPr>
              <a:t>All board members signed the Statement of Integrity</a:t>
            </a:r>
          </a:p>
          <a:p>
            <a:pPr marL="754380" marR="0" lvl="2"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srgbClr val="000000">
                    <a:lumMod val="85000"/>
                    <a:lumOff val="15000"/>
                  </a:srgbClr>
                </a:solidFill>
                <a:effectLst/>
                <a:uLnTx/>
                <a:uFillTx/>
                <a:latin typeface="Franklin Gothic Medium" panose="020B0603020102020204" pitchFamily="34" charset="0"/>
                <a:ea typeface="+mn-ea"/>
                <a:cs typeface="+mn-cs"/>
              </a:rPr>
              <a:t>Quarterly bank statements from the previous fiscal year </a:t>
            </a:r>
          </a:p>
          <a:p>
            <a:pPr marL="982980" marR="0" lvl="3"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a:ln>
                  <a:noFill/>
                </a:ln>
                <a:solidFill>
                  <a:srgbClr val="000000">
                    <a:lumMod val="85000"/>
                    <a:lumOff val="15000"/>
                  </a:srgbClr>
                </a:solidFill>
                <a:effectLst/>
                <a:uLnTx/>
                <a:uFillTx/>
                <a:latin typeface="Franklin Gothic Medium"/>
              </a:rPr>
              <a:t>4</a:t>
            </a:r>
            <a:r>
              <a:rPr kumimoji="0" lang="en-US" sz="2400" b="0" i="0" u="none" strike="noStrike" kern="1200" cap="none" spc="0" normalizeH="0" baseline="30000" noProof="0">
                <a:ln>
                  <a:noFill/>
                </a:ln>
                <a:solidFill>
                  <a:srgbClr val="000000">
                    <a:lumMod val="85000"/>
                    <a:lumOff val="15000"/>
                  </a:srgbClr>
                </a:solidFill>
                <a:effectLst/>
                <a:uLnTx/>
                <a:uFillTx/>
                <a:latin typeface="Franklin Gothic Medium"/>
              </a:rPr>
              <a:t>th</a:t>
            </a:r>
            <a:r>
              <a:rPr kumimoji="0" lang="en-US" sz="2400" b="0" i="0" u="none" strike="noStrike" kern="1200" cap="none" spc="0" normalizeH="0" baseline="0" noProof="0">
                <a:ln>
                  <a:noFill/>
                </a:ln>
                <a:solidFill>
                  <a:srgbClr val="000000">
                    <a:lumMod val="85000"/>
                    <a:lumOff val="15000"/>
                  </a:srgbClr>
                </a:solidFill>
                <a:effectLst/>
                <a:uLnTx/>
                <a:uFillTx/>
                <a:latin typeface="Franklin Gothic Medium"/>
              </a:rPr>
              <a:t> Quarter due July 15: https://www.purdueforlife.org/alumni-leaders/clubs/alumni-club-quarterly-financial-report/</a:t>
            </a:r>
            <a:endParaRPr lang="en-US" sz="2400" b="0" i="0" u="none" strike="noStrike" kern="1200" cap="none" spc="0" normalizeH="0" baseline="0" noProof="0">
              <a:ln>
                <a:noFill/>
              </a:ln>
              <a:solidFill>
                <a:srgbClr val="000000">
                  <a:lumMod val="85000"/>
                  <a:lumOff val="15000"/>
                </a:srgbClr>
              </a:solidFill>
              <a:effectLst/>
              <a:uLnTx/>
              <a:uFillTx/>
              <a:latin typeface="Franklin Gothic Medium"/>
            </a:endParaRPr>
          </a:p>
          <a:p>
            <a:pPr marL="0" marR="0" lvl="0" indent="0" algn="l" defTabSz="457200" rtl="0" eaLnBrk="1" fontAlgn="auto" latinLnBrk="0" hangingPunct="1">
              <a:lnSpc>
                <a:spcPct val="100000"/>
              </a:lnSpc>
              <a:spcBef>
                <a:spcPts val="0"/>
              </a:spcBef>
              <a:spcAft>
                <a:spcPts val="0"/>
              </a:spcAft>
              <a:buClrTx/>
              <a:buSzTx/>
              <a:buNone/>
              <a:tabLst/>
              <a:defRPr/>
            </a:pPr>
            <a:endParaRPr lang="en-US" sz="2000">
              <a:latin typeface="Franklin Gothic Medium" panose="020B0603020102020204" pitchFamily="34" charset="0"/>
            </a:endParaRPr>
          </a:p>
        </p:txBody>
      </p:sp>
    </p:spTree>
    <p:extLst>
      <p:ext uri="{BB962C8B-B14F-4D97-AF65-F5344CB8AC3E}">
        <p14:creationId xmlns:p14="http://schemas.microsoft.com/office/powerpoint/2010/main" val="216081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FFADA-5487-4BF8-3397-F11E4CA84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153984-9415-6946-A5AE-EA72F3B28DCF}"/>
              </a:ext>
            </a:extLst>
          </p:cNvPr>
          <p:cNvSpPr>
            <a:spLocks noGrp="1"/>
          </p:cNvSpPr>
          <p:nvPr>
            <p:ph type="title"/>
          </p:nvPr>
        </p:nvSpPr>
        <p:spPr>
          <a:xfrm>
            <a:off x="1023257" y="2337582"/>
            <a:ext cx="9822194" cy="739886"/>
          </a:xfrm>
        </p:spPr>
        <p:txBody>
          <a:bodyPr/>
          <a:lstStyle/>
          <a:p>
            <a:r>
              <a:rPr lang="en-US">
                <a:latin typeface="+mj-lt"/>
              </a:rPr>
              <a:t>Game Watches</a:t>
            </a:r>
            <a:endParaRPr lang="en-US"/>
          </a:p>
        </p:txBody>
      </p:sp>
    </p:spTree>
    <p:extLst>
      <p:ext uri="{BB962C8B-B14F-4D97-AF65-F5344CB8AC3E}">
        <p14:creationId xmlns:p14="http://schemas.microsoft.com/office/powerpoint/2010/main" val="2353978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4CC0-BD01-63B7-6D49-B3D74E05A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C9B77-6E9A-A2E4-2BB2-E2E54E016A0F}"/>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a:rPr>
              <a:t>Game Watches</a:t>
            </a:r>
            <a:r>
              <a:rPr lang="en-US">
                <a:solidFill>
                  <a:srgbClr val="C9B991"/>
                </a:solidFill>
                <a:latin typeface="Franklin Gothic Medium"/>
              </a:rPr>
              <a:t>: Mock Up</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3E65F94E-FDFE-A442-AD75-EC2BFB9B49BE}"/>
              </a:ext>
            </a:extLst>
          </p:cNvPr>
          <p:cNvSpPr>
            <a:spLocks noGrp="1"/>
          </p:cNvSpPr>
          <p:nvPr>
            <p:ph type="body" sz="quarter" idx="14"/>
          </p:nvPr>
        </p:nvSpPr>
        <p:spPr>
          <a:xfrm>
            <a:off x="651963" y="1044607"/>
            <a:ext cx="11568145" cy="5678312"/>
          </a:xfrm>
        </p:spPr>
        <p:txBody>
          <a:bodyPr lIns="0" tIns="0" rIns="0" bIns="0" anchor="t">
            <a:noAutofit/>
          </a:bodyPr>
          <a:lstStyle/>
          <a:p>
            <a:pPr>
              <a:buFont typeface="Arial" charset="2"/>
              <a:buChar char="•"/>
            </a:pPr>
            <a:r>
              <a:rPr lang="en-US" sz="2000">
                <a:latin typeface="Franklin Gothic Medium" panose="020B0603020102020204" pitchFamily="34" charset="0"/>
              </a:rPr>
              <a:t>Clubs hosting game(s) will fill out the same event form: </a:t>
            </a:r>
            <a:r>
              <a:rPr lang="en-US" sz="2000">
                <a:latin typeface="Franklin Gothic Medium" panose="020B0603020102020204" pitchFamily="34" charset="0"/>
                <a:hlinkClick r:id="rId3"/>
              </a:rPr>
              <a:t>https://purdueuniversity.my.site.com/community/s/eventrequest</a:t>
            </a:r>
            <a:endParaRPr lang="en-US" sz="2000">
              <a:latin typeface="Franklin Gothic Medium" panose="020B0603020102020204" pitchFamily="34" charset="0"/>
            </a:endParaRPr>
          </a:p>
          <a:p>
            <a:pPr>
              <a:buFont typeface="Arial" charset="2"/>
              <a:buChar char="•"/>
            </a:pPr>
            <a:endParaRPr lang="en-US" sz="2000">
              <a:latin typeface="Franklin Gothic Medium" panose="020B0603020102020204" pitchFamily="34" charset="0"/>
              <a:ea typeface="Calibri"/>
              <a:cs typeface="Calibri"/>
            </a:endParaRPr>
          </a:p>
          <a:p>
            <a:pPr>
              <a:buFont typeface="Arial" charset="2"/>
              <a:buChar char="•"/>
            </a:pPr>
            <a:r>
              <a:rPr lang="en-US" sz="2000">
                <a:highlight>
                  <a:srgbClr val="FFFFFF"/>
                </a:highlight>
                <a:latin typeface="Franklin Gothic Medium" panose="020B0603020102020204" pitchFamily="34" charset="0"/>
                <a:ea typeface="Calibri"/>
                <a:cs typeface="Calibri"/>
              </a:rPr>
              <a:t>Alumni Clubs Team will create:</a:t>
            </a:r>
            <a:endParaRPr lang="en-US" sz="2000">
              <a:latin typeface="Franklin Gothic Medium" panose="020B0603020102020204" pitchFamily="34" charset="0"/>
              <a:ea typeface="Calibri"/>
              <a:cs typeface="Calibri"/>
            </a:endParaRPr>
          </a:p>
          <a:p>
            <a:pPr marL="468630" lvl="1" indent="-342900">
              <a:buClr>
                <a:srgbClr val="555960"/>
              </a:buClr>
              <a:buFont typeface="Courier New" charset="2"/>
              <a:buChar char="o"/>
            </a:pPr>
            <a:r>
              <a:rPr lang="en-US" sz="2000">
                <a:solidFill>
                  <a:srgbClr val="000000"/>
                </a:solidFill>
                <a:highlight>
                  <a:srgbClr val="FFFFFF"/>
                </a:highlight>
                <a:latin typeface="Franklin Gothic Medium" panose="020B0603020102020204" pitchFamily="34" charset="0"/>
                <a:ea typeface="Calibri"/>
                <a:cs typeface="Calibri"/>
              </a:rPr>
              <a:t>1 registration page for all clubs for both football/basketball with the following fields required:</a:t>
            </a:r>
            <a:endParaRPr lang="en-US" sz="2000">
              <a:solidFill>
                <a:srgbClr val="262626"/>
              </a:solidFill>
              <a:latin typeface="Franklin Gothic Medium" panose="020B0603020102020204" pitchFamily="34" charset="0"/>
              <a:ea typeface="Calibri"/>
              <a:cs typeface="Calibri"/>
            </a:endParaRPr>
          </a:p>
          <a:p>
            <a:pPr marL="697230" lvl="2">
              <a:buClr>
                <a:srgbClr val="555960"/>
              </a:buClr>
              <a:buFont typeface="Wingdings" charset="2"/>
              <a:buChar char="§"/>
            </a:pPr>
            <a:r>
              <a:rPr lang="en-US" sz="2000">
                <a:solidFill>
                  <a:srgbClr val="000000"/>
                </a:solidFill>
                <a:highlight>
                  <a:srgbClr val="FFFFFF"/>
                </a:highlight>
                <a:latin typeface="Franklin Gothic Medium" panose="020B0603020102020204" pitchFamily="34" charset="0"/>
                <a:ea typeface="Calibri"/>
                <a:cs typeface="Calibri"/>
              </a:rPr>
              <a:t>Name</a:t>
            </a:r>
            <a:endParaRPr lang="en-US" sz="2000">
              <a:solidFill>
                <a:srgbClr val="262626"/>
              </a:solidFill>
              <a:latin typeface="Franklin Gothic Medium" panose="020B0603020102020204" pitchFamily="34" charset="0"/>
              <a:ea typeface="Calibri"/>
              <a:cs typeface="Calibri"/>
            </a:endParaRPr>
          </a:p>
          <a:p>
            <a:pPr marL="697230" lvl="2">
              <a:buClr>
                <a:srgbClr val="555960"/>
              </a:buClr>
              <a:buFont typeface="Wingdings" charset="2"/>
              <a:buChar char="§"/>
            </a:pPr>
            <a:r>
              <a:rPr lang="en-US" sz="2000">
                <a:solidFill>
                  <a:srgbClr val="000000"/>
                </a:solidFill>
                <a:highlight>
                  <a:srgbClr val="FFFFFF"/>
                </a:highlight>
                <a:latin typeface="Franklin Gothic Medium" panose="020B0603020102020204" pitchFamily="34" charset="0"/>
                <a:ea typeface="Calibri"/>
                <a:cs typeface="Calibri"/>
              </a:rPr>
              <a:t>Email</a:t>
            </a:r>
            <a:endParaRPr lang="en-US" sz="2000">
              <a:solidFill>
                <a:srgbClr val="262626"/>
              </a:solidFill>
              <a:latin typeface="Franklin Gothic Medium" panose="020B0603020102020204" pitchFamily="34" charset="0"/>
              <a:ea typeface="Calibri"/>
              <a:cs typeface="Calibri"/>
            </a:endParaRPr>
          </a:p>
          <a:p>
            <a:pPr marL="697230" lvl="2">
              <a:buClr>
                <a:srgbClr val="555960"/>
              </a:buClr>
              <a:buFont typeface="Wingdings" charset="2"/>
              <a:buChar char="§"/>
            </a:pPr>
            <a:r>
              <a:rPr lang="en-US" sz="2000">
                <a:latin typeface="Franklin Gothic Medium" panose="020B0603020102020204" pitchFamily="34" charset="0"/>
              </a:rPr>
              <a:t>Drop down list of clubs</a:t>
            </a:r>
          </a:p>
          <a:p>
            <a:pPr marL="697230" lvl="2">
              <a:buClr>
                <a:srgbClr val="555960"/>
              </a:buClr>
              <a:buFont typeface="Wingdings" charset="2"/>
              <a:buChar char="§"/>
            </a:pPr>
            <a:r>
              <a:rPr lang="en-US" sz="2000">
                <a:solidFill>
                  <a:srgbClr val="262626"/>
                </a:solidFill>
                <a:latin typeface="Franklin Gothic Medium" panose="020B0603020102020204" pitchFamily="34" charset="0"/>
              </a:rPr>
              <a:t>Zip code</a:t>
            </a:r>
            <a:endParaRPr lang="en-US" sz="2000">
              <a:solidFill>
                <a:srgbClr val="000000"/>
              </a:solidFill>
              <a:latin typeface="Franklin Gothic Medium" panose="020B0603020102020204" pitchFamily="34" charset="0"/>
            </a:endParaRPr>
          </a:p>
          <a:p>
            <a:pPr marL="697230" lvl="2">
              <a:buClr>
                <a:srgbClr val="555960"/>
              </a:buClr>
              <a:buFont typeface="Wingdings" charset="2"/>
              <a:buChar char="§"/>
            </a:pPr>
            <a:r>
              <a:rPr lang="en-US" sz="2000">
                <a:solidFill>
                  <a:srgbClr val="000000"/>
                </a:solidFill>
                <a:highlight>
                  <a:srgbClr val="FFFFFF"/>
                </a:highlight>
                <a:latin typeface="Franklin Gothic Medium" panose="020B0603020102020204" pitchFamily="34" charset="0"/>
                <a:ea typeface="Calibri"/>
                <a:cs typeface="Calibri"/>
              </a:rPr>
              <a:t>Game Watch(es) they are attending</a:t>
            </a:r>
          </a:p>
          <a:p>
            <a:pPr marL="925830" lvl="3" indent="-342900">
              <a:buClr>
                <a:srgbClr val="555960"/>
              </a:buClr>
              <a:buFont typeface="Arial" charset="2"/>
              <a:buChar char="•"/>
            </a:pPr>
            <a:r>
              <a:rPr lang="en-US" sz="2000">
                <a:solidFill>
                  <a:srgbClr val="000000"/>
                </a:solidFill>
                <a:highlight>
                  <a:srgbClr val="FFFFFF"/>
                </a:highlight>
                <a:latin typeface="Franklin Gothic Medium" panose="020B0603020102020204" pitchFamily="34" charset="0"/>
                <a:ea typeface="Calibri"/>
                <a:cs typeface="Calibri"/>
              </a:rPr>
              <a:t>Each week we will update the "Session" (game) with the clubs hosting</a:t>
            </a:r>
            <a:endParaRPr lang="en-US" sz="1800">
              <a:solidFill>
                <a:srgbClr val="000000"/>
              </a:solidFill>
              <a:highlight>
                <a:srgbClr val="FFFFFF"/>
              </a:highlight>
              <a:latin typeface="Franklin Gothic Medium" panose="020B0603020102020204" pitchFamily="34" charset="0"/>
              <a:ea typeface="Calibri"/>
              <a:cs typeface="Calibri"/>
            </a:endParaRPr>
          </a:p>
        </p:txBody>
      </p:sp>
    </p:spTree>
    <p:extLst>
      <p:ext uri="{BB962C8B-B14F-4D97-AF65-F5344CB8AC3E}">
        <p14:creationId xmlns:p14="http://schemas.microsoft.com/office/powerpoint/2010/main" val="339358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335AF-C7B4-E00B-B29B-9FF8F1E73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42438-99C4-6338-8FFB-C405426AF2F9}"/>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a:rPr>
              <a:t>Game </a:t>
            </a:r>
            <a:r>
              <a:rPr lang="en-US">
                <a:solidFill>
                  <a:srgbClr val="C9B991"/>
                </a:solidFill>
                <a:latin typeface="Franklin Gothic Medium"/>
              </a:rPr>
              <a:t>Watches (Cont'd)</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1CD2CD29-C7D4-4781-65D8-C9F959F2FB79}"/>
              </a:ext>
            </a:extLst>
          </p:cNvPr>
          <p:cNvSpPr>
            <a:spLocks noGrp="1"/>
          </p:cNvSpPr>
          <p:nvPr>
            <p:ph type="body" sz="quarter" idx="14"/>
          </p:nvPr>
        </p:nvSpPr>
        <p:spPr>
          <a:xfrm>
            <a:off x="651963" y="1044607"/>
            <a:ext cx="11568145" cy="5678312"/>
          </a:xfrm>
        </p:spPr>
        <p:txBody>
          <a:bodyPr lIns="0" tIns="0" rIns="0" bIns="0" anchor="t">
            <a:noAutofit/>
          </a:bodyPr>
          <a:lstStyle/>
          <a:p>
            <a:r>
              <a:rPr lang="en-US" sz="2000" b="1">
                <a:solidFill>
                  <a:srgbClr val="262626"/>
                </a:solidFill>
                <a:highlight>
                  <a:srgbClr val="FFFFFF"/>
                </a:highlight>
                <a:latin typeface="Franklin Gothic Medium" panose="020B0603020102020204" pitchFamily="34" charset="0"/>
              </a:rPr>
              <a:t>Each club hosting will receive:</a:t>
            </a:r>
            <a:endParaRPr lang="en-US" sz="2000" b="1">
              <a:solidFill>
                <a:srgbClr val="000000"/>
              </a:solidFill>
              <a:latin typeface="Franklin Gothic Medium" panose="020B0603020102020204" pitchFamily="34" charset="0"/>
            </a:endParaRPr>
          </a:p>
          <a:p>
            <a:pPr lvl="1" indent="-342900">
              <a:buFont typeface="Courier New" charset="2"/>
              <a:buChar char="o"/>
            </a:pPr>
            <a:r>
              <a:rPr lang="en-US" sz="2000">
                <a:solidFill>
                  <a:srgbClr val="262626"/>
                </a:solidFill>
                <a:highlight>
                  <a:srgbClr val="FFFFFF"/>
                </a:highlight>
                <a:latin typeface="Franklin Gothic Medium" panose="020B0603020102020204" pitchFamily="34" charset="0"/>
              </a:rPr>
              <a:t>QR code for this registration site.</a:t>
            </a:r>
            <a:endParaRPr lang="en-US" sz="2000">
              <a:solidFill>
                <a:srgbClr val="262626"/>
              </a:solidFill>
              <a:latin typeface="Franklin Gothic Medium" panose="020B0603020102020204" pitchFamily="34" charset="0"/>
            </a:endParaRPr>
          </a:p>
          <a:p>
            <a:pPr lvl="1" indent="-342900">
              <a:buFont typeface="Courier New" charset="2"/>
              <a:buChar char="o"/>
            </a:pPr>
            <a:r>
              <a:rPr lang="en-US" sz="2000">
                <a:solidFill>
                  <a:srgbClr val="262626"/>
                </a:solidFill>
                <a:highlight>
                  <a:srgbClr val="FFFFFF"/>
                </a:highlight>
                <a:latin typeface="Franklin Gothic Medium" panose="020B0603020102020204" pitchFamily="34" charset="0"/>
              </a:rPr>
              <a:t>An attendee report if anyone registered for their game watch</a:t>
            </a:r>
            <a:endParaRPr lang="en-US" sz="2000">
              <a:solidFill>
                <a:srgbClr val="262626"/>
              </a:solidFill>
              <a:latin typeface="Franklin Gothic Medium" panose="020B0603020102020204" pitchFamily="34" charset="0"/>
            </a:endParaRPr>
          </a:p>
          <a:p>
            <a:pPr lvl="1" indent="-342900">
              <a:buFont typeface="Courier New" charset="2"/>
              <a:buChar char="o"/>
            </a:pPr>
            <a:r>
              <a:rPr lang="en-US" sz="2000">
                <a:solidFill>
                  <a:srgbClr val="262626"/>
                </a:solidFill>
                <a:highlight>
                  <a:srgbClr val="FFFFFF"/>
                </a:highlight>
                <a:latin typeface="Franklin Gothic Medium" panose="020B0603020102020204" pitchFamily="34" charset="0"/>
              </a:rPr>
              <a:t>Clubs can also request 1 game watch swag box for every 4 game watches they host. Engagement funds can be used to purchase additional swag for these events.</a:t>
            </a:r>
            <a:endParaRPr lang="en-US" sz="2000">
              <a:latin typeface="Franklin Gothic Medium" panose="020B0603020102020204" pitchFamily="34" charset="0"/>
            </a:endParaRPr>
          </a:p>
          <a:p>
            <a:endParaRPr lang="en-US" sz="2000">
              <a:latin typeface="Franklin Gothic Medium" panose="020B0603020102020204" pitchFamily="34" charset="0"/>
            </a:endParaRPr>
          </a:p>
          <a:p>
            <a:r>
              <a:rPr lang="en-US" sz="2000">
                <a:latin typeface="Franklin Gothic Medium" panose="020B0603020102020204" pitchFamily="34" charset="0"/>
              </a:rPr>
              <a:t>Monday noon for deadline to be included on Game Watch Map &amp; Emails that go out monthly </a:t>
            </a:r>
          </a:p>
          <a:p>
            <a:endParaRPr lang="en-US" sz="2000">
              <a:latin typeface="Franklin Gothic Medium" panose="020B0603020102020204" pitchFamily="34" charset="0"/>
            </a:endParaRPr>
          </a:p>
          <a:p>
            <a:r>
              <a:rPr lang="en-US" sz="2000">
                <a:latin typeface="Franklin Gothic Medium" panose="020B0603020102020204" pitchFamily="34" charset="0"/>
              </a:rPr>
              <a:t>Clubs who follow process will be entered to win a signed ball at the end of the season​ </a:t>
            </a:r>
          </a:p>
          <a:p>
            <a:endParaRPr lang="en-US" sz="2000">
              <a:latin typeface="Franklin Gothic Medium" panose="020B0603020102020204" pitchFamily="34" charset="0"/>
            </a:endParaRPr>
          </a:p>
          <a:p>
            <a:r>
              <a:rPr lang="en-US" sz="2000">
                <a:latin typeface="Franklin Gothic Medium" panose="020B0603020102020204" pitchFamily="34" charset="0"/>
              </a:rPr>
              <a:t>Game Times/TV​ </a:t>
            </a:r>
            <a:r>
              <a:rPr lang="en-US" sz="2000">
                <a:latin typeface="Franklin Gothic Medium" panose="020B0603020102020204" pitchFamily="34" charset="0"/>
                <a:hlinkClick r:id="rId3"/>
              </a:rPr>
              <a:t>https://www.espn.com/college-football/team/schedule/_/id/2509/purdue-boilermakers​</a:t>
            </a:r>
            <a:endParaRPr lang="en-US" sz="2000">
              <a:latin typeface="Franklin Gothic Medium" panose="020B0603020102020204" pitchFamily="34" charset="0"/>
            </a:endParaRPr>
          </a:p>
          <a:p>
            <a:endParaRPr lang="en-US" sz="2000">
              <a:latin typeface="Franklin Gothic Medium" panose="020B0603020102020204" pitchFamily="34" charset="0"/>
            </a:endParaRPr>
          </a:p>
          <a:p>
            <a:endParaRPr lang="en-US" sz="2000">
              <a:latin typeface="Franklin Gothic Medium" panose="020B0603020102020204" pitchFamily="34" charset="0"/>
            </a:endParaRPr>
          </a:p>
          <a:p>
            <a:endParaRPr lang="en-US"/>
          </a:p>
        </p:txBody>
      </p:sp>
    </p:spTree>
    <p:extLst>
      <p:ext uri="{BB962C8B-B14F-4D97-AF65-F5344CB8AC3E}">
        <p14:creationId xmlns:p14="http://schemas.microsoft.com/office/powerpoint/2010/main" val="326434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12D4E-2130-4550-4747-B6EA73B9E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101E-36B6-E9B5-8EFA-C5B55C129B80}"/>
              </a:ext>
            </a:extLst>
          </p:cNvPr>
          <p:cNvSpPr>
            <a:spLocks noGrp="1"/>
          </p:cNvSpPr>
          <p:nvPr>
            <p:ph type="title"/>
          </p:nvPr>
        </p:nvSpPr>
        <p:spPr>
          <a:xfrm>
            <a:off x="1539195" y="1755922"/>
            <a:ext cx="9822194" cy="739886"/>
          </a:xfrm>
        </p:spPr>
        <p:txBody>
          <a:bodyPr/>
          <a:lstStyle/>
          <a:p>
            <a:pPr algn="l"/>
            <a:r>
              <a:rPr lang="en-US" i="1">
                <a:solidFill>
                  <a:schemeClr val="accent4"/>
                </a:solidFill>
                <a:latin typeface="Franklin Gothic Medium"/>
              </a:rPr>
              <a:t>Student Send-Offs </a:t>
            </a:r>
          </a:p>
        </p:txBody>
      </p:sp>
    </p:spTree>
    <p:extLst>
      <p:ext uri="{BB962C8B-B14F-4D97-AF65-F5344CB8AC3E}">
        <p14:creationId xmlns:p14="http://schemas.microsoft.com/office/powerpoint/2010/main" val="2034721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E0642-75FB-EBE4-413E-528C4521ABB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24DED1C-CC82-CDFC-B7A1-6BFF98649C7D}"/>
              </a:ext>
            </a:extLst>
          </p:cNvPr>
          <p:cNvSpPr>
            <a:spLocks noGrp="1"/>
          </p:cNvSpPr>
          <p:nvPr>
            <p:ph type="body" sz="quarter" idx="14"/>
          </p:nvPr>
        </p:nvSpPr>
        <p:spPr>
          <a:xfrm>
            <a:off x="2182708" y="1202292"/>
            <a:ext cx="5783970" cy="1986053"/>
          </a:xfrm>
        </p:spPr>
        <p:txBody>
          <a:bodyPr vert="horz" lIns="0" tIns="0" rIns="0" bIns="0" numCol="1" rtlCol="0" anchor="t">
            <a:noAutofit/>
          </a:bodyPr>
          <a:lstStyle/>
          <a:p>
            <a:pPr marL="0" indent="0">
              <a:buNone/>
            </a:pPr>
            <a:endParaRPr lang="en-US" sz="1650">
              <a:solidFill>
                <a:srgbClr val="000000"/>
              </a:solidFill>
              <a:latin typeface="Franklin Gothic Medium" panose="020B0603020102020204" pitchFamily="34" charset="0"/>
            </a:endParaRPr>
          </a:p>
          <a:p>
            <a:pPr marL="0" indent="0">
              <a:buNone/>
            </a:pPr>
            <a:endParaRPr lang="en-US" sz="2800">
              <a:solidFill>
                <a:srgbClr val="000000"/>
              </a:solidFill>
              <a:latin typeface="Franklin Gothic Medium"/>
            </a:endParaRPr>
          </a:p>
          <a:p>
            <a:pPr marL="0" indent="0">
              <a:buNone/>
            </a:pPr>
            <a:endParaRPr lang="en-US" sz="3000">
              <a:solidFill>
                <a:srgbClr val="000000"/>
              </a:solidFill>
              <a:latin typeface="Franklin Gothic Medium"/>
            </a:endParaRPr>
          </a:p>
        </p:txBody>
      </p:sp>
      <p:sp>
        <p:nvSpPr>
          <p:cNvPr id="8" name="Title 1">
            <a:extLst>
              <a:ext uri="{FF2B5EF4-FFF2-40B4-BE49-F238E27FC236}">
                <a16:creationId xmlns:a16="http://schemas.microsoft.com/office/drawing/2014/main" id="{6BDDE514-C6A0-19D3-835F-2E9CAE535C3E}"/>
              </a:ext>
            </a:extLst>
          </p:cNvPr>
          <p:cNvSpPr txBox="1">
            <a:spLocks/>
          </p:cNvSpPr>
          <p:nvPr/>
        </p:nvSpPr>
        <p:spPr bwMode="blackWhite">
          <a:xfrm>
            <a:off x="1043553" y="318527"/>
            <a:ext cx="9234309" cy="512448"/>
          </a:xfrm>
          <a:prstGeom prst="rect">
            <a:avLst/>
          </a:prstGeom>
          <a:noFill/>
          <a:ln w="38100">
            <a:noFill/>
          </a:ln>
        </p:spPr>
        <p:txBody>
          <a:bodyPr wrap="square" lIns="0" tIns="0" rIns="0" bIns="0" anchor="t" anchorCtr="0">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r>
              <a:rPr lang="en-US">
                <a:solidFill>
                  <a:srgbClr val="C9B991"/>
                </a:solidFill>
                <a:latin typeface="Franklin Gothic Medium" panose="020B0603020102020204" pitchFamily="34" charset="0"/>
              </a:rPr>
              <a:t>Student Send-Offs: Best Practices</a:t>
            </a:r>
            <a:endParaRPr lang="en-US">
              <a:solidFill>
                <a:srgbClr val="FF0000"/>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30B26F9E-29FB-D653-732C-072FC91229BB}"/>
              </a:ext>
            </a:extLst>
          </p:cNvPr>
          <p:cNvSpPr txBox="1"/>
          <p:nvPr/>
        </p:nvSpPr>
        <p:spPr>
          <a:xfrm>
            <a:off x="718457" y="1064683"/>
            <a:ext cx="4376057" cy="4462760"/>
          </a:xfrm>
          <a:prstGeom prst="rect">
            <a:avLst/>
          </a:prstGeom>
          <a:noFill/>
        </p:spPr>
        <p:txBody>
          <a:bodyPr wrap="square">
            <a:spAutoFit/>
          </a:bodyPr>
          <a:lstStyle/>
          <a:p>
            <a:r>
              <a:rPr lang="en-US" sz="2400" b="1">
                <a:solidFill>
                  <a:schemeClr val="bg1"/>
                </a:solidFill>
                <a:latin typeface="Franklin Gothic Medium" panose="020B0603020102020204" pitchFamily="34" charset="0"/>
              </a:rPr>
              <a:t>Make the Event About Building Community</a:t>
            </a:r>
          </a:p>
          <a:p>
            <a:endParaRPr lang="en-US" sz="2400">
              <a:solidFill>
                <a:schemeClr val="bg1"/>
              </a:solidFill>
              <a:latin typeface="Franklin Gothic Medium" panose="020B0603020102020204" pitchFamily="34" charset="0"/>
            </a:endParaRPr>
          </a:p>
          <a:p>
            <a:r>
              <a:rPr lang="en-US" sz="2400">
                <a:solidFill>
                  <a:schemeClr val="bg1"/>
                </a:solidFill>
                <a:latin typeface="Franklin Gothic Medium" panose="020B0603020102020204" pitchFamily="34" charset="0"/>
              </a:rPr>
              <a:t>The primary goal should be helping incoming students meet:</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Other new Purdue students from their area</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Current Purdue students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Local Purdue alumni</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Purdue parents</a:t>
            </a:r>
          </a:p>
          <a:p>
            <a:endParaRPr lang="en-US" sz="2000">
              <a:solidFill>
                <a:schemeClr val="bg1"/>
              </a:solidFill>
              <a:latin typeface="Franklin Gothic Medium" panose="020B0603020102020204" pitchFamily="34" charset="0"/>
            </a:endParaRPr>
          </a:p>
        </p:txBody>
      </p:sp>
      <p:sp>
        <p:nvSpPr>
          <p:cNvPr id="7" name="TextBox 6">
            <a:extLst>
              <a:ext uri="{FF2B5EF4-FFF2-40B4-BE49-F238E27FC236}">
                <a16:creationId xmlns:a16="http://schemas.microsoft.com/office/drawing/2014/main" id="{A1B68C53-55EE-8335-BD1D-D6BAB0D91353}"/>
              </a:ext>
            </a:extLst>
          </p:cNvPr>
          <p:cNvSpPr txBox="1"/>
          <p:nvPr/>
        </p:nvSpPr>
        <p:spPr>
          <a:xfrm>
            <a:off x="5536746" y="1064683"/>
            <a:ext cx="6293304" cy="5201424"/>
          </a:xfrm>
          <a:prstGeom prst="rect">
            <a:avLst/>
          </a:prstGeom>
          <a:noFill/>
        </p:spPr>
        <p:txBody>
          <a:bodyPr wrap="square">
            <a:spAutoFit/>
          </a:bodyPr>
          <a:lstStyle/>
          <a:p>
            <a:r>
              <a:rPr lang="en-US" sz="2400">
                <a:solidFill>
                  <a:schemeClr val="bg1"/>
                </a:solidFill>
                <a:latin typeface="Franklin Gothic Medium" panose="020B0603020102020204" pitchFamily="34" charset="0"/>
              </a:rPr>
              <a:t>Top Questions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Housing/Move-in</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Student organizations/Greek life</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Academic workload</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Internship and co-op opportunities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Campus traditions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Shuttles to and from Campus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Food Plan </a:t>
            </a:r>
          </a:p>
          <a:p>
            <a:endParaRPr lang="en-US" sz="2400">
              <a:solidFill>
                <a:schemeClr val="bg1"/>
              </a:solidFill>
              <a:latin typeface="Franklin Gothic Medium" panose="020B0603020102020204" pitchFamily="34" charset="0"/>
            </a:endParaRPr>
          </a:p>
          <a:p>
            <a:r>
              <a:rPr lang="en-US" sz="2400">
                <a:solidFill>
                  <a:schemeClr val="bg1"/>
                </a:solidFill>
                <a:latin typeface="Franklin Gothic Medium" panose="020B0603020102020204" pitchFamily="34" charset="0"/>
              </a:rPr>
              <a:t>Create a strong panel with a mix of: </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Current student (s)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One recent graduate</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One experienced alumnus</a:t>
            </a:r>
          </a:p>
          <a:p>
            <a:endParaRPr lang="en-US" sz="2000">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271137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7AF4E-5032-5D1C-7F37-79EEA4C65F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7144B-AE8D-4FE0-BA63-692EB89E017F}"/>
              </a:ext>
            </a:extLst>
          </p:cNvPr>
          <p:cNvSpPr>
            <a:spLocks noGrp="1"/>
          </p:cNvSpPr>
          <p:nvPr>
            <p:ph type="ctrTitle"/>
          </p:nvPr>
        </p:nvSpPr>
        <p:spPr>
          <a:xfrm>
            <a:off x="1043553" y="442674"/>
            <a:ext cx="10451392" cy="498598"/>
          </a:xfrm>
        </p:spPr>
        <p:txBody>
          <a:bodyPr/>
          <a:lstStyle/>
          <a:p>
            <a:r>
              <a:rPr lang="en-US">
                <a:solidFill>
                  <a:srgbClr val="C9B991"/>
                </a:solidFill>
                <a:latin typeface="Franklin Gothic Medium" panose="020B0603020102020204" pitchFamily="34" charset="0"/>
              </a:rPr>
              <a:t>Student Send-Offs: Best Practices</a:t>
            </a:r>
            <a:endParaRPr lang="en-US">
              <a:solidFill>
                <a:srgbClr val="FF0000"/>
              </a:solidFill>
              <a:latin typeface="Franklin Gothic Medium" panose="020B0603020102020204" pitchFamily="34" charset="0"/>
            </a:endParaRPr>
          </a:p>
        </p:txBody>
      </p:sp>
      <p:sp>
        <p:nvSpPr>
          <p:cNvPr id="8" name="TextBox 7">
            <a:extLst>
              <a:ext uri="{FF2B5EF4-FFF2-40B4-BE49-F238E27FC236}">
                <a16:creationId xmlns:a16="http://schemas.microsoft.com/office/drawing/2014/main" id="{B2CE27B5-E89A-F23A-AC12-5E7FA091D147}"/>
              </a:ext>
            </a:extLst>
          </p:cNvPr>
          <p:cNvSpPr txBox="1"/>
          <p:nvPr/>
        </p:nvSpPr>
        <p:spPr>
          <a:xfrm>
            <a:off x="914401" y="1028343"/>
            <a:ext cx="4026237" cy="646331"/>
          </a:xfrm>
          <a:prstGeom prst="rect">
            <a:avLst/>
          </a:prstGeom>
          <a:noFill/>
        </p:spPr>
        <p:txBody>
          <a:bodyPr wrap="square">
            <a:spAutoFit/>
          </a:bodyPr>
          <a:lstStyle/>
          <a:p>
            <a:endParaRPr lang="en-US">
              <a:solidFill>
                <a:schemeClr val="bg1"/>
              </a:solidFill>
              <a:latin typeface="Franklin Gothic Medium" panose="020B0603020102020204" pitchFamily="34" charset="0"/>
            </a:endParaRPr>
          </a:p>
          <a:p>
            <a:endParaRPr lang="en-US">
              <a:solidFill>
                <a:schemeClr val="bg1"/>
              </a:solidFill>
              <a:latin typeface="Franklin Gothic Medium" panose="020B0603020102020204" pitchFamily="34" charset="0"/>
            </a:endParaRPr>
          </a:p>
        </p:txBody>
      </p:sp>
      <p:sp>
        <p:nvSpPr>
          <p:cNvPr id="10" name="TextBox 9">
            <a:extLst>
              <a:ext uri="{FF2B5EF4-FFF2-40B4-BE49-F238E27FC236}">
                <a16:creationId xmlns:a16="http://schemas.microsoft.com/office/drawing/2014/main" id="{0B393E00-C2F1-8A2E-561C-6B06BF0DD01C}"/>
              </a:ext>
            </a:extLst>
          </p:cNvPr>
          <p:cNvSpPr txBox="1"/>
          <p:nvPr/>
        </p:nvSpPr>
        <p:spPr>
          <a:xfrm>
            <a:off x="870304" y="1120676"/>
            <a:ext cx="10451392" cy="4708981"/>
          </a:xfrm>
          <a:prstGeom prst="rect">
            <a:avLst/>
          </a:prstGeom>
          <a:noFill/>
        </p:spPr>
        <p:txBody>
          <a:bodyPr wrap="square">
            <a:spAutoFit/>
          </a:bodyPr>
          <a:lstStyle/>
          <a:p>
            <a:r>
              <a:rPr lang="en-US" sz="2000" b="1">
                <a:solidFill>
                  <a:schemeClr val="bg1"/>
                </a:solidFill>
                <a:latin typeface="Franklin Gothic Medium" panose="020B0603020102020204" pitchFamily="34" charset="0"/>
              </a:rPr>
              <a:t>Create Opportunities for Students to Connect With One Another. </a:t>
            </a:r>
          </a:p>
          <a:p>
            <a:r>
              <a:rPr lang="en-US" sz="2000" b="1">
                <a:solidFill>
                  <a:schemeClr val="bg1"/>
                </a:solidFill>
                <a:latin typeface="Franklin Gothic Medium" panose="020B0603020102020204" pitchFamily="34" charset="0"/>
              </a:rPr>
              <a:t>Potential icebreakers include:</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Major-based groups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Residence hall matching</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County/high school introductions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Purdue trivia</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"Find someone who..." networking activities</a:t>
            </a:r>
          </a:p>
          <a:p>
            <a:endParaRPr lang="en-US" sz="2000" b="1">
              <a:solidFill>
                <a:schemeClr val="bg1"/>
              </a:solidFill>
              <a:latin typeface="Franklin Gothic Medium" panose="020B0603020102020204" pitchFamily="34" charset="0"/>
            </a:endParaRPr>
          </a:p>
          <a:p>
            <a:r>
              <a:rPr lang="en-US" sz="2000" b="1">
                <a:solidFill>
                  <a:schemeClr val="bg1"/>
                </a:solidFill>
                <a:latin typeface="Franklin Gothic Medium" panose="020B0603020102020204" pitchFamily="34" charset="0"/>
              </a:rPr>
              <a:t>Showcase Purdue Spirit</a:t>
            </a:r>
          </a:p>
          <a:p>
            <a:r>
              <a:rPr lang="en-US" sz="2000">
                <a:solidFill>
                  <a:schemeClr val="bg1"/>
                </a:solidFill>
                <a:latin typeface="Franklin Gothic Medium" panose="020B0603020102020204" pitchFamily="34" charset="0"/>
              </a:rPr>
              <a:t>Successful send-offs often include:</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Purdue swag, photos and banners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"Hail Purdue"</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Club scholarship presentations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Purdue trivia and prizes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Photo opportunities</a:t>
            </a:r>
          </a:p>
        </p:txBody>
      </p:sp>
      <p:pic>
        <p:nvPicPr>
          <p:cNvPr id="4" name="Picture 3">
            <a:extLst>
              <a:ext uri="{FF2B5EF4-FFF2-40B4-BE49-F238E27FC236}">
                <a16:creationId xmlns:a16="http://schemas.microsoft.com/office/drawing/2014/main" id="{33107DD2-C244-AADE-218C-7E19AC396A37}"/>
              </a:ext>
            </a:extLst>
          </p:cNvPr>
          <p:cNvPicPr>
            <a:picLocks noChangeAspect="1"/>
          </p:cNvPicPr>
          <p:nvPr/>
        </p:nvPicPr>
        <p:blipFill>
          <a:blip r:embed="rId3"/>
          <a:stretch>
            <a:fillRect/>
          </a:stretch>
        </p:blipFill>
        <p:spPr>
          <a:xfrm>
            <a:off x="8281248" y="1493445"/>
            <a:ext cx="3084545" cy="3963442"/>
          </a:xfrm>
          <a:prstGeom prst="rect">
            <a:avLst/>
          </a:prstGeom>
        </p:spPr>
      </p:pic>
    </p:spTree>
    <p:extLst>
      <p:ext uri="{BB962C8B-B14F-4D97-AF65-F5344CB8AC3E}">
        <p14:creationId xmlns:p14="http://schemas.microsoft.com/office/powerpoint/2010/main" val="2603629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15896-3461-028F-31CC-BD3CA6838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B562C-71D4-2CD2-51F6-72F119370077}"/>
              </a:ext>
            </a:extLst>
          </p:cNvPr>
          <p:cNvSpPr>
            <a:spLocks noGrp="1"/>
          </p:cNvSpPr>
          <p:nvPr>
            <p:ph type="ctrTitle"/>
          </p:nvPr>
        </p:nvSpPr>
        <p:spPr>
          <a:xfrm>
            <a:off x="1043553" y="442674"/>
            <a:ext cx="10451392" cy="498598"/>
          </a:xfrm>
        </p:spPr>
        <p:txBody>
          <a:bodyPr/>
          <a:lstStyle/>
          <a:p>
            <a:r>
              <a:rPr lang="en-US">
                <a:solidFill>
                  <a:srgbClr val="C9B991"/>
                </a:solidFill>
                <a:latin typeface="Franklin Gothic Medium" panose="020B0603020102020204" pitchFamily="34" charset="0"/>
              </a:rPr>
              <a:t>Student Send-Offs: Best Practices</a:t>
            </a:r>
            <a:endParaRPr lang="en-US">
              <a:solidFill>
                <a:srgbClr val="FF0000"/>
              </a:solidFill>
              <a:latin typeface="Franklin Gothic Medium" panose="020B0603020102020204" pitchFamily="34" charset="0"/>
            </a:endParaRPr>
          </a:p>
        </p:txBody>
      </p:sp>
      <p:sp>
        <p:nvSpPr>
          <p:cNvPr id="8" name="TextBox 7">
            <a:extLst>
              <a:ext uri="{FF2B5EF4-FFF2-40B4-BE49-F238E27FC236}">
                <a16:creationId xmlns:a16="http://schemas.microsoft.com/office/drawing/2014/main" id="{437BDA9B-C8D6-154E-C48B-6E2E7D20B72E}"/>
              </a:ext>
            </a:extLst>
          </p:cNvPr>
          <p:cNvSpPr txBox="1"/>
          <p:nvPr/>
        </p:nvSpPr>
        <p:spPr>
          <a:xfrm>
            <a:off x="914401" y="1028343"/>
            <a:ext cx="4026237" cy="5324535"/>
          </a:xfrm>
          <a:prstGeom prst="rect">
            <a:avLst/>
          </a:prstGeom>
          <a:noFill/>
        </p:spPr>
        <p:txBody>
          <a:bodyPr wrap="square">
            <a:spAutoFit/>
          </a:bodyPr>
          <a:lstStyle/>
          <a:p>
            <a:r>
              <a:rPr lang="en-US" sz="2000" b="1">
                <a:solidFill>
                  <a:schemeClr val="bg1"/>
                </a:solidFill>
                <a:latin typeface="Franklin Gothic Medium" panose="020B0603020102020204" pitchFamily="34" charset="0"/>
              </a:rPr>
              <a:t>Engage Parents Intentionally</a:t>
            </a:r>
          </a:p>
          <a:p>
            <a:r>
              <a:rPr lang="en-US" sz="2000">
                <a:solidFill>
                  <a:schemeClr val="bg1"/>
                </a:solidFill>
                <a:latin typeface="Franklin Gothic Medium" panose="020B0603020102020204" pitchFamily="34" charset="0"/>
              </a:rPr>
              <a:t>Parents often attend with different concerns than students: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Safety</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Academic support</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Career outcomes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Homesickness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Move-in </a:t>
            </a:r>
            <a:r>
              <a:rPr lang="en-US" sz="2400">
                <a:solidFill>
                  <a:schemeClr val="bg1"/>
                </a:solidFill>
                <a:latin typeface="Franklin Gothic Medium" panose="020B0603020102020204" pitchFamily="34" charset="0"/>
              </a:rPr>
              <a:t>logistics</a:t>
            </a:r>
          </a:p>
          <a:p>
            <a:endParaRPr lang="en-US" sz="2000">
              <a:solidFill>
                <a:schemeClr val="bg1"/>
              </a:solidFill>
              <a:latin typeface="Franklin Gothic Medium" panose="020B0603020102020204" pitchFamily="34" charset="0"/>
            </a:endParaRPr>
          </a:p>
          <a:p>
            <a:r>
              <a:rPr lang="en-US" sz="2000">
                <a:solidFill>
                  <a:schemeClr val="bg1"/>
                </a:solidFill>
                <a:latin typeface="Franklin Gothic Medium" panose="020B0603020102020204" pitchFamily="34" charset="0"/>
              </a:rPr>
              <a:t>Consider:</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A dedicated parent Q&amp;A</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A Purdue parent volunteer available for conversations</a:t>
            </a:r>
          </a:p>
          <a:p>
            <a:pPr marL="285750" indent="-285750">
              <a:buFont typeface="Arial" panose="020B0604020202020204" pitchFamily="34" charset="0"/>
              <a:buChar char="•"/>
            </a:pPr>
            <a:r>
              <a:rPr lang="en-US" sz="2000">
                <a:solidFill>
                  <a:schemeClr val="bg1"/>
                </a:solidFill>
                <a:latin typeface="Franklin Gothic Medium" panose="020B0603020102020204" pitchFamily="34" charset="0"/>
              </a:rPr>
              <a:t>Contact information for local alumni club leaders</a:t>
            </a:r>
          </a:p>
          <a:p>
            <a:endParaRPr lang="en-US">
              <a:solidFill>
                <a:schemeClr val="bg1"/>
              </a:solidFill>
              <a:latin typeface="Franklin Gothic Medium" panose="020B0603020102020204" pitchFamily="34" charset="0"/>
            </a:endParaRPr>
          </a:p>
          <a:p>
            <a:endParaRPr lang="en-US">
              <a:solidFill>
                <a:schemeClr val="bg1"/>
              </a:solidFill>
              <a:latin typeface="Franklin Gothic Medium" panose="020B0603020102020204" pitchFamily="34" charset="0"/>
            </a:endParaRPr>
          </a:p>
        </p:txBody>
      </p:sp>
      <p:sp>
        <p:nvSpPr>
          <p:cNvPr id="10" name="TextBox 9">
            <a:extLst>
              <a:ext uri="{FF2B5EF4-FFF2-40B4-BE49-F238E27FC236}">
                <a16:creationId xmlns:a16="http://schemas.microsoft.com/office/drawing/2014/main" id="{2385C9EC-E726-C724-7286-9B8AE049F135}"/>
              </a:ext>
            </a:extLst>
          </p:cNvPr>
          <p:cNvSpPr txBox="1"/>
          <p:nvPr/>
        </p:nvSpPr>
        <p:spPr>
          <a:xfrm>
            <a:off x="5181599" y="1000772"/>
            <a:ext cx="6096000" cy="5355312"/>
          </a:xfrm>
          <a:prstGeom prst="rect">
            <a:avLst/>
          </a:prstGeom>
          <a:noFill/>
        </p:spPr>
        <p:txBody>
          <a:bodyPr wrap="square">
            <a:spAutoFit/>
          </a:bodyPr>
          <a:lstStyle/>
          <a:p>
            <a:r>
              <a:rPr lang="en-US" b="1">
                <a:solidFill>
                  <a:schemeClr val="bg1"/>
                </a:solidFill>
                <a:latin typeface="Franklin Gothic Medium" panose="020B0603020102020204" pitchFamily="34" charset="0"/>
              </a:rPr>
              <a:t>Create Opportunities for Students to Connect With One Another. </a:t>
            </a:r>
          </a:p>
          <a:p>
            <a:r>
              <a:rPr lang="en-US">
                <a:solidFill>
                  <a:schemeClr val="bg1"/>
                </a:solidFill>
                <a:latin typeface="Franklin Gothic Medium" panose="020B0603020102020204" pitchFamily="34" charset="0"/>
              </a:rPr>
              <a:t>Potential icebreakers include:</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Major-based groups</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Residence hall matching</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County/high school introductions</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Purdue trivia</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"Find someone who..." networking activities</a:t>
            </a:r>
          </a:p>
          <a:p>
            <a:endParaRPr lang="en-US" b="1">
              <a:solidFill>
                <a:schemeClr val="bg1"/>
              </a:solidFill>
              <a:latin typeface="Franklin Gothic Medium" panose="020B0603020102020204" pitchFamily="34" charset="0"/>
            </a:endParaRPr>
          </a:p>
          <a:p>
            <a:r>
              <a:rPr lang="en-US" b="1">
                <a:solidFill>
                  <a:schemeClr val="bg1"/>
                </a:solidFill>
                <a:latin typeface="Franklin Gothic Medium" panose="020B0603020102020204" pitchFamily="34" charset="0"/>
              </a:rPr>
              <a:t>Showcase Purdue Spirit</a:t>
            </a:r>
          </a:p>
          <a:p>
            <a:r>
              <a:rPr lang="en-US">
                <a:solidFill>
                  <a:schemeClr val="bg1"/>
                </a:solidFill>
                <a:latin typeface="Franklin Gothic Medium" panose="020B0603020102020204" pitchFamily="34" charset="0"/>
              </a:rPr>
              <a:t>Successful send-offs often include:</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Purdue swag, photos and banners</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"Hail Purdue"</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Club scholarship presentations</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Purdue trivia and prizes</a:t>
            </a:r>
          </a:p>
          <a:p>
            <a:pPr marL="285750" indent="-285750">
              <a:buFont typeface="Arial" panose="020B0604020202020204" pitchFamily="34" charset="0"/>
              <a:buChar char="•"/>
            </a:pPr>
            <a:r>
              <a:rPr lang="en-US">
                <a:solidFill>
                  <a:schemeClr val="bg1"/>
                </a:solidFill>
                <a:latin typeface="Franklin Gothic Medium" panose="020B0603020102020204" pitchFamily="34" charset="0"/>
              </a:rPr>
              <a:t>Photo opportunities</a:t>
            </a:r>
          </a:p>
          <a:p>
            <a:endParaRPr lang="en-US">
              <a:solidFill>
                <a:schemeClr val="bg1"/>
              </a:solidFill>
              <a:latin typeface="Franklin Gothic Medium" panose="020B0603020102020204" pitchFamily="34" charset="0"/>
            </a:endParaRPr>
          </a:p>
          <a:p>
            <a:r>
              <a:rPr lang="en-US">
                <a:solidFill>
                  <a:schemeClr val="bg1"/>
                </a:solidFill>
                <a:latin typeface="Franklin Gothic Medium" panose="020B0603020102020204" pitchFamily="34" charset="0"/>
              </a:rPr>
              <a:t>These traditions help students begin identifying as part of the Purdue community before they arrive on campus.</a:t>
            </a:r>
          </a:p>
        </p:txBody>
      </p:sp>
    </p:spTree>
    <p:extLst>
      <p:ext uri="{BB962C8B-B14F-4D97-AF65-F5344CB8AC3E}">
        <p14:creationId xmlns:p14="http://schemas.microsoft.com/office/powerpoint/2010/main" val="2702307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C4C1-A48C-1703-C2F6-CE2F139F4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8624F-D9B3-450D-57AA-AC1EB8019C3F}"/>
              </a:ext>
            </a:extLst>
          </p:cNvPr>
          <p:cNvSpPr>
            <a:spLocks noGrp="1"/>
          </p:cNvSpPr>
          <p:nvPr>
            <p:ph type="ctrTitle"/>
          </p:nvPr>
        </p:nvSpPr>
        <p:spPr/>
        <p:txBody>
          <a:bodyPr/>
          <a:lstStyle/>
          <a:p>
            <a:r>
              <a:rPr lang="en-US">
                <a:solidFill>
                  <a:srgbClr val="C9B991"/>
                </a:solidFill>
                <a:latin typeface="Franklin Gothic Medium" panose="020B0603020102020204" pitchFamily="34" charset="0"/>
              </a:rPr>
              <a:t>Student Send-Offs: Best Practices</a:t>
            </a:r>
            <a:endParaRPr lang="en-US">
              <a:solidFill>
                <a:srgbClr val="FF0000"/>
              </a:solidFill>
              <a:latin typeface="Franklin Gothic Medium" panose="020B0603020102020204" pitchFamily="34" charset="0"/>
            </a:endParaRPr>
          </a:p>
        </p:txBody>
      </p:sp>
      <p:sp>
        <p:nvSpPr>
          <p:cNvPr id="6" name="TextBox 5">
            <a:extLst>
              <a:ext uri="{FF2B5EF4-FFF2-40B4-BE49-F238E27FC236}">
                <a16:creationId xmlns:a16="http://schemas.microsoft.com/office/drawing/2014/main" id="{C8DDBF40-B554-73C3-F099-23C10094FC26}"/>
              </a:ext>
            </a:extLst>
          </p:cNvPr>
          <p:cNvSpPr txBox="1"/>
          <p:nvPr/>
        </p:nvSpPr>
        <p:spPr>
          <a:xfrm>
            <a:off x="849221" y="1115725"/>
            <a:ext cx="5540693" cy="5447645"/>
          </a:xfrm>
          <a:prstGeom prst="rect">
            <a:avLst/>
          </a:prstGeom>
          <a:noFill/>
        </p:spPr>
        <p:txBody>
          <a:bodyPr wrap="square">
            <a:spAutoFit/>
          </a:bodyPr>
          <a:lstStyle/>
          <a:p>
            <a:r>
              <a:rPr lang="en-US" sz="2400" b="1">
                <a:solidFill>
                  <a:schemeClr val="bg1"/>
                </a:solidFill>
                <a:latin typeface="Franklin Gothic Medium" panose="020B0603020102020204" pitchFamily="34" charset="0"/>
              </a:rPr>
              <a:t>Highlight Local Club Engagement Beyond the Send-Off</a:t>
            </a:r>
          </a:p>
          <a:p>
            <a:r>
              <a:rPr lang="en-US" sz="2400">
                <a:solidFill>
                  <a:schemeClr val="bg1"/>
                </a:solidFill>
                <a:latin typeface="Franklin Gothic Medium" panose="020B0603020102020204" pitchFamily="34" charset="0"/>
              </a:rPr>
              <a:t>Use the event to introduce:</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Game watch parties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Networking events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Community service activities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Internship and mentoring opportunities</a:t>
            </a:r>
          </a:p>
          <a:p>
            <a:pPr marL="285750" indent="-285750">
              <a:buFont typeface="Arial" panose="020B0604020202020204" pitchFamily="34" charset="0"/>
              <a:buChar char="•"/>
            </a:pPr>
            <a:r>
              <a:rPr lang="en-US" sz="2400">
                <a:solidFill>
                  <a:schemeClr val="bg1"/>
                </a:solidFill>
                <a:latin typeface="Franklin Gothic Medium" panose="020B0603020102020204" pitchFamily="34" charset="0"/>
              </a:rPr>
              <a:t>Young alumni programs</a:t>
            </a:r>
          </a:p>
          <a:p>
            <a:endParaRPr lang="en-US" sz="2400">
              <a:solidFill>
                <a:schemeClr val="bg1"/>
              </a:solidFill>
              <a:latin typeface="Franklin Gothic Medium" panose="020B0603020102020204" pitchFamily="34" charset="0"/>
            </a:endParaRPr>
          </a:p>
          <a:p>
            <a:r>
              <a:rPr lang="en-US" sz="2400">
                <a:solidFill>
                  <a:schemeClr val="bg1"/>
                </a:solidFill>
                <a:latin typeface="Franklin Gothic Medium" panose="020B0603020102020204" pitchFamily="34" charset="0"/>
              </a:rPr>
              <a:t>This helps students see the alumni club as a lifelong Purdue connection rather than a one-time event.</a:t>
            </a:r>
          </a:p>
          <a:p>
            <a:endParaRPr lang="en-US">
              <a:solidFill>
                <a:schemeClr val="bg1"/>
              </a:solidFill>
              <a:latin typeface="Franklin Gothic Medium" panose="020B0603020102020204" pitchFamily="34" charset="0"/>
            </a:endParaRPr>
          </a:p>
          <a:p>
            <a:endParaRPr lang="en-US">
              <a:solidFill>
                <a:schemeClr val="bg1"/>
              </a:solidFill>
              <a:latin typeface="Franklin Gothic Medium" panose="020B0603020102020204" pitchFamily="34" charset="0"/>
            </a:endParaRPr>
          </a:p>
        </p:txBody>
      </p:sp>
      <p:pic>
        <p:nvPicPr>
          <p:cNvPr id="4" name="Picture 3">
            <a:extLst>
              <a:ext uri="{FF2B5EF4-FFF2-40B4-BE49-F238E27FC236}">
                <a16:creationId xmlns:a16="http://schemas.microsoft.com/office/drawing/2014/main" id="{DFD27A7A-528B-A58A-DC49-3EDC9333FE8A}"/>
              </a:ext>
            </a:extLst>
          </p:cNvPr>
          <p:cNvPicPr>
            <a:picLocks noChangeAspect="1"/>
          </p:cNvPicPr>
          <p:nvPr/>
        </p:nvPicPr>
        <p:blipFill>
          <a:blip r:embed="rId3"/>
          <a:stretch>
            <a:fillRect/>
          </a:stretch>
        </p:blipFill>
        <p:spPr>
          <a:xfrm>
            <a:off x="7273343" y="1115725"/>
            <a:ext cx="3870653" cy="4816571"/>
          </a:xfrm>
          <a:prstGeom prst="rect">
            <a:avLst/>
          </a:prstGeom>
        </p:spPr>
      </p:pic>
    </p:spTree>
    <p:extLst>
      <p:ext uri="{BB962C8B-B14F-4D97-AF65-F5344CB8AC3E}">
        <p14:creationId xmlns:p14="http://schemas.microsoft.com/office/powerpoint/2010/main" val="2088361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4B5D2-EE25-E85A-207B-40388DCB07D7}"/>
              </a:ext>
            </a:extLst>
          </p:cNvPr>
          <p:cNvSpPr>
            <a:spLocks noGrp="1"/>
          </p:cNvSpPr>
          <p:nvPr>
            <p:ph type="ctrTitle"/>
          </p:nvPr>
        </p:nvSpPr>
        <p:spPr>
          <a:xfrm>
            <a:off x="1043554" y="369937"/>
            <a:ext cx="9234309" cy="512448"/>
          </a:xfrm>
        </p:spPr>
        <p:txBody>
          <a:bodyPr/>
          <a:lstStyle/>
          <a:p>
            <a:r>
              <a:rPr lang="en-US">
                <a:latin typeface="Franklin Gothic Medium" panose="020B0603020102020204" pitchFamily="34" charset="0"/>
              </a:rPr>
              <a:t>Purdue Alumni Clubs Forum</a:t>
            </a:r>
          </a:p>
        </p:txBody>
      </p:sp>
      <p:sp>
        <p:nvSpPr>
          <p:cNvPr id="3" name="Subtitle 2">
            <a:extLst>
              <a:ext uri="{FF2B5EF4-FFF2-40B4-BE49-F238E27FC236}">
                <a16:creationId xmlns:a16="http://schemas.microsoft.com/office/drawing/2014/main" id="{9FA967A2-311E-2189-8A6E-E0583323104B}"/>
              </a:ext>
            </a:extLst>
          </p:cNvPr>
          <p:cNvSpPr>
            <a:spLocks noGrp="1"/>
          </p:cNvSpPr>
          <p:nvPr>
            <p:ph type="subTitle" idx="1"/>
          </p:nvPr>
        </p:nvSpPr>
        <p:spPr>
          <a:xfrm>
            <a:off x="1043553" y="1345167"/>
            <a:ext cx="7321993" cy="369332"/>
          </a:xfrm>
        </p:spPr>
        <p:txBody>
          <a:bodyPr/>
          <a:lstStyle/>
          <a:p>
            <a:r>
              <a:rPr lang="en-US" sz="2400">
                <a:latin typeface="Franklin Gothic Medium" panose="020B0603020102020204" pitchFamily="34" charset="0"/>
              </a:rPr>
              <a:t>Reminders &amp; Instructions</a:t>
            </a:r>
          </a:p>
        </p:txBody>
      </p:sp>
      <p:sp>
        <p:nvSpPr>
          <p:cNvPr id="4" name="Text Placeholder 3">
            <a:extLst>
              <a:ext uri="{FF2B5EF4-FFF2-40B4-BE49-F238E27FC236}">
                <a16:creationId xmlns:a16="http://schemas.microsoft.com/office/drawing/2014/main" id="{03B5A639-23EA-6ED3-34F2-9F4AE9912090}"/>
              </a:ext>
            </a:extLst>
          </p:cNvPr>
          <p:cNvSpPr>
            <a:spLocks noGrp="1"/>
          </p:cNvSpPr>
          <p:nvPr>
            <p:ph type="body" sz="quarter" idx="14"/>
          </p:nvPr>
        </p:nvSpPr>
        <p:spPr>
          <a:xfrm>
            <a:off x="1043553" y="2101296"/>
            <a:ext cx="10625438" cy="3411537"/>
          </a:xfrm>
        </p:spPr>
        <p:txBody>
          <a:bodyPr/>
          <a:lstStyle/>
          <a:p>
            <a:r>
              <a:rPr lang="en-US" sz="2200" b="1">
                <a:latin typeface="Franklin Gothic Medium" panose="020B0603020102020204" pitchFamily="34" charset="0"/>
              </a:rPr>
              <a:t>This forum is being recorded to share along with slides and chat content </a:t>
            </a:r>
          </a:p>
          <a:p>
            <a:endParaRPr lang="en-US" sz="2200" b="1">
              <a:latin typeface="Franklin Gothic Medium" panose="020B0603020102020204" pitchFamily="34" charset="0"/>
            </a:endParaRPr>
          </a:p>
          <a:p>
            <a:r>
              <a:rPr lang="en-US" sz="2200" b="1">
                <a:latin typeface="Franklin Gothic Medium" panose="020B0603020102020204" pitchFamily="34" charset="0"/>
              </a:rPr>
              <a:t>Participants will be muted </a:t>
            </a:r>
          </a:p>
          <a:p>
            <a:endParaRPr lang="en-US" sz="2200" b="1">
              <a:latin typeface="Franklin Gothic Medium" panose="020B0603020102020204" pitchFamily="34" charset="0"/>
            </a:endParaRPr>
          </a:p>
          <a:p>
            <a:r>
              <a:rPr lang="en-US" sz="2200" b="1">
                <a:latin typeface="Franklin Gothic Medium" panose="020B0603020102020204" pitchFamily="34" charset="0"/>
              </a:rPr>
              <a:t>Questions should be submitted using the chat function</a:t>
            </a:r>
          </a:p>
          <a:p>
            <a:endParaRPr lang="en-US"/>
          </a:p>
        </p:txBody>
      </p:sp>
      <p:pic>
        <p:nvPicPr>
          <p:cNvPr id="6" name="Picture 5">
            <a:extLst>
              <a:ext uri="{FF2B5EF4-FFF2-40B4-BE49-F238E27FC236}">
                <a16:creationId xmlns:a16="http://schemas.microsoft.com/office/drawing/2014/main" id="{26DFD188-53D4-96FC-8AEA-63C6683A776C}"/>
              </a:ext>
            </a:extLst>
          </p:cNvPr>
          <p:cNvPicPr>
            <a:picLocks noChangeAspect="1"/>
          </p:cNvPicPr>
          <p:nvPr/>
        </p:nvPicPr>
        <p:blipFill>
          <a:blip r:embed="rId3"/>
          <a:stretch>
            <a:fillRect/>
          </a:stretch>
        </p:blipFill>
        <p:spPr>
          <a:xfrm>
            <a:off x="8136082" y="4136553"/>
            <a:ext cx="4055918" cy="2721447"/>
          </a:xfrm>
          <a:prstGeom prst="rect">
            <a:avLst/>
          </a:prstGeom>
        </p:spPr>
      </p:pic>
    </p:spTree>
    <p:extLst>
      <p:ext uri="{BB962C8B-B14F-4D97-AF65-F5344CB8AC3E}">
        <p14:creationId xmlns:p14="http://schemas.microsoft.com/office/powerpoint/2010/main" val="102916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7FED1-313D-F09F-8115-28ED4E72B4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C66D3-2C7C-24AE-420B-B5BCFD67026B}"/>
              </a:ext>
            </a:extLst>
          </p:cNvPr>
          <p:cNvSpPr>
            <a:spLocks noGrp="1"/>
          </p:cNvSpPr>
          <p:nvPr>
            <p:ph type="ctrTitle"/>
          </p:nvPr>
        </p:nvSpPr>
        <p:spPr/>
        <p:txBody>
          <a:bodyPr/>
          <a:lstStyle/>
          <a:p>
            <a:r>
              <a:rPr lang="en-US">
                <a:solidFill>
                  <a:srgbClr val="C9B991"/>
                </a:solidFill>
                <a:latin typeface="Franklin Gothic Medium" panose="020B0603020102020204" pitchFamily="34" charset="0"/>
              </a:rPr>
              <a:t>Student Send-Offs Talking Points </a:t>
            </a:r>
            <a:endParaRPr lang="en-US">
              <a:solidFill>
                <a:srgbClr val="FF0000"/>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C85874DE-DD35-8D87-E6BA-4ACDD01E5CA3}"/>
              </a:ext>
            </a:extLst>
          </p:cNvPr>
          <p:cNvSpPr txBox="1"/>
          <p:nvPr/>
        </p:nvSpPr>
        <p:spPr>
          <a:xfrm>
            <a:off x="489856" y="1161693"/>
            <a:ext cx="3362794" cy="3477875"/>
          </a:xfrm>
          <a:prstGeom prst="rect">
            <a:avLst/>
          </a:prstGeom>
          <a:noFill/>
        </p:spPr>
        <p:txBody>
          <a:bodyPr wrap="square" rtlCol="0">
            <a:spAutoFit/>
          </a:bodyPr>
          <a:lstStyle/>
          <a:p>
            <a:r>
              <a:rPr lang="en-US" sz="2000">
                <a:solidFill>
                  <a:schemeClr val="bg1"/>
                </a:solidFill>
                <a:latin typeface="Franklin Gothic Medium" panose="020B0603020102020204" pitchFamily="34" charset="0"/>
              </a:rPr>
              <a:t>The document is for optional use. </a:t>
            </a:r>
          </a:p>
          <a:p>
            <a:endParaRPr lang="en-US" sz="2000">
              <a:solidFill>
                <a:schemeClr val="bg1"/>
              </a:solidFill>
              <a:latin typeface="Franklin Gothic Medium" panose="020B0603020102020204" pitchFamily="34" charset="0"/>
            </a:endParaRPr>
          </a:p>
          <a:p>
            <a:r>
              <a:rPr lang="en-US" sz="2000">
                <a:solidFill>
                  <a:schemeClr val="bg1"/>
                </a:solidFill>
                <a:latin typeface="Franklin Gothic Medium" panose="020B0603020102020204" pitchFamily="34" charset="0"/>
              </a:rPr>
              <a:t>Benefits: </a:t>
            </a:r>
          </a:p>
          <a:p>
            <a:pPr marL="342900" indent="-342900">
              <a:buFont typeface="Arial" panose="020B0604020202020204" pitchFamily="34" charset="0"/>
              <a:buChar char="•"/>
            </a:pPr>
            <a:r>
              <a:rPr lang="en-US" sz="2000">
                <a:solidFill>
                  <a:schemeClr val="bg1"/>
                </a:solidFill>
                <a:latin typeface="Franklin Gothic Medium" panose="020B0603020102020204" pitchFamily="34" charset="0"/>
              </a:rPr>
              <a:t>Handy Talking points for the welcome, closing during the Q&amp;A. </a:t>
            </a:r>
          </a:p>
          <a:p>
            <a:pPr marL="342900" indent="-342900">
              <a:buFont typeface="Arial" panose="020B0604020202020204" pitchFamily="34" charset="0"/>
              <a:buChar char="•"/>
            </a:pPr>
            <a:r>
              <a:rPr lang="en-US" sz="2000">
                <a:solidFill>
                  <a:schemeClr val="bg1"/>
                </a:solidFill>
                <a:latin typeface="Franklin Gothic Medium" panose="020B0603020102020204" pitchFamily="34" charset="0"/>
              </a:rPr>
              <a:t>You have the convenience select highlights to share with Students, Parents, Alumni and Friends</a:t>
            </a:r>
          </a:p>
        </p:txBody>
      </p:sp>
      <p:pic>
        <p:nvPicPr>
          <p:cNvPr id="6" name="Picture 5">
            <a:extLst>
              <a:ext uri="{FF2B5EF4-FFF2-40B4-BE49-F238E27FC236}">
                <a16:creationId xmlns:a16="http://schemas.microsoft.com/office/drawing/2014/main" id="{E6EEA02B-A9FB-17B4-8203-64DDB200E459}"/>
              </a:ext>
            </a:extLst>
          </p:cNvPr>
          <p:cNvPicPr>
            <a:picLocks noChangeAspect="1"/>
          </p:cNvPicPr>
          <p:nvPr/>
        </p:nvPicPr>
        <p:blipFill>
          <a:blip r:embed="rId3"/>
          <a:stretch>
            <a:fillRect/>
          </a:stretch>
        </p:blipFill>
        <p:spPr>
          <a:xfrm>
            <a:off x="4247594" y="1256997"/>
            <a:ext cx="3410426" cy="4344006"/>
          </a:xfrm>
          <a:prstGeom prst="rect">
            <a:avLst/>
          </a:prstGeom>
        </p:spPr>
      </p:pic>
      <p:pic>
        <p:nvPicPr>
          <p:cNvPr id="8" name="Picture 7">
            <a:extLst>
              <a:ext uri="{FF2B5EF4-FFF2-40B4-BE49-F238E27FC236}">
                <a16:creationId xmlns:a16="http://schemas.microsoft.com/office/drawing/2014/main" id="{6982669A-F61D-EAFA-7F30-B44D034A3BCC}"/>
              </a:ext>
            </a:extLst>
          </p:cNvPr>
          <p:cNvPicPr>
            <a:picLocks noChangeAspect="1"/>
          </p:cNvPicPr>
          <p:nvPr/>
        </p:nvPicPr>
        <p:blipFill>
          <a:blip r:embed="rId4"/>
          <a:stretch>
            <a:fillRect/>
          </a:stretch>
        </p:blipFill>
        <p:spPr>
          <a:xfrm>
            <a:off x="7954962" y="1256997"/>
            <a:ext cx="3362794" cy="4305901"/>
          </a:xfrm>
          <a:prstGeom prst="rect">
            <a:avLst/>
          </a:prstGeom>
        </p:spPr>
      </p:pic>
    </p:spTree>
    <p:extLst>
      <p:ext uri="{BB962C8B-B14F-4D97-AF65-F5344CB8AC3E}">
        <p14:creationId xmlns:p14="http://schemas.microsoft.com/office/powerpoint/2010/main" val="3603976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9FC21-D201-C69D-DA47-A952E6FC8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24710-9D94-BB17-125D-D7AF52891EEF}"/>
              </a:ext>
            </a:extLst>
          </p:cNvPr>
          <p:cNvSpPr>
            <a:spLocks noGrp="1"/>
          </p:cNvSpPr>
          <p:nvPr>
            <p:ph type="title"/>
          </p:nvPr>
        </p:nvSpPr>
        <p:spPr>
          <a:xfrm>
            <a:off x="1008970" y="1303226"/>
            <a:ext cx="9822194" cy="739886"/>
          </a:xfrm>
        </p:spPr>
        <p:txBody>
          <a:bodyPr/>
          <a:lstStyle/>
          <a:p>
            <a:pPr algn="l"/>
            <a:r>
              <a:rPr lang="en-US" i="1">
                <a:solidFill>
                  <a:schemeClr val="accent4"/>
                </a:solidFill>
                <a:latin typeface="Franklin Gothic Medium (Headings)"/>
              </a:rPr>
              <a:t>Social Media &amp; Communication Updates</a:t>
            </a:r>
          </a:p>
        </p:txBody>
      </p:sp>
    </p:spTree>
    <p:extLst>
      <p:ext uri="{BB962C8B-B14F-4D97-AF65-F5344CB8AC3E}">
        <p14:creationId xmlns:p14="http://schemas.microsoft.com/office/powerpoint/2010/main" val="942742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41F1D-219F-FBB2-FCD3-65928E2B87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FE535F-7B06-0058-79F6-52E00BA8C509}"/>
              </a:ext>
            </a:extLst>
          </p:cNvPr>
          <p:cNvSpPr>
            <a:spLocks noGrp="1"/>
          </p:cNvSpPr>
          <p:nvPr>
            <p:ph type="body" sz="quarter" idx="14"/>
          </p:nvPr>
        </p:nvSpPr>
        <p:spPr>
          <a:xfrm>
            <a:off x="2182708" y="1202292"/>
            <a:ext cx="5783970" cy="1986053"/>
          </a:xfrm>
        </p:spPr>
        <p:txBody>
          <a:bodyPr vert="horz" lIns="0" tIns="0" rIns="0" bIns="0" numCol="1" rtlCol="0" anchor="t">
            <a:noAutofit/>
          </a:bodyPr>
          <a:lstStyle/>
          <a:p>
            <a:pPr marL="0" indent="0">
              <a:buNone/>
            </a:pPr>
            <a:endParaRPr lang="en-US" sz="1650">
              <a:solidFill>
                <a:srgbClr val="000000"/>
              </a:solidFill>
              <a:latin typeface="Franklin Gothic Medium" panose="020B0603020102020204" pitchFamily="34" charset="0"/>
            </a:endParaRPr>
          </a:p>
          <a:p>
            <a:pPr marL="0" indent="0">
              <a:buNone/>
            </a:pPr>
            <a:endParaRPr lang="en-US" sz="2800">
              <a:solidFill>
                <a:srgbClr val="000000"/>
              </a:solidFill>
              <a:latin typeface="Franklin Gothic Medium"/>
            </a:endParaRPr>
          </a:p>
          <a:p>
            <a:pPr marL="0" indent="0">
              <a:buNone/>
            </a:pPr>
            <a:endParaRPr lang="en-US" sz="3000">
              <a:solidFill>
                <a:srgbClr val="000000"/>
              </a:solidFill>
              <a:latin typeface="Franklin Gothic Medium"/>
            </a:endParaRPr>
          </a:p>
        </p:txBody>
      </p:sp>
      <p:sp>
        <p:nvSpPr>
          <p:cNvPr id="8" name="Title 1">
            <a:extLst>
              <a:ext uri="{FF2B5EF4-FFF2-40B4-BE49-F238E27FC236}">
                <a16:creationId xmlns:a16="http://schemas.microsoft.com/office/drawing/2014/main" id="{C399F789-C69A-8B18-A014-C5B36BB68025}"/>
              </a:ext>
            </a:extLst>
          </p:cNvPr>
          <p:cNvSpPr txBox="1">
            <a:spLocks/>
          </p:cNvSpPr>
          <p:nvPr/>
        </p:nvSpPr>
        <p:spPr bwMode="blackWhite">
          <a:xfrm>
            <a:off x="1043553" y="318527"/>
            <a:ext cx="9234309" cy="512448"/>
          </a:xfrm>
          <a:prstGeom prst="rect">
            <a:avLst/>
          </a:prstGeom>
          <a:noFill/>
          <a:ln w="38100">
            <a:noFill/>
          </a:ln>
        </p:spPr>
        <p:txBody>
          <a:bodyPr wrap="square" lIns="0" tIns="0" rIns="0" bIns="0" anchor="t" anchorCtr="0">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r>
              <a:rPr lang="en-US">
                <a:solidFill>
                  <a:srgbClr val="C9B991"/>
                </a:solidFill>
                <a:latin typeface="Franklin Gothic Medium" panose="020B0603020102020204" pitchFamily="34" charset="0"/>
              </a:rPr>
              <a:t>Know Your Audience: How Alumni Find Events </a:t>
            </a:r>
            <a:endParaRPr lang="en-US">
              <a:solidFill>
                <a:srgbClr val="FF0000"/>
              </a:solidFill>
              <a:latin typeface="Franklin Gothic Medium" panose="020B0603020102020204" pitchFamily="34" charset="0"/>
            </a:endParaRPr>
          </a:p>
        </p:txBody>
      </p:sp>
      <p:pic>
        <p:nvPicPr>
          <p:cNvPr id="2" name="Picture 1">
            <a:extLst>
              <a:ext uri="{FF2B5EF4-FFF2-40B4-BE49-F238E27FC236}">
                <a16:creationId xmlns:a16="http://schemas.microsoft.com/office/drawing/2014/main" id="{83E3C729-ECBB-5D92-8D80-4BAC87E8B789}"/>
              </a:ext>
            </a:extLst>
          </p:cNvPr>
          <p:cNvPicPr>
            <a:picLocks noChangeAspect="1"/>
          </p:cNvPicPr>
          <p:nvPr/>
        </p:nvPicPr>
        <p:blipFill>
          <a:blip r:embed="rId3"/>
          <a:stretch>
            <a:fillRect/>
          </a:stretch>
        </p:blipFill>
        <p:spPr>
          <a:xfrm>
            <a:off x="1349829" y="1003289"/>
            <a:ext cx="9462949" cy="4699325"/>
          </a:xfrm>
          <a:prstGeom prst="rect">
            <a:avLst/>
          </a:prstGeom>
        </p:spPr>
      </p:pic>
    </p:spTree>
    <p:extLst>
      <p:ext uri="{BB962C8B-B14F-4D97-AF65-F5344CB8AC3E}">
        <p14:creationId xmlns:p14="http://schemas.microsoft.com/office/powerpoint/2010/main" val="66859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4E87-EFA2-01B1-81D3-07FF156B2ABC}"/>
              </a:ext>
            </a:extLst>
          </p:cNvPr>
          <p:cNvSpPr>
            <a:spLocks noGrp="1"/>
          </p:cNvSpPr>
          <p:nvPr>
            <p:ph type="ctrTitle"/>
          </p:nvPr>
        </p:nvSpPr>
        <p:spPr>
          <a:xfrm>
            <a:off x="1043553" y="442674"/>
            <a:ext cx="9234309" cy="498598"/>
          </a:xfrm>
        </p:spPr>
        <p:txBody>
          <a:bodyPr/>
          <a:lstStyle/>
          <a:p>
            <a:r>
              <a:rPr lang="en-US"/>
              <a:t>Update: “Welcome to the Club” Emails </a:t>
            </a:r>
          </a:p>
        </p:txBody>
      </p:sp>
      <p:sp>
        <p:nvSpPr>
          <p:cNvPr id="3" name="Subtitle 2">
            <a:extLst>
              <a:ext uri="{FF2B5EF4-FFF2-40B4-BE49-F238E27FC236}">
                <a16:creationId xmlns:a16="http://schemas.microsoft.com/office/drawing/2014/main" id="{15FBE9D3-92AD-841B-9149-6AC815769151}"/>
              </a:ext>
            </a:extLst>
          </p:cNvPr>
          <p:cNvSpPr>
            <a:spLocks noGrp="1"/>
          </p:cNvSpPr>
          <p:nvPr>
            <p:ph type="subTitle" idx="1"/>
          </p:nvPr>
        </p:nvSpPr>
        <p:spPr>
          <a:xfrm>
            <a:off x="720846" y="2964372"/>
            <a:ext cx="9114860" cy="338554"/>
          </a:xfrm>
        </p:spPr>
        <p:txBody>
          <a:bodyPr/>
          <a:lstStyle/>
          <a:p>
            <a:r>
              <a:rPr lang="en-US"/>
              <a:t>PASE Collaboration</a:t>
            </a:r>
          </a:p>
        </p:txBody>
      </p:sp>
      <p:sp>
        <p:nvSpPr>
          <p:cNvPr id="4" name="Text Placeholder 3">
            <a:extLst>
              <a:ext uri="{FF2B5EF4-FFF2-40B4-BE49-F238E27FC236}">
                <a16:creationId xmlns:a16="http://schemas.microsoft.com/office/drawing/2014/main" id="{38247577-F503-C83A-AA43-AF819AEAF8EB}"/>
              </a:ext>
            </a:extLst>
          </p:cNvPr>
          <p:cNvSpPr>
            <a:spLocks noGrp="1"/>
          </p:cNvSpPr>
          <p:nvPr>
            <p:ph type="body" sz="quarter" idx="14"/>
          </p:nvPr>
        </p:nvSpPr>
        <p:spPr>
          <a:xfrm>
            <a:off x="657629" y="3429000"/>
            <a:ext cx="4620647" cy="3411537"/>
          </a:xfrm>
        </p:spPr>
        <p:txBody>
          <a:bodyPr/>
          <a:lstStyle/>
          <a:p>
            <a:r>
              <a:rPr lang="en-US" sz="2400">
                <a:latin typeface="Franklin Gothic Medium" panose="020B0603020102020204" pitchFamily="34" charset="0"/>
              </a:rPr>
              <a:t>12 Clubs provided local Community Info</a:t>
            </a:r>
          </a:p>
          <a:p>
            <a:endParaRPr lang="en-US" sz="2400">
              <a:latin typeface="Franklin Gothic Medium" panose="020B0603020102020204" pitchFamily="34" charset="0"/>
            </a:endParaRPr>
          </a:p>
          <a:p>
            <a:r>
              <a:rPr lang="en-US" sz="2400">
                <a:latin typeface="Franklin Gothic Medium" panose="020B0603020102020204" pitchFamily="34" charset="0"/>
              </a:rPr>
              <a:t>Email update: Will be sent approximately July 15</a:t>
            </a:r>
          </a:p>
          <a:p>
            <a:endParaRPr lang="en-US"/>
          </a:p>
          <a:p>
            <a:endParaRPr lang="en-US"/>
          </a:p>
          <a:p>
            <a:endParaRPr lang="en-US"/>
          </a:p>
          <a:p>
            <a:endParaRPr lang="en-US"/>
          </a:p>
          <a:p>
            <a:endParaRPr lang="en-US"/>
          </a:p>
        </p:txBody>
      </p:sp>
      <p:sp>
        <p:nvSpPr>
          <p:cNvPr id="6" name="Text Placeholder 3">
            <a:extLst>
              <a:ext uri="{FF2B5EF4-FFF2-40B4-BE49-F238E27FC236}">
                <a16:creationId xmlns:a16="http://schemas.microsoft.com/office/drawing/2014/main" id="{E419D434-E821-A251-4170-42EB64BD8937}"/>
              </a:ext>
            </a:extLst>
          </p:cNvPr>
          <p:cNvSpPr txBox="1">
            <a:spLocks/>
          </p:cNvSpPr>
          <p:nvPr/>
        </p:nvSpPr>
        <p:spPr>
          <a:xfrm>
            <a:off x="7200899" y="1994117"/>
            <a:ext cx="3964807"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b="1"/>
          </a:p>
        </p:txBody>
      </p:sp>
      <p:pic>
        <p:nvPicPr>
          <p:cNvPr id="9" name="Picture 8" descr="A screenshot of a chat&#10;&#10;AI-generated content may be incorrect.">
            <a:extLst>
              <a:ext uri="{FF2B5EF4-FFF2-40B4-BE49-F238E27FC236}">
                <a16:creationId xmlns:a16="http://schemas.microsoft.com/office/drawing/2014/main" id="{1691759C-FA0A-767B-8E19-221E8C4608B8}"/>
              </a:ext>
            </a:extLst>
          </p:cNvPr>
          <p:cNvPicPr>
            <a:picLocks noChangeAspect="1"/>
          </p:cNvPicPr>
          <p:nvPr/>
        </p:nvPicPr>
        <p:blipFill>
          <a:blip r:embed="rId2"/>
          <a:stretch>
            <a:fillRect/>
          </a:stretch>
        </p:blipFill>
        <p:spPr>
          <a:xfrm>
            <a:off x="6325279" y="962358"/>
            <a:ext cx="5250239" cy="4933284"/>
          </a:xfrm>
          <a:prstGeom prst="rect">
            <a:avLst/>
          </a:prstGeom>
        </p:spPr>
      </p:pic>
      <p:pic>
        <p:nvPicPr>
          <p:cNvPr id="11" name="Picture 10">
            <a:extLst>
              <a:ext uri="{FF2B5EF4-FFF2-40B4-BE49-F238E27FC236}">
                <a16:creationId xmlns:a16="http://schemas.microsoft.com/office/drawing/2014/main" id="{0AB1628F-4351-FBE5-2CC2-0FE8BEEA1348}"/>
              </a:ext>
            </a:extLst>
          </p:cNvPr>
          <p:cNvPicPr>
            <a:picLocks noChangeAspect="1"/>
          </p:cNvPicPr>
          <p:nvPr/>
        </p:nvPicPr>
        <p:blipFill>
          <a:blip r:embed="rId3"/>
          <a:stretch>
            <a:fillRect/>
          </a:stretch>
        </p:blipFill>
        <p:spPr>
          <a:xfrm>
            <a:off x="720846" y="1081053"/>
            <a:ext cx="5375154" cy="1743538"/>
          </a:xfrm>
          <a:prstGeom prst="rect">
            <a:avLst/>
          </a:prstGeom>
        </p:spPr>
      </p:pic>
    </p:spTree>
    <p:extLst>
      <p:ext uri="{BB962C8B-B14F-4D97-AF65-F5344CB8AC3E}">
        <p14:creationId xmlns:p14="http://schemas.microsoft.com/office/powerpoint/2010/main" val="448877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7B1BC-73D9-4EBD-FDA2-92DCAE3EE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7D971-FB8B-C406-874F-B2DBA1693594}"/>
              </a:ext>
            </a:extLst>
          </p:cNvPr>
          <p:cNvSpPr>
            <a:spLocks noGrp="1"/>
          </p:cNvSpPr>
          <p:nvPr>
            <p:ph type="ctrTitle"/>
          </p:nvPr>
        </p:nvSpPr>
        <p:spPr>
          <a:xfrm>
            <a:off x="1043553" y="442674"/>
            <a:ext cx="10400944" cy="997196"/>
          </a:xfrm>
        </p:spPr>
        <p:txBody>
          <a:bodyPr/>
          <a:lstStyle/>
          <a:p>
            <a:r>
              <a:rPr lang="en-US"/>
              <a:t>“Welcome to the Club”: Next Step Reminders  </a:t>
            </a:r>
          </a:p>
        </p:txBody>
      </p:sp>
      <p:sp>
        <p:nvSpPr>
          <p:cNvPr id="3" name="Subtitle 2">
            <a:extLst>
              <a:ext uri="{FF2B5EF4-FFF2-40B4-BE49-F238E27FC236}">
                <a16:creationId xmlns:a16="http://schemas.microsoft.com/office/drawing/2014/main" id="{69906B8D-07E2-BFEF-CA20-DA316AF7532A}"/>
              </a:ext>
            </a:extLst>
          </p:cNvPr>
          <p:cNvSpPr>
            <a:spLocks noGrp="1"/>
          </p:cNvSpPr>
          <p:nvPr>
            <p:ph type="subTitle" idx="1"/>
          </p:nvPr>
        </p:nvSpPr>
        <p:spPr>
          <a:xfrm>
            <a:off x="1340605" y="1205869"/>
            <a:ext cx="9114860" cy="338554"/>
          </a:xfrm>
        </p:spPr>
        <p:txBody>
          <a:bodyPr/>
          <a:lstStyle/>
          <a:p>
            <a:r>
              <a:rPr lang="en-US"/>
              <a:t>Resources Reminder </a:t>
            </a:r>
          </a:p>
        </p:txBody>
      </p:sp>
      <p:sp>
        <p:nvSpPr>
          <p:cNvPr id="6" name="Text Placeholder 3">
            <a:extLst>
              <a:ext uri="{FF2B5EF4-FFF2-40B4-BE49-F238E27FC236}">
                <a16:creationId xmlns:a16="http://schemas.microsoft.com/office/drawing/2014/main" id="{2BD84C84-CBBF-F7DF-9D0B-DB3B034CC87E}"/>
              </a:ext>
            </a:extLst>
          </p:cNvPr>
          <p:cNvSpPr txBox="1">
            <a:spLocks/>
          </p:cNvSpPr>
          <p:nvPr/>
        </p:nvSpPr>
        <p:spPr>
          <a:xfrm>
            <a:off x="7200899" y="1994117"/>
            <a:ext cx="3964807"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kern="1200" normalizeH="0" baseline="0">
                <a:solidFill>
                  <a:schemeClr val="bg1"/>
                </a:solidFill>
                <a:latin typeface="Acumin Pro" panose="020B0504020202020204" pitchFamily="34" charset="77"/>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en-US" b="1"/>
          </a:p>
        </p:txBody>
      </p:sp>
      <p:pic>
        <p:nvPicPr>
          <p:cNvPr id="8" name="Picture 7">
            <a:extLst>
              <a:ext uri="{FF2B5EF4-FFF2-40B4-BE49-F238E27FC236}">
                <a16:creationId xmlns:a16="http://schemas.microsoft.com/office/drawing/2014/main" id="{5B7026CF-3B05-1040-DC43-EFDC16CE4233}"/>
              </a:ext>
            </a:extLst>
          </p:cNvPr>
          <p:cNvPicPr>
            <a:picLocks noChangeAspect="1"/>
          </p:cNvPicPr>
          <p:nvPr/>
        </p:nvPicPr>
        <p:blipFill>
          <a:blip r:embed="rId2"/>
          <a:stretch>
            <a:fillRect/>
          </a:stretch>
        </p:blipFill>
        <p:spPr>
          <a:xfrm>
            <a:off x="7023099" y="1352259"/>
            <a:ext cx="3000794" cy="4153480"/>
          </a:xfrm>
          <a:prstGeom prst="rect">
            <a:avLst/>
          </a:prstGeom>
        </p:spPr>
      </p:pic>
      <p:pic>
        <p:nvPicPr>
          <p:cNvPr id="11" name="Picture 10">
            <a:extLst>
              <a:ext uri="{FF2B5EF4-FFF2-40B4-BE49-F238E27FC236}">
                <a16:creationId xmlns:a16="http://schemas.microsoft.com/office/drawing/2014/main" id="{F761CC8D-D767-2DBD-DFC1-3386C7088C5B}"/>
              </a:ext>
            </a:extLst>
          </p:cNvPr>
          <p:cNvPicPr>
            <a:picLocks noChangeAspect="1"/>
          </p:cNvPicPr>
          <p:nvPr/>
        </p:nvPicPr>
        <p:blipFill>
          <a:blip r:embed="rId3"/>
          <a:stretch>
            <a:fillRect/>
          </a:stretch>
        </p:blipFill>
        <p:spPr>
          <a:xfrm>
            <a:off x="1150105" y="1618679"/>
            <a:ext cx="4260378" cy="3620641"/>
          </a:xfrm>
          <a:prstGeom prst="rect">
            <a:avLst/>
          </a:prstGeom>
        </p:spPr>
      </p:pic>
      <p:sp>
        <p:nvSpPr>
          <p:cNvPr id="12" name="TextBox 11">
            <a:extLst>
              <a:ext uri="{FF2B5EF4-FFF2-40B4-BE49-F238E27FC236}">
                <a16:creationId xmlns:a16="http://schemas.microsoft.com/office/drawing/2014/main" id="{182DDF2F-37A4-E9C2-A41B-35FCFCF1DF20}"/>
              </a:ext>
            </a:extLst>
          </p:cNvPr>
          <p:cNvSpPr txBox="1"/>
          <p:nvPr/>
        </p:nvSpPr>
        <p:spPr>
          <a:xfrm>
            <a:off x="2349500" y="5702300"/>
            <a:ext cx="8928100" cy="923330"/>
          </a:xfrm>
          <a:prstGeom prst="rect">
            <a:avLst/>
          </a:prstGeom>
          <a:noFill/>
        </p:spPr>
        <p:txBody>
          <a:bodyPr wrap="square" rtlCol="0">
            <a:spAutoFit/>
          </a:bodyPr>
          <a:lstStyle/>
          <a:p>
            <a:r>
              <a:rPr lang="en-US"/>
              <a:t>Call to Action: As you recent graduates contact you following the “Welcome to the Club,” please leverage these resources (Shared on the May 2026) Forum Email but will be re-send on this month’s post-forum email)</a:t>
            </a:r>
          </a:p>
        </p:txBody>
      </p:sp>
    </p:spTree>
    <p:extLst>
      <p:ext uri="{BB962C8B-B14F-4D97-AF65-F5344CB8AC3E}">
        <p14:creationId xmlns:p14="http://schemas.microsoft.com/office/powerpoint/2010/main" val="643640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5AA7A-BCD9-F9B4-8732-DFCD02AFD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60C52-91BD-643A-39E4-ACA567D51DD7}"/>
              </a:ext>
            </a:extLst>
          </p:cNvPr>
          <p:cNvSpPr>
            <a:spLocks noGrp="1"/>
          </p:cNvSpPr>
          <p:nvPr>
            <p:ph type="title"/>
          </p:nvPr>
        </p:nvSpPr>
        <p:spPr>
          <a:xfrm>
            <a:off x="1023257" y="2337582"/>
            <a:ext cx="9822194" cy="739886"/>
          </a:xfrm>
        </p:spPr>
        <p:txBody>
          <a:bodyPr/>
          <a:lstStyle/>
          <a:p>
            <a:r>
              <a:rPr lang="en-US">
                <a:latin typeface="+mj-lt"/>
              </a:rPr>
              <a:t>2026 ACES (Advancing Club Engagement and Strategy)</a:t>
            </a:r>
            <a:br>
              <a:rPr lang="en-US">
                <a:latin typeface="+mj-lt"/>
              </a:rPr>
            </a:br>
            <a:br>
              <a:rPr lang="en-US">
                <a:latin typeface="+mj-lt"/>
              </a:rPr>
            </a:br>
            <a:endParaRPr lang="en-US" sz="4000">
              <a:latin typeface="+mj-lt"/>
            </a:endParaRPr>
          </a:p>
        </p:txBody>
      </p:sp>
    </p:spTree>
    <p:extLst>
      <p:ext uri="{BB962C8B-B14F-4D97-AF65-F5344CB8AC3E}">
        <p14:creationId xmlns:p14="http://schemas.microsoft.com/office/powerpoint/2010/main" val="1519121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92CCB-335E-F959-D34E-26FB8DEC35E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4D488A-F23C-302B-5E98-AAAE27048AE8}"/>
              </a:ext>
            </a:extLst>
          </p:cNvPr>
          <p:cNvSpPr txBox="1"/>
          <p:nvPr/>
        </p:nvSpPr>
        <p:spPr>
          <a:xfrm>
            <a:off x="715325" y="1028343"/>
            <a:ext cx="11092543" cy="5016758"/>
          </a:xfrm>
          <a:prstGeom prst="rect">
            <a:avLst/>
          </a:prstGeom>
          <a:noFill/>
        </p:spPr>
        <p:txBody>
          <a:bodyPr wrap="square" lIns="91440" tIns="45720" rIns="91440" bIns="45720" rtlCol="0" anchor="t">
            <a:spAutoFit/>
          </a:bodyPr>
          <a:lstStyle/>
          <a:p>
            <a:r>
              <a:rPr lang="en-US" sz="2000" b="1"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 Schedule:</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285750" indent="-285750">
              <a:buFont typeface="Arial,Sans-Serif"/>
              <a:buChar char="•"/>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Wednesday, August 5</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742950" lvl="1" indent="-285750">
              <a:buFont typeface="Courier New,monospace"/>
              <a:buChar char="o"/>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Sessions: 1:00–5:00 PM* </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742950" lvl="1" indent="-285750">
              <a:buFont typeface="Courier New,monospace"/>
              <a:buChar char="o"/>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Social Hour: 5:30–6:30 PM</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285750" indent="-285750">
              <a:buFont typeface="Arial,Sans-Serif"/>
              <a:buChar char="•"/>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Thursday, August 6</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800100" lvl="1" indent="-342900">
              <a:buFont typeface="Courier New,monospace"/>
              <a:buChar char="o"/>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Sessions: 8:30 AM–1:30 PM* </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742950" lvl="1" indent="-285750">
              <a:buFont typeface="Courier New,monospace"/>
              <a:buChar char="o"/>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Networking Session: 1:30–2:30 PM </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endPar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endParaRPr>
          </a:p>
          <a:p>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Registration:</a:t>
            </a:r>
          </a:p>
          <a:p>
            <a:pPr marL="342900" indent="-342900">
              <a:buFont typeface="Arial"/>
              <a:buChar char="•"/>
            </a:pPr>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You can register for: </a:t>
            </a:r>
          </a:p>
          <a:p>
            <a:pPr marL="342900" indent="-342900">
              <a:buFont typeface="Arial"/>
              <a:buChar char="•"/>
            </a:pPr>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In-Person (Day 1, Day 2, Both)</a:t>
            </a:r>
            <a:endParaRPr lang="en-US"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342900" indent="-342900">
              <a:buFont typeface="Arial"/>
              <a:buChar char="•"/>
            </a:pPr>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Virtual</a:t>
            </a:r>
            <a:endParaRPr lang="en-US" sz="2000" dirty="0">
              <a:solidFill>
                <a:srgbClr val="000000"/>
              </a:solidFill>
              <a:latin typeface="Franklin Gothic Medium" panose="020B0603020102020204" pitchFamily="34" charset="0"/>
            </a:endParaRPr>
          </a:p>
          <a:p>
            <a:pPr marL="342900" indent="-342900">
              <a:buFont typeface="Arial"/>
              <a:buChar char="•"/>
            </a:pPr>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Wednesday Night Social Hour</a:t>
            </a:r>
          </a:p>
          <a:p>
            <a:pPr marL="342900" indent="-342900">
              <a:buFont typeface="Arial"/>
              <a:buChar char="•"/>
            </a:pPr>
            <a:r>
              <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1:1 Meeting with Team Member</a:t>
            </a:r>
          </a:p>
          <a:p>
            <a:pPr marL="342900" indent="-342900">
              <a:buFont typeface="Arial"/>
              <a:buChar char="•"/>
            </a:pPr>
            <a:r>
              <a:rPr lang="en-US" sz="2000" b="1"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UDPATE – </a:t>
            </a:r>
            <a:r>
              <a:rPr lang="en-US" sz="2000" b="1" dirty="0">
                <a:solidFill>
                  <a:srgbClr val="DAAA00"/>
                </a:solidFill>
                <a:latin typeface="Franklin Gothic Medium" panose="020B0603020102020204" pitchFamily="34" charset="0"/>
                <a:ea typeface="Times New Roman" panose="02020603050405020304" pitchFamily="18" charset="0"/>
                <a:cs typeface="Aptos" panose="020B0004020202020204" pitchFamily="34" charset="0"/>
              </a:rPr>
              <a:t>FOR CATERING PURPOSES: </a:t>
            </a:r>
            <a:r>
              <a:rPr lang="en-US" sz="2000" b="1"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rPr>
              <a:t>Deadline to register:  Friday, July 24 </a:t>
            </a:r>
          </a:p>
          <a:p>
            <a:pPr marL="342900" indent="-342900">
              <a:buFont typeface="Arial"/>
              <a:buChar char="•"/>
            </a:pPr>
            <a:endParaRPr lang="en-US" sz="20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endParaRPr>
          </a:p>
        </p:txBody>
      </p:sp>
      <p:pic>
        <p:nvPicPr>
          <p:cNvPr id="3" name="Picture 2" descr="A qr code on a white background&#10;&#10;AI-generated content may be incorrect.">
            <a:extLst>
              <a:ext uri="{FF2B5EF4-FFF2-40B4-BE49-F238E27FC236}">
                <a16:creationId xmlns:a16="http://schemas.microsoft.com/office/drawing/2014/main" id="{143EFBC8-CB98-880D-171E-9E9465EAF0E5}"/>
              </a:ext>
            </a:extLst>
          </p:cNvPr>
          <p:cNvPicPr>
            <a:picLocks noChangeAspect="1"/>
          </p:cNvPicPr>
          <p:nvPr/>
        </p:nvPicPr>
        <p:blipFill>
          <a:blip r:embed="rId3"/>
          <a:stretch>
            <a:fillRect/>
          </a:stretch>
        </p:blipFill>
        <p:spPr>
          <a:xfrm>
            <a:off x="7928197" y="1868670"/>
            <a:ext cx="3067050" cy="3124200"/>
          </a:xfrm>
          <a:prstGeom prst="rect">
            <a:avLst/>
          </a:prstGeom>
        </p:spPr>
      </p:pic>
      <p:sp>
        <p:nvSpPr>
          <p:cNvPr id="9" name="Title 1">
            <a:extLst>
              <a:ext uri="{FF2B5EF4-FFF2-40B4-BE49-F238E27FC236}">
                <a16:creationId xmlns:a16="http://schemas.microsoft.com/office/drawing/2014/main" id="{29E618F0-AE57-8765-D3AC-D7160591EE29}"/>
              </a:ext>
            </a:extLst>
          </p:cNvPr>
          <p:cNvSpPr>
            <a:spLocks noGrp="1"/>
          </p:cNvSpPr>
          <p:nvPr>
            <p:ph type="ctrTitle"/>
          </p:nvPr>
        </p:nvSpPr>
        <p:spPr>
          <a:xfrm>
            <a:off x="1043553" y="318527"/>
            <a:ext cx="9234309" cy="512448"/>
          </a:xfrm>
        </p:spPr>
        <p:txBody>
          <a:bodyPr/>
          <a:lstStyle/>
          <a:p>
            <a:r>
              <a:rPr lang="en-US">
                <a:solidFill>
                  <a:srgbClr val="C9B991"/>
                </a:solidFill>
                <a:latin typeface="Franklin Gothic Medium" panose="020B0603020102020204" pitchFamily="34" charset="0"/>
              </a:rPr>
              <a:t>ACES Schedule  </a:t>
            </a:r>
            <a:endParaRPr lang="en-US">
              <a:solidFill>
                <a:srgbClr val="FF0000"/>
              </a:solidFill>
              <a:latin typeface="Franklin Gothic Medium" panose="020B0603020102020204" pitchFamily="34" charset="0"/>
            </a:endParaRPr>
          </a:p>
        </p:txBody>
      </p:sp>
    </p:spTree>
    <p:extLst>
      <p:ext uri="{BB962C8B-B14F-4D97-AF65-F5344CB8AC3E}">
        <p14:creationId xmlns:p14="http://schemas.microsoft.com/office/powerpoint/2010/main" val="407336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D8F7C-7C09-4CB8-1B34-87998A4259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95C5F3-C7C8-2935-DA97-968973A7869F}"/>
              </a:ext>
            </a:extLst>
          </p:cNvPr>
          <p:cNvSpPr txBox="1"/>
          <p:nvPr/>
        </p:nvSpPr>
        <p:spPr>
          <a:xfrm>
            <a:off x="832559" y="3100999"/>
            <a:ext cx="1063903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bg1"/>
                </a:solidFill>
                <a:latin typeface="Franklin Gothic Medium" panose="020B0603020102020204" pitchFamily="34" charset="0"/>
              </a:rPr>
              <a:t>Travel Support: </a:t>
            </a:r>
            <a:r>
              <a:rPr lang="en-US" sz="2400">
                <a:solidFill>
                  <a:schemeClr val="bg1"/>
                </a:solidFill>
                <a:latin typeface="Franklin Gothic Medium" panose="020B0603020102020204" pitchFamily="34" charset="0"/>
              </a:rPr>
              <a:t>Engagement funds may be used to help subsidize conference-related travel expenses, including hotel, meals, and transportation (please note: alcohol is not eligible).</a:t>
            </a:r>
            <a:endParaRPr lang="en-US" sz="2000">
              <a:solidFill>
                <a:schemeClr val="bg1"/>
              </a:solidFill>
              <a:latin typeface="Franklin Gothic Medium" panose="020B0603020102020204" pitchFamily="34" charset="0"/>
            </a:endParaRPr>
          </a:p>
          <a:p>
            <a:pPr marL="342900" indent="-342900">
              <a:buFont typeface="Arial"/>
              <a:buChar char="•"/>
            </a:pPr>
            <a:r>
              <a:rPr lang="en-US" sz="2400">
                <a:solidFill>
                  <a:schemeClr val="bg1"/>
                </a:solidFill>
                <a:latin typeface="Franklin Gothic Medium" panose="020B0603020102020204" pitchFamily="34" charset="0"/>
              </a:rPr>
              <a:t>Up to $150 per in-state traveler</a:t>
            </a:r>
          </a:p>
          <a:p>
            <a:pPr marL="342900" indent="-342900">
              <a:buFont typeface="Arial"/>
              <a:buChar char="•"/>
            </a:pPr>
            <a:r>
              <a:rPr lang="en-US" sz="2400">
                <a:solidFill>
                  <a:schemeClr val="bg1"/>
                </a:solidFill>
                <a:latin typeface="Franklin Gothic Medium" panose="020B0603020102020204" pitchFamily="34" charset="0"/>
              </a:rPr>
              <a:t>Up to $300 per out-of-state traveler</a:t>
            </a:r>
          </a:p>
          <a:p>
            <a:r>
              <a:rPr lang="en-US" sz="2400">
                <a:solidFill>
                  <a:schemeClr val="bg1"/>
                </a:solidFill>
                <a:latin typeface="Franklin Gothic Medium" panose="020B0603020102020204" pitchFamily="34" charset="0"/>
              </a:rPr>
              <a:t>Itemized receipts must be uploaded through the bank statement portal to document how funds are used.</a:t>
            </a:r>
            <a:endParaRPr lang="en-US" sz="2000" b="1">
              <a:solidFill>
                <a:schemeClr val="bg1"/>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F8D254CC-9B6B-29CA-709D-8294D8AD597C}"/>
              </a:ext>
            </a:extLst>
          </p:cNvPr>
          <p:cNvSpPr txBox="1"/>
          <p:nvPr/>
        </p:nvSpPr>
        <p:spPr>
          <a:xfrm>
            <a:off x="6413500" y="1008118"/>
            <a:ext cx="5058094"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chemeClr val="bg1"/>
                </a:solidFill>
                <a:latin typeface="Franklin Gothic Medium" panose="020B0603020102020204" pitchFamily="34" charset="0"/>
              </a:rPr>
              <a:t>🤝 1:1 Meetings* with the Alumni Clubs Team:  </a:t>
            </a:r>
            <a:endParaRPr lang="en-US" sz="2200">
              <a:latin typeface="Franklin Gothic Medium" panose="020B0603020102020204" pitchFamily="34" charset="0"/>
            </a:endParaRPr>
          </a:p>
          <a:p>
            <a:pPr marL="285750" indent="-285750">
              <a:buFont typeface="Arial,Sans-Serif"/>
              <a:buChar char="•"/>
            </a:pPr>
            <a:r>
              <a:rPr lang="en-US" sz="2200">
                <a:solidFill>
                  <a:schemeClr val="bg1"/>
                </a:solidFill>
                <a:latin typeface="Franklin Gothic Medium" panose="020B0603020102020204" pitchFamily="34" charset="0"/>
              </a:rPr>
              <a:t>Morning of August 5 </a:t>
            </a:r>
            <a:endParaRPr lang="en-US" sz="2200">
              <a:latin typeface="Franklin Gothic Medium" panose="020B0603020102020204" pitchFamily="34" charset="0"/>
            </a:endParaRPr>
          </a:p>
          <a:p>
            <a:pPr marL="285750" indent="-285750">
              <a:buFont typeface="Arial,Sans-Serif"/>
              <a:buChar char="•"/>
            </a:pPr>
            <a:r>
              <a:rPr lang="en-US" sz="2200">
                <a:solidFill>
                  <a:schemeClr val="bg1"/>
                </a:solidFill>
                <a:latin typeface="Franklin Gothic Medium" panose="020B0603020102020204" pitchFamily="34" charset="0"/>
              </a:rPr>
              <a:t>Afternoon of August 6 </a:t>
            </a:r>
            <a:endParaRPr lang="en-US" sz="2200">
              <a:latin typeface="Franklin Gothic Medium" panose="020B0603020102020204" pitchFamily="34" charset="0"/>
            </a:endParaRPr>
          </a:p>
          <a:p>
            <a:r>
              <a:rPr lang="en-US" sz="2200">
                <a:solidFill>
                  <a:schemeClr val="bg1"/>
                </a:solidFill>
                <a:latin typeface="Franklin Gothic Medium" panose="020B0603020102020204" pitchFamily="34" charset="0"/>
              </a:rPr>
              <a:t>*Virtual meetings can also be scheduled</a:t>
            </a:r>
          </a:p>
          <a:p>
            <a:pPr algn="l"/>
            <a:endParaRPr lang="en-US" sz="2000">
              <a:latin typeface="Franklin Gothic Medium" panose="020B0603020102020204" pitchFamily="34" charset="0"/>
            </a:endParaRPr>
          </a:p>
        </p:txBody>
      </p:sp>
      <p:sp>
        <p:nvSpPr>
          <p:cNvPr id="10" name="Title 1">
            <a:extLst>
              <a:ext uri="{FF2B5EF4-FFF2-40B4-BE49-F238E27FC236}">
                <a16:creationId xmlns:a16="http://schemas.microsoft.com/office/drawing/2014/main" id="{F3A3D75C-504A-1372-7234-B57B812E580B}"/>
              </a:ext>
            </a:extLst>
          </p:cNvPr>
          <p:cNvSpPr>
            <a:spLocks noGrp="1"/>
          </p:cNvSpPr>
          <p:nvPr>
            <p:ph type="ctrTitle"/>
          </p:nvPr>
        </p:nvSpPr>
        <p:spPr>
          <a:xfrm>
            <a:off x="1043553" y="318527"/>
            <a:ext cx="9234309" cy="512448"/>
          </a:xfrm>
        </p:spPr>
        <p:txBody>
          <a:bodyPr/>
          <a:lstStyle/>
          <a:p>
            <a:r>
              <a:rPr lang="en-US">
                <a:solidFill>
                  <a:srgbClr val="C9B991"/>
                </a:solidFill>
                <a:latin typeface="Franklin Gothic Medium" panose="020B0603020102020204" pitchFamily="34" charset="0"/>
              </a:rPr>
              <a:t>ACES </a:t>
            </a:r>
            <a:endParaRPr lang="en-US">
              <a:solidFill>
                <a:srgbClr val="FF0000"/>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2F11890E-D4B7-0251-076F-316FA46AA614}"/>
              </a:ext>
            </a:extLst>
          </p:cNvPr>
          <p:cNvSpPr txBox="1"/>
          <p:nvPr/>
        </p:nvSpPr>
        <p:spPr>
          <a:xfrm>
            <a:off x="720406" y="1073435"/>
            <a:ext cx="5375593" cy="1446550"/>
          </a:xfrm>
          <a:prstGeom prst="rect">
            <a:avLst/>
          </a:prstGeom>
          <a:noFill/>
        </p:spPr>
        <p:txBody>
          <a:bodyPr wrap="square">
            <a:spAutoFit/>
          </a:bodyPr>
          <a:lstStyle/>
          <a:p>
            <a:r>
              <a:rPr lang="en-US" sz="2200" b="1">
                <a:solidFill>
                  <a:schemeClr val="bg1"/>
                </a:solidFill>
                <a:latin typeface="Franklin Gothic Medium" panose="020B0603020102020204" pitchFamily="34" charset="0"/>
                <a:ea typeface="+mn-lt"/>
                <a:cs typeface="+mn-lt"/>
              </a:rPr>
              <a:t>🍽️ Included with your free Registration </a:t>
            </a:r>
            <a:endParaRPr lang="en-US" sz="2200" b="1">
              <a:solidFill>
                <a:schemeClr val="bg1"/>
              </a:solidFill>
              <a:latin typeface="Franklin Gothic Medium" panose="020B0603020102020204" pitchFamily="34" charset="0"/>
            </a:endParaRPr>
          </a:p>
          <a:p>
            <a:pPr marL="285750" indent="-285750">
              <a:buFont typeface="Arial"/>
              <a:buChar char="•"/>
            </a:pPr>
            <a:r>
              <a:rPr lang="en-US" sz="2200">
                <a:solidFill>
                  <a:schemeClr val="bg1"/>
                </a:solidFill>
                <a:latin typeface="Franklin Gothic Medium" panose="020B0603020102020204" pitchFamily="34" charset="0"/>
                <a:ea typeface="+mn-lt"/>
                <a:cs typeface="+mn-lt"/>
              </a:rPr>
              <a:t>Wednesday: Afternoon snacks </a:t>
            </a:r>
            <a:endParaRPr lang="en-US" sz="2200">
              <a:solidFill>
                <a:schemeClr val="bg1"/>
              </a:solidFill>
              <a:latin typeface="Franklin Gothic Medium" panose="020B0603020102020204" pitchFamily="34" charset="0"/>
            </a:endParaRPr>
          </a:p>
          <a:p>
            <a:pPr marL="285750" indent="-285750">
              <a:buFont typeface="Arial"/>
              <a:buChar char="•"/>
            </a:pPr>
            <a:r>
              <a:rPr lang="en-US" sz="2200">
                <a:solidFill>
                  <a:schemeClr val="bg1"/>
                </a:solidFill>
                <a:latin typeface="Franklin Gothic Medium" panose="020B0603020102020204" pitchFamily="34" charset="0"/>
                <a:ea typeface="+mn-lt"/>
                <a:cs typeface="+mn-lt"/>
              </a:rPr>
              <a:t>Social Hour: Hors d'oeuvres &amp; beverages</a:t>
            </a:r>
          </a:p>
          <a:p>
            <a:pPr marL="285750" indent="-285750">
              <a:buFont typeface="Arial"/>
              <a:buChar char="•"/>
            </a:pPr>
            <a:r>
              <a:rPr lang="en-US" sz="2200">
                <a:solidFill>
                  <a:schemeClr val="bg1"/>
                </a:solidFill>
                <a:latin typeface="Franklin Gothic Medium" panose="020B0603020102020204" pitchFamily="34" charset="0"/>
                <a:ea typeface="+mn-lt"/>
                <a:cs typeface="+mn-lt"/>
              </a:rPr>
              <a:t>Thursday: Breakfast &amp; lunch </a:t>
            </a:r>
            <a:endParaRPr lang="en-US" sz="2200">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267501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28C9B-879E-FA82-D711-D095F1440E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707A5-9508-CF81-8EBB-8598125D8FB1}"/>
              </a:ext>
            </a:extLst>
          </p:cNvPr>
          <p:cNvSpPr>
            <a:spLocks noGrp="1"/>
          </p:cNvSpPr>
          <p:nvPr>
            <p:ph type="ctrTitle"/>
          </p:nvPr>
        </p:nvSpPr>
        <p:spPr>
          <a:xfrm>
            <a:off x="1043553" y="318527"/>
            <a:ext cx="10146223" cy="498598"/>
          </a:xfrm>
        </p:spPr>
        <p:txBody>
          <a:bodyPr/>
          <a:lstStyle/>
          <a:p>
            <a:r>
              <a:rPr lang="en-US">
                <a:solidFill>
                  <a:srgbClr val="C9B991"/>
                </a:solidFill>
                <a:latin typeface="Franklin Gothic Medium" panose="020B0603020102020204" pitchFamily="34" charset="0"/>
              </a:rPr>
              <a:t>ACES Logistics </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BF2C2F33-F7D0-A45F-88EB-C7FAD847B7B6}"/>
              </a:ext>
            </a:extLst>
          </p:cNvPr>
          <p:cNvSpPr>
            <a:spLocks noGrp="1"/>
          </p:cNvSpPr>
          <p:nvPr>
            <p:ph type="body" sz="quarter" idx="14"/>
          </p:nvPr>
        </p:nvSpPr>
        <p:spPr>
          <a:xfrm>
            <a:off x="574963" y="1182585"/>
            <a:ext cx="7728858" cy="4963357"/>
          </a:xfrm>
        </p:spPr>
        <p:txBody>
          <a:bodyPr lIns="0" tIns="0" rIns="0" bIns="0" anchor="t">
            <a:normAutofit fontScale="25000" lnSpcReduction="20000"/>
          </a:bodyPr>
          <a:lstStyle/>
          <a:p>
            <a:pPr marL="0" indent="0">
              <a:buNone/>
              <a:defRPr/>
            </a:pPr>
            <a:r>
              <a:rPr lang="en-US" sz="9600" b="1" i="1" dirty="0">
                <a:solidFill>
                  <a:srgbClr val="1F1F1F"/>
                </a:solidFill>
                <a:effectLst/>
                <a:latin typeface="Franklin Gothic Medium" panose="020B0603020102020204" pitchFamily="34" charset="0"/>
              </a:rPr>
              <a:t>The Union Club Hotel at Purdue University </a:t>
            </a:r>
            <a:r>
              <a:rPr kumimoji="0" lang="en-US" sz="9600" b="1" i="0" u="none" strike="noStrike" kern="1200" cap="none" spc="0" normalizeH="0" baseline="0" noProof="0" dirty="0">
                <a:ln>
                  <a:noFill/>
                </a:ln>
                <a:solidFill>
                  <a:srgbClr val="000000"/>
                </a:solidFill>
                <a:effectLst/>
                <a:uLnTx/>
                <a:uFillTx/>
                <a:latin typeface="Franklin Gothic Medium" panose="020B0603020102020204" pitchFamily="34" charset="0"/>
              </a:rPr>
              <a:t>– </a:t>
            </a:r>
            <a:r>
              <a:rPr kumimoji="0" lang="en-US" sz="9600" b="1" i="0" u="none" strike="noStrike" kern="1200" cap="none" spc="0" normalizeH="0" baseline="0" noProof="0" dirty="0">
                <a:ln>
                  <a:noFill/>
                </a:ln>
                <a:solidFill>
                  <a:srgbClr val="DAAA00"/>
                </a:solidFill>
                <a:effectLst/>
                <a:uLnTx/>
                <a:uFillTx/>
                <a:latin typeface="Franklin Gothic Medium" panose="020B0603020102020204" pitchFamily="34" charset="0"/>
              </a:rPr>
              <a:t>Time Sensitive! </a:t>
            </a: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A discounted room rate of $199 per night is available for guests arriving on August 5, 2026, and departing on August 6, 2026. </a:t>
            </a: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lang="en-US" sz="9600" dirty="0">
              <a:solidFill>
                <a:srgbClr val="000000"/>
              </a:solidFill>
              <a:latin typeface="Franklin Gothic Medium" panose="020B0603020102020204" pitchFamily="34" charset="0"/>
              <a:ea typeface="Times New Roman" panose="02020603050405020304" pitchFamily="18" charset="0"/>
              <a:cs typeface="Aptos" panose="020B00040202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Reservations must be made through this </a:t>
            </a:r>
            <a:r>
              <a:rPr lang="en-US" sz="9600" dirty="0">
                <a:solidFill>
                  <a:srgbClr val="0070C0"/>
                </a:solidFill>
                <a:effectLst/>
                <a:latin typeface="Franklin Gothic Medium" panose="020B0603020102020204" pitchFamily="34" charset="0"/>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reservation link</a:t>
            </a: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 </a:t>
            </a: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by </a:t>
            </a:r>
            <a:r>
              <a:rPr lang="en-US" sz="9600" b="1"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July 22, 2026</a:t>
            </a: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 to receive the discounted rate.</a:t>
            </a: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r>
              <a:rPr lang="en-US" sz="9600" dirty="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A courtesy room block of five (5) rooms has been secured initially. We will work closely with the hotel to monitor demand and, if needed, explore opportunities to increase the number of rooms available within the block.</a:t>
            </a:r>
            <a:endParaRPr lang="en-US" sz="96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9600" b="1" i="0" u="none" strike="noStrike" kern="1200" cap="none" spc="0" normalizeH="0" baseline="0" noProof="0" dirty="0">
              <a:ln>
                <a:noFill/>
              </a:ln>
              <a:effectLst/>
              <a:uLnTx/>
              <a:uFillTx/>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kumimoji="0" lang="en-US" sz="9600" b="0" i="0" u="none" strike="noStrike" kern="1200" cap="none" spc="0" normalizeH="0" baseline="0" noProof="0" dirty="0">
              <a:ln>
                <a:noFill/>
              </a:ln>
              <a:solidFill>
                <a:schemeClr val="bg1"/>
              </a:solidFill>
              <a:effectLst/>
              <a:uLnTx/>
              <a:uFillTx/>
              <a:latin typeface="Franklin Gothic Medium" panose="020B0603020102020204" pitchFamily="34" charset="0"/>
              <a:ea typeface="Times New Roman" panose="02020603050405020304" pitchFamily="18" charset="0"/>
              <a:cs typeface="Aptos" panose="020B00040202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9600" b="1" dirty="0">
              <a:solidFill>
                <a:srgbClr val="000000"/>
              </a:solidFill>
              <a:latin typeface="Franklin Gothic Medium" panose="020B0603020102020204" pitchFamily="34" charset="0"/>
            </a:endParaRPr>
          </a:p>
          <a:p>
            <a:pPr lvl="2">
              <a:buClr>
                <a:srgbClr val="555960"/>
              </a:buClr>
              <a:defRPr/>
            </a:pPr>
            <a:endParaRPr lang="en-US" sz="9600" b="1" dirty="0">
              <a:solidFill>
                <a:srgbClr val="FF0000"/>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9600" b="1" i="0" u="none" strike="noStrike" kern="1200" cap="none" spc="0" normalizeH="0" baseline="0" noProof="0" dirty="0">
              <a:ln>
                <a:noFill/>
              </a:ln>
              <a:solidFill>
                <a:srgbClr val="FF0000"/>
              </a:solidFill>
              <a:effectLst/>
              <a:uLnTx/>
              <a:uFillTx/>
              <a:latin typeface="Franklin Gothic Medium" panose="020B0603020102020204" pitchFamily="34" charset="0"/>
              <a:ea typeface="+mn-ea"/>
              <a:cs typeface="+mn-cs"/>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9600" b="1" dirty="0">
              <a:solidFill>
                <a:srgbClr val="000000"/>
              </a:solidFill>
              <a:latin typeface="Franklin Gothic Medium" panose="020B0603020102020204" pitchFamily="34" charset="0"/>
            </a:endParaRPr>
          </a:p>
          <a:p>
            <a:pPr marL="228600" lvl="1" indent="0">
              <a:buNone/>
            </a:pPr>
            <a:r>
              <a:rPr lang="en-US" sz="9600" b="1" dirty="0">
                <a:solidFill>
                  <a:schemeClr val="bg1"/>
                </a:solidFill>
                <a:latin typeface="Franklin Gothic Medium" panose="020B0603020102020204" pitchFamily="34" charset="0"/>
              </a:rPr>
              <a:t>						</a:t>
            </a:r>
          </a:p>
          <a:p>
            <a:endParaRPr lang="en-US" b="1" dirty="0"/>
          </a:p>
        </p:txBody>
      </p:sp>
      <p:pic>
        <p:nvPicPr>
          <p:cNvPr id="7" name="Picture 6">
            <a:extLst>
              <a:ext uri="{FF2B5EF4-FFF2-40B4-BE49-F238E27FC236}">
                <a16:creationId xmlns:a16="http://schemas.microsoft.com/office/drawing/2014/main" id="{DC12AC13-FB1F-CE62-FAF0-31656532CB7B}"/>
              </a:ext>
            </a:extLst>
          </p:cNvPr>
          <p:cNvPicPr>
            <a:picLocks noChangeAspect="1"/>
          </p:cNvPicPr>
          <p:nvPr/>
        </p:nvPicPr>
        <p:blipFill>
          <a:blip r:embed="rId4"/>
          <a:stretch>
            <a:fillRect/>
          </a:stretch>
        </p:blipFill>
        <p:spPr>
          <a:xfrm>
            <a:off x="8685612" y="1328057"/>
            <a:ext cx="3223827" cy="3178630"/>
          </a:xfrm>
          <a:prstGeom prst="rect">
            <a:avLst/>
          </a:prstGeom>
        </p:spPr>
      </p:pic>
    </p:spTree>
    <p:extLst>
      <p:ext uri="{BB962C8B-B14F-4D97-AF65-F5344CB8AC3E}">
        <p14:creationId xmlns:p14="http://schemas.microsoft.com/office/powerpoint/2010/main" val="164850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4A1BA-1BED-4296-5095-DEDD17A0B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0FE26-0C5D-8C66-D06F-184A52E40ED1}"/>
              </a:ext>
            </a:extLst>
          </p:cNvPr>
          <p:cNvSpPr>
            <a:spLocks noGrp="1"/>
          </p:cNvSpPr>
          <p:nvPr>
            <p:ph type="ctrTitle"/>
          </p:nvPr>
        </p:nvSpPr>
        <p:spPr>
          <a:xfrm>
            <a:off x="1043553" y="318527"/>
            <a:ext cx="10146223" cy="498598"/>
          </a:xfrm>
        </p:spPr>
        <p:txBody>
          <a:bodyPr/>
          <a:lstStyle/>
          <a:p>
            <a:r>
              <a:rPr lang="en-US">
                <a:solidFill>
                  <a:srgbClr val="C9B991"/>
                </a:solidFill>
                <a:latin typeface="Franklin Gothic Medium" panose="020B0603020102020204" pitchFamily="34" charset="0"/>
              </a:rPr>
              <a:t>ACES PREP </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85F8AF60-36E4-E580-E704-76E897C4D73A}"/>
              </a:ext>
            </a:extLst>
          </p:cNvPr>
          <p:cNvSpPr>
            <a:spLocks noGrp="1"/>
          </p:cNvSpPr>
          <p:nvPr>
            <p:ph type="body" sz="quarter" idx="14"/>
          </p:nvPr>
        </p:nvSpPr>
        <p:spPr>
          <a:xfrm>
            <a:off x="516482" y="743731"/>
            <a:ext cx="6138318" cy="5678312"/>
          </a:xfrm>
        </p:spPr>
        <p:txBody>
          <a:bodyPr lIns="0" tIns="0" rIns="0" bIns="0" anchor="t">
            <a:normAutofit lnSpcReduction="10000"/>
          </a:bodyPr>
          <a:lstStyle/>
          <a:p>
            <a:endParaRPr lang="en-US" sz="2200" b="1">
              <a:solidFill>
                <a:srgbClr val="FF0000"/>
              </a:solidFill>
              <a:latin typeface="Franklin Gothic Medium" panose="020B0603020102020204" pitchFamily="34" charset="0"/>
            </a:endParaRPr>
          </a:p>
          <a:p>
            <a:pPr marL="0" marR="0" lvl="0" indent="0" algn="l" defTabSz="457200" rtl="0" eaLnBrk="1" fontAlgn="auto" latinLnBrk="0" hangingPunct="1">
              <a:lnSpc>
                <a:spcPct val="100000"/>
              </a:lnSpc>
              <a:spcBef>
                <a:spcPts val="0"/>
              </a:spcBef>
              <a:spcAft>
                <a:spcPts val="0"/>
              </a:spcAft>
              <a:buClrTx/>
              <a:buSzTx/>
              <a:buNone/>
              <a:tabLst/>
              <a:defRPr/>
            </a:pPr>
            <a:r>
              <a:rPr kumimoji="0" lang="en-US" sz="2400" b="1" i="0" u="none" strike="noStrike" kern="1200" cap="none" spc="0" normalizeH="0" baseline="0" noProof="0">
                <a:ln>
                  <a:noFill/>
                </a:ln>
                <a:effectLst/>
                <a:uLnTx/>
                <a:uFillTx/>
                <a:latin typeface="Franklin Gothic Medium" panose="020B0603020102020204" pitchFamily="34" charset="0"/>
                <a:ea typeface="+mn-ea"/>
                <a:cs typeface="+mn-cs"/>
              </a:rPr>
              <a:t>These items will be sent your way here shortly with the goal of helping you be ACES ready! </a:t>
            </a:r>
          </a:p>
          <a:p>
            <a:pPr marL="0" marR="0" lvl="0" indent="0" algn="l" defTabSz="457200" rtl="0" eaLnBrk="1" fontAlgn="auto" latinLnBrk="0" hangingPunct="1">
              <a:lnSpc>
                <a:spcPct val="100000"/>
              </a:lnSpc>
              <a:spcBef>
                <a:spcPts val="0"/>
              </a:spcBef>
              <a:spcAft>
                <a:spcPts val="0"/>
              </a:spcAft>
              <a:buClrTx/>
              <a:buSzTx/>
              <a:buNone/>
              <a:tabLst/>
              <a:defRPr/>
            </a:pPr>
            <a:endParaRPr kumimoji="0" lang="en-US" sz="2400" b="1" i="0" u="none" strike="noStrike" kern="1200" cap="none" spc="0" normalizeH="0" baseline="0" noProof="0">
              <a:ln>
                <a:noFill/>
              </a:ln>
              <a:effectLst/>
              <a:uLnTx/>
              <a:uFillTx/>
              <a:latin typeface="Franklin Gothic Medium" panose="020B0603020102020204" pitchFamily="34" charset="0"/>
              <a:ea typeface="+mn-ea"/>
              <a:cs typeface="+mn-cs"/>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1" i="0" u="none" strike="noStrike" kern="1200" cap="none" spc="0" normalizeH="0" baseline="0" noProof="0">
                <a:ln>
                  <a:noFill/>
                </a:ln>
                <a:effectLst/>
                <a:uLnTx/>
                <a:uFillTx/>
                <a:latin typeface="Franklin Gothic Medium" panose="020B0603020102020204" pitchFamily="34" charset="0"/>
                <a:ea typeface="+mn-ea"/>
                <a:cs typeface="+mn-cs"/>
              </a:rPr>
              <a:t>Survey Submission Due</a:t>
            </a: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r>
              <a:rPr kumimoji="0" lang="en-US" sz="2200" b="0" i="0" u="none" strike="noStrike" kern="1200" cap="none" spc="0" normalizeH="0" baseline="0" noProof="0">
                <a:ln>
                  <a:noFill/>
                </a:ln>
                <a:solidFill>
                  <a:schemeClr val="bg1"/>
                </a:solidFill>
                <a:effectLst/>
                <a:uLnTx/>
                <a:uFillTx/>
                <a:latin typeface="Franklin Gothic Medium" panose="020B0603020102020204" pitchFamily="34" charset="0"/>
                <a:ea typeface="Times New Roman" panose="02020603050405020304" pitchFamily="18" charset="0"/>
                <a:cs typeface="Aptos" panose="020B0004020202020204" pitchFamily="34" charset="0"/>
              </a:rPr>
              <a:t>Due Thursday, July 31</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2200">
              <a:solidFill>
                <a:srgbClr val="FF0000"/>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200" b="1" i="0" u="none" strike="noStrike" kern="1200" cap="none" spc="0" normalizeH="0" baseline="0" noProof="0">
                <a:ln>
                  <a:noFill/>
                </a:ln>
                <a:effectLst/>
                <a:uLnTx/>
                <a:uFillTx/>
                <a:latin typeface="Franklin Gothic Medium" panose="020B0603020102020204" pitchFamily="34" charset="0"/>
                <a:ea typeface="+mn-ea"/>
                <a:cs typeface="+mn-cs"/>
              </a:rPr>
              <a:t>2026- 2027 Strategic Plan</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sz="2200">
                <a:latin typeface="Franklin Gothic Medium" panose="020B0603020102020204" pitchFamily="34" charset="0"/>
              </a:rPr>
              <a:t>This document serves as a guide to support your Club's growth, planning, and success throughout the year.</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3400" b="1">
              <a:solidFill>
                <a:srgbClr val="000000"/>
              </a:solidFill>
              <a:latin typeface="Franklin Gothic Medium" panose="020B0603020102020204" pitchFamily="34" charset="0"/>
            </a:endParaRPr>
          </a:p>
          <a:p>
            <a:pPr lvl="2">
              <a:buClr>
                <a:srgbClr val="555960"/>
              </a:buClr>
              <a:defRPr/>
            </a:pPr>
            <a:endParaRPr lang="en-US" sz="2000" b="1">
              <a:solidFill>
                <a:srgbClr val="FF0000"/>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2200" b="1" i="0" u="none" strike="noStrike" kern="1200" cap="none" spc="0" normalizeH="0" baseline="0" noProof="0">
              <a:ln>
                <a:noFill/>
              </a:ln>
              <a:solidFill>
                <a:srgbClr val="FF0000"/>
              </a:solidFill>
              <a:effectLst/>
              <a:uLnTx/>
              <a:uFillTx/>
              <a:latin typeface="Franklin Gothic Medium" panose="020B0603020102020204" pitchFamily="34" charset="0"/>
              <a:ea typeface="+mn-ea"/>
              <a:cs typeface="+mn-cs"/>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2100" b="1">
              <a:solidFill>
                <a:srgbClr val="000000"/>
              </a:solidFill>
              <a:latin typeface="Franklin Gothic Medium" panose="020B0603020102020204" pitchFamily="34" charset="0"/>
            </a:endParaRPr>
          </a:p>
          <a:p>
            <a:pPr marL="228600" lvl="1" indent="0">
              <a:buNone/>
            </a:pPr>
            <a:r>
              <a:rPr lang="en-US" sz="2600" b="1">
                <a:solidFill>
                  <a:schemeClr val="bg1"/>
                </a:solidFill>
                <a:latin typeface="Franklin Gothic Medium" panose="020B0603020102020204" pitchFamily="34" charset="0"/>
              </a:rPr>
              <a:t>						</a:t>
            </a:r>
          </a:p>
          <a:p>
            <a:endParaRPr lang="en-US" b="1"/>
          </a:p>
        </p:txBody>
      </p:sp>
      <p:pic>
        <p:nvPicPr>
          <p:cNvPr id="8" name="Picture 7">
            <a:extLst>
              <a:ext uri="{FF2B5EF4-FFF2-40B4-BE49-F238E27FC236}">
                <a16:creationId xmlns:a16="http://schemas.microsoft.com/office/drawing/2014/main" id="{4BC4A270-0E38-292E-6843-BBC1B5257D34}"/>
              </a:ext>
            </a:extLst>
          </p:cNvPr>
          <p:cNvPicPr>
            <a:picLocks noChangeAspect="1"/>
          </p:cNvPicPr>
          <p:nvPr/>
        </p:nvPicPr>
        <p:blipFill>
          <a:blip r:embed="rId3"/>
          <a:stretch>
            <a:fillRect/>
          </a:stretch>
        </p:blipFill>
        <p:spPr>
          <a:xfrm>
            <a:off x="7135847" y="1020930"/>
            <a:ext cx="4053929" cy="5242740"/>
          </a:xfrm>
          <a:prstGeom prst="rect">
            <a:avLst/>
          </a:prstGeom>
        </p:spPr>
      </p:pic>
    </p:spTree>
    <p:extLst>
      <p:ext uri="{BB962C8B-B14F-4D97-AF65-F5344CB8AC3E}">
        <p14:creationId xmlns:p14="http://schemas.microsoft.com/office/powerpoint/2010/main" val="30923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15AC51-BFB3-34CE-79C8-A7584A240442}"/>
              </a:ext>
            </a:extLst>
          </p:cNvPr>
          <p:cNvSpPr>
            <a:spLocks noGrp="1"/>
          </p:cNvSpPr>
          <p:nvPr>
            <p:ph type="ctrTitle"/>
          </p:nvPr>
        </p:nvSpPr>
        <p:spPr>
          <a:xfrm>
            <a:off x="1043553" y="380328"/>
            <a:ext cx="9234309" cy="512448"/>
          </a:xfrm>
        </p:spPr>
        <p:txBody>
          <a:bodyPr/>
          <a:lstStyle/>
          <a:p>
            <a:r>
              <a:rPr lang="en-US">
                <a:latin typeface="Franklin Gothic Medium" panose="020B0603020102020204" pitchFamily="34" charset="0"/>
              </a:rPr>
              <a:t>Purdue Alumni Clubs Forum</a:t>
            </a:r>
          </a:p>
        </p:txBody>
      </p:sp>
      <p:sp>
        <p:nvSpPr>
          <p:cNvPr id="6" name="Subtitle 5">
            <a:extLst>
              <a:ext uri="{FF2B5EF4-FFF2-40B4-BE49-F238E27FC236}">
                <a16:creationId xmlns:a16="http://schemas.microsoft.com/office/drawing/2014/main" id="{489DC085-3DCF-E217-7A47-5D847D0451ED}"/>
              </a:ext>
            </a:extLst>
          </p:cNvPr>
          <p:cNvSpPr>
            <a:spLocks noGrp="1"/>
          </p:cNvSpPr>
          <p:nvPr>
            <p:ph type="subTitle" idx="1"/>
          </p:nvPr>
        </p:nvSpPr>
        <p:spPr>
          <a:xfrm>
            <a:off x="1043553" y="1139064"/>
            <a:ext cx="7288495" cy="369332"/>
          </a:xfrm>
        </p:spPr>
        <p:txBody>
          <a:bodyPr/>
          <a:lstStyle/>
          <a:p>
            <a:r>
              <a:rPr lang="en-US" sz="2400">
                <a:latin typeface="Franklin Gothic Medium" panose="020B0603020102020204" pitchFamily="34" charset="0"/>
              </a:rPr>
              <a:t>Agenda</a:t>
            </a:r>
          </a:p>
        </p:txBody>
      </p:sp>
      <p:sp>
        <p:nvSpPr>
          <p:cNvPr id="8" name="Text Placeholder 7">
            <a:extLst>
              <a:ext uri="{FF2B5EF4-FFF2-40B4-BE49-F238E27FC236}">
                <a16:creationId xmlns:a16="http://schemas.microsoft.com/office/drawing/2014/main" id="{72E2FD31-F6CC-7D63-84D8-92FCB20CB108}"/>
              </a:ext>
            </a:extLst>
          </p:cNvPr>
          <p:cNvSpPr>
            <a:spLocks noGrp="1"/>
          </p:cNvSpPr>
          <p:nvPr>
            <p:ph type="body" sz="quarter" idx="14"/>
          </p:nvPr>
        </p:nvSpPr>
        <p:spPr>
          <a:xfrm>
            <a:off x="893616" y="1683336"/>
            <a:ext cx="9950597" cy="5174664"/>
          </a:xfrm>
        </p:spPr>
        <p:txBody>
          <a:bodyPr lIns="0" tIns="0" rIns="0" bIns="0" anchor="t">
            <a:normAutofit/>
          </a:bodyPr>
          <a:lstStyle/>
          <a:p>
            <a:r>
              <a:rPr lang="en-US" sz="2200" b="1">
                <a:latin typeface="Franklin Gothic Medium" panose="020B0603020102020204" pitchFamily="34" charset="0"/>
              </a:rPr>
              <a:t>University Updates</a:t>
            </a:r>
          </a:p>
          <a:p>
            <a:r>
              <a:rPr lang="en-US" sz="2200" b="1">
                <a:latin typeface="Franklin Gothic Medium"/>
              </a:rPr>
              <a:t>Purdue for Life Updates</a:t>
            </a:r>
            <a:endParaRPr lang="en-US" sz="2200" b="1">
              <a:latin typeface="Franklin Gothic Medium" panose="020B0603020102020204" pitchFamily="34" charset="0"/>
            </a:endParaRPr>
          </a:p>
          <a:p>
            <a:pPr>
              <a:defRPr/>
            </a:pPr>
            <a:r>
              <a:rPr kumimoji="0" lang="en-US" sz="2200" b="1" i="0" u="none" strike="noStrike" kern="1200" cap="none" spc="0" normalizeH="0" baseline="0" noProof="0">
                <a:ln>
                  <a:noFill/>
                </a:ln>
                <a:effectLst/>
                <a:uLnTx/>
                <a:uFillTx/>
                <a:latin typeface="Franklin Gothic Medium"/>
              </a:rPr>
              <a:t>Alumni Clubs</a:t>
            </a:r>
            <a:r>
              <a:rPr lang="en-US" sz="2200" b="1">
                <a:latin typeface="Franklin Gothic Medium"/>
              </a:rPr>
              <a:t>:</a:t>
            </a:r>
            <a:endParaRPr lang="en-US" sz="2200" b="1" i="0" u="none" strike="noStrike" kern="1200" cap="none" spc="0" normalizeH="0" baseline="0" noProof="0">
              <a:ln>
                <a:noFill/>
              </a:ln>
              <a:effectLst/>
              <a:uLnTx/>
              <a:uFillTx/>
              <a:latin typeface="Franklin Gothic Medium"/>
            </a:endParaRPr>
          </a:p>
          <a:p>
            <a:pPr marL="342900" marR="0" lvl="0" indent="-342900">
              <a:buSzPts val="1000"/>
              <a:buFont typeface="Symbol" panose="05050102010706020507" pitchFamily="18" charset="2"/>
              <a:buChar char=""/>
              <a:tabLst>
                <a:tab pos="457200" algn="l"/>
              </a:tabLst>
            </a:pPr>
            <a:r>
              <a:rPr lang="en-US" sz="2400" kern="100">
                <a:effectLst/>
                <a:latin typeface="Franklin Gothic Medium" panose="020B0603020102020204" pitchFamily="34" charset="0"/>
                <a:ea typeface="Times New Roman" panose="02020603050405020304" pitchFamily="18" charset="0"/>
                <a:cs typeface="Arial" panose="020B0604020202020204" pitchFamily="34" charset="0"/>
              </a:rPr>
              <a:t>ACES </a:t>
            </a:r>
          </a:p>
          <a:p>
            <a:pPr marL="742950" marR="0" lvl="1" indent="-285750">
              <a:spcBef>
                <a:spcPts val="0"/>
              </a:spcBef>
              <a:buSzPts val="1000"/>
              <a:buFont typeface="Courier New" panose="02070309020205020404" pitchFamily="49" charset="0"/>
              <a:buChar char="o"/>
              <a:tabLst>
                <a:tab pos="914400" algn="l"/>
              </a:tabLst>
            </a:pPr>
            <a:r>
              <a:rPr lang="en-US" sz="2400" kern="100">
                <a:solidFill>
                  <a:schemeClr val="tx1"/>
                </a:solidFill>
                <a:effectLst/>
                <a:latin typeface="Franklin Gothic Medium" panose="020B0603020102020204" pitchFamily="34" charset="0"/>
                <a:ea typeface="Times New Roman" panose="02020603050405020304" pitchFamily="18" charset="0"/>
                <a:cs typeface="Arial" panose="020B0604020202020204" pitchFamily="34" charset="0"/>
              </a:rPr>
              <a:t>Detailed Agenda Preview </a:t>
            </a:r>
          </a:p>
          <a:p>
            <a:pPr marL="742950" marR="0" lvl="1" indent="-285750">
              <a:spcBef>
                <a:spcPts val="0"/>
              </a:spcBef>
              <a:buSzPts val="1000"/>
              <a:buFont typeface="Courier New" panose="02070309020205020404" pitchFamily="49" charset="0"/>
              <a:buChar char="o"/>
              <a:tabLst>
                <a:tab pos="914400" algn="l"/>
              </a:tabLst>
            </a:pPr>
            <a:r>
              <a:rPr lang="en-US" sz="2400" kern="100">
                <a:solidFill>
                  <a:schemeClr val="tx1"/>
                </a:solidFill>
                <a:latin typeface="Franklin Gothic Medium" panose="020B0603020102020204" pitchFamily="34" charset="0"/>
                <a:ea typeface="Times New Roman" panose="02020603050405020304" pitchFamily="18" charset="0"/>
                <a:cs typeface="Arial" panose="020B0604020202020204" pitchFamily="34" charset="0"/>
              </a:rPr>
              <a:t>Logistic </a:t>
            </a:r>
            <a:endParaRPr lang="en-US" sz="2400" kern="100">
              <a:solidFill>
                <a:schemeClr val="tx1"/>
              </a:solidFill>
              <a:effectLst/>
              <a:latin typeface="Franklin Gothic Medium" panose="020B0603020102020204" pitchFamily="34" charset="0"/>
              <a:ea typeface="Times New Roman" panose="02020603050405020304" pitchFamily="18" charset="0"/>
              <a:cs typeface="Arial" panose="020B0604020202020204" pitchFamily="34" charset="0"/>
            </a:endParaRPr>
          </a:p>
          <a:p>
            <a:pPr marL="742950" lvl="1" indent="-285750">
              <a:spcBef>
                <a:spcPts val="0"/>
              </a:spcBef>
              <a:buSzPts val="1000"/>
              <a:buFont typeface="Courier New" panose="02070309020205020404" pitchFamily="49" charset="0"/>
              <a:buChar char="o"/>
              <a:tabLst>
                <a:tab pos="914400" algn="l"/>
              </a:tabLst>
            </a:pPr>
            <a:r>
              <a:rPr lang="en-US" sz="2400" kern="100">
                <a:solidFill>
                  <a:schemeClr val="tx1"/>
                </a:solidFill>
                <a:effectLst/>
                <a:latin typeface="Franklin Gothic Medium" panose="020B0603020102020204" pitchFamily="34" charset="0"/>
                <a:ea typeface="Times New Roman" panose="02020603050405020304" pitchFamily="18" charset="0"/>
                <a:cs typeface="Arial" panose="020B0604020202020204" pitchFamily="34" charset="0"/>
              </a:rPr>
              <a:t>Pre – Aces Work:  Strategic Goals</a:t>
            </a:r>
            <a:endParaRPr lang="en-US" sz="2400" kern="100">
              <a:solidFill>
                <a:schemeClr val="tx1"/>
              </a:solidFill>
              <a:effectLst/>
              <a:latin typeface="Franklin Gothic Medium" panose="020B0603020102020204" pitchFamily="34" charset="0"/>
              <a:ea typeface="Times New Roman" panose="02020603050405020304" pitchFamily="18" charset="0"/>
              <a:cs typeface="Times New Roman" panose="02020603050405020304" pitchFamily="18" charset="0"/>
            </a:endParaRPr>
          </a:p>
          <a:p>
            <a:pPr marL="342900" marR="0" lvl="0" indent="-342900">
              <a:lnSpc>
                <a:spcPct val="107000"/>
              </a:lnSpc>
              <a:buSzPts val="1000"/>
              <a:buFont typeface="Symbol" panose="05050102010706020507" pitchFamily="18" charset="2"/>
              <a:buChar char=""/>
              <a:tabLst>
                <a:tab pos="457200" algn="l"/>
              </a:tabLst>
            </a:pPr>
            <a:r>
              <a:rPr lang="en-US" sz="2400" kern="100">
                <a:effectLst/>
                <a:latin typeface="Franklin Gothic Medium" panose="020B0603020102020204" pitchFamily="34" charset="0"/>
                <a:ea typeface="Times New Roman" panose="02020603050405020304" pitchFamily="18" charset="0"/>
                <a:cs typeface="Arial" panose="020B0604020202020204" pitchFamily="34" charset="0"/>
              </a:rPr>
              <a:t>Game Watches</a:t>
            </a:r>
          </a:p>
          <a:p>
            <a:pPr marL="342900" marR="0" lvl="0" indent="-342900">
              <a:lnSpc>
                <a:spcPct val="107000"/>
              </a:lnSpc>
              <a:buSzPts val="1000"/>
              <a:buFont typeface="Symbol" panose="05050102010706020507" pitchFamily="18" charset="2"/>
              <a:buChar char=""/>
              <a:tabLst>
                <a:tab pos="457200" algn="l"/>
              </a:tabLst>
            </a:pPr>
            <a:r>
              <a:rPr lang="en-US" sz="2400" kern="100">
                <a:effectLst/>
                <a:latin typeface="Franklin Gothic Medium" panose="020B0603020102020204" pitchFamily="34" charset="0"/>
                <a:ea typeface="Times New Roman" panose="02020603050405020304" pitchFamily="18" charset="0"/>
                <a:cs typeface="Arial" panose="020B0604020202020204" pitchFamily="34" charset="0"/>
              </a:rPr>
              <a:t>Darien’s Corner - Social Media Best Practices </a:t>
            </a:r>
            <a:endParaRPr lang="en-US" sz="2400" kern="100">
              <a:effectLst/>
              <a:latin typeface="Franklin Gothic Medium" panose="020B0603020102020204" pitchFamily="34" charset="0"/>
              <a:ea typeface="Times New Roman" panose="02020603050405020304" pitchFamily="18" charset="0"/>
              <a:cs typeface="Times New Roman" panose="02020603050405020304" pitchFamily="18" charset="0"/>
            </a:endParaRPr>
          </a:p>
          <a:p>
            <a:pPr marL="342900" marR="0" lvl="0" indent="-342900">
              <a:lnSpc>
                <a:spcPct val="107000"/>
              </a:lnSpc>
              <a:buSzPts val="1000"/>
              <a:buFont typeface="Symbol" panose="05050102010706020507" pitchFamily="18" charset="2"/>
              <a:buChar char=""/>
              <a:tabLst>
                <a:tab pos="457200" algn="l"/>
              </a:tabLst>
            </a:pPr>
            <a:r>
              <a:rPr lang="en-US" sz="2400" kern="100">
                <a:effectLst/>
                <a:latin typeface="Franklin Gothic Medium" panose="020B0603020102020204" pitchFamily="34" charset="0"/>
                <a:ea typeface="Times New Roman" panose="02020603050405020304" pitchFamily="18" charset="0"/>
                <a:cs typeface="Arial" panose="020B0604020202020204" pitchFamily="34" charset="0"/>
              </a:rPr>
              <a:t>Students Send-Offs Talking points and Resources </a:t>
            </a:r>
            <a:endParaRPr lang="en-US" sz="2400" kern="100">
              <a:effectLst/>
              <a:latin typeface="Franklin Gothic Medium" panose="020B0603020102020204" pitchFamily="34" charset="0"/>
              <a:ea typeface="Times New Roman" panose="02020603050405020304" pitchFamily="18" charset="0"/>
              <a:cs typeface="Times New Roman" panose="02020603050405020304" pitchFamily="18" charset="0"/>
            </a:endParaRPr>
          </a:p>
          <a:p>
            <a:pPr marL="525780" lvl="1" indent="-342900" defTabSz="457200">
              <a:spcBef>
                <a:spcPts val="0"/>
              </a:spcBef>
              <a:buClrTx/>
              <a:defRPr/>
            </a:pPr>
            <a:endParaRPr lang="en-US" sz="2000">
              <a:solidFill>
                <a:schemeClr val="bg1"/>
              </a:solidFill>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kumimoji="0" lang="en-US" sz="2000" b="1" i="0" u="none" strike="noStrike" kern="1200" cap="none" spc="0" normalizeH="0" baseline="0" noProof="0">
              <a:ln>
                <a:noFill/>
              </a:ln>
              <a:solidFill>
                <a:srgbClr val="FF0000"/>
              </a:solidFill>
              <a:effectLst/>
              <a:uLnTx/>
              <a:uFillTx/>
              <a:latin typeface="Franklin Gothic Medium" panose="020B0603020102020204" pitchFamily="34" charset="0"/>
              <a:ea typeface="+mn-ea"/>
              <a:cs typeface="+mn-cs"/>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2200" b="1"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a:p>
            <a:pPr lvl="1"/>
            <a:endParaRPr lang="en-US"/>
          </a:p>
          <a:p>
            <a:endParaRPr lang="en-US" b="1"/>
          </a:p>
          <a:p>
            <a:endParaRPr lang="en-US" b="1"/>
          </a:p>
        </p:txBody>
      </p:sp>
      <p:pic>
        <p:nvPicPr>
          <p:cNvPr id="2" name="Picture 1">
            <a:extLst>
              <a:ext uri="{FF2B5EF4-FFF2-40B4-BE49-F238E27FC236}">
                <a16:creationId xmlns:a16="http://schemas.microsoft.com/office/drawing/2014/main" id="{709D4F9C-12E4-94DE-EB02-2E4D44279A8B}"/>
              </a:ext>
            </a:extLst>
          </p:cNvPr>
          <p:cNvPicPr>
            <a:picLocks noChangeAspect="1"/>
          </p:cNvPicPr>
          <p:nvPr/>
        </p:nvPicPr>
        <p:blipFill>
          <a:blip r:embed="rId3"/>
          <a:stretch>
            <a:fillRect/>
          </a:stretch>
        </p:blipFill>
        <p:spPr>
          <a:xfrm>
            <a:off x="8336043" y="3947507"/>
            <a:ext cx="3855958" cy="2910493"/>
          </a:xfrm>
          <a:prstGeom prst="rect">
            <a:avLst/>
          </a:prstGeom>
        </p:spPr>
      </p:pic>
    </p:spTree>
    <p:extLst>
      <p:ext uri="{BB962C8B-B14F-4D97-AF65-F5344CB8AC3E}">
        <p14:creationId xmlns:p14="http://schemas.microsoft.com/office/powerpoint/2010/main" val="193791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28C9B-879E-FA82-D711-D095F1440E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B707A5-9508-CF81-8EBB-8598125D8FB1}"/>
              </a:ext>
            </a:extLst>
          </p:cNvPr>
          <p:cNvSpPr>
            <a:spLocks noGrp="1"/>
          </p:cNvSpPr>
          <p:nvPr>
            <p:ph type="ctrTitle"/>
          </p:nvPr>
        </p:nvSpPr>
        <p:spPr>
          <a:xfrm>
            <a:off x="718088" y="251602"/>
            <a:ext cx="9234309" cy="512448"/>
          </a:xfrm>
        </p:spPr>
        <p:txBody>
          <a:bodyPr/>
          <a:lstStyle/>
          <a:p>
            <a:r>
              <a:rPr lang="en-US" sz="3600" b="1" kern="1200">
                <a:solidFill>
                  <a:srgbClr val="C9B991"/>
                </a:solidFill>
                <a:latin typeface="Franklin Gothic Medium" panose="020B0603020102020204" pitchFamily="34" charset="0"/>
                <a:cs typeface="+mj-cs"/>
              </a:rPr>
              <a:t>ACES Location</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BF2C2F33-F7D0-A45F-88EB-C7FAD847B7B6}"/>
              </a:ext>
            </a:extLst>
          </p:cNvPr>
          <p:cNvSpPr>
            <a:spLocks noGrp="1"/>
          </p:cNvSpPr>
          <p:nvPr>
            <p:ph type="body" sz="quarter" idx="14"/>
          </p:nvPr>
        </p:nvSpPr>
        <p:spPr>
          <a:xfrm>
            <a:off x="329445" y="764050"/>
            <a:ext cx="8433555" cy="5678312"/>
          </a:xfrm>
        </p:spPr>
        <p:txBody>
          <a:bodyPr lIns="0" tIns="0" rIns="0" bIns="0" anchor="t">
            <a:normAutofit fontScale="32500" lnSpcReduction="20000"/>
          </a:bodyPr>
          <a:lstStyle/>
          <a:p>
            <a:endParaRPr lang="en-US" sz="6200" b="1">
              <a:solidFill>
                <a:srgbClr val="FF0000"/>
              </a:solidFill>
              <a:latin typeface="Franklin Gothic Medium" panose="020B0603020102020204" pitchFamily="34" charset="0"/>
            </a:endParaRPr>
          </a:p>
          <a:p>
            <a:r>
              <a:rPr lang="en-US" sz="7400" b="1">
                <a:latin typeface="Franklin Gothic Medium" panose="020B0603020102020204" pitchFamily="34" charset="0"/>
              </a:rPr>
              <a:t>Dauch Alumni Center - </a:t>
            </a:r>
            <a:r>
              <a:rPr lang="en-US" sz="7400" b="0" i="1">
                <a:solidFill>
                  <a:schemeClr val="bg1"/>
                </a:solidFill>
                <a:effectLst/>
                <a:latin typeface="Franklin Gothic Medium" panose="020B0603020102020204" pitchFamily="34" charset="0"/>
              </a:rPr>
              <a:t>403 W Wood St., West Lafayett</a:t>
            </a:r>
            <a:r>
              <a:rPr lang="en-US" sz="7400" i="1">
                <a:solidFill>
                  <a:schemeClr val="bg1"/>
                </a:solidFill>
                <a:latin typeface="Franklin Gothic Medium" panose="020B0603020102020204" pitchFamily="34" charset="0"/>
              </a:rPr>
              <a:t>e, IN </a:t>
            </a:r>
          </a:p>
          <a:p>
            <a:r>
              <a:rPr lang="en-US" sz="6600">
                <a:latin typeface="Franklin Gothic Medium" panose="020B0603020102020204" pitchFamily="34" charset="0"/>
              </a:rPr>
              <a:t>The Dick and Sandy Dauch Alumni Center is a vibrant, welcoming hub that celebrates Purdue’s rich history, traditions, and global impact. Through interactive exhibits showcasing achievements in athletics, space, and innovation—along with beautiful gathering spaces and the iconic Boilermaker Special replica—the center beautifully connects visitors to the enduring spirit and proud legacy of Purdue.</a:t>
            </a:r>
            <a:endParaRPr kumimoji="0" lang="en-US" sz="6200" b="1" i="0" u="none" strike="noStrike" kern="1200" cap="none" spc="0" normalizeH="0" baseline="0" noProof="0">
              <a:ln>
                <a:noFill/>
              </a:ln>
              <a:effectLst/>
              <a:uLnTx/>
              <a:uFillTx/>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kumimoji="0" lang="en-US" sz="6200" b="1" i="0" u="none" strike="noStrike" kern="1200" cap="none" spc="0" normalizeH="0" baseline="0" noProof="0">
              <a:ln>
                <a:noFill/>
              </a:ln>
              <a:effectLst/>
              <a:uLnTx/>
              <a:uFillTx/>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7400" b="1" i="0" u="none" strike="noStrike" kern="1200" cap="none" spc="0" normalizeH="0" baseline="0" noProof="0">
                <a:ln>
                  <a:noFill/>
                </a:ln>
                <a:effectLst/>
                <a:uLnTx/>
                <a:uFillTx/>
                <a:latin typeface="Franklin Gothic Medium" panose="020B0603020102020204" pitchFamily="34" charset="0"/>
              </a:rPr>
              <a:t>Parking  - </a:t>
            </a:r>
            <a:r>
              <a:rPr kumimoji="0" lang="en-US" sz="7400" i="1" u="none" strike="noStrike" kern="1200" cap="none" spc="0" normalizeH="0" baseline="0" noProof="0">
                <a:ln>
                  <a:noFill/>
                </a:ln>
                <a:effectLst/>
                <a:uLnTx/>
                <a:uFillTx/>
                <a:latin typeface="Franklin Gothic Medium" panose="020B0603020102020204" pitchFamily="34" charset="0"/>
              </a:rPr>
              <a:t>Grant Street Parking Garage</a:t>
            </a:r>
            <a:endParaRPr lang="en-US" sz="7400" i="1">
              <a:solidFill>
                <a:schemeClr val="tx1"/>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sz="6200" b="0" i="0">
                <a:solidFill>
                  <a:srgbClr val="424242"/>
                </a:solidFill>
                <a:effectLst/>
                <a:latin typeface="Franklin Gothic Medium" panose="020B0603020102020204" pitchFamily="34" charset="0"/>
              </a:rPr>
              <a:t>Due to construction on multiple garages, we strongly encourage the  use of </a:t>
            </a:r>
            <a:r>
              <a:rPr lang="en-US" sz="6200" b="0" i="0">
                <a:solidFill>
                  <a:srgbClr val="242424"/>
                </a:solidFill>
                <a:effectLst/>
                <a:latin typeface="Franklin Gothic Medium" panose="020B0603020102020204" pitchFamily="34" charset="0"/>
              </a:rPr>
              <a:t>Grant</a:t>
            </a:r>
            <a:r>
              <a:rPr lang="en-US" sz="6200" b="0" i="0">
                <a:solidFill>
                  <a:srgbClr val="424242"/>
                </a:solidFill>
                <a:effectLst/>
                <a:latin typeface="Franklin Gothic Medium" panose="020B0603020102020204" pitchFamily="34" charset="0"/>
              </a:rPr>
              <a:t> </a:t>
            </a:r>
            <a:r>
              <a:rPr lang="en-US" sz="6200" b="0" i="0">
                <a:solidFill>
                  <a:srgbClr val="242424"/>
                </a:solidFill>
                <a:effectLst/>
                <a:latin typeface="Franklin Gothic Medium" panose="020B0603020102020204" pitchFamily="34" charset="0"/>
              </a:rPr>
              <a:t>Street</a:t>
            </a:r>
            <a:r>
              <a:rPr lang="en-US" sz="6200" b="0" i="0">
                <a:solidFill>
                  <a:srgbClr val="424242"/>
                </a:solidFill>
                <a:effectLst/>
                <a:latin typeface="Franklin Gothic Medium" panose="020B0603020102020204" pitchFamily="34" charset="0"/>
              </a:rPr>
              <a:t> Garage. </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sz="6200" b="0" i="0">
                <a:solidFill>
                  <a:srgbClr val="424242"/>
                </a:solidFill>
                <a:effectLst/>
                <a:latin typeface="Franklin Gothic Medium" panose="020B0603020102020204" pitchFamily="34" charset="0"/>
              </a:rPr>
              <a:t>The daily Parking Fee is $5</a:t>
            </a:r>
            <a:r>
              <a:rPr lang="en-US" sz="6200">
                <a:solidFill>
                  <a:srgbClr val="424242"/>
                </a:solidFill>
                <a:latin typeface="Franklin Gothic Medium" panose="020B0603020102020204" pitchFamily="34" charset="0"/>
              </a:rPr>
              <a:t>. </a:t>
            </a:r>
          </a:p>
          <a:p>
            <a:pPr lvl="1"/>
            <a:r>
              <a:rPr lang="en-US" sz="6200">
                <a:solidFill>
                  <a:schemeClr val="bg1"/>
                </a:solidFill>
                <a:latin typeface="Franklin Gothic Medium" panose="020B0603020102020204" pitchFamily="34" charset="0"/>
              </a:rPr>
              <a:t>If your club has sufficient funds in addition to the ACES-allocated travel expense amount, club leaders may pay for parking directly at the garage and seek reimbursement from the club. Itemized receipts must be uploaded through the bank statement portal to document how funds are used.</a:t>
            </a:r>
          </a:p>
          <a:p>
            <a:pPr lvl="1"/>
            <a:r>
              <a:rPr lang="en-US" sz="6200">
                <a:solidFill>
                  <a:schemeClr val="bg1"/>
                </a:solidFill>
                <a:latin typeface="Franklin Gothic Medium" panose="020B0603020102020204" pitchFamily="34" charset="0"/>
              </a:rPr>
              <a:t>If you are a guest of the Union Club Hotel, parking is </a:t>
            </a:r>
            <a:r>
              <a:rPr lang="en-US" sz="6200" b="1">
                <a:solidFill>
                  <a:schemeClr val="bg1"/>
                </a:solidFill>
                <a:latin typeface="Franklin Gothic Medium" panose="020B0603020102020204" pitchFamily="34" charset="0"/>
              </a:rPr>
              <a:t>free</a:t>
            </a:r>
            <a:r>
              <a:rPr lang="en-US" sz="6200">
                <a:solidFill>
                  <a:schemeClr val="bg1"/>
                </a:solidFill>
                <a:latin typeface="Franklin Gothic Medium" panose="020B0603020102020204" pitchFamily="34" charset="0"/>
              </a:rPr>
              <a:t> at the Grand </a:t>
            </a:r>
            <a:r>
              <a:rPr lang="en-US" sz="6200">
                <a:solidFill>
                  <a:srgbClr val="424242"/>
                </a:solidFill>
                <a:latin typeface="Franklin Gothic Medium" panose="020B0603020102020204" pitchFamily="34" charset="0"/>
              </a:rPr>
              <a:t>Street Garage. </a:t>
            </a:r>
            <a:endParaRPr lang="en-US" sz="6200" b="1">
              <a:solidFill>
                <a:srgbClr val="FF0000"/>
              </a:solidFill>
              <a:latin typeface="Franklin Gothic Medium" panose="020B0603020102020204" pitchFamily="34" charset="0"/>
            </a:endParaRPr>
          </a:p>
          <a:p>
            <a:pPr lvl="1"/>
            <a:endParaRPr lang="en-US" sz="6200">
              <a:solidFill>
                <a:schemeClr val="bg1"/>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2100" b="1">
              <a:solidFill>
                <a:srgbClr val="000000"/>
              </a:solidFill>
              <a:latin typeface="Franklin Gothic Medium" panose="020B0603020102020204" pitchFamily="34" charset="0"/>
            </a:endParaRPr>
          </a:p>
          <a:p>
            <a:pPr marL="228600" lvl="1" indent="0">
              <a:buNone/>
            </a:pPr>
            <a:r>
              <a:rPr lang="en-US" sz="2600" b="1">
                <a:solidFill>
                  <a:schemeClr val="bg1"/>
                </a:solidFill>
                <a:latin typeface="Franklin Gothic Medium" panose="020B0603020102020204" pitchFamily="34" charset="0"/>
              </a:rPr>
              <a:t>						</a:t>
            </a:r>
          </a:p>
          <a:p>
            <a:endParaRPr lang="en-US" b="1"/>
          </a:p>
        </p:txBody>
      </p:sp>
      <p:pic>
        <p:nvPicPr>
          <p:cNvPr id="9" name="Picture 8">
            <a:extLst>
              <a:ext uri="{FF2B5EF4-FFF2-40B4-BE49-F238E27FC236}">
                <a16:creationId xmlns:a16="http://schemas.microsoft.com/office/drawing/2014/main" id="{EB455553-DFF9-F021-CA74-31EBF9700A0B}"/>
              </a:ext>
            </a:extLst>
          </p:cNvPr>
          <p:cNvPicPr>
            <a:picLocks noChangeAspect="1"/>
          </p:cNvPicPr>
          <p:nvPr/>
        </p:nvPicPr>
        <p:blipFill>
          <a:blip r:embed="rId3"/>
          <a:stretch>
            <a:fillRect/>
          </a:stretch>
        </p:blipFill>
        <p:spPr>
          <a:xfrm>
            <a:off x="9010795" y="4304144"/>
            <a:ext cx="2574081" cy="1524264"/>
          </a:xfrm>
          <a:prstGeom prst="rect">
            <a:avLst/>
          </a:prstGeom>
        </p:spPr>
      </p:pic>
      <p:pic>
        <p:nvPicPr>
          <p:cNvPr id="11" name="Picture 10">
            <a:extLst>
              <a:ext uri="{FF2B5EF4-FFF2-40B4-BE49-F238E27FC236}">
                <a16:creationId xmlns:a16="http://schemas.microsoft.com/office/drawing/2014/main" id="{E2B93160-34DB-325F-32CF-CBE2AC168DD3}"/>
              </a:ext>
            </a:extLst>
          </p:cNvPr>
          <p:cNvPicPr>
            <a:picLocks noChangeAspect="1"/>
          </p:cNvPicPr>
          <p:nvPr/>
        </p:nvPicPr>
        <p:blipFill>
          <a:blip r:embed="rId4"/>
          <a:stretch>
            <a:fillRect/>
          </a:stretch>
        </p:blipFill>
        <p:spPr>
          <a:xfrm>
            <a:off x="9014030" y="1029592"/>
            <a:ext cx="2570846" cy="1524264"/>
          </a:xfrm>
          <a:prstGeom prst="rect">
            <a:avLst/>
          </a:prstGeom>
        </p:spPr>
      </p:pic>
      <p:pic>
        <p:nvPicPr>
          <p:cNvPr id="13" name="Picture 12">
            <a:extLst>
              <a:ext uri="{FF2B5EF4-FFF2-40B4-BE49-F238E27FC236}">
                <a16:creationId xmlns:a16="http://schemas.microsoft.com/office/drawing/2014/main" id="{47CA42E3-399E-3A67-0C8B-F00F9E00B190}"/>
              </a:ext>
            </a:extLst>
          </p:cNvPr>
          <p:cNvPicPr>
            <a:picLocks noChangeAspect="1"/>
          </p:cNvPicPr>
          <p:nvPr/>
        </p:nvPicPr>
        <p:blipFill>
          <a:blip r:embed="rId5"/>
          <a:stretch>
            <a:fillRect/>
          </a:stretch>
        </p:blipFill>
        <p:spPr>
          <a:xfrm>
            <a:off x="9010795" y="2666868"/>
            <a:ext cx="2574081" cy="1524264"/>
          </a:xfrm>
          <a:prstGeom prst="rect">
            <a:avLst/>
          </a:prstGeom>
        </p:spPr>
      </p:pic>
    </p:spTree>
    <p:extLst>
      <p:ext uri="{BB962C8B-B14F-4D97-AF65-F5344CB8AC3E}">
        <p14:creationId xmlns:p14="http://schemas.microsoft.com/office/powerpoint/2010/main" val="4165775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22226-611F-3B9A-DA1B-0491E99B5CEC}"/>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41A68CE3-431D-67F7-A850-108F12351D5C}"/>
              </a:ext>
            </a:extLst>
          </p:cNvPr>
          <p:cNvSpPr>
            <a:spLocks noGrp="1"/>
          </p:cNvSpPr>
          <p:nvPr>
            <p:ph type="body" sz="quarter" idx="14"/>
          </p:nvPr>
        </p:nvSpPr>
        <p:spPr>
          <a:xfrm>
            <a:off x="716981" y="1714388"/>
            <a:ext cx="5226618" cy="3828660"/>
          </a:xfrm>
        </p:spPr>
        <p:txBody>
          <a:bodyPr>
            <a:normAutofit/>
          </a:bodyPr>
          <a:lstStyle/>
          <a:p>
            <a:pPr marL="342900" marR="0" lvl="0" indent="-342900">
              <a:lnSpc>
                <a:spcPct val="115000"/>
              </a:lnSpc>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Room Opens at Noon ET</a:t>
            </a:r>
          </a:p>
          <a:p>
            <a:pPr marL="342900" marR="0" lvl="0" indent="-342900">
              <a:lnSpc>
                <a:spcPct val="115000"/>
              </a:lnSpc>
              <a:buFont typeface="Symbol" panose="05050102010706020507" pitchFamily="18" charset="2"/>
              <a:buChar char=""/>
            </a:pPr>
            <a:r>
              <a:rPr lang="en-US" sz="2000" kern="100" dirty="0">
                <a:latin typeface="Franklin Gothic Medium" panose="020B0603020102020204" pitchFamily="34" charset="0"/>
                <a:ea typeface="Calibri" panose="020F0502020204030204" pitchFamily="34" charset="0"/>
                <a:cs typeface="Arial" panose="020B0604020202020204" pitchFamily="34" charset="0"/>
              </a:rPr>
              <a:t>Noon </a:t>
            </a: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 1:00 Arrivals and Social Time</a:t>
            </a:r>
          </a:p>
          <a:p>
            <a:pPr marL="342900" marR="0" lvl="0" indent="-342900">
              <a:lnSpc>
                <a:spcPct val="115000"/>
              </a:lnSpc>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1:00-1:30 – Welcome, Intros, Agenda, Goals</a:t>
            </a:r>
          </a:p>
          <a:p>
            <a:pPr marL="342900" marR="0" lvl="0" indent="-342900">
              <a:lnSpc>
                <a:spcPct val="115000"/>
              </a:lnSpc>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1:30-2:20: 3 Goals &amp; Calendar of events</a:t>
            </a:r>
          </a:p>
          <a:p>
            <a:pPr marL="342900" marR="0" lvl="0" indent="-342900">
              <a:lnSpc>
                <a:spcPct val="115000"/>
              </a:lnSpc>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2:30-3:20: Student &amp; GOLD Constituents</a:t>
            </a:r>
          </a:p>
          <a:p>
            <a:pPr marL="342900" marR="0" lvl="0" indent="-342900">
              <a:lnSpc>
                <a:spcPct val="115000"/>
              </a:lnSpc>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3:30-4:20: (Jordan Exercise) </a:t>
            </a:r>
          </a:p>
          <a:p>
            <a:pPr marL="342900" marR="0" lvl="0" indent="-342900">
              <a:lnSpc>
                <a:spcPct val="115000"/>
              </a:lnSpc>
              <a:spcAft>
                <a:spcPts val="800"/>
              </a:spcAft>
              <a:buFont typeface="Symbol" panose="05050102010706020507" pitchFamily="18" charset="2"/>
              <a:buChar char=""/>
            </a:pP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4:30-4:45: 1</a:t>
            </a:r>
            <a:r>
              <a:rPr lang="en-US" sz="2000" kern="1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 day wrap-up; 2</a:t>
            </a:r>
            <a:r>
              <a:rPr lang="en-US" sz="2000" kern="100" baseline="30000" dirty="0">
                <a:effectLst/>
                <a:latin typeface="Franklin Gothic Medium" panose="020B0603020102020204" pitchFamily="34" charset="0"/>
                <a:ea typeface="Calibri" panose="020F0502020204030204" pitchFamily="34" charset="0"/>
                <a:cs typeface="Arial" panose="020B0604020202020204" pitchFamily="34" charset="0"/>
              </a:rPr>
              <a:t>nd</a:t>
            </a:r>
            <a:r>
              <a:rPr lang="en-US" sz="2000" kern="100" dirty="0">
                <a:effectLst/>
                <a:latin typeface="Franklin Gothic Medium" panose="020B0603020102020204" pitchFamily="34" charset="0"/>
                <a:ea typeface="Calibri" panose="020F0502020204030204" pitchFamily="34" charset="0"/>
                <a:cs typeface="Arial" panose="020B0604020202020204" pitchFamily="34" charset="0"/>
              </a:rPr>
              <a:t> day agenda/expectations</a:t>
            </a:r>
          </a:p>
          <a:p>
            <a:pPr marL="342900" indent="-342900">
              <a:lnSpc>
                <a:spcPct val="115000"/>
              </a:lnSpc>
              <a:spcAft>
                <a:spcPts val="800"/>
              </a:spcAft>
              <a:buFont typeface="Symbol" panose="05050102010706020507" pitchFamily="18" charset="2"/>
              <a:buChar char=""/>
            </a:pPr>
            <a:r>
              <a:rPr lang="en-US" sz="2000" dirty="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5:30–6:30 PM Social Hour</a:t>
            </a:r>
            <a:endParaRPr lang="en-US" sz="2000" dirty="0">
              <a:solidFill>
                <a:srgbClr val="FEFFFF"/>
              </a:solidFill>
              <a:latin typeface="Franklin Gothic Medium" panose="020B0603020102020204" pitchFamily="34" charset="0"/>
              <a:ea typeface="Times New Roman" panose="02020603050405020304" pitchFamily="18" charset="0"/>
              <a:cs typeface="Aptos" panose="020B0004020202020204" pitchFamily="34" charset="0"/>
            </a:endParaRPr>
          </a:p>
          <a:p>
            <a:pPr marL="342900" marR="0" lvl="0" indent="-342900">
              <a:lnSpc>
                <a:spcPct val="115000"/>
              </a:lnSpc>
              <a:spcAft>
                <a:spcPts val="800"/>
              </a:spcAft>
              <a:buFont typeface="Symbol" panose="05050102010706020507" pitchFamily="18" charset="2"/>
              <a:buChar char=""/>
            </a:pPr>
            <a:endParaRPr lang="en-US" sz="2000" kern="100" dirty="0">
              <a:effectLst/>
              <a:latin typeface="Franklin Gothic Medium" panose="020B0603020102020204" pitchFamily="34" charset="0"/>
              <a:ea typeface="Calibri" panose="020F0502020204030204" pitchFamily="34" charset="0"/>
              <a:cs typeface="Arial" panose="020B0604020202020204" pitchFamily="34" charset="0"/>
            </a:endParaRPr>
          </a:p>
          <a:p>
            <a:endParaRPr lang="en-US" sz="2000" dirty="0">
              <a:latin typeface="Franklin Gothic Medium" panose="020B0603020102020204" pitchFamily="34" charset="0"/>
            </a:endParaRPr>
          </a:p>
        </p:txBody>
      </p:sp>
      <p:sp>
        <p:nvSpPr>
          <p:cNvPr id="8" name="Title 1">
            <a:extLst>
              <a:ext uri="{FF2B5EF4-FFF2-40B4-BE49-F238E27FC236}">
                <a16:creationId xmlns:a16="http://schemas.microsoft.com/office/drawing/2014/main" id="{91E1DCEE-ED0C-C92E-D43E-4E64BE1888BA}"/>
              </a:ext>
            </a:extLst>
          </p:cNvPr>
          <p:cNvSpPr txBox="1">
            <a:spLocks/>
          </p:cNvSpPr>
          <p:nvPr/>
        </p:nvSpPr>
        <p:spPr bwMode="blackWhite">
          <a:xfrm>
            <a:off x="1217988" y="206947"/>
            <a:ext cx="9234309" cy="512448"/>
          </a:xfrm>
          <a:prstGeom prst="rect">
            <a:avLst/>
          </a:prstGeom>
          <a:noFill/>
          <a:ln w="38100">
            <a:noFill/>
          </a:ln>
        </p:spPr>
        <p:txBody>
          <a:bodyPr wrap="square" lIns="0" tIns="0" rIns="0" bIns="0" anchor="t" anchorCtr="0">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r>
              <a:rPr lang="en-US">
                <a:solidFill>
                  <a:srgbClr val="C9B991"/>
                </a:solidFill>
                <a:latin typeface="Franklin Gothic Medium" panose="020B0603020102020204" pitchFamily="34" charset="0"/>
              </a:rPr>
              <a:t>ACES Agenda</a:t>
            </a:r>
            <a:endParaRPr lang="en-US">
              <a:solidFill>
                <a:srgbClr val="FF0000"/>
              </a:solidFill>
              <a:latin typeface="Franklin Gothic Medium" panose="020B0603020102020204" pitchFamily="34" charset="0"/>
            </a:endParaRPr>
          </a:p>
        </p:txBody>
      </p:sp>
      <p:sp>
        <p:nvSpPr>
          <p:cNvPr id="3" name="Subtitle 2">
            <a:extLst>
              <a:ext uri="{FF2B5EF4-FFF2-40B4-BE49-F238E27FC236}">
                <a16:creationId xmlns:a16="http://schemas.microsoft.com/office/drawing/2014/main" id="{4CF9737F-8545-3BB5-F0B4-5E8C3587CA53}"/>
              </a:ext>
            </a:extLst>
          </p:cNvPr>
          <p:cNvSpPr>
            <a:spLocks noGrp="1"/>
          </p:cNvSpPr>
          <p:nvPr>
            <p:ph type="subTitle" idx="1"/>
          </p:nvPr>
        </p:nvSpPr>
        <p:spPr>
          <a:xfrm>
            <a:off x="716981" y="1125009"/>
            <a:ext cx="4736761" cy="304699"/>
          </a:xfrm>
        </p:spPr>
        <p:txBody>
          <a:bodyPr/>
          <a:lstStyle/>
          <a:p>
            <a:r>
              <a:rPr lang="en-US" dirty="0"/>
              <a:t>Wednesday, August 5</a:t>
            </a:r>
          </a:p>
        </p:txBody>
      </p:sp>
      <p:sp>
        <p:nvSpPr>
          <p:cNvPr id="10" name="Subtitle 2">
            <a:extLst>
              <a:ext uri="{FF2B5EF4-FFF2-40B4-BE49-F238E27FC236}">
                <a16:creationId xmlns:a16="http://schemas.microsoft.com/office/drawing/2014/main" id="{E27E24C3-540D-0F8D-A963-5A665A625654}"/>
              </a:ext>
            </a:extLst>
          </p:cNvPr>
          <p:cNvSpPr txBox="1">
            <a:spLocks/>
          </p:cNvSpPr>
          <p:nvPr/>
        </p:nvSpPr>
        <p:spPr>
          <a:xfrm>
            <a:off x="7870371" y="1079292"/>
            <a:ext cx="2840945" cy="304699"/>
          </a:xfrm>
          <a:prstGeom prst="rect">
            <a:avLst/>
          </a:prstGeom>
          <a:noFill/>
        </p:spPr>
        <p:txBody>
          <a:bodyPr vert="horz" wrap="square" lIns="0" tIns="0" rIns="0" bIns="0" rtlCol="0" anchor="t" anchorCtr="0">
            <a:spAutoFit/>
          </a:bodyPr>
          <a:lstStyle>
            <a:lvl1pPr marL="0" indent="0" algn="l" defTabSz="914400" rtl="0" eaLnBrk="1" latinLnBrk="0" hangingPunct="1">
              <a:lnSpc>
                <a:spcPct val="90000"/>
              </a:lnSpc>
              <a:spcBef>
                <a:spcPts val="1000"/>
              </a:spcBef>
              <a:buFont typeface="Wingdings" pitchFamily="2" charset="2"/>
              <a:buNone/>
              <a:defRPr sz="2200" b="1" i="0" kern="1200" baseline="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90000"/>
              </a:lnSpc>
              <a:spcBef>
                <a:spcPts val="500"/>
              </a:spcBef>
              <a:buFont typeface="Wingdings" pitchFamily="2" charset="2"/>
              <a:buNone/>
              <a:defRPr sz="1900" b="0" i="0" kern="1200" baseline="0">
                <a:solidFill>
                  <a:schemeClr val="tx1"/>
                </a:solidFill>
                <a:latin typeface="Acumin Pro" panose="020B0504020202020204" pitchFamily="34" charset="77"/>
                <a:ea typeface="+mn-ea"/>
                <a:cs typeface="+mn-cs"/>
              </a:defRPr>
            </a:lvl2pPr>
            <a:lvl3pPr marL="914400" indent="0" algn="ctr" defTabSz="914400" rtl="0" eaLnBrk="1" latinLnBrk="0" hangingPunct="1">
              <a:lnSpc>
                <a:spcPct val="90000"/>
              </a:lnSpc>
              <a:spcBef>
                <a:spcPts val="500"/>
              </a:spcBef>
              <a:buFont typeface="Wingdings" pitchFamily="2" charset="2"/>
              <a:buNone/>
              <a:defRPr sz="1800" b="0" i="0" kern="1200" baseline="0">
                <a:solidFill>
                  <a:schemeClr val="tx1"/>
                </a:solidFill>
                <a:latin typeface="Acumin Pro" panose="020B0504020202020204" pitchFamily="34" charset="77"/>
                <a:ea typeface="+mn-ea"/>
                <a:cs typeface="+mn-cs"/>
              </a:defRPr>
            </a:lvl3pPr>
            <a:lvl4pPr marL="13716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4pPr>
            <a:lvl5pPr marL="18288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1:1s with PACT </a:t>
            </a:r>
          </a:p>
        </p:txBody>
      </p:sp>
      <p:sp>
        <p:nvSpPr>
          <p:cNvPr id="11" name="TextBox 10">
            <a:extLst>
              <a:ext uri="{FF2B5EF4-FFF2-40B4-BE49-F238E27FC236}">
                <a16:creationId xmlns:a16="http://schemas.microsoft.com/office/drawing/2014/main" id="{3CB439A0-5837-4C4E-0CA2-0343E14F4AAB}"/>
              </a:ext>
            </a:extLst>
          </p:cNvPr>
          <p:cNvSpPr txBox="1"/>
          <p:nvPr/>
        </p:nvSpPr>
        <p:spPr>
          <a:xfrm>
            <a:off x="6842563" y="1383991"/>
            <a:ext cx="4896559" cy="5002780"/>
          </a:xfrm>
          <a:prstGeom prst="rect">
            <a:avLst/>
          </a:prstGeom>
          <a:noFill/>
        </p:spPr>
        <p:txBody>
          <a:bodyPr wrap="square">
            <a:spAutoFit/>
          </a:bodyPr>
          <a:lstStyle/>
          <a:p>
            <a:pPr>
              <a:lnSpc>
                <a:spcPct val="115000"/>
              </a:lnSpc>
            </a:pP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Available from 2:30pm through 5:05pm ET with 45-minute appointments.</a:t>
            </a:r>
          </a:p>
          <a:p>
            <a:pPr>
              <a:lnSpc>
                <a:spcPct val="115000"/>
              </a:lnSpc>
            </a:pPr>
            <a:endParaRPr lang="en-US" sz="2000" kern="100">
              <a:solidFill>
                <a:schemeClr val="bg1"/>
              </a:solidFill>
              <a:latin typeface="Franklin Gothic Medium" panose="020B0603020102020204" pitchFamily="34" charset="0"/>
              <a:ea typeface="Calibri" panose="020F0502020204030204" pitchFamily="34" charset="0"/>
              <a:cs typeface="Arial" panose="020B0604020202020204" pitchFamily="34" charset="0"/>
            </a:endParaRPr>
          </a:p>
          <a:p>
            <a:pPr>
              <a:lnSpc>
                <a:spcPct val="115000"/>
              </a:lnSpc>
            </a:pP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Your key topics and </a:t>
            </a:r>
            <a:r>
              <a:rPr lang="en-US" sz="2000" kern="100">
                <a:solidFill>
                  <a:schemeClr val="bg1"/>
                </a:solidFill>
                <a:latin typeface="Franklin Gothic Medium" panose="020B0603020102020204" pitchFamily="34" charset="0"/>
                <a:ea typeface="Calibri" panose="020F0502020204030204" pitchFamily="34" charset="0"/>
                <a:cs typeface="Arial" panose="020B0604020202020204" pitchFamily="34" charset="0"/>
              </a:rPr>
              <a:t>Ti</a:t>
            </a: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me availability to be submitted in the Pre-ACES Survey. We will match you with a PACT Team based on that.</a:t>
            </a:r>
          </a:p>
          <a:p>
            <a:pPr>
              <a:lnSpc>
                <a:spcPct val="115000"/>
              </a:lnSpc>
            </a:pPr>
            <a:endPar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endParaRPr>
          </a:p>
          <a:p>
            <a:pPr marR="0" lvl="0">
              <a:lnSpc>
                <a:spcPct val="115000"/>
              </a:lnSpc>
            </a:pPr>
            <a:r>
              <a:rPr lang="en-US" sz="2000" kern="100">
                <a:solidFill>
                  <a:schemeClr val="bg1"/>
                </a:solidFill>
                <a:latin typeface="Franklin Gothic Medium" panose="020B0603020102020204" pitchFamily="34" charset="0"/>
                <a:ea typeface="Calibri" panose="020F0502020204030204" pitchFamily="34" charset="0"/>
                <a:cs typeface="Arial" panose="020B0604020202020204" pitchFamily="34" charset="0"/>
              </a:rPr>
              <a:t>Schedule</a:t>
            </a:r>
          </a:p>
          <a:p>
            <a:pPr marL="342900" marR="0" lvl="0" indent="-342900">
              <a:lnSpc>
                <a:spcPct val="115000"/>
              </a:lnSpc>
              <a:buFont typeface="Symbol" panose="05050102010706020507" pitchFamily="18" charset="2"/>
              <a:buChar char=""/>
            </a:pP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2:30 PM – 3:15 PM | Appointment 1</a:t>
            </a:r>
          </a:p>
          <a:p>
            <a:pPr marL="342900" marR="0" lvl="0" indent="-342900">
              <a:lnSpc>
                <a:spcPct val="115000"/>
              </a:lnSpc>
              <a:buFont typeface="Symbol" panose="05050102010706020507" pitchFamily="18" charset="2"/>
              <a:buChar char=""/>
            </a:pP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3:25 PM – 4:10 PM | Appointment 2</a:t>
            </a:r>
          </a:p>
          <a:p>
            <a:pPr marL="342900" marR="0" lvl="0" indent="-342900">
              <a:lnSpc>
                <a:spcPct val="115000"/>
              </a:lnSpc>
              <a:buFont typeface="Symbol" panose="05050102010706020507" pitchFamily="18" charset="2"/>
              <a:buChar char=""/>
            </a:pPr>
            <a:r>
              <a:rPr lang="en-US" sz="2000" kern="10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4:20 PM – 5:05 PM | Appointment 3</a:t>
            </a:r>
          </a:p>
          <a:p>
            <a:pPr marL="342900" marR="0" lvl="0" indent="-342900">
              <a:lnSpc>
                <a:spcPct val="115000"/>
              </a:lnSpc>
              <a:buFont typeface="Symbol" panose="05050102010706020507" pitchFamily="18" charset="2"/>
              <a:buChar char=""/>
            </a:pPr>
            <a:endParaRPr lang="en-US" sz="2000" kern="100">
              <a:solidFill>
                <a:schemeClr val="bg1"/>
              </a:solidFill>
              <a:latin typeface="Franklin Gothic Medium" panose="020B0603020102020204" pitchFamily="34" charset="0"/>
              <a:ea typeface="Calibri" panose="020F0502020204030204" pitchFamily="34" charset="0"/>
              <a:cs typeface="Arial" panose="020B0604020202020204" pitchFamily="34" charset="0"/>
            </a:endParaRPr>
          </a:p>
          <a:p>
            <a:pPr marL="342900" marR="0" lvl="0" indent="-342900">
              <a:lnSpc>
                <a:spcPct val="115000"/>
              </a:lnSpc>
              <a:buFont typeface="Symbol" panose="05050102010706020507" pitchFamily="18" charset="2"/>
              <a:buChar char=""/>
            </a:pPr>
            <a:endParaRPr lang="en-US" sz="900"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Aft>
                <a:spcPts val="800"/>
              </a:spcAft>
            </a:pPr>
            <a:r>
              <a:rPr lang="en-US" sz="900" kern="100">
                <a:solidFill>
                  <a:schemeClr val="bg1"/>
                </a:solidFill>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6160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136AC-A7B3-8C89-9DED-1CCB9BF543F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8EFAF63-64E6-EB5D-CA73-588905D074CB}"/>
              </a:ext>
            </a:extLst>
          </p:cNvPr>
          <p:cNvSpPr txBox="1">
            <a:spLocks/>
          </p:cNvSpPr>
          <p:nvPr/>
        </p:nvSpPr>
        <p:spPr bwMode="blackWhite">
          <a:xfrm>
            <a:off x="1217988" y="206947"/>
            <a:ext cx="9234309" cy="512448"/>
          </a:xfrm>
          <a:prstGeom prst="rect">
            <a:avLst/>
          </a:prstGeom>
          <a:noFill/>
          <a:ln w="38100">
            <a:noFill/>
          </a:ln>
        </p:spPr>
        <p:txBody>
          <a:bodyPr wrap="square" lIns="0" tIns="0" rIns="0" bIns="0" anchor="t" anchorCtr="0">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r>
              <a:rPr lang="en-US">
                <a:solidFill>
                  <a:srgbClr val="C9B991"/>
                </a:solidFill>
                <a:latin typeface="Franklin Gothic Medium" panose="020B0603020102020204" pitchFamily="34" charset="0"/>
              </a:rPr>
              <a:t>ACES Agenda</a:t>
            </a:r>
            <a:endParaRPr lang="en-US">
              <a:solidFill>
                <a:srgbClr val="FF0000"/>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DE599A3F-3823-2588-BCFC-A5543569A01F}"/>
              </a:ext>
            </a:extLst>
          </p:cNvPr>
          <p:cNvSpPr txBox="1"/>
          <p:nvPr/>
        </p:nvSpPr>
        <p:spPr>
          <a:xfrm>
            <a:off x="633383" y="1486204"/>
            <a:ext cx="5821845" cy="3530325"/>
          </a:xfrm>
          <a:prstGeom prst="rect">
            <a:avLst/>
          </a:prstGeom>
          <a:noFill/>
        </p:spPr>
        <p:txBody>
          <a:bodyPr wrap="square">
            <a:spAutoFit/>
          </a:bodyPr>
          <a:lstStyle/>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Doors open @7:30am</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8:30-9:45: Breakfast, Social Time &amp; Recognition/Awards</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10:00-10:50:  Increasing Engagement</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11:00-11:50: Operations/Tools &amp; Resources (new templates, dashboard, new for the year)</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12:00-1:30: Lunch &amp; Speaker/Presentation – Social Media &amp; Fundraising w/ Q &amp; A session</a:t>
            </a:r>
          </a:p>
          <a:p>
            <a:pPr marL="342900" marR="0" lvl="0" indent="-342900">
              <a:lnSpc>
                <a:spcPct val="115000"/>
              </a:lnSpc>
              <a:spcAft>
                <a:spcPts val="800"/>
              </a:spcAft>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1:30-2:30: Social/Networking</a:t>
            </a:r>
            <a:endPar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p>
        </p:txBody>
      </p:sp>
      <p:sp>
        <p:nvSpPr>
          <p:cNvPr id="9" name="Subtitle 2">
            <a:extLst>
              <a:ext uri="{FF2B5EF4-FFF2-40B4-BE49-F238E27FC236}">
                <a16:creationId xmlns:a16="http://schemas.microsoft.com/office/drawing/2014/main" id="{8E393431-24E3-9427-21F2-0901D8A6C0AF}"/>
              </a:ext>
            </a:extLst>
          </p:cNvPr>
          <p:cNvSpPr txBox="1">
            <a:spLocks/>
          </p:cNvSpPr>
          <p:nvPr/>
        </p:nvSpPr>
        <p:spPr>
          <a:xfrm>
            <a:off x="782298" y="1079293"/>
            <a:ext cx="5128646" cy="304699"/>
          </a:xfrm>
          <a:prstGeom prst="rect">
            <a:avLst/>
          </a:prstGeom>
          <a:noFill/>
        </p:spPr>
        <p:txBody>
          <a:bodyPr vert="horz" wrap="square" lIns="0" tIns="0" rIns="0" bIns="0" rtlCol="0" anchor="t" anchorCtr="0">
            <a:spAutoFit/>
          </a:bodyPr>
          <a:lstStyle>
            <a:lvl1pPr marL="0" indent="0" algn="l" defTabSz="914400" rtl="0" eaLnBrk="1" latinLnBrk="0" hangingPunct="1">
              <a:lnSpc>
                <a:spcPct val="90000"/>
              </a:lnSpc>
              <a:spcBef>
                <a:spcPts val="1000"/>
              </a:spcBef>
              <a:buFont typeface="Wingdings" pitchFamily="2" charset="2"/>
              <a:buNone/>
              <a:defRPr sz="2200" b="1" i="0" kern="1200" baseline="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90000"/>
              </a:lnSpc>
              <a:spcBef>
                <a:spcPts val="500"/>
              </a:spcBef>
              <a:buFont typeface="Wingdings" pitchFamily="2" charset="2"/>
              <a:buNone/>
              <a:defRPr sz="1900" b="0" i="0" kern="1200" baseline="0">
                <a:solidFill>
                  <a:schemeClr val="tx1"/>
                </a:solidFill>
                <a:latin typeface="Acumin Pro" panose="020B0504020202020204" pitchFamily="34" charset="77"/>
                <a:ea typeface="+mn-ea"/>
                <a:cs typeface="+mn-cs"/>
              </a:defRPr>
            </a:lvl2pPr>
            <a:lvl3pPr marL="914400" indent="0" algn="ctr" defTabSz="914400" rtl="0" eaLnBrk="1" latinLnBrk="0" hangingPunct="1">
              <a:lnSpc>
                <a:spcPct val="90000"/>
              </a:lnSpc>
              <a:spcBef>
                <a:spcPts val="500"/>
              </a:spcBef>
              <a:buFont typeface="Wingdings" pitchFamily="2" charset="2"/>
              <a:buNone/>
              <a:defRPr sz="1800" b="0" i="0" kern="1200" baseline="0">
                <a:solidFill>
                  <a:schemeClr val="tx1"/>
                </a:solidFill>
                <a:latin typeface="Acumin Pro" panose="020B0504020202020204" pitchFamily="34" charset="77"/>
                <a:ea typeface="+mn-ea"/>
                <a:cs typeface="+mn-cs"/>
              </a:defRPr>
            </a:lvl3pPr>
            <a:lvl4pPr marL="13716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4pPr>
            <a:lvl5pPr marL="18288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Thursday, August 6</a:t>
            </a:r>
          </a:p>
        </p:txBody>
      </p:sp>
      <p:sp>
        <p:nvSpPr>
          <p:cNvPr id="11" name="Subtitle 2">
            <a:extLst>
              <a:ext uri="{FF2B5EF4-FFF2-40B4-BE49-F238E27FC236}">
                <a16:creationId xmlns:a16="http://schemas.microsoft.com/office/drawing/2014/main" id="{A1ADF0A6-8F15-82D6-C749-C144BCD0FABB}"/>
              </a:ext>
            </a:extLst>
          </p:cNvPr>
          <p:cNvSpPr txBox="1">
            <a:spLocks/>
          </p:cNvSpPr>
          <p:nvPr/>
        </p:nvSpPr>
        <p:spPr>
          <a:xfrm>
            <a:off x="7870371" y="1079292"/>
            <a:ext cx="2840945" cy="304699"/>
          </a:xfrm>
          <a:prstGeom prst="rect">
            <a:avLst/>
          </a:prstGeom>
          <a:noFill/>
        </p:spPr>
        <p:txBody>
          <a:bodyPr vert="horz" wrap="square" lIns="0" tIns="0" rIns="0" bIns="0" rtlCol="0" anchor="t" anchorCtr="0">
            <a:spAutoFit/>
          </a:bodyPr>
          <a:lstStyle>
            <a:lvl1pPr marL="0" indent="0" algn="l" defTabSz="914400" rtl="0" eaLnBrk="1" latinLnBrk="0" hangingPunct="1">
              <a:lnSpc>
                <a:spcPct val="90000"/>
              </a:lnSpc>
              <a:spcBef>
                <a:spcPts val="1000"/>
              </a:spcBef>
              <a:buFont typeface="Wingdings" pitchFamily="2" charset="2"/>
              <a:buNone/>
              <a:defRPr sz="2200" b="1" i="0" kern="1200" baseline="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90000"/>
              </a:lnSpc>
              <a:spcBef>
                <a:spcPts val="500"/>
              </a:spcBef>
              <a:buFont typeface="Wingdings" pitchFamily="2" charset="2"/>
              <a:buNone/>
              <a:defRPr sz="1900" b="0" i="0" kern="1200" baseline="0">
                <a:solidFill>
                  <a:schemeClr val="tx1"/>
                </a:solidFill>
                <a:latin typeface="Acumin Pro" panose="020B0504020202020204" pitchFamily="34" charset="77"/>
                <a:ea typeface="+mn-ea"/>
                <a:cs typeface="+mn-cs"/>
              </a:defRPr>
            </a:lvl2pPr>
            <a:lvl3pPr marL="914400" indent="0" algn="ctr" defTabSz="914400" rtl="0" eaLnBrk="1" latinLnBrk="0" hangingPunct="1">
              <a:lnSpc>
                <a:spcPct val="90000"/>
              </a:lnSpc>
              <a:spcBef>
                <a:spcPts val="500"/>
              </a:spcBef>
              <a:buFont typeface="Wingdings" pitchFamily="2" charset="2"/>
              <a:buNone/>
              <a:defRPr sz="1800" b="0" i="0" kern="1200" baseline="0">
                <a:solidFill>
                  <a:schemeClr val="tx1"/>
                </a:solidFill>
                <a:latin typeface="Acumin Pro" panose="020B0504020202020204" pitchFamily="34" charset="77"/>
                <a:ea typeface="+mn-ea"/>
                <a:cs typeface="+mn-cs"/>
              </a:defRPr>
            </a:lvl3pPr>
            <a:lvl4pPr marL="13716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4pPr>
            <a:lvl5pPr marL="18288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1:1s with PACT </a:t>
            </a:r>
          </a:p>
        </p:txBody>
      </p:sp>
      <p:sp>
        <p:nvSpPr>
          <p:cNvPr id="12" name="TextBox 11">
            <a:extLst>
              <a:ext uri="{FF2B5EF4-FFF2-40B4-BE49-F238E27FC236}">
                <a16:creationId xmlns:a16="http://schemas.microsoft.com/office/drawing/2014/main" id="{46AFA057-1AD1-782A-C105-4607BA30CE18}"/>
              </a:ext>
            </a:extLst>
          </p:cNvPr>
          <p:cNvSpPr txBox="1"/>
          <p:nvPr/>
        </p:nvSpPr>
        <p:spPr>
          <a:xfrm>
            <a:off x="7088612" y="1383991"/>
            <a:ext cx="4896559" cy="5002780"/>
          </a:xfrm>
          <a:prstGeom prst="rect">
            <a:avLst/>
          </a:prstGeom>
          <a:noFill/>
        </p:spPr>
        <p:txBody>
          <a:bodyPr wrap="square">
            <a:spAutoFit/>
          </a:bodyPr>
          <a:lstStyle/>
          <a:p>
            <a:pPr>
              <a:lnSpc>
                <a:spcPct val="115000"/>
              </a:lnSpc>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Available from 2:30pm through 5:05pm ET with 45-minute appointments.</a:t>
            </a:r>
          </a:p>
          <a:p>
            <a:pPr>
              <a:lnSpc>
                <a:spcPct val="115000"/>
              </a:lnSpc>
            </a:pPr>
            <a:endParaRPr lang="en-US" sz="2000" kern="100" dirty="0">
              <a:solidFill>
                <a:schemeClr val="bg1"/>
              </a:solidFill>
              <a:latin typeface="Franklin Gothic Medium" panose="020B0603020102020204" pitchFamily="34" charset="0"/>
              <a:ea typeface="Calibri" panose="020F0502020204030204" pitchFamily="34" charset="0"/>
              <a:cs typeface="Arial" panose="020B0604020202020204" pitchFamily="34" charset="0"/>
            </a:endParaRPr>
          </a:p>
          <a:p>
            <a:pPr>
              <a:lnSpc>
                <a:spcPct val="115000"/>
              </a:lnSpc>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Your key topics and </a:t>
            </a:r>
            <a:r>
              <a:rPr lang="en-US" sz="2000" kern="100" dirty="0">
                <a:solidFill>
                  <a:schemeClr val="bg1"/>
                </a:solidFill>
                <a:latin typeface="Franklin Gothic Medium" panose="020B0603020102020204" pitchFamily="34" charset="0"/>
                <a:ea typeface="Calibri" panose="020F0502020204030204" pitchFamily="34" charset="0"/>
                <a:cs typeface="Arial" panose="020B0604020202020204" pitchFamily="34" charset="0"/>
              </a:rPr>
              <a:t>Ti</a:t>
            </a: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me availability to be submitted in the Pre-ACES Survey. We will match you with a PACT Team based on that.</a:t>
            </a:r>
          </a:p>
          <a:p>
            <a:pPr>
              <a:lnSpc>
                <a:spcPct val="115000"/>
              </a:lnSpc>
            </a:pPr>
            <a:endPar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endParaRPr>
          </a:p>
          <a:p>
            <a:pPr marR="0" lvl="0">
              <a:lnSpc>
                <a:spcPct val="115000"/>
              </a:lnSpc>
            </a:pPr>
            <a:r>
              <a:rPr lang="en-US" sz="2000" kern="100" dirty="0">
                <a:solidFill>
                  <a:schemeClr val="bg1"/>
                </a:solidFill>
                <a:latin typeface="Franklin Gothic Medium" panose="020B0603020102020204" pitchFamily="34" charset="0"/>
                <a:ea typeface="Calibri" panose="020F0502020204030204" pitchFamily="34" charset="0"/>
                <a:cs typeface="Arial" panose="020B0604020202020204" pitchFamily="34" charset="0"/>
              </a:rPr>
              <a:t>Schedule</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2:30 PM – 3:15 PM | Appointment 1</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3:25 PM – 4:10 PM | Appointment 2</a:t>
            </a:r>
          </a:p>
          <a:p>
            <a:pPr marL="342900" marR="0" lvl="0" indent="-342900">
              <a:lnSpc>
                <a:spcPct val="115000"/>
              </a:lnSpc>
              <a:buFont typeface="Symbol" panose="05050102010706020507" pitchFamily="18" charset="2"/>
              <a:buChar char=""/>
            </a:pPr>
            <a:r>
              <a:rPr lang="en-US" sz="2000" kern="1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rPr>
              <a:t>4:20 PM – 5:05 PM | Appointment 3</a:t>
            </a:r>
          </a:p>
          <a:p>
            <a:pPr marL="342900" marR="0" lvl="0" indent="-342900">
              <a:lnSpc>
                <a:spcPct val="115000"/>
              </a:lnSpc>
              <a:buFont typeface="Symbol" panose="05050102010706020507" pitchFamily="18" charset="2"/>
              <a:buChar char=""/>
            </a:pPr>
            <a:endParaRPr lang="en-US" sz="2000" kern="100" dirty="0">
              <a:solidFill>
                <a:schemeClr val="bg1"/>
              </a:solidFill>
              <a:latin typeface="Franklin Gothic Medium" panose="020B0603020102020204" pitchFamily="34" charset="0"/>
              <a:ea typeface="Calibri" panose="020F0502020204030204" pitchFamily="34" charset="0"/>
              <a:cs typeface="Arial" panose="020B0604020202020204" pitchFamily="34" charset="0"/>
            </a:endParaRPr>
          </a:p>
          <a:p>
            <a:pPr marL="342900" marR="0" lvl="0" indent="-342900">
              <a:lnSpc>
                <a:spcPct val="115000"/>
              </a:lnSpc>
              <a:buFont typeface="Symbol" panose="05050102010706020507" pitchFamily="18" charset="2"/>
              <a:buChar char=""/>
            </a:pPr>
            <a:endPar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468244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2B96-5797-E567-5D7D-09037C6445D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4517B31-39F0-5AFF-4BA3-848D228CC845}"/>
              </a:ext>
            </a:extLst>
          </p:cNvPr>
          <p:cNvSpPr txBox="1">
            <a:spLocks/>
          </p:cNvSpPr>
          <p:nvPr/>
        </p:nvSpPr>
        <p:spPr bwMode="blackWhite">
          <a:xfrm>
            <a:off x="1217988" y="206947"/>
            <a:ext cx="9234309" cy="512448"/>
          </a:xfrm>
          <a:prstGeom prst="rect">
            <a:avLst/>
          </a:prstGeom>
          <a:noFill/>
          <a:ln w="38100">
            <a:noFill/>
          </a:ln>
        </p:spPr>
        <p:txBody>
          <a:bodyPr wrap="square" lIns="0" tIns="0" rIns="0" bIns="0" anchor="t" anchorCtr="0">
            <a:spAutoFit/>
          </a:bodyPr>
          <a:lstStyle>
            <a:lvl1pPr algn="l" defTabSz="914400" rtl="0" eaLnBrk="1" latinLnBrk="0" hangingPunct="1">
              <a:lnSpc>
                <a:spcPct val="90000"/>
              </a:lnSpc>
              <a:spcBef>
                <a:spcPct val="0"/>
              </a:spcBef>
              <a:buNone/>
              <a:defRPr sz="3600" b="1" i="1" kern="1200" cap="none" spc="0" baseline="0">
                <a:solidFill>
                  <a:schemeClr val="tx2"/>
                </a:solidFill>
                <a:latin typeface="Acumin Pro ExtraCondensed" panose="020B0508020202020204" pitchFamily="34" charset="77"/>
                <a:ea typeface="+mj-ea"/>
                <a:cs typeface="+mj-cs"/>
              </a:defRPr>
            </a:lvl1pPr>
          </a:lstStyle>
          <a:p>
            <a:r>
              <a:rPr lang="en-US">
                <a:solidFill>
                  <a:srgbClr val="C9B991"/>
                </a:solidFill>
                <a:latin typeface="Franklin Gothic Medium" panose="020B0603020102020204" pitchFamily="34" charset="0"/>
              </a:rPr>
              <a:t>Optional Activity </a:t>
            </a:r>
            <a:endParaRPr lang="en-US">
              <a:solidFill>
                <a:srgbClr val="FF0000"/>
              </a:solidFill>
              <a:latin typeface="Franklin Gothic Medium" panose="020B0603020102020204" pitchFamily="34" charset="0"/>
            </a:endParaRPr>
          </a:p>
        </p:txBody>
      </p:sp>
      <p:sp>
        <p:nvSpPr>
          <p:cNvPr id="6" name="TextBox 5">
            <a:extLst>
              <a:ext uri="{FF2B5EF4-FFF2-40B4-BE49-F238E27FC236}">
                <a16:creationId xmlns:a16="http://schemas.microsoft.com/office/drawing/2014/main" id="{091B1C71-5E0F-D70B-54F7-DBEEB5028FE3}"/>
              </a:ext>
            </a:extLst>
          </p:cNvPr>
          <p:cNvSpPr txBox="1"/>
          <p:nvPr/>
        </p:nvSpPr>
        <p:spPr>
          <a:xfrm>
            <a:off x="686815" y="1831540"/>
            <a:ext cx="4572001" cy="4278094"/>
          </a:xfrm>
          <a:prstGeom prst="rect">
            <a:avLst/>
          </a:prstGeom>
          <a:noFill/>
        </p:spPr>
        <p:txBody>
          <a:bodyPr wrap="square">
            <a:spAutoFit/>
          </a:bodyPr>
          <a:lstStyle/>
          <a:p>
            <a:pPr marL="0" marR="0">
              <a:buNone/>
            </a:pPr>
            <a:r>
              <a:rPr lang="en-US" sz="1800">
                <a:solidFill>
                  <a:srgbClr val="000000"/>
                </a:solidFill>
                <a:effectLst/>
                <a:latin typeface="Arial" panose="020B0604020202020204" pitchFamily="34" charset="0"/>
                <a:ea typeface="Aptos" panose="020B0004020202020204" pitchFamily="34" charset="0"/>
                <a:cs typeface="Aptos" panose="020B0004020202020204" pitchFamily="34" charset="0"/>
              </a:rPr>
              <a:t>For those interested, here’s an optiona</a:t>
            </a:r>
            <a:r>
              <a:rPr lang="en-US">
                <a:solidFill>
                  <a:srgbClr val="000000"/>
                </a:solidFill>
                <a:latin typeface="Arial" panose="020B0604020202020204" pitchFamily="34" charset="0"/>
                <a:ea typeface="Aptos" panose="020B0004020202020204" pitchFamily="34" charset="0"/>
                <a:cs typeface="Aptos" panose="020B0004020202020204" pitchFamily="34" charset="0"/>
              </a:rPr>
              <a:t>l event happening on campus. It’s one of our Team’s favorites: The Purdue Galleries </a:t>
            </a:r>
            <a:r>
              <a:rPr lang="en-US" sz="1800">
                <a:solidFill>
                  <a:srgbClr val="000000"/>
                </a:solidFill>
                <a:effectLst/>
                <a:latin typeface="Arial" panose="020B0604020202020204" pitchFamily="34" charset="0"/>
                <a:ea typeface="Aptos" panose="020B0004020202020204" pitchFamily="34" charset="0"/>
                <a:cs typeface="Aptos" panose="020B0004020202020204" pitchFamily="34" charset="0"/>
              </a:rPr>
              <a:t>annual preview event at 5:30PM on Thursday, August 6 in Rueff Galleries, Pao Hall</a:t>
            </a:r>
            <a:r>
              <a:rPr lang="en-US">
                <a:solidFill>
                  <a:srgbClr val="000000"/>
                </a:solidFill>
                <a:latin typeface="Arial" panose="020B0604020202020204" pitchFamily="34" charset="0"/>
                <a:ea typeface="Aptos" panose="020B0004020202020204" pitchFamily="34" charset="0"/>
                <a:cs typeface="Aptos" panose="020B0004020202020204" pitchFamily="34" charset="0"/>
              </a:rPr>
              <a:t> – One block away from Dauch. </a:t>
            </a:r>
            <a:endParaRPr lang="en-US" sz="200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800">
                <a:solidFill>
                  <a:srgbClr val="000000"/>
                </a:solidFill>
                <a:effectLst/>
                <a:latin typeface="Arial" panose="020B0604020202020204" pitchFamily="34" charset="0"/>
                <a:ea typeface="Aptos" panose="020B0004020202020204" pitchFamily="34" charset="0"/>
                <a:cs typeface="Aptos" panose="020B0004020202020204" pitchFamily="34" charset="0"/>
              </a:rPr>
              <a:t> </a:t>
            </a:r>
            <a:endParaRPr lang="en-US" sz="2000">
              <a:effectLst/>
              <a:latin typeface="Aptos" panose="020B0004020202020204" pitchFamily="34" charset="0"/>
              <a:ea typeface="Aptos" panose="020B0004020202020204" pitchFamily="34" charset="0"/>
              <a:cs typeface="Aptos" panose="020B0004020202020204" pitchFamily="34" charset="0"/>
            </a:endParaRPr>
          </a:p>
          <a:p>
            <a:pPr marL="0" marR="0"/>
            <a:r>
              <a:rPr lang="en-US" sz="1800">
                <a:solidFill>
                  <a:srgbClr val="000000"/>
                </a:solidFill>
                <a:effectLst/>
                <a:latin typeface="Arial" panose="020B0604020202020204" pitchFamily="34" charset="0"/>
                <a:ea typeface="Aptos" panose="020B0004020202020204" pitchFamily="34" charset="0"/>
                <a:cs typeface="Aptos" panose="020B0004020202020204" pitchFamily="34" charset="0"/>
              </a:rPr>
              <a:t>In addition to introducing the 2026-27 exhibitions and celebrating some recent achievements, they will be unveiling two new sculptures in the permanent cases outside of the Rueff Galleries.  To register: </a:t>
            </a:r>
            <a:r>
              <a:rPr lang="en-US" sz="1800">
                <a:solidFill>
                  <a:srgbClr val="0070C0"/>
                </a:solidFill>
                <a:effectLst/>
                <a:latin typeface="Arial" panose="020B06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https://purdue.ca1.qualtrics.com/jfe/form/SV_cCu59qboqHqMAfQ</a:t>
            </a:r>
            <a:endParaRPr lang="en-US" sz="1800">
              <a:solidFill>
                <a:srgbClr val="0070C0"/>
              </a:solidFill>
              <a:effectLst/>
              <a:latin typeface="Arial" panose="020B0604020202020204" pitchFamily="34" charset="0"/>
              <a:ea typeface="Aptos" panose="020B0004020202020204" pitchFamily="34" charset="0"/>
              <a:cs typeface="Aptos" panose="020B0004020202020204" pitchFamily="34" charset="0"/>
            </a:endParaRPr>
          </a:p>
          <a:p>
            <a:pPr marL="0" marR="0"/>
            <a:endParaRPr lang="en-US" sz="2000">
              <a:effectLst/>
              <a:latin typeface="Aptos" panose="020B0004020202020204" pitchFamily="34" charset="0"/>
              <a:ea typeface="Aptos" panose="020B0004020202020204" pitchFamily="34" charset="0"/>
              <a:cs typeface="Aptos" panose="020B0004020202020204" pitchFamily="34" charset="0"/>
            </a:endParaRPr>
          </a:p>
        </p:txBody>
      </p:sp>
      <p:pic>
        <p:nvPicPr>
          <p:cNvPr id="10" name="Picture 9">
            <a:extLst>
              <a:ext uri="{FF2B5EF4-FFF2-40B4-BE49-F238E27FC236}">
                <a16:creationId xmlns:a16="http://schemas.microsoft.com/office/drawing/2014/main" id="{D951E453-5F9F-EE81-5DD4-527F22DC05D5}"/>
              </a:ext>
            </a:extLst>
          </p:cNvPr>
          <p:cNvPicPr>
            <a:picLocks noChangeAspect="1"/>
          </p:cNvPicPr>
          <p:nvPr/>
        </p:nvPicPr>
        <p:blipFill>
          <a:blip r:embed="rId4"/>
          <a:stretch>
            <a:fillRect/>
          </a:stretch>
        </p:blipFill>
        <p:spPr>
          <a:xfrm>
            <a:off x="5636939" y="1068684"/>
            <a:ext cx="5618889" cy="2238687"/>
          </a:xfrm>
          <a:prstGeom prst="rect">
            <a:avLst/>
          </a:prstGeom>
        </p:spPr>
      </p:pic>
      <p:pic>
        <p:nvPicPr>
          <p:cNvPr id="14" name="Picture 13">
            <a:extLst>
              <a:ext uri="{FF2B5EF4-FFF2-40B4-BE49-F238E27FC236}">
                <a16:creationId xmlns:a16="http://schemas.microsoft.com/office/drawing/2014/main" id="{0C8425E2-D972-6EC5-D66B-9F9AD1098817}"/>
              </a:ext>
            </a:extLst>
          </p:cNvPr>
          <p:cNvPicPr>
            <a:picLocks noChangeAspect="1"/>
          </p:cNvPicPr>
          <p:nvPr/>
        </p:nvPicPr>
        <p:blipFill>
          <a:blip r:embed="rId5"/>
          <a:stretch>
            <a:fillRect/>
          </a:stretch>
        </p:blipFill>
        <p:spPr>
          <a:xfrm>
            <a:off x="7227013" y="3307371"/>
            <a:ext cx="2438740" cy="3077004"/>
          </a:xfrm>
          <a:prstGeom prst="rect">
            <a:avLst/>
          </a:prstGeom>
        </p:spPr>
      </p:pic>
      <p:sp>
        <p:nvSpPr>
          <p:cNvPr id="16" name="Subtitle 2">
            <a:extLst>
              <a:ext uri="{FF2B5EF4-FFF2-40B4-BE49-F238E27FC236}">
                <a16:creationId xmlns:a16="http://schemas.microsoft.com/office/drawing/2014/main" id="{E1D5249D-F66C-1F17-BF7A-1F7416642703}"/>
              </a:ext>
            </a:extLst>
          </p:cNvPr>
          <p:cNvSpPr txBox="1">
            <a:spLocks/>
          </p:cNvSpPr>
          <p:nvPr/>
        </p:nvSpPr>
        <p:spPr>
          <a:xfrm>
            <a:off x="806558" y="1381540"/>
            <a:ext cx="5128646" cy="304699"/>
          </a:xfrm>
          <a:prstGeom prst="rect">
            <a:avLst/>
          </a:prstGeom>
          <a:noFill/>
        </p:spPr>
        <p:txBody>
          <a:bodyPr vert="horz" wrap="square" lIns="0" tIns="0" rIns="0" bIns="0" rtlCol="0" anchor="t" anchorCtr="0">
            <a:spAutoFit/>
          </a:bodyPr>
          <a:lstStyle>
            <a:lvl1pPr marL="0" indent="0" algn="l" defTabSz="914400" rtl="0" eaLnBrk="1" latinLnBrk="0" hangingPunct="1">
              <a:lnSpc>
                <a:spcPct val="90000"/>
              </a:lnSpc>
              <a:spcBef>
                <a:spcPts val="1000"/>
              </a:spcBef>
              <a:buFont typeface="Wingdings" pitchFamily="2" charset="2"/>
              <a:buNone/>
              <a:defRPr sz="2200" b="1" i="0" kern="1200" baseline="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90000"/>
              </a:lnSpc>
              <a:spcBef>
                <a:spcPts val="500"/>
              </a:spcBef>
              <a:buFont typeface="Wingdings" pitchFamily="2" charset="2"/>
              <a:buNone/>
              <a:defRPr sz="1900" b="0" i="0" kern="1200" baseline="0">
                <a:solidFill>
                  <a:schemeClr val="tx1"/>
                </a:solidFill>
                <a:latin typeface="Acumin Pro" panose="020B0504020202020204" pitchFamily="34" charset="77"/>
                <a:ea typeface="+mn-ea"/>
                <a:cs typeface="+mn-cs"/>
              </a:defRPr>
            </a:lvl2pPr>
            <a:lvl3pPr marL="914400" indent="0" algn="ctr" defTabSz="914400" rtl="0" eaLnBrk="1" latinLnBrk="0" hangingPunct="1">
              <a:lnSpc>
                <a:spcPct val="90000"/>
              </a:lnSpc>
              <a:spcBef>
                <a:spcPts val="500"/>
              </a:spcBef>
              <a:buFont typeface="Wingdings" pitchFamily="2" charset="2"/>
              <a:buNone/>
              <a:defRPr sz="1800" b="0" i="0" kern="1200" baseline="0">
                <a:solidFill>
                  <a:schemeClr val="tx1"/>
                </a:solidFill>
                <a:latin typeface="Acumin Pro" panose="020B0504020202020204" pitchFamily="34" charset="77"/>
                <a:ea typeface="+mn-ea"/>
                <a:cs typeface="+mn-cs"/>
              </a:defRPr>
            </a:lvl3pPr>
            <a:lvl4pPr marL="13716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4pPr>
            <a:lvl5pPr marL="1828800" indent="0" algn="ctr" defTabSz="914400" rtl="0" eaLnBrk="1" latinLnBrk="0" hangingPunct="1">
              <a:lnSpc>
                <a:spcPct val="90000"/>
              </a:lnSpc>
              <a:spcBef>
                <a:spcPts val="500"/>
              </a:spcBef>
              <a:buFont typeface="Wingdings" pitchFamily="2" charset="2"/>
              <a:buNone/>
              <a:defRPr sz="1600" b="0" i="0" kern="1200" baseline="0">
                <a:solidFill>
                  <a:schemeClr val="tx1"/>
                </a:solidFill>
                <a:latin typeface="Acumin Pro" panose="020B0504020202020204"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Thursday, August 6</a:t>
            </a:r>
          </a:p>
        </p:txBody>
      </p:sp>
    </p:spTree>
    <p:extLst>
      <p:ext uri="{BB962C8B-B14F-4D97-AF65-F5344CB8AC3E}">
        <p14:creationId xmlns:p14="http://schemas.microsoft.com/office/powerpoint/2010/main" val="337992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E6ADD-D66C-D373-9289-75E4DB764C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B267C-6795-7106-D047-F22C9AABB400}"/>
              </a:ext>
            </a:extLst>
          </p:cNvPr>
          <p:cNvSpPr>
            <a:spLocks noGrp="1"/>
          </p:cNvSpPr>
          <p:nvPr>
            <p:ph type="title"/>
          </p:nvPr>
        </p:nvSpPr>
        <p:spPr>
          <a:xfrm>
            <a:off x="1023257" y="2337582"/>
            <a:ext cx="9822194" cy="739886"/>
          </a:xfrm>
        </p:spPr>
        <p:txBody>
          <a:bodyPr/>
          <a:lstStyle/>
          <a:p>
            <a:r>
              <a:rPr lang="en-US">
                <a:latin typeface="+mj-lt"/>
              </a:rPr>
              <a:t>Reminders</a:t>
            </a:r>
            <a:endParaRPr lang="en-US"/>
          </a:p>
        </p:txBody>
      </p:sp>
    </p:spTree>
    <p:extLst>
      <p:ext uri="{BB962C8B-B14F-4D97-AF65-F5344CB8AC3E}">
        <p14:creationId xmlns:p14="http://schemas.microsoft.com/office/powerpoint/2010/main" val="1665813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88319-8831-97E4-2BB4-DE80EBDF796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F457437-6A11-A90D-6EFC-29810F33F739}"/>
              </a:ext>
            </a:extLst>
          </p:cNvPr>
          <p:cNvSpPr txBox="1"/>
          <p:nvPr/>
        </p:nvSpPr>
        <p:spPr>
          <a:xfrm>
            <a:off x="1568728" y="893817"/>
            <a:ext cx="2062077" cy="369332"/>
          </a:xfrm>
          <a:prstGeom prst="rect">
            <a:avLst/>
          </a:prstGeom>
          <a:noFill/>
        </p:spPr>
        <p:txBody>
          <a:bodyPr wrap="square" lIns="91440" tIns="45720" rIns="91440" bIns="45720" rtlCol="0" anchor="t">
            <a:spAutoFit/>
          </a:bodyPr>
          <a:lstStyle/>
          <a:p>
            <a:pPr algn="ctr"/>
            <a:r>
              <a:rPr lang="en-US" b="1" i="1">
                <a:solidFill>
                  <a:schemeClr val="bg1"/>
                </a:solidFill>
                <a:latin typeface="Franklin Gothic Medium"/>
              </a:rPr>
              <a:t>July </a:t>
            </a:r>
            <a:endParaRPr lang="en-US" b="1" i="1">
              <a:solidFill>
                <a:schemeClr val="bg1"/>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64256F50-7AF3-B43D-5702-326642EB75FC}"/>
              </a:ext>
            </a:extLst>
          </p:cNvPr>
          <p:cNvSpPr txBox="1"/>
          <p:nvPr/>
        </p:nvSpPr>
        <p:spPr>
          <a:xfrm>
            <a:off x="232245" y="2266220"/>
            <a:ext cx="3262069" cy="4770537"/>
          </a:xfrm>
          <a:prstGeom prst="rect">
            <a:avLst/>
          </a:prstGeom>
          <a:noFill/>
        </p:spPr>
        <p:txBody>
          <a:bodyPr wrap="square" lIns="91440" tIns="45720" rIns="91440" bIns="45720" rtlCol="0" anchor="t">
            <a:spAutoFit/>
          </a:bodyPr>
          <a:lstStyle/>
          <a:p>
            <a:r>
              <a:rPr lang="en-US" sz="1600" kern="100">
                <a:solidFill>
                  <a:schemeClr val="bg1"/>
                </a:solidFill>
                <a:latin typeface="Franklin Gothic Medium"/>
                <a:cs typeface="Arial"/>
              </a:rPr>
              <a:t>Work on you board transitions, student send-offs, family friendly events, young alumni/GOLD networking events, hiking events, ice cream social, etc. </a:t>
            </a:r>
          </a:p>
          <a:p>
            <a:endParaRPr lang="en-US" sz="1600" kern="100">
              <a:solidFill>
                <a:schemeClr val="bg1"/>
              </a:solidFill>
              <a:latin typeface="Franklin Gothic Medium"/>
              <a:cs typeface="Arial"/>
            </a:endParaRPr>
          </a:p>
          <a:p>
            <a:pPr fontAlgn="base"/>
            <a:r>
              <a:rPr lang="en-US" sz="1600">
                <a:solidFill>
                  <a:srgbClr val="000000"/>
                </a:solidFill>
                <a:latin typeface="Franklin Gothic Medium" panose="020B0603020102020204" pitchFamily="34" charset="0"/>
              </a:rPr>
              <a:t>The Alumni Clubs Team will be at:</a:t>
            </a:r>
          </a:p>
          <a:p>
            <a:pPr marL="285750" indent="-285750" fontAlgn="base">
              <a:buFont typeface="Arial" panose="020B0604020202020204" pitchFamily="34" charset="0"/>
              <a:buChar char="•"/>
            </a:pPr>
            <a:r>
              <a:rPr lang="en-US" sz="1600">
                <a:solidFill>
                  <a:srgbClr val="000000"/>
                </a:solidFill>
                <a:latin typeface="Franklin Gothic Medium" panose="020B0603020102020204" pitchFamily="34" charset="0"/>
              </a:rPr>
              <a:t>Grandparents U</a:t>
            </a:r>
          </a:p>
          <a:p>
            <a:pPr marL="742950" lvl="1" indent="-285750" fontAlgn="base">
              <a:buFont typeface="Arial" panose="020B0604020202020204" pitchFamily="34" charset="0"/>
              <a:buChar char="•"/>
            </a:pPr>
            <a:r>
              <a:rPr lang="en-US" sz="1600">
                <a:solidFill>
                  <a:srgbClr val="000000"/>
                </a:solidFill>
                <a:latin typeface="Franklin Gothic Medium" panose="020B0603020102020204" pitchFamily="34" charset="0"/>
              </a:rPr>
              <a:t>July 16–17</a:t>
            </a:r>
          </a:p>
          <a:p>
            <a:pPr marL="742950" lvl="1" indent="-285750" fontAlgn="base">
              <a:buFont typeface="Arial" panose="020B0604020202020204" pitchFamily="34" charset="0"/>
              <a:buChar char="•"/>
            </a:pPr>
            <a:r>
              <a:rPr lang="en-US" sz="1600">
                <a:solidFill>
                  <a:srgbClr val="000000"/>
                </a:solidFill>
                <a:latin typeface="Franklin Gothic Medium" panose="020B0603020102020204" pitchFamily="34" charset="0"/>
              </a:rPr>
              <a:t>July 23–24</a:t>
            </a:r>
          </a:p>
          <a:p>
            <a:pPr lvl="1" fontAlgn="base"/>
            <a:endParaRPr lang="en-US" sz="1600">
              <a:solidFill>
                <a:srgbClr val="000000"/>
              </a:solidFill>
              <a:latin typeface="Franklin Gothic Medium" panose="020B0603020102020204" pitchFamily="34" charset="0"/>
            </a:endParaRPr>
          </a:p>
          <a:p>
            <a:pPr fontAlgn="base"/>
            <a:r>
              <a:rPr lang="en-US" sz="1600">
                <a:solidFill>
                  <a:srgbClr val="000000"/>
                </a:solidFill>
                <a:latin typeface="Franklin Gothic Medium"/>
              </a:rPr>
              <a:t>You can now Submit your Game Watches!</a:t>
            </a:r>
            <a:endParaRPr lang="en-US" sz="1600">
              <a:solidFill>
                <a:srgbClr val="FF0000"/>
              </a:solidFill>
              <a:latin typeface="Franklin Gothic Medium"/>
            </a:endParaRPr>
          </a:p>
          <a:p>
            <a:endParaRPr lang="en-US" sz="1600" kern="100">
              <a:solidFill>
                <a:schemeClr val="bg1"/>
              </a:solidFill>
              <a:latin typeface="Franklin Gothic Medium"/>
              <a:cs typeface="Arial"/>
            </a:endParaRPr>
          </a:p>
          <a:p>
            <a:endParaRPr lang="en-US" sz="1600">
              <a:solidFill>
                <a:schemeClr val="bg1"/>
              </a:solidFill>
              <a:effectLst/>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600" kern="100">
              <a:solidFill>
                <a:schemeClr val="bg1"/>
              </a:solidFill>
              <a:latin typeface="Franklin Gothic Medium" panose="020B0603020102020204" pitchFamily="34" charset="0"/>
              <a:ea typeface="Calibri" panose="020F0502020204030204" pitchFamily="34" charset="0"/>
              <a:cs typeface="Arial"/>
            </a:endParaRPr>
          </a:p>
          <a:p>
            <a:pPr marL="285750" indent="-285750">
              <a:buFont typeface="Arial" panose="020B0604020202020204" pitchFamily="34" charset="0"/>
              <a:buChar char="•"/>
            </a:pPr>
            <a:endParaRPr lang="en-US" sz="1600">
              <a:solidFill>
                <a:schemeClr val="bg1"/>
              </a:solidFill>
              <a:effectLst/>
              <a:latin typeface="Franklin Gothic Medium" panose="020B0603020102020204" pitchFamily="34" charset="0"/>
              <a:ea typeface="Calibri" panose="020F0502020204030204" pitchFamily="34" charset="0"/>
              <a:cs typeface="Calibri" panose="020F0502020204030204" pitchFamily="34" charset="0"/>
            </a:endParaRPr>
          </a:p>
        </p:txBody>
      </p:sp>
      <p:cxnSp>
        <p:nvCxnSpPr>
          <p:cNvPr id="13" name="Straight Arrow Connector 12">
            <a:extLst>
              <a:ext uri="{FF2B5EF4-FFF2-40B4-BE49-F238E27FC236}">
                <a16:creationId xmlns:a16="http://schemas.microsoft.com/office/drawing/2014/main" id="{682A161B-0A14-EC50-7E4F-26272145284E}"/>
              </a:ext>
            </a:extLst>
          </p:cNvPr>
          <p:cNvCxnSpPr>
            <a:cxnSpLocks/>
          </p:cNvCxnSpPr>
          <p:nvPr/>
        </p:nvCxnSpPr>
        <p:spPr>
          <a:xfrm flipV="1">
            <a:off x="201168" y="2096922"/>
            <a:ext cx="11201400" cy="427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Oval 14">
            <a:extLst>
              <a:ext uri="{FF2B5EF4-FFF2-40B4-BE49-F238E27FC236}">
                <a16:creationId xmlns:a16="http://schemas.microsoft.com/office/drawing/2014/main" id="{7EB30B84-6973-5831-9AA9-E061FD42EDB2}"/>
              </a:ext>
            </a:extLst>
          </p:cNvPr>
          <p:cNvSpPr/>
          <p:nvPr/>
        </p:nvSpPr>
        <p:spPr>
          <a:xfrm>
            <a:off x="2400794" y="1966791"/>
            <a:ext cx="310410" cy="259606"/>
          </a:xfrm>
          <a:prstGeom prst="ellipse">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Oval 16">
            <a:extLst>
              <a:ext uri="{FF2B5EF4-FFF2-40B4-BE49-F238E27FC236}">
                <a16:creationId xmlns:a16="http://schemas.microsoft.com/office/drawing/2014/main" id="{F1F84254-7969-7B52-B5AE-5245BB4909DD}"/>
              </a:ext>
            </a:extLst>
          </p:cNvPr>
          <p:cNvSpPr/>
          <p:nvPr/>
        </p:nvSpPr>
        <p:spPr>
          <a:xfrm>
            <a:off x="6879765" y="1988506"/>
            <a:ext cx="310410" cy="259606"/>
          </a:xfrm>
          <a:prstGeom prst="ellipse">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Oval 18">
            <a:extLst>
              <a:ext uri="{FF2B5EF4-FFF2-40B4-BE49-F238E27FC236}">
                <a16:creationId xmlns:a16="http://schemas.microsoft.com/office/drawing/2014/main" id="{1E0B205C-E863-0B83-3100-95CE370BD477}"/>
              </a:ext>
            </a:extLst>
          </p:cNvPr>
          <p:cNvSpPr/>
          <p:nvPr/>
        </p:nvSpPr>
        <p:spPr>
          <a:xfrm>
            <a:off x="9988321" y="1957420"/>
            <a:ext cx="310410" cy="259606"/>
          </a:xfrm>
          <a:prstGeom prst="ellipse">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Box 6">
            <a:extLst>
              <a:ext uri="{FF2B5EF4-FFF2-40B4-BE49-F238E27FC236}">
                <a16:creationId xmlns:a16="http://schemas.microsoft.com/office/drawing/2014/main" id="{4B7084DA-B2E1-B503-4086-C7B2A04BFDBF}"/>
              </a:ext>
            </a:extLst>
          </p:cNvPr>
          <p:cNvSpPr txBox="1"/>
          <p:nvPr/>
        </p:nvSpPr>
        <p:spPr>
          <a:xfrm>
            <a:off x="5206929" y="870712"/>
            <a:ext cx="3035605" cy="923330"/>
          </a:xfrm>
          <a:prstGeom prst="rect">
            <a:avLst/>
          </a:prstGeom>
          <a:noFill/>
        </p:spPr>
        <p:txBody>
          <a:bodyPr wrap="square" lIns="91440" tIns="45720" rIns="91440" bIns="45720" rtlCol="0" anchor="t">
            <a:spAutoFit/>
          </a:bodyPr>
          <a:lstStyle/>
          <a:p>
            <a:pPr algn="ctr"/>
            <a:r>
              <a:rPr lang="en-US" b="1" i="1">
                <a:solidFill>
                  <a:schemeClr val="bg1"/>
                </a:solidFill>
                <a:latin typeface="Franklin Gothic Medium"/>
              </a:rPr>
              <a:t>August</a:t>
            </a:r>
          </a:p>
          <a:p>
            <a:pPr algn="ctr"/>
            <a:r>
              <a:rPr lang="en-US" b="1" i="1">
                <a:solidFill>
                  <a:schemeClr val="bg1"/>
                </a:solidFill>
                <a:latin typeface="Franklin Gothic Medium"/>
              </a:rPr>
              <a:t>Maximizing </a:t>
            </a:r>
            <a:r>
              <a:rPr lang="en-US" b="1">
                <a:solidFill>
                  <a:schemeClr val="bg1"/>
                </a:solidFill>
                <a:latin typeface="Franklin Gothic Medium" panose="020B0603020102020204" pitchFamily="34" charset="0"/>
              </a:rPr>
              <a:t>ACES</a:t>
            </a:r>
          </a:p>
          <a:p>
            <a:pPr algn="ctr"/>
            <a:r>
              <a:rPr lang="en-US" b="1">
                <a:solidFill>
                  <a:schemeClr val="bg1"/>
                </a:solidFill>
                <a:latin typeface="Franklin Gothic Medium" panose="020B0603020102020204" pitchFamily="34" charset="0"/>
              </a:rPr>
              <a:t>Task Force Returns </a:t>
            </a:r>
            <a:endParaRPr lang="en-US" sz="1800" b="1">
              <a:solidFill>
                <a:schemeClr val="bg1"/>
              </a:solidFill>
              <a:latin typeface="Franklin Gothic Medium" panose="020B0603020102020204" pitchFamily="34" charset="0"/>
            </a:endParaRPr>
          </a:p>
        </p:txBody>
      </p:sp>
      <p:sp>
        <p:nvSpPr>
          <p:cNvPr id="3" name="TextBox 2">
            <a:extLst>
              <a:ext uri="{FF2B5EF4-FFF2-40B4-BE49-F238E27FC236}">
                <a16:creationId xmlns:a16="http://schemas.microsoft.com/office/drawing/2014/main" id="{74092945-4833-D4CF-7E4B-0B941C2D0229}"/>
              </a:ext>
            </a:extLst>
          </p:cNvPr>
          <p:cNvSpPr txBox="1"/>
          <p:nvPr/>
        </p:nvSpPr>
        <p:spPr>
          <a:xfrm>
            <a:off x="8974835" y="871790"/>
            <a:ext cx="2062077" cy="1169551"/>
          </a:xfrm>
          <a:prstGeom prst="rect">
            <a:avLst/>
          </a:prstGeom>
          <a:noFill/>
        </p:spPr>
        <p:txBody>
          <a:bodyPr wrap="square" lIns="91440" tIns="45720" rIns="91440" bIns="45720" rtlCol="0" anchor="t">
            <a:spAutoFit/>
          </a:bodyPr>
          <a:lstStyle/>
          <a:p>
            <a:pPr algn="ctr"/>
            <a:r>
              <a:rPr lang="en-US" b="1" i="1">
                <a:solidFill>
                  <a:schemeClr val="bg1"/>
                </a:solidFill>
                <a:latin typeface="Franklin Gothic Medium"/>
              </a:rPr>
              <a:t>September</a:t>
            </a:r>
          </a:p>
          <a:p>
            <a:pPr algn="ctr"/>
            <a:endParaRPr lang="en-US" b="1" i="1">
              <a:solidFill>
                <a:schemeClr val="bg1"/>
              </a:solidFill>
              <a:latin typeface="Franklin Gothic Medium"/>
            </a:endParaRPr>
          </a:p>
          <a:p>
            <a:pPr algn="ctr"/>
            <a:r>
              <a:rPr lang="en-US" b="1">
                <a:solidFill>
                  <a:schemeClr val="bg1"/>
                </a:solidFill>
                <a:latin typeface="Franklin Gothic Medium"/>
              </a:rPr>
              <a:t>Football Season! </a:t>
            </a:r>
            <a:endParaRPr lang="en-US" b="1">
              <a:solidFill>
                <a:schemeClr val="bg1"/>
              </a:solidFill>
              <a:latin typeface="Franklin Gothic Medium" panose="020B0603020102020204" pitchFamily="34" charset="0"/>
            </a:endParaRPr>
          </a:p>
          <a:p>
            <a:pPr algn="ctr"/>
            <a:endParaRPr lang="en-US" sz="1600" b="1">
              <a:solidFill>
                <a:schemeClr val="bg1"/>
              </a:solidFill>
              <a:latin typeface="Franklin Gothic Medium" panose="020B0603020102020204" pitchFamily="34" charset="0"/>
            </a:endParaRPr>
          </a:p>
        </p:txBody>
      </p:sp>
      <p:sp>
        <p:nvSpPr>
          <p:cNvPr id="24" name="Title 23">
            <a:extLst>
              <a:ext uri="{FF2B5EF4-FFF2-40B4-BE49-F238E27FC236}">
                <a16:creationId xmlns:a16="http://schemas.microsoft.com/office/drawing/2014/main" id="{A02DD745-89EB-3A17-014B-8AD4186FA4D3}"/>
              </a:ext>
            </a:extLst>
          </p:cNvPr>
          <p:cNvSpPr>
            <a:spLocks noGrp="1"/>
          </p:cNvSpPr>
          <p:nvPr>
            <p:ph type="ctrTitle"/>
          </p:nvPr>
        </p:nvSpPr>
        <p:spPr/>
        <p:txBody>
          <a:bodyPr/>
          <a:lstStyle/>
          <a:p>
            <a:r>
              <a:rPr lang="en-US"/>
              <a:t>Coming Up Next</a:t>
            </a:r>
          </a:p>
        </p:txBody>
      </p:sp>
      <p:sp>
        <p:nvSpPr>
          <p:cNvPr id="4" name="TextBox 3">
            <a:extLst>
              <a:ext uri="{FF2B5EF4-FFF2-40B4-BE49-F238E27FC236}">
                <a16:creationId xmlns:a16="http://schemas.microsoft.com/office/drawing/2014/main" id="{72E6C776-8E86-885C-7887-70AB7C922255}"/>
              </a:ext>
            </a:extLst>
          </p:cNvPr>
          <p:cNvSpPr txBox="1"/>
          <p:nvPr/>
        </p:nvSpPr>
        <p:spPr>
          <a:xfrm>
            <a:off x="1172066" y="1250537"/>
            <a:ext cx="3345735" cy="646331"/>
          </a:xfrm>
          <a:prstGeom prst="rect">
            <a:avLst/>
          </a:prstGeom>
          <a:noFill/>
        </p:spPr>
        <p:txBody>
          <a:bodyPr wrap="square" rtlCol="0">
            <a:spAutoFit/>
          </a:bodyPr>
          <a:lstStyle/>
          <a:p>
            <a:pPr algn="ctr"/>
            <a:r>
              <a:rPr lang="en-US" sz="1800" b="1">
                <a:solidFill>
                  <a:schemeClr val="bg1"/>
                </a:solidFill>
                <a:latin typeface="Franklin Gothic Medium" panose="020B0603020102020204" pitchFamily="34" charset="0"/>
              </a:rPr>
              <a:t>Board Transitions</a:t>
            </a:r>
          </a:p>
          <a:p>
            <a:pPr algn="ctr"/>
            <a:r>
              <a:rPr lang="en-US" b="1">
                <a:solidFill>
                  <a:schemeClr val="bg1"/>
                </a:solidFill>
                <a:latin typeface="Franklin Gothic Medium" panose="020B0603020102020204" pitchFamily="34" charset="0"/>
              </a:rPr>
              <a:t>ACES Prep </a:t>
            </a:r>
            <a:r>
              <a:rPr lang="en-US" sz="1800" b="1">
                <a:solidFill>
                  <a:schemeClr val="bg1"/>
                </a:solidFill>
                <a:latin typeface="Franklin Gothic Medium" panose="020B0603020102020204" pitchFamily="34" charset="0"/>
              </a:rPr>
              <a:t> </a:t>
            </a:r>
          </a:p>
        </p:txBody>
      </p:sp>
      <p:sp>
        <p:nvSpPr>
          <p:cNvPr id="10" name="TextBox 9">
            <a:extLst>
              <a:ext uri="{FF2B5EF4-FFF2-40B4-BE49-F238E27FC236}">
                <a16:creationId xmlns:a16="http://schemas.microsoft.com/office/drawing/2014/main" id="{F4B987F7-FFA0-7ED3-5882-CA2E4C874222}"/>
              </a:ext>
            </a:extLst>
          </p:cNvPr>
          <p:cNvSpPr txBox="1"/>
          <p:nvPr/>
        </p:nvSpPr>
        <p:spPr>
          <a:xfrm>
            <a:off x="3730736" y="2274838"/>
            <a:ext cx="1970611" cy="2308324"/>
          </a:xfrm>
          <a:prstGeom prst="rect">
            <a:avLst/>
          </a:prstGeom>
          <a:noFill/>
        </p:spPr>
        <p:txBody>
          <a:bodyPr wrap="square" lIns="91440" tIns="45720" rIns="91440" bIns="45720" rtlCol="0" anchor="t">
            <a:spAutoFit/>
          </a:bodyPr>
          <a:lstStyle/>
          <a:p>
            <a:pPr fontAlgn="base"/>
            <a:r>
              <a:rPr lang="en-US" sz="1600" b="1">
                <a:solidFill>
                  <a:srgbClr val="000000"/>
                </a:solidFill>
                <a:latin typeface="Franklin Gothic Medium" panose="020B0603020102020204" pitchFamily="34" charset="0"/>
              </a:rPr>
              <a:t>ACES Prep – </a:t>
            </a:r>
          </a:p>
          <a:p>
            <a:pPr fontAlgn="base"/>
            <a:r>
              <a:rPr lang="en-US" sz="1600">
                <a:solidFill>
                  <a:srgbClr val="000000"/>
                </a:solidFill>
                <a:latin typeface="Franklin Gothic Medium" panose="020B0603020102020204" pitchFamily="34" charset="0"/>
              </a:rPr>
              <a:t>2026-2027 Club Strategy Discussions. </a:t>
            </a:r>
            <a:endParaRPr lang="en-US" sz="1600" b="0" i="0" u="none" strike="noStrike">
              <a:solidFill>
                <a:srgbClr val="000000"/>
              </a:solidFill>
              <a:effectLst/>
              <a:latin typeface="Franklin Gothic Medium"/>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a:p>
            <a:endParaRPr lang="en-US" sz="1600" kern="100">
              <a:solidFill>
                <a:schemeClr val="bg1"/>
              </a:solidFill>
              <a:effectLst/>
              <a:latin typeface="Franklin Gothic Medium"/>
              <a:cs typeface="Arial"/>
            </a:endParaRPr>
          </a:p>
          <a:p>
            <a:pPr marL="285750" indent="-285750">
              <a:buFont typeface="Arial" panose="020B0604020202020204" pitchFamily="34" charset="0"/>
              <a:buChar char="•"/>
            </a:pP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BB2BE0EF-C672-83A2-8BB9-2F93F80D9D15}"/>
              </a:ext>
            </a:extLst>
          </p:cNvPr>
          <p:cNvSpPr txBox="1"/>
          <p:nvPr/>
        </p:nvSpPr>
        <p:spPr>
          <a:xfrm>
            <a:off x="5817554" y="2217026"/>
            <a:ext cx="2554533" cy="4031873"/>
          </a:xfrm>
          <a:prstGeom prst="rect">
            <a:avLst/>
          </a:prstGeom>
          <a:noFill/>
        </p:spPr>
        <p:txBody>
          <a:bodyPr wrap="square" lIns="91440" tIns="45720" rIns="91440" bIns="45720" anchor="t">
            <a:spAutoFit/>
          </a:bodyPr>
          <a:lstStyle/>
          <a:p>
            <a:pPr fontAlgn="base"/>
            <a:r>
              <a:rPr lang="en-US" sz="1600" b="1" dirty="0">
                <a:solidFill>
                  <a:schemeClr val="bg1"/>
                </a:solidFill>
                <a:latin typeface="Franklin Gothic Medium" panose="020B0603020102020204" pitchFamily="34" charset="0"/>
              </a:rPr>
              <a:t>ACES August 5-6!</a:t>
            </a:r>
          </a:p>
          <a:p>
            <a:pPr marL="285750" indent="-285750" fontAlgn="base">
              <a:buFont typeface="Arial" panose="020B0604020202020204" pitchFamily="34" charset="0"/>
              <a:buChar char="•"/>
            </a:pPr>
            <a:r>
              <a:rPr lang="en-US" sz="1600" dirty="0">
                <a:solidFill>
                  <a:schemeClr val="bg1"/>
                </a:solidFill>
                <a:latin typeface="Franklin Gothic Medium" panose="020B0603020102020204" pitchFamily="34" charset="0"/>
              </a:rPr>
              <a:t>In person and virtual </a:t>
            </a:r>
          </a:p>
          <a:p>
            <a:pPr marL="285750" indent="-285750" fontAlgn="base">
              <a:buFont typeface="Arial" panose="020B0604020202020204" pitchFamily="34" charset="0"/>
              <a:buChar char="•"/>
            </a:pPr>
            <a:r>
              <a:rPr lang="en-US" sz="1600" dirty="0">
                <a:solidFill>
                  <a:schemeClr val="bg1"/>
                </a:solidFill>
                <a:latin typeface="Franklin Gothic Medium" panose="020B0603020102020204" pitchFamily="34" charset="0"/>
              </a:rPr>
              <a:t>PACT Awards </a:t>
            </a:r>
          </a:p>
          <a:p>
            <a:pPr marL="285750" indent="-285750" fontAlgn="base">
              <a:buFont typeface="Arial" panose="020B0604020202020204" pitchFamily="34" charset="0"/>
              <a:buChar char="•"/>
            </a:pPr>
            <a:endParaRPr lang="en-US" sz="1600" dirty="0">
              <a:solidFill>
                <a:schemeClr val="bg1"/>
              </a:solidFill>
              <a:latin typeface="Franklin Gothic Medium" panose="020B0603020102020204" pitchFamily="34" charset="0"/>
            </a:endParaRPr>
          </a:p>
          <a:p>
            <a:pPr fontAlgn="base"/>
            <a:r>
              <a:rPr lang="en-US" sz="1600" b="1" dirty="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Aug. 18–22, 2026 Boiler Gold Rush</a:t>
            </a:r>
          </a:p>
          <a:p>
            <a:pPr marL="285750" indent="-285750" fontAlgn="base">
              <a:buFont typeface="Arial" panose="020B0604020202020204" pitchFamily="34" charset="0"/>
              <a:buChar char="•"/>
            </a:pPr>
            <a:r>
              <a:rPr lang="en-US" sz="1600" dirty="0">
                <a:solidFill>
                  <a:schemeClr val="bg1"/>
                </a:solidFill>
                <a:effectLst/>
                <a:latin typeface="Franklin Gothic Medium" panose="020B0603020102020204" pitchFamily="34" charset="0"/>
                <a:ea typeface="Aptos" panose="020B0004020202020204" pitchFamily="34" charset="0"/>
                <a:cs typeface="Times New Roman" panose="02020603050405020304" pitchFamily="18" charset="0"/>
              </a:rPr>
              <a:t>West Lafayette, Indianapolis campuses</a:t>
            </a:r>
            <a:endParaRPr lang="en-US" sz="1600" dirty="0">
              <a:solidFill>
                <a:schemeClr val="bg1"/>
              </a:solidFill>
              <a:latin typeface="Franklin Gothic Medium" panose="020B0603020102020204" pitchFamily="34" charset="0"/>
            </a:endParaRPr>
          </a:p>
          <a:p>
            <a:pPr marL="285750" indent="-285750" fontAlgn="base">
              <a:buFont typeface="Arial" panose="020B0604020202020204" pitchFamily="34" charset="0"/>
              <a:buChar char="•"/>
            </a:pPr>
            <a:endParaRPr lang="en-US" sz="1600" dirty="0">
              <a:solidFill>
                <a:schemeClr val="bg1"/>
              </a:solidFill>
              <a:latin typeface="Franklin Gothic Medium" panose="020B0603020102020204" pitchFamily="34" charset="0"/>
            </a:endParaRPr>
          </a:p>
          <a:p>
            <a:pPr fontAlgn="base"/>
            <a:r>
              <a:rPr lang="en-US" sz="1600" b="1" dirty="0">
                <a:solidFill>
                  <a:schemeClr val="bg1"/>
                </a:solidFill>
                <a:latin typeface="Franklin Gothic Medium" panose="020B0603020102020204" pitchFamily="34" charset="0"/>
              </a:rPr>
              <a:t>Task Force</a:t>
            </a:r>
          </a:p>
          <a:p>
            <a:pPr marL="285750" indent="-285750" fontAlgn="base">
              <a:buFont typeface="Arial" panose="020B0604020202020204" pitchFamily="34" charset="0"/>
              <a:buChar char="•"/>
            </a:pPr>
            <a:r>
              <a:rPr lang="en-US" sz="1600" dirty="0">
                <a:solidFill>
                  <a:schemeClr val="bg1"/>
                </a:solidFill>
                <a:latin typeface="Franklin Gothic Medium" panose="020B0603020102020204" pitchFamily="34" charset="0"/>
              </a:rPr>
              <a:t>Restart/Meetings</a:t>
            </a:r>
          </a:p>
          <a:p>
            <a:pPr fontAlgn="base"/>
            <a:endParaRPr lang="en-US" sz="1600" dirty="0">
              <a:solidFill>
                <a:schemeClr val="bg1"/>
              </a:solidFill>
              <a:latin typeface="Franklin Gothic Medium" panose="020B0603020102020204" pitchFamily="34" charset="0"/>
            </a:endParaRPr>
          </a:p>
          <a:p>
            <a:pPr fontAlgn="base"/>
            <a:r>
              <a:rPr lang="en-US" sz="1600" b="1" dirty="0">
                <a:solidFill>
                  <a:schemeClr val="bg1"/>
                </a:solidFill>
                <a:latin typeface="Franklin Gothic Medium" panose="020B0603020102020204" pitchFamily="34" charset="0"/>
              </a:rPr>
              <a:t>Recognition Program</a:t>
            </a:r>
          </a:p>
          <a:p>
            <a:pPr marL="285750" indent="-285750" fontAlgn="base">
              <a:buFont typeface="Arial" panose="020B0604020202020204" pitchFamily="34" charset="0"/>
              <a:buChar char="•"/>
            </a:pPr>
            <a:r>
              <a:rPr lang="en-US" sz="1600" dirty="0">
                <a:solidFill>
                  <a:schemeClr val="bg1"/>
                </a:solidFill>
                <a:latin typeface="Franklin Gothic Medium" panose="020B0603020102020204" pitchFamily="34" charset="0"/>
              </a:rPr>
              <a:t>August funds processing will begin  </a:t>
            </a:r>
          </a:p>
          <a:p>
            <a:pPr marL="285750" indent="-285750" fontAlgn="base">
              <a:buFont typeface="Arial" panose="020B0604020202020204" pitchFamily="34" charset="0"/>
              <a:buChar char="•"/>
            </a:pPr>
            <a:endParaRPr lang="en-US" sz="1600" dirty="0">
              <a:solidFill>
                <a:srgbClr val="000000"/>
              </a:solidFill>
              <a:latin typeface="Franklin Gothic Medium" panose="020B0603020102020204" pitchFamily="34" charset="0"/>
            </a:endParaRPr>
          </a:p>
        </p:txBody>
      </p:sp>
      <p:sp>
        <p:nvSpPr>
          <p:cNvPr id="2" name="TextBox 1">
            <a:extLst>
              <a:ext uri="{FF2B5EF4-FFF2-40B4-BE49-F238E27FC236}">
                <a16:creationId xmlns:a16="http://schemas.microsoft.com/office/drawing/2014/main" id="{F6AC2985-CF82-2D44-8AE6-346F6C1556AB}"/>
              </a:ext>
            </a:extLst>
          </p:cNvPr>
          <p:cNvSpPr txBox="1"/>
          <p:nvPr/>
        </p:nvSpPr>
        <p:spPr>
          <a:xfrm>
            <a:off x="8819205" y="2283501"/>
            <a:ext cx="2438122" cy="4739759"/>
          </a:xfrm>
          <a:prstGeom prst="rect">
            <a:avLst/>
          </a:prstGeom>
          <a:noFill/>
        </p:spPr>
        <p:txBody>
          <a:bodyPr wrap="square" lIns="91440" tIns="45720" rIns="91440" bIns="45720" anchor="t">
            <a:spAutoFit/>
          </a:bodyPr>
          <a:lstStyle/>
          <a:p>
            <a:pPr fontAlgn="base"/>
            <a:r>
              <a:rPr lang="en-US" sz="1600" b="1" dirty="0">
                <a:latin typeface="Franklin Gothic Medium" panose="020B0603020102020204" pitchFamily="34" charset="0"/>
              </a:rPr>
              <a:t>September 19 PFLF Tailgate at the Rose Bowl (Purdue vs. UCLA). </a:t>
            </a:r>
            <a:r>
              <a:rPr lang="en-US" sz="1600" dirty="0">
                <a:latin typeface="Franklin Gothic Medium" panose="020B0603020102020204" pitchFamily="34" charset="0"/>
              </a:rPr>
              <a:t>Clubs supporting:</a:t>
            </a:r>
          </a:p>
          <a:p>
            <a:pPr marL="342900" marR="0" lvl="0" indent="-342900">
              <a:buSzPts val="1000"/>
              <a:buFont typeface="Symbol" panose="05050102010706020507" pitchFamily="18" charset="2"/>
              <a:buChar char=""/>
              <a:tabLst>
                <a:tab pos="457200" algn="l"/>
              </a:tabLst>
            </a:pPr>
            <a:r>
              <a:rPr lang="en-US" sz="1600" dirty="0">
                <a:effectLst/>
                <a:latin typeface="Franklin Gothic Medium" panose="020B0603020102020204" pitchFamily="34" charset="0"/>
                <a:ea typeface="Times New Roman" panose="02020603050405020304" pitchFamily="18" charset="0"/>
                <a:cs typeface="Aptos" panose="020B0004020202020204" pitchFamily="34" charset="0"/>
              </a:rPr>
              <a:t>LA/OC, San Francisco, San Diego, Las Vegas</a:t>
            </a:r>
          </a:p>
          <a:p>
            <a:pPr marL="342900" marR="0" lvl="0" indent="-342900">
              <a:buSzPts val="1000"/>
              <a:buFont typeface="Symbol" panose="05050102010706020507" pitchFamily="18" charset="2"/>
              <a:buChar char=""/>
              <a:tabLst>
                <a:tab pos="457200" algn="l"/>
              </a:tabLst>
            </a:pPr>
            <a:r>
              <a:rPr lang="en-US" sz="1600" dirty="0">
                <a:latin typeface="Franklin Gothic Medium" panose="020B0603020102020204" pitchFamily="34" charset="0"/>
                <a:ea typeface="Aptos" panose="020B0004020202020204" pitchFamily="34" charset="0"/>
                <a:cs typeface="Aptos" panose="020B0004020202020204" pitchFamily="34" charset="0"/>
              </a:rPr>
              <a:t>Oregon/SW Washington, </a:t>
            </a:r>
            <a:r>
              <a:rPr lang="en-US" sz="1600" dirty="0">
                <a:effectLst/>
                <a:latin typeface="Franklin Gothic Medium" panose="020B0603020102020204" pitchFamily="34" charset="0"/>
                <a:ea typeface="Times New Roman" panose="02020603050405020304" pitchFamily="18" charset="0"/>
                <a:cs typeface="Aptos" panose="020B0004020202020204" pitchFamily="34" charset="0"/>
              </a:rPr>
              <a:t>Phoenix, Puget Sound</a:t>
            </a:r>
          </a:p>
          <a:p>
            <a:pPr fontAlgn="base"/>
            <a:endParaRPr lang="en-US" sz="1600" b="1" dirty="0">
              <a:latin typeface="Franklin Gothic Medium" panose="020B0603020102020204" pitchFamily="34" charset="0"/>
            </a:endParaRPr>
          </a:p>
          <a:p>
            <a:pPr fontAlgn="base"/>
            <a:r>
              <a:rPr lang="en-US" sz="1600" b="1" dirty="0">
                <a:latin typeface="Franklin Gothic Medium" panose="020B0603020102020204" pitchFamily="34" charset="0"/>
              </a:rPr>
              <a:t>Dauch Football Tailgates </a:t>
            </a:r>
          </a:p>
          <a:p>
            <a:pPr marL="285750" indent="-285750" fontAlgn="base">
              <a:buFontTx/>
              <a:buChar char="-"/>
            </a:pPr>
            <a:r>
              <a:rPr lang="en-US" sz="1600" dirty="0">
                <a:latin typeface="Franklin Gothic Medium" panose="020B0603020102020204" pitchFamily="34" charset="0"/>
              </a:rPr>
              <a:t>September 26:  Alumni Clubs Saturday</a:t>
            </a:r>
          </a:p>
          <a:p>
            <a:pPr marL="285750" indent="-285750" fontAlgn="base">
              <a:buFontTx/>
              <a:buChar char="-"/>
            </a:pPr>
            <a:r>
              <a:rPr lang="en-US" sz="1600" dirty="0">
                <a:latin typeface="Franklin Gothic Medium" panose="020B0603020102020204" pitchFamily="34" charset="0"/>
              </a:rPr>
              <a:t>2 hours prior to game time </a:t>
            </a:r>
          </a:p>
          <a:p>
            <a:pPr marL="342900" marR="0" lvl="0" indent="-342900">
              <a:buSzPts val="1000"/>
              <a:buFont typeface="Symbol" panose="05050102010706020507" pitchFamily="18" charset="2"/>
              <a:buChar char=""/>
              <a:tabLst>
                <a:tab pos="457200" algn="l"/>
              </a:tabLst>
            </a:pPr>
            <a:endParaRPr lang="en-US" sz="1600" dirty="0">
              <a:effectLst/>
              <a:latin typeface="Franklin Gothic Medium" panose="020B0603020102020204" pitchFamily="34" charset="0"/>
              <a:ea typeface="Aptos" panose="020B0004020202020204" pitchFamily="34" charset="0"/>
              <a:cs typeface="Aptos" panose="020B0004020202020204" pitchFamily="34" charset="0"/>
            </a:endParaRPr>
          </a:p>
          <a:p>
            <a:pPr fontAlgn="base"/>
            <a:endParaRPr lang="en-US" sz="1600" dirty="0">
              <a:latin typeface="Franklin Gothic Medium" panose="020B0603020102020204" pitchFamily="34" charset="0"/>
            </a:endParaRPr>
          </a:p>
          <a:p>
            <a:pPr marL="742950" lvl="1" indent="-285750" fontAlgn="base">
              <a:buFont typeface="Arial" panose="020B0604020202020204" pitchFamily="34" charset="0"/>
              <a:buChar char="•"/>
            </a:pPr>
            <a:endParaRPr lang="en-US" sz="1400" dirty="0">
              <a:solidFill>
                <a:srgbClr val="000000"/>
              </a:solidFill>
              <a:latin typeface="Franklin Gothic Medium" panose="020B0603020102020204" pitchFamily="34" charset="0"/>
            </a:endParaRPr>
          </a:p>
        </p:txBody>
      </p:sp>
    </p:spTree>
    <p:extLst>
      <p:ext uri="{BB962C8B-B14F-4D97-AF65-F5344CB8AC3E}">
        <p14:creationId xmlns:p14="http://schemas.microsoft.com/office/powerpoint/2010/main" val="43285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7B2A-7895-1F44-AF51-0DBBEE9E30C5}"/>
              </a:ext>
            </a:extLst>
          </p:cNvPr>
          <p:cNvSpPr>
            <a:spLocks noGrp="1"/>
          </p:cNvSpPr>
          <p:nvPr>
            <p:ph type="ctrTitle"/>
          </p:nvPr>
        </p:nvSpPr>
        <p:spPr>
          <a:xfrm>
            <a:off x="1935351" y="716098"/>
            <a:ext cx="7334529" cy="854080"/>
          </a:xfrm>
        </p:spPr>
        <p:txBody>
          <a:bodyPr/>
          <a:lstStyle/>
          <a:p>
            <a:r>
              <a:rPr lang="en-US">
                <a:latin typeface="Franklin Gothic Medium" panose="020B0603020102020204" pitchFamily="34" charset="0"/>
              </a:rPr>
              <a:t>Thank you!</a:t>
            </a:r>
          </a:p>
        </p:txBody>
      </p:sp>
      <p:sp>
        <p:nvSpPr>
          <p:cNvPr id="3" name="Text Placeholder 2">
            <a:extLst>
              <a:ext uri="{FF2B5EF4-FFF2-40B4-BE49-F238E27FC236}">
                <a16:creationId xmlns:a16="http://schemas.microsoft.com/office/drawing/2014/main" id="{D020BBB7-F742-3A43-B05F-860BE60DFA37}"/>
              </a:ext>
            </a:extLst>
          </p:cNvPr>
          <p:cNvSpPr>
            <a:spLocks noGrp="1"/>
          </p:cNvSpPr>
          <p:nvPr>
            <p:ph type="body" sz="quarter" idx="14"/>
          </p:nvPr>
        </p:nvSpPr>
        <p:spPr>
          <a:xfrm>
            <a:off x="1757372" y="1745551"/>
            <a:ext cx="9289473" cy="1143848"/>
          </a:xfrm>
        </p:spPr>
        <p:txBody>
          <a:bodyPr lIns="0" tIns="0" rIns="0" bIns="0" anchor="t">
            <a:noAutofit/>
          </a:bodyPr>
          <a:lstStyle/>
          <a:p>
            <a:pPr marL="285750" indent="-285750">
              <a:buFont typeface="Wingdings" panose="05000000000000000000" pitchFamily="2" charset="2"/>
              <a:buChar char="§"/>
            </a:pPr>
            <a:r>
              <a:rPr lang="en-US" sz="2000" b="1" dirty="0">
                <a:latin typeface="Franklin Gothic Medium"/>
              </a:rPr>
              <a:t>We’ll send a newsletter recapping ACES and any additional information requested during the week of August 17, 2026</a:t>
            </a:r>
          </a:p>
          <a:p>
            <a:pPr marL="285750" indent="-285750">
              <a:buFont typeface="Wingdings" panose="05000000000000000000" pitchFamily="2" charset="2"/>
              <a:buChar char="§"/>
            </a:pPr>
            <a:endParaRPr lang="en-US" sz="2000" b="1" dirty="0">
              <a:latin typeface="Franklin Gothic Medium" panose="020B0603020102020204" pitchFamily="34" charset="0"/>
            </a:endParaRPr>
          </a:p>
          <a:p>
            <a:pPr marL="285750" indent="-285750">
              <a:buFont typeface="Wingdings" panose="05000000000000000000" pitchFamily="2" charset="2"/>
              <a:buChar char="§"/>
            </a:pPr>
            <a:r>
              <a:rPr lang="en-US" sz="2000" b="1" dirty="0">
                <a:latin typeface="Franklin Gothic Medium"/>
              </a:rPr>
              <a:t>The next forum will be Wednesday, September 16, 2026 at 7:30 pm ET</a:t>
            </a:r>
          </a:p>
          <a:p>
            <a:pPr marL="742950" lvl="1" indent="-285750"/>
            <a:r>
              <a:rPr lang="en-US" sz="2000" dirty="0">
                <a:solidFill>
                  <a:schemeClr val="bg1"/>
                </a:solidFill>
                <a:latin typeface="Franklin Gothic Medium" panose="020B0603020102020204" pitchFamily="34" charset="0"/>
              </a:rPr>
              <a:t>Theme:  Follow-Up and Questions from ACES</a:t>
            </a:r>
          </a:p>
          <a:p>
            <a:pPr marL="285750" indent="-285750">
              <a:buFont typeface="Wingdings" panose="05000000000000000000" pitchFamily="2" charset="2"/>
              <a:buChar char="§"/>
            </a:pPr>
            <a:endParaRPr lang="en-US" sz="2000" b="1" dirty="0">
              <a:latin typeface="Franklin Gothic Medium" panose="020B0603020102020204" pitchFamily="34" charset="0"/>
            </a:endParaRPr>
          </a:p>
          <a:p>
            <a:pPr marL="285750" indent="-285750">
              <a:buFont typeface="Wingdings" panose="05000000000000000000" pitchFamily="2" charset="2"/>
              <a:buChar char="§"/>
            </a:pPr>
            <a:r>
              <a:rPr lang="en-US" sz="2000" b="1" dirty="0">
                <a:latin typeface="Franklin Gothic Medium" panose="020B0603020102020204" pitchFamily="34" charset="0"/>
              </a:rPr>
              <a:t>Recordings of past forums are available on the Alumni Club Resource Library website: </a:t>
            </a:r>
            <a:r>
              <a:rPr lang="en-US" sz="2000" b="1" i="1" dirty="0">
                <a:latin typeface="Franklin Gothic Medium" panose="020B0603020102020204" pitchFamily="34" charset="0"/>
                <a:hlinkClick r:id="rId3"/>
              </a:rPr>
              <a:t>https://www.purdueforlife.org/alumni-leaders/clubs/resource-library/</a:t>
            </a:r>
            <a:endParaRPr lang="en-US" sz="2000" b="1" i="1" dirty="0">
              <a:latin typeface="Franklin Gothic Medium" panose="020B0603020102020204" pitchFamily="34" charset="0"/>
            </a:endParaRPr>
          </a:p>
          <a:p>
            <a:endParaRPr lang="en-US" b="1" dirty="0">
              <a:latin typeface="Franklin Gothic Medium" panose="020B0603020102020204" pitchFamily="34" charset="0"/>
            </a:endParaRPr>
          </a:p>
          <a:p>
            <a:endParaRPr lang="en-US" b="1" dirty="0"/>
          </a:p>
          <a:p>
            <a:r>
              <a:rPr lang="en-US" dirty="0"/>
              <a:t>	</a:t>
            </a:r>
          </a:p>
        </p:txBody>
      </p:sp>
      <p:pic>
        <p:nvPicPr>
          <p:cNvPr id="4" name="Picture 3">
            <a:extLst>
              <a:ext uri="{FF2B5EF4-FFF2-40B4-BE49-F238E27FC236}">
                <a16:creationId xmlns:a16="http://schemas.microsoft.com/office/drawing/2014/main" id="{21714ED4-7220-0307-BDF7-78755142B087}"/>
              </a:ext>
            </a:extLst>
          </p:cNvPr>
          <p:cNvPicPr>
            <a:picLocks noChangeAspect="1"/>
          </p:cNvPicPr>
          <p:nvPr/>
        </p:nvPicPr>
        <p:blipFill rotWithShape="1">
          <a:blip r:embed="rId4"/>
          <a:srcRect t="34463" b="17629"/>
          <a:stretch/>
        </p:blipFill>
        <p:spPr>
          <a:xfrm>
            <a:off x="2925184" y="4540525"/>
            <a:ext cx="6104762" cy="2047283"/>
          </a:xfrm>
          <a:prstGeom prst="rect">
            <a:avLst/>
          </a:prstGeom>
        </p:spPr>
      </p:pic>
    </p:spTree>
    <p:extLst>
      <p:ext uri="{BB962C8B-B14F-4D97-AF65-F5344CB8AC3E}">
        <p14:creationId xmlns:p14="http://schemas.microsoft.com/office/powerpoint/2010/main" val="236467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F300-1BCE-4791-6A1B-0D60EC28AAC0}"/>
              </a:ext>
            </a:extLst>
          </p:cNvPr>
          <p:cNvSpPr>
            <a:spLocks noGrp="1"/>
          </p:cNvSpPr>
          <p:nvPr>
            <p:ph type="ctrTitle"/>
          </p:nvPr>
        </p:nvSpPr>
        <p:spPr>
          <a:xfrm>
            <a:off x="1043553" y="390719"/>
            <a:ext cx="9234309" cy="512448"/>
          </a:xfrm>
        </p:spPr>
        <p:txBody>
          <a:bodyPr/>
          <a:lstStyle/>
          <a:p>
            <a:r>
              <a:rPr lang="en-US">
                <a:latin typeface="Franklin Gothic Medium" panose="020B0603020102020204" pitchFamily="34" charset="0"/>
              </a:rPr>
              <a:t>Purdue University Updates </a:t>
            </a:r>
          </a:p>
        </p:txBody>
      </p:sp>
      <p:sp>
        <p:nvSpPr>
          <p:cNvPr id="4" name="Text Placeholder 3">
            <a:extLst>
              <a:ext uri="{FF2B5EF4-FFF2-40B4-BE49-F238E27FC236}">
                <a16:creationId xmlns:a16="http://schemas.microsoft.com/office/drawing/2014/main" id="{415AFE3A-5304-12D3-F059-82598C42721A}"/>
              </a:ext>
            </a:extLst>
          </p:cNvPr>
          <p:cNvSpPr>
            <a:spLocks noGrp="1"/>
          </p:cNvSpPr>
          <p:nvPr>
            <p:ph type="body" sz="quarter" idx="14"/>
          </p:nvPr>
        </p:nvSpPr>
        <p:spPr>
          <a:xfrm>
            <a:off x="691985" y="1571757"/>
            <a:ext cx="6024501" cy="4405762"/>
          </a:xfrm>
        </p:spPr>
        <p:txBody>
          <a:bodyPr lIns="0" tIns="0" rIns="0" bIns="0" anchor="t">
            <a:normAutofit/>
          </a:bodyPr>
          <a:lstStyle/>
          <a:p>
            <a:pPr marL="228600" lvl="1" indent="0">
              <a:spcBef>
                <a:spcPts val="400"/>
              </a:spcBef>
              <a:buNone/>
            </a:pPr>
            <a:r>
              <a:rPr lang="en-US" sz="2400" b="0" i="0">
                <a:effectLst/>
                <a:latin typeface="Franklin Gothic Medium" panose="020B0603020102020204" pitchFamily="34" charset="0"/>
              </a:rPr>
              <a:t>Purdue University is seeking input as it searches for its 14th president.</a:t>
            </a:r>
          </a:p>
          <a:p>
            <a:pPr marL="228600" lvl="1" indent="0">
              <a:spcBef>
                <a:spcPts val="400"/>
              </a:spcBef>
              <a:buNone/>
            </a:pPr>
            <a:endParaRPr lang="en-US" sz="2400" b="0" i="0">
              <a:effectLst/>
              <a:latin typeface="Franklin Gothic Medium" panose="020B0603020102020204" pitchFamily="34" charset="0"/>
            </a:endParaRPr>
          </a:p>
          <a:p>
            <a:pPr marL="228600" lvl="1" indent="0">
              <a:spcBef>
                <a:spcPts val="400"/>
              </a:spcBef>
              <a:buNone/>
            </a:pPr>
            <a:r>
              <a:rPr lang="en-US" sz="2400" b="0" i="0">
                <a:effectLst/>
                <a:latin typeface="Franklin Gothic Medium" panose="020B0603020102020204" pitchFamily="34" charset="0"/>
              </a:rPr>
              <a:t>The Board of Trustees invites feedback on the experience, leadership qualities, and characteristics that should define Purdue’s next leader, along with suggestions for potential candidates.</a:t>
            </a:r>
          </a:p>
          <a:p>
            <a:pPr marL="228600" lvl="1" indent="0">
              <a:spcBef>
                <a:spcPts val="400"/>
              </a:spcBef>
              <a:buNone/>
            </a:pPr>
            <a:r>
              <a:rPr lang="en-US" sz="2400" b="0" i="0">
                <a:effectLst/>
                <a:latin typeface="Franklin Gothic Medium" panose="020B0603020102020204" pitchFamily="34" charset="0"/>
              </a:rPr>
              <a:t>Share your perspective:</a:t>
            </a:r>
          </a:p>
          <a:p>
            <a:pPr marL="228600" lvl="1" indent="0">
              <a:spcBef>
                <a:spcPts val="400"/>
              </a:spcBef>
              <a:buNone/>
            </a:pPr>
            <a:r>
              <a:rPr lang="en-US" sz="2400" b="0" i="0">
                <a:effectLst/>
                <a:latin typeface="Franklin Gothic Medium" panose="020B0603020102020204" pitchFamily="34" charset="0"/>
              </a:rPr>
              <a:t>🔗 </a:t>
            </a:r>
            <a:r>
              <a:rPr lang="en-US" sz="2400" b="1" i="0">
                <a:solidFill>
                  <a:srgbClr val="0A66C2"/>
                </a:solidFill>
                <a:effectLst/>
                <a:latin typeface="Franklin Gothic Medium" panose="020B0603020102020204" pitchFamily="34" charset="0"/>
                <a:hlinkClick r:id="rId3"/>
              </a:rPr>
              <a:t>https://lnkd.in/euRWvdRy</a:t>
            </a:r>
            <a:endParaRPr lang="en-US" sz="2000">
              <a:solidFill>
                <a:srgbClr val="000000"/>
              </a:solidFill>
              <a:effectLst/>
              <a:latin typeface="Franklin Gothic Medium" panose="020B0603020102020204" pitchFamily="34" charset="0"/>
              <a:ea typeface="Aptos" panose="020B0004020202020204" pitchFamily="34" charset="0"/>
              <a:cs typeface="Aptos" panose="020B0004020202020204" pitchFamily="34" charset="0"/>
            </a:endParaRPr>
          </a:p>
          <a:p>
            <a:pPr lvl="1"/>
            <a:endParaRPr lang="en-US" sz="2000">
              <a:effectLst/>
              <a:latin typeface="Franklin Gothic Medium" panose="020B0603020102020204" pitchFamily="34" charset="0"/>
              <a:ea typeface="Aptos" panose="020B0004020202020204" pitchFamily="34" charset="0"/>
              <a:cs typeface="Aptos" panose="020B0004020202020204" pitchFamily="34" charset="0"/>
            </a:endParaRPr>
          </a:p>
        </p:txBody>
      </p:sp>
      <p:pic>
        <p:nvPicPr>
          <p:cNvPr id="6" name="Picture 5">
            <a:extLst>
              <a:ext uri="{FF2B5EF4-FFF2-40B4-BE49-F238E27FC236}">
                <a16:creationId xmlns:a16="http://schemas.microsoft.com/office/drawing/2014/main" id="{3D208FBD-1107-6511-8E83-D4082412830C}"/>
              </a:ext>
            </a:extLst>
          </p:cNvPr>
          <p:cNvPicPr>
            <a:picLocks noChangeAspect="1"/>
          </p:cNvPicPr>
          <p:nvPr/>
        </p:nvPicPr>
        <p:blipFill>
          <a:blip r:embed="rId4"/>
          <a:stretch>
            <a:fillRect/>
          </a:stretch>
        </p:blipFill>
        <p:spPr>
          <a:xfrm>
            <a:off x="7358743" y="1778683"/>
            <a:ext cx="4339756" cy="3566204"/>
          </a:xfrm>
          <a:prstGeom prst="rect">
            <a:avLst/>
          </a:prstGeom>
        </p:spPr>
      </p:pic>
      <p:sp>
        <p:nvSpPr>
          <p:cNvPr id="8" name="TextBox 7">
            <a:extLst>
              <a:ext uri="{FF2B5EF4-FFF2-40B4-BE49-F238E27FC236}">
                <a16:creationId xmlns:a16="http://schemas.microsoft.com/office/drawing/2014/main" id="{34D11CB2-0BF1-89EB-0C26-20490AF9C485}"/>
              </a:ext>
            </a:extLst>
          </p:cNvPr>
          <p:cNvSpPr txBox="1"/>
          <p:nvPr/>
        </p:nvSpPr>
        <p:spPr>
          <a:xfrm>
            <a:off x="805543" y="1110092"/>
            <a:ext cx="6096000" cy="461665"/>
          </a:xfrm>
          <a:prstGeom prst="rect">
            <a:avLst/>
          </a:prstGeom>
          <a:noFill/>
        </p:spPr>
        <p:txBody>
          <a:bodyPr wrap="square">
            <a:spAutoFit/>
          </a:bodyPr>
          <a:lstStyle/>
          <a:p>
            <a:pPr marL="0" indent="0" algn="l">
              <a:buNone/>
            </a:pPr>
            <a:r>
              <a:rPr lang="en-US" sz="2400" b="1" i="0">
                <a:solidFill>
                  <a:srgbClr val="000000"/>
                </a:solidFill>
                <a:effectLst/>
                <a:latin typeface="Franklin Gothic Medium" panose="020B0603020102020204" pitchFamily="34" charset="0"/>
              </a:rPr>
              <a:t>Input in search for Next President</a:t>
            </a:r>
          </a:p>
        </p:txBody>
      </p:sp>
    </p:spTree>
    <p:extLst>
      <p:ext uri="{BB962C8B-B14F-4D97-AF65-F5344CB8AC3E}">
        <p14:creationId xmlns:p14="http://schemas.microsoft.com/office/powerpoint/2010/main" val="34315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E7D1-A2E6-E7EE-B1A7-E37605C7C5F1}"/>
              </a:ext>
            </a:extLst>
          </p:cNvPr>
          <p:cNvSpPr>
            <a:spLocks noGrp="1"/>
          </p:cNvSpPr>
          <p:nvPr>
            <p:ph type="ctrTitle"/>
          </p:nvPr>
        </p:nvSpPr>
        <p:spPr/>
        <p:txBody>
          <a:bodyPr/>
          <a:lstStyle/>
          <a:p>
            <a:r>
              <a:rPr lang="en-US">
                <a:latin typeface="Franklin Gothic Medium" panose="020B0603020102020204" pitchFamily="34" charset="0"/>
              </a:rPr>
              <a:t>Purdue University Updates </a:t>
            </a:r>
            <a:endParaRPr lang="en-US"/>
          </a:p>
        </p:txBody>
      </p:sp>
      <p:sp>
        <p:nvSpPr>
          <p:cNvPr id="3" name="Subtitle 2">
            <a:extLst>
              <a:ext uri="{FF2B5EF4-FFF2-40B4-BE49-F238E27FC236}">
                <a16:creationId xmlns:a16="http://schemas.microsoft.com/office/drawing/2014/main" id="{70FFDA76-B544-7B58-A74E-A21D3F85337F}"/>
              </a:ext>
            </a:extLst>
          </p:cNvPr>
          <p:cNvSpPr>
            <a:spLocks noGrp="1"/>
          </p:cNvSpPr>
          <p:nvPr>
            <p:ph type="subTitle" idx="1"/>
          </p:nvPr>
        </p:nvSpPr>
        <p:spPr>
          <a:xfrm>
            <a:off x="1043553" y="1345166"/>
            <a:ext cx="7288495" cy="805349"/>
          </a:xfrm>
        </p:spPr>
        <p:txBody>
          <a:bodyPr/>
          <a:lstStyle/>
          <a:p>
            <a:r>
              <a:rPr lang="en-US"/>
              <a:t>#4 Globally and #1 Public in US!</a:t>
            </a:r>
          </a:p>
          <a:p>
            <a:endParaRPr lang="en-US"/>
          </a:p>
        </p:txBody>
      </p:sp>
      <p:sp>
        <p:nvSpPr>
          <p:cNvPr id="4" name="Text Placeholder 3">
            <a:extLst>
              <a:ext uri="{FF2B5EF4-FFF2-40B4-BE49-F238E27FC236}">
                <a16:creationId xmlns:a16="http://schemas.microsoft.com/office/drawing/2014/main" id="{EE8A1B91-B70B-20E8-7AB9-26EE57DF30CC}"/>
              </a:ext>
            </a:extLst>
          </p:cNvPr>
          <p:cNvSpPr>
            <a:spLocks noGrp="1"/>
          </p:cNvSpPr>
          <p:nvPr>
            <p:ph type="body" sz="quarter" idx="14"/>
          </p:nvPr>
        </p:nvSpPr>
        <p:spPr>
          <a:xfrm>
            <a:off x="1370605" y="1965960"/>
            <a:ext cx="5558833" cy="4006215"/>
          </a:xfrm>
        </p:spPr>
        <p:txBody>
          <a:bodyPr>
            <a:normAutofit fontScale="92500" lnSpcReduction="10000"/>
          </a:bodyPr>
          <a:lstStyle/>
          <a:p>
            <a:r>
              <a:rPr lang="en-US" sz="2400">
                <a:effectLst/>
                <a:latin typeface="Franklin Gothic Medium" panose="020B0603020102020204" pitchFamily="34" charset="0"/>
              </a:rPr>
              <a:t>the latest </a:t>
            </a:r>
            <a:r>
              <a:rPr lang="en-US" sz="2400">
                <a:solidFill>
                  <a:srgbClr val="0070C0"/>
                </a:solidFill>
                <a:effectLst/>
                <a:latin typeface="Franklin Gothic Medium" panose="020B0603020102020204" pitchFamily="34" charset="0"/>
                <a:hlinkClick r:id="rId3">
                  <a:extLst>
                    <a:ext uri="{A12FA001-AC4F-418D-AE19-62706E023703}">
                      <ahyp:hlinkClr xmlns:ahyp="http://schemas.microsoft.com/office/drawing/2018/hyperlinkcolor" val="tx"/>
                    </a:ext>
                  </a:extLst>
                </a:hlinkClick>
              </a:rPr>
              <a:t>American Caldwell Global University Visibility </a:t>
            </a:r>
            <a:r>
              <a:rPr lang="en-US" sz="2400">
                <a:effectLst/>
                <a:latin typeface="Franklin Gothic Medium" panose="020B0603020102020204" pitchFamily="34" charset="0"/>
              </a:rPr>
              <a:t>(GUV) Rankings were released today, and Purdue has moved up two spots to No. 4 globally while retaining its position as the No. 1 public university in the United States. </a:t>
            </a:r>
          </a:p>
          <a:p>
            <a:endParaRPr lang="en-US" sz="2400">
              <a:latin typeface="Franklin Gothic Medium" panose="020B0603020102020204" pitchFamily="34" charset="0"/>
            </a:endParaRPr>
          </a:p>
          <a:p>
            <a:r>
              <a:rPr lang="en-US" sz="2400">
                <a:effectLst/>
                <a:latin typeface="Franklin Gothic Medium" panose="020B0603020102020204" pitchFamily="34" charset="0"/>
              </a:rPr>
              <a:t>The rankings measure university visibility based on publicly available indicators, including news coverage, search interest, website traffic, social media reach and video engagement. </a:t>
            </a:r>
            <a:endParaRPr lang="en-US" sz="2400">
              <a:latin typeface="Franklin Gothic Medium" panose="020B0603020102020204" pitchFamily="34" charset="0"/>
            </a:endParaRPr>
          </a:p>
        </p:txBody>
      </p:sp>
      <p:pic>
        <p:nvPicPr>
          <p:cNvPr id="7" name="Picture 6">
            <a:extLst>
              <a:ext uri="{FF2B5EF4-FFF2-40B4-BE49-F238E27FC236}">
                <a16:creationId xmlns:a16="http://schemas.microsoft.com/office/drawing/2014/main" id="{0E7B7196-1273-39DD-3919-54208A00D8A6}"/>
              </a:ext>
            </a:extLst>
          </p:cNvPr>
          <p:cNvPicPr>
            <a:picLocks noChangeAspect="1"/>
          </p:cNvPicPr>
          <p:nvPr/>
        </p:nvPicPr>
        <p:blipFill>
          <a:blip r:embed="rId4"/>
          <a:stretch>
            <a:fillRect/>
          </a:stretch>
        </p:blipFill>
        <p:spPr>
          <a:xfrm>
            <a:off x="7216414" y="1747840"/>
            <a:ext cx="4105309" cy="4006215"/>
          </a:xfrm>
          <a:prstGeom prst="rect">
            <a:avLst/>
          </a:prstGeom>
        </p:spPr>
      </p:pic>
    </p:spTree>
    <p:extLst>
      <p:ext uri="{BB962C8B-B14F-4D97-AF65-F5344CB8AC3E}">
        <p14:creationId xmlns:p14="http://schemas.microsoft.com/office/powerpoint/2010/main" val="529983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DEF3-4EA0-BBB5-1FD6-7ECE31BD5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8F73D-C9EF-B1EC-7A85-ED777EF2C3CD}"/>
              </a:ext>
            </a:extLst>
          </p:cNvPr>
          <p:cNvSpPr>
            <a:spLocks noGrp="1"/>
          </p:cNvSpPr>
          <p:nvPr>
            <p:ph type="ctrTitle"/>
          </p:nvPr>
        </p:nvSpPr>
        <p:spPr>
          <a:xfrm>
            <a:off x="1043553" y="442674"/>
            <a:ext cx="9234309" cy="512448"/>
          </a:xfrm>
        </p:spPr>
        <p:txBody>
          <a:bodyPr wrap="square" anchor="t">
            <a:normAutofit/>
          </a:bodyPr>
          <a:lstStyle/>
          <a:p>
            <a:r>
              <a:rPr lang="en-US"/>
              <a:t>Purdue for Life Updates</a:t>
            </a:r>
          </a:p>
        </p:txBody>
      </p:sp>
      <p:sp>
        <p:nvSpPr>
          <p:cNvPr id="10" name="Subtitle 2">
            <a:extLst>
              <a:ext uri="{FF2B5EF4-FFF2-40B4-BE49-F238E27FC236}">
                <a16:creationId xmlns:a16="http://schemas.microsoft.com/office/drawing/2014/main" id="{4CE2407B-9CD0-49FF-4387-1B4915E201A9}"/>
              </a:ext>
            </a:extLst>
          </p:cNvPr>
          <p:cNvSpPr>
            <a:spLocks noGrp="1"/>
          </p:cNvSpPr>
          <p:nvPr>
            <p:ph type="subTitle" idx="1"/>
          </p:nvPr>
        </p:nvSpPr>
        <p:spPr>
          <a:xfrm>
            <a:off x="1043553" y="993042"/>
            <a:ext cx="7288495" cy="338554"/>
          </a:xfrm>
        </p:spPr>
        <p:txBody>
          <a:bodyPr/>
          <a:lstStyle/>
          <a:p>
            <a:r>
              <a:rPr lang="en-US"/>
              <a:t>Key Dates</a:t>
            </a:r>
          </a:p>
        </p:txBody>
      </p:sp>
      <p:sp>
        <p:nvSpPr>
          <p:cNvPr id="4" name="Text Placeholder 3">
            <a:extLst>
              <a:ext uri="{FF2B5EF4-FFF2-40B4-BE49-F238E27FC236}">
                <a16:creationId xmlns:a16="http://schemas.microsoft.com/office/drawing/2014/main" id="{7943A5F8-ABB1-51B5-C718-F8412D309893}"/>
              </a:ext>
            </a:extLst>
          </p:cNvPr>
          <p:cNvSpPr>
            <a:spLocks noGrp="1"/>
          </p:cNvSpPr>
          <p:nvPr>
            <p:ph type="body" sz="quarter" idx="14"/>
          </p:nvPr>
        </p:nvSpPr>
        <p:spPr>
          <a:xfrm>
            <a:off x="1043553" y="1563188"/>
            <a:ext cx="5052447" cy="4301770"/>
          </a:xfrm>
        </p:spPr>
        <p:txBody>
          <a:bodyPr lIns="0" tIns="0" rIns="0" bIns="0">
            <a:normAutofit lnSpcReduction="10000"/>
          </a:bodyPr>
          <a:lstStyle/>
          <a:p>
            <a:pPr marL="274320" marR="0" lvl="0" indent="-274320" defTabSz="457200">
              <a:spcBef>
                <a:spcPts val="0"/>
              </a:spcBef>
              <a:spcAft>
                <a:spcPts val="600"/>
              </a:spcAft>
              <a:buClrTx/>
              <a:buSzTx/>
              <a:buFont typeface="Wingdings" charset="2"/>
              <a:buChar char="§"/>
              <a:tabLst/>
              <a:defRPr/>
            </a:pPr>
            <a:r>
              <a:rPr lang="en-US" sz="2400" b="0" u="none" strike="noStrike">
                <a:effectLst/>
                <a:latin typeface="Franklin Gothic Medium" panose="020B0603020102020204" pitchFamily="34" charset="0"/>
              </a:rPr>
              <a:t>Purdue University's 2026 Homecoming will take place </a:t>
            </a:r>
            <a:r>
              <a:rPr lang="en-US" sz="2400" b="1" u="none" strike="noStrike">
                <a:effectLst/>
                <a:latin typeface="Franklin Gothic Medium" panose="020B0603020102020204" pitchFamily="34" charset="0"/>
              </a:rPr>
              <a:t>November 5–7</a:t>
            </a:r>
            <a:r>
              <a:rPr lang="en-US" sz="2400">
                <a:latin typeface="Franklin Gothic Medium" panose="020B0603020102020204" pitchFamily="34" charset="0"/>
              </a:rPr>
              <a:t>. The main celebration features the Boilermakers facing off against the Maryland Terrapins</a:t>
            </a:r>
          </a:p>
          <a:p>
            <a:pPr marL="274320" marR="0" lvl="0" indent="-274320" defTabSz="457200">
              <a:spcBef>
                <a:spcPts val="0"/>
              </a:spcBef>
              <a:spcAft>
                <a:spcPts val="600"/>
              </a:spcAft>
              <a:buClrTx/>
              <a:buSzTx/>
              <a:buFont typeface="Wingdings" charset="2"/>
              <a:buChar char="§"/>
              <a:tabLst/>
              <a:defRPr/>
            </a:pPr>
            <a:endParaRPr lang="en-US" sz="2400">
              <a:latin typeface="Franklin Gothic Medium" panose="020B0603020102020204" pitchFamily="34" charset="0"/>
            </a:endParaRPr>
          </a:p>
          <a:p>
            <a:pPr marL="274320" marR="0" lvl="0" indent="-274320" defTabSz="457200">
              <a:spcBef>
                <a:spcPts val="0"/>
              </a:spcBef>
              <a:spcAft>
                <a:spcPts val="600"/>
              </a:spcAft>
              <a:buClrTx/>
              <a:buSzTx/>
              <a:buFont typeface="Wingdings" charset="2"/>
              <a:buChar char="§"/>
              <a:tabLst/>
              <a:defRPr/>
            </a:pPr>
            <a:r>
              <a:rPr lang="en-US" sz="2400">
                <a:latin typeface="Franklin Gothic Medium" panose="020B0603020102020204" pitchFamily="34" charset="0"/>
              </a:rPr>
              <a:t>For more info:  </a:t>
            </a:r>
            <a:r>
              <a:rPr lang="en-US" sz="2400">
                <a:solidFill>
                  <a:srgbClr val="0070C0"/>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https://www.purdueforlife.org/homecoming/</a:t>
            </a:r>
            <a:endParaRPr lang="en-US" sz="2400">
              <a:solidFill>
                <a:srgbClr val="0070C0"/>
              </a:solidFill>
              <a:latin typeface="Franklin Gothic Medium" panose="020B0603020102020204" pitchFamily="34" charset="0"/>
            </a:endParaRPr>
          </a:p>
          <a:p>
            <a:pPr marL="274320" marR="0" lvl="0" indent="-274320" defTabSz="457200">
              <a:spcBef>
                <a:spcPts val="0"/>
              </a:spcBef>
              <a:spcAft>
                <a:spcPts val="600"/>
              </a:spcAft>
              <a:buClrTx/>
              <a:buSzTx/>
              <a:buFont typeface="Wingdings" charset="2"/>
              <a:buChar char="§"/>
              <a:tabLst/>
              <a:defRPr/>
            </a:pPr>
            <a:endParaRPr lang="en-US" sz="2400"/>
          </a:p>
          <a:p>
            <a:pPr marL="0" marR="0" lvl="0" indent="0" defTabSz="457200">
              <a:spcBef>
                <a:spcPts val="0"/>
              </a:spcBef>
              <a:spcAft>
                <a:spcPts val="600"/>
              </a:spcAft>
              <a:buClrTx/>
              <a:buSzTx/>
              <a:buNone/>
              <a:tabLst/>
              <a:defRPr/>
            </a:pPr>
            <a:r>
              <a:rPr lang="en-US" sz="2400"/>
              <a:t> </a:t>
            </a:r>
          </a:p>
        </p:txBody>
      </p:sp>
      <p:pic>
        <p:nvPicPr>
          <p:cNvPr id="5" name="Picture 4">
            <a:extLst>
              <a:ext uri="{FF2B5EF4-FFF2-40B4-BE49-F238E27FC236}">
                <a16:creationId xmlns:a16="http://schemas.microsoft.com/office/drawing/2014/main" id="{C1465CAD-7837-488B-B0C3-5F1ADAE348A1}"/>
              </a:ext>
            </a:extLst>
          </p:cNvPr>
          <p:cNvPicPr>
            <a:picLocks noChangeAspect="1"/>
          </p:cNvPicPr>
          <p:nvPr/>
        </p:nvPicPr>
        <p:blipFill>
          <a:blip r:embed="rId4"/>
          <a:stretch>
            <a:fillRect/>
          </a:stretch>
        </p:blipFill>
        <p:spPr>
          <a:xfrm>
            <a:off x="6571080" y="1924050"/>
            <a:ext cx="4577367" cy="2433638"/>
          </a:xfrm>
          <a:prstGeom prst="rect">
            <a:avLst/>
          </a:prstGeom>
          <a:noFill/>
        </p:spPr>
      </p:pic>
    </p:spTree>
    <p:extLst>
      <p:ext uri="{BB962C8B-B14F-4D97-AF65-F5344CB8AC3E}">
        <p14:creationId xmlns:p14="http://schemas.microsoft.com/office/powerpoint/2010/main" val="133070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28211-ACF9-9811-B828-2D4CA7EA70FA}"/>
              </a:ext>
            </a:extLst>
          </p:cNvPr>
          <p:cNvSpPr>
            <a:spLocks noGrp="1"/>
          </p:cNvSpPr>
          <p:nvPr>
            <p:ph type="ctrTitle"/>
          </p:nvPr>
        </p:nvSpPr>
        <p:spPr/>
        <p:txBody>
          <a:bodyPr/>
          <a:lstStyle/>
          <a:p>
            <a:r>
              <a:rPr lang="en-US"/>
              <a:t>Purdue for Life Updates</a:t>
            </a:r>
          </a:p>
        </p:txBody>
      </p:sp>
      <p:sp>
        <p:nvSpPr>
          <p:cNvPr id="3" name="Subtitle 2">
            <a:extLst>
              <a:ext uri="{FF2B5EF4-FFF2-40B4-BE49-F238E27FC236}">
                <a16:creationId xmlns:a16="http://schemas.microsoft.com/office/drawing/2014/main" id="{375E5EAE-C751-814B-2351-121071A592EB}"/>
              </a:ext>
            </a:extLst>
          </p:cNvPr>
          <p:cNvSpPr>
            <a:spLocks noGrp="1"/>
          </p:cNvSpPr>
          <p:nvPr>
            <p:ph type="subTitle" idx="1"/>
          </p:nvPr>
        </p:nvSpPr>
        <p:spPr>
          <a:xfrm>
            <a:off x="1043552" y="1111003"/>
            <a:ext cx="10086410" cy="338554"/>
          </a:xfrm>
        </p:spPr>
        <p:txBody>
          <a:bodyPr/>
          <a:lstStyle/>
          <a:p>
            <a:r>
              <a:rPr lang="en-US"/>
              <a:t>Looking for Club Stories - Featuring Clubs in PFLF Social Media </a:t>
            </a:r>
          </a:p>
        </p:txBody>
      </p:sp>
      <p:sp>
        <p:nvSpPr>
          <p:cNvPr id="4" name="Text Placeholder 3">
            <a:extLst>
              <a:ext uri="{FF2B5EF4-FFF2-40B4-BE49-F238E27FC236}">
                <a16:creationId xmlns:a16="http://schemas.microsoft.com/office/drawing/2014/main" id="{9CFBBB21-18F3-C420-FA4D-0CC3CEE0FAA0}"/>
              </a:ext>
            </a:extLst>
          </p:cNvPr>
          <p:cNvSpPr>
            <a:spLocks noGrp="1"/>
          </p:cNvSpPr>
          <p:nvPr>
            <p:ph type="body" sz="quarter" idx="14"/>
          </p:nvPr>
        </p:nvSpPr>
        <p:spPr>
          <a:xfrm>
            <a:off x="1062038" y="1605438"/>
            <a:ext cx="10357873" cy="3411537"/>
          </a:xfrm>
        </p:spPr>
        <p:txBody>
          <a:bodyPr>
            <a:noAutofit/>
          </a:bodyPr>
          <a:lstStyle/>
          <a:p>
            <a:pPr marL="0" indent="0">
              <a:buNone/>
            </a:pPr>
            <a:r>
              <a:rPr lang="en-US" sz="2000">
                <a:latin typeface="Franklin Gothic Medium" panose="020B0603020102020204" pitchFamily="34" charset="0"/>
              </a:rPr>
              <a:t>We’re interested in stories about our Club Communities, their leaders or volunteers doing fun, meaningful, or unexpected things that connect back to their Purdue experience.  </a:t>
            </a:r>
          </a:p>
          <a:p>
            <a:pPr marL="0" indent="0">
              <a:buNone/>
            </a:pPr>
            <a:r>
              <a:rPr lang="en-US" sz="2000" b="1">
                <a:latin typeface="Franklin Gothic Medium" panose="020B0603020102020204" pitchFamily="34" charset="0"/>
              </a:rPr>
              <a:t>Examples: </a:t>
            </a:r>
          </a:p>
          <a:p>
            <a:r>
              <a:rPr lang="en-US" sz="2000">
                <a:latin typeface="Franklin Gothic Medium" panose="020B0603020102020204" pitchFamily="34" charset="0"/>
              </a:rPr>
              <a:t>A student send-off event on its own may not be a story, but a connection made at that event—such as an alum inspiring a student to give back, pursue a unique career path, or seize an unexpected opportunity—could be.</a:t>
            </a:r>
          </a:p>
          <a:p>
            <a:r>
              <a:rPr lang="en-US" sz="2000">
                <a:latin typeface="Franklin Gothic Medium" panose="020B0603020102020204" pitchFamily="34" charset="0"/>
              </a:rPr>
              <a:t>A club that played a significant role in helping its community recover after a natural disaster may have a compelling story to tell.</a:t>
            </a:r>
          </a:p>
          <a:p>
            <a:pPr marL="0" indent="0">
              <a:buNone/>
            </a:pPr>
            <a:endParaRPr lang="en-US" sz="2000">
              <a:latin typeface="Franklin Gothic Medium" panose="020B0603020102020204" pitchFamily="34" charset="0"/>
            </a:endParaRPr>
          </a:p>
          <a:p>
            <a:pPr marL="0" indent="0">
              <a:buNone/>
            </a:pPr>
            <a:r>
              <a:rPr lang="en-US" sz="2000" i="1">
                <a:latin typeface="Franklin Gothic Medium" panose="020B0603020102020204" pitchFamily="34" charset="0"/>
              </a:rPr>
              <a:t>Not every story needs to be serious, lighter but engaging stories are also okay. Think Purdue-themed mailboxes, friendly alumni rivalries and any creative expressions of Boilermaker pride.</a:t>
            </a:r>
          </a:p>
          <a:p>
            <a:pPr marL="0" indent="0">
              <a:buNone/>
            </a:pPr>
            <a:endParaRPr lang="en-US" sz="2000" b="1">
              <a:solidFill>
                <a:srgbClr val="DAAA00"/>
              </a:solidFill>
              <a:latin typeface="Franklin Gothic Medium" panose="020B0603020102020204" pitchFamily="34" charset="0"/>
            </a:endParaRPr>
          </a:p>
          <a:p>
            <a:pPr marL="0" indent="0">
              <a:buNone/>
            </a:pPr>
            <a:r>
              <a:rPr lang="en-US" sz="2000" b="1">
                <a:solidFill>
                  <a:srgbClr val="DAAA00"/>
                </a:solidFill>
                <a:latin typeface="Franklin Gothic Medium" panose="020B0603020102020204" pitchFamily="34" charset="0"/>
              </a:rPr>
              <a:t>Have a story to share?  </a:t>
            </a:r>
            <a:r>
              <a:rPr lang="en-US" sz="2000">
                <a:latin typeface="Franklin Gothic Medium" panose="020B0603020102020204" pitchFamily="34" charset="0"/>
              </a:rPr>
              <a:t>Please email us your idea at </a:t>
            </a:r>
            <a:r>
              <a:rPr lang="en-US" sz="2000">
                <a:solidFill>
                  <a:srgbClr val="0070C0"/>
                </a:solidFill>
                <a:latin typeface="Franklin Gothic Medium" panose="020B0603020102020204" pitchFamily="34" charset="0"/>
                <a:hlinkClick r:id="rId3">
                  <a:extLst>
                    <a:ext uri="{A12FA001-AC4F-418D-AE19-62706E023703}">
                      <ahyp:hlinkClr xmlns:ahyp="http://schemas.microsoft.com/office/drawing/2018/hyperlinkcolor" val="tx"/>
                    </a:ext>
                  </a:extLst>
                </a:hlinkClick>
              </a:rPr>
              <a:t>alumniclubs@purdueforlife.org</a:t>
            </a:r>
            <a:endParaRPr lang="en-US" sz="2000">
              <a:solidFill>
                <a:srgbClr val="0070C0"/>
              </a:solidFill>
              <a:latin typeface="Franklin Gothic Medium" panose="020B0603020102020204" pitchFamily="34" charset="0"/>
            </a:endParaRPr>
          </a:p>
          <a:p>
            <a:pPr marL="0" indent="0">
              <a:buNone/>
            </a:pPr>
            <a:endParaRPr lang="en-US" sz="2000">
              <a:latin typeface="Franklin Gothic Medium" panose="020B0603020102020204" pitchFamily="34" charset="0"/>
            </a:endParaRPr>
          </a:p>
        </p:txBody>
      </p:sp>
    </p:spTree>
    <p:extLst>
      <p:ext uri="{BB962C8B-B14F-4D97-AF65-F5344CB8AC3E}">
        <p14:creationId xmlns:p14="http://schemas.microsoft.com/office/powerpoint/2010/main" val="1959915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4995-7623-54D3-631A-67F601E9E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AC819E-D27D-0602-7421-CAA4EB38512A}"/>
              </a:ext>
            </a:extLst>
          </p:cNvPr>
          <p:cNvSpPr>
            <a:spLocks noGrp="1"/>
          </p:cNvSpPr>
          <p:nvPr>
            <p:ph type="title"/>
          </p:nvPr>
        </p:nvSpPr>
        <p:spPr>
          <a:xfrm>
            <a:off x="1023257" y="2337582"/>
            <a:ext cx="7763458" cy="592834"/>
          </a:xfrm>
        </p:spPr>
        <p:txBody>
          <a:bodyPr/>
          <a:lstStyle/>
          <a:p>
            <a:r>
              <a:rPr lang="en-US">
                <a:latin typeface="+mj-lt"/>
              </a:rPr>
              <a:t>Alumni Clubs</a:t>
            </a:r>
            <a:br>
              <a:rPr lang="en-US">
                <a:latin typeface="+mj-lt"/>
              </a:rPr>
            </a:br>
            <a:endParaRPr lang="en-US">
              <a:latin typeface="+mj-lt"/>
            </a:endParaRPr>
          </a:p>
        </p:txBody>
      </p:sp>
    </p:spTree>
    <p:extLst>
      <p:ext uri="{BB962C8B-B14F-4D97-AF65-F5344CB8AC3E}">
        <p14:creationId xmlns:p14="http://schemas.microsoft.com/office/powerpoint/2010/main" val="1764900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B9808-76BC-E3B9-8CFE-B618CA16C9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03514-C8B8-1661-EA56-96B363464CD2}"/>
              </a:ext>
            </a:extLst>
          </p:cNvPr>
          <p:cNvSpPr>
            <a:spLocks noGrp="1"/>
          </p:cNvSpPr>
          <p:nvPr>
            <p:ph type="ctrTitle"/>
          </p:nvPr>
        </p:nvSpPr>
        <p:spPr>
          <a:xfrm>
            <a:off x="1043553" y="318527"/>
            <a:ext cx="9234309" cy="997196"/>
          </a:xfrm>
        </p:spPr>
        <p:txBody>
          <a:bodyPr/>
          <a:lstStyle/>
          <a:p>
            <a:r>
              <a:rPr lang="en-US">
                <a:solidFill>
                  <a:srgbClr val="C9B991"/>
                </a:solidFill>
                <a:latin typeface="Franklin Gothic Medium"/>
              </a:rPr>
              <a:t>Management of Board Member Transitions</a:t>
            </a:r>
            <a:endParaRPr lang="en-US" b="0" i="0">
              <a:solidFill>
                <a:srgbClr val="000000"/>
              </a:solidFill>
              <a:latin typeface="Franklin Gothic Medium"/>
            </a:endParaRPr>
          </a:p>
          <a:p>
            <a:endParaRPr lang="en-US">
              <a:solidFill>
                <a:srgbClr val="C9B991"/>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84A37D0D-7A91-C0A7-736A-5FAC08B0F5A6}"/>
              </a:ext>
            </a:extLst>
          </p:cNvPr>
          <p:cNvSpPr>
            <a:spLocks noGrp="1"/>
          </p:cNvSpPr>
          <p:nvPr>
            <p:ph type="body" sz="quarter" idx="14"/>
          </p:nvPr>
        </p:nvSpPr>
        <p:spPr>
          <a:xfrm>
            <a:off x="914398" y="1460280"/>
            <a:ext cx="11014365" cy="4677257"/>
          </a:xfrm>
        </p:spPr>
        <p:txBody>
          <a:bodyPr lIns="0" tIns="0" rIns="0" bIns="0" anchor="t">
            <a:normAutofit/>
          </a:bodyPr>
          <a:lstStyle/>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1" i="0" u="none" strike="noStrike" kern="1200" cap="none" spc="0" normalizeH="0" baseline="0" noProof="0">
                <a:ln>
                  <a:noFill/>
                </a:ln>
                <a:effectLst/>
                <a:uLnTx/>
                <a:uFillTx/>
                <a:latin typeface="Franklin Gothic Medium" panose="020B0603020102020204" pitchFamily="34" charset="0"/>
                <a:ea typeface="+mn-ea"/>
                <a:cs typeface="+mn-cs"/>
              </a:rPr>
              <a:t>Submit the Alumni Club Leadership Roster</a:t>
            </a: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kumimoji="0" lang="en-US" sz="2400" b="1" i="0" u="none" strike="noStrike" kern="1200" cap="none" spc="0" normalizeH="0" baseline="0" noProof="0">
                <a:ln>
                  <a:noFill/>
                </a:ln>
                <a:effectLst/>
                <a:uLnTx/>
                <a:uFillTx/>
                <a:latin typeface="Franklin Gothic Medium" panose="020B0603020102020204" pitchFamily="34" charset="0"/>
                <a:ea typeface="+mn-ea"/>
                <a:cs typeface="+mn-cs"/>
              </a:rPr>
              <a:t>All board members need to sign the Statement of Integrity and Volunteer Conduct form</a:t>
            </a:r>
          </a:p>
          <a:p>
            <a:pPr marL="525780" lvl="1" indent="-342900" defTabSz="457200">
              <a:spcBef>
                <a:spcPts val="0"/>
              </a:spcBef>
              <a:buClrTx/>
              <a:defRPr/>
            </a:pPr>
            <a:r>
              <a:rPr lang="en-US" sz="2400">
                <a:solidFill>
                  <a:srgbClr val="0070C0"/>
                </a:solidFill>
                <a:latin typeface="Franklin Gothic Medium"/>
                <a:hlinkClick r:id="rId3">
                  <a:extLst>
                    <a:ext uri="{A12FA001-AC4F-418D-AE19-62706E023703}">
                      <ahyp:hlinkClr xmlns:ahyp="http://schemas.microsoft.com/office/drawing/2018/hyperlinkcolor" val="tx"/>
                    </a:ext>
                  </a:extLst>
                </a:hlinkClick>
              </a:rPr>
              <a:t>https://www.purdueforlife.org/alumni-leaders/clubs/alumni-leader-integrity-conduct-expectations/</a:t>
            </a:r>
          </a:p>
          <a:p>
            <a:pPr marL="342900">
              <a:buFont typeface="Wingdings" panose="020B0604020202020204" pitchFamily="34" charset="0"/>
              <a:buChar char="§"/>
              <a:defRPr/>
            </a:pPr>
            <a:r>
              <a:rPr lang="en-US" sz="2400">
                <a:solidFill>
                  <a:srgbClr val="262626"/>
                </a:solidFill>
                <a:latin typeface="Franklin Gothic Medium"/>
              </a:rPr>
              <a:t>Board transitions. Remove outgoing board members and add new:</a:t>
            </a:r>
            <a:endParaRPr lang="en-US" sz="2400">
              <a:solidFill>
                <a:srgbClr val="262626"/>
              </a:solidFill>
              <a:latin typeface="Franklin Gothic Medium" panose="020B0603020102020204" pitchFamily="34" charset="0"/>
            </a:endParaRPr>
          </a:p>
          <a:p>
            <a:pPr lvl="1">
              <a:defRPr/>
            </a:pPr>
            <a:r>
              <a:rPr lang="en-US" sz="2400">
                <a:solidFill>
                  <a:srgbClr val="262626"/>
                </a:solidFill>
                <a:latin typeface="Franklin Gothic Medium"/>
              </a:rPr>
              <a:t>Club Email</a:t>
            </a:r>
            <a:endParaRPr lang="en-US" sz="2400">
              <a:solidFill>
                <a:srgbClr val="262626"/>
              </a:solidFill>
              <a:latin typeface="Franklin Gothic Medium" panose="020B0603020102020204" pitchFamily="34" charset="0"/>
            </a:endParaRPr>
          </a:p>
          <a:p>
            <a:pPr lvl="1">
              <a:defRPr/>
            </a:pPr>
            <a:r>
              <a:rPr lang="en-US" sz="2400">
                <a:solidFill>
                  <a:srgbClr val="262626"/>
                </a:solidFill>
                <a:latin typeface="Franklin Gothic Medium"/>
              </a:rPr>
              <a:t>Bank Accounts</a:t>
            </a:r>
            <a:endParaRPr lang="en-US" sz="2400">
              <a:solidFill>
                <a:srgbClr val="262626"/>
              </a:solidFill>
              <a:latin typeface="Franklin Gothic Medium" panose="020B0603020102020204" pitchFamily="34" charset="0"/>
            </a:endParaRPr>
          </a:p>
          <a:p>
            <a:pPr lvl="1">
              <a:defRPr/>
            </a:pPr>
            <a:r>
              <a:rPr lang="en-US" sz="2400">
                <a:solidFill>
                  <a:srgbClr val="262626"/>
                </a:solidFill>
                <a:latin typeface="Franklin Gothic Medium"/>
              </a:rPr>
              <a:t>Social Media Accounts</a:t>
            </a:r>
            <a:endParaRPr lang="en-US" sz="2400">
              <a:solidFill>
                <a:srgbClr val="262626"/>
              </a:solidFill>
              <a:latin typeface="Franklin Gothic Medium" panose="020B0603020102020204" pitchFamily="34" charset="0"/>
            </a:endParaRPr>
          </a:p>
          <a:p>
            <a:endParaRPr lang="en-US" sz="2200" b="1">
              <a:solidFill>
                <a:schemeClr val="bg1"/>
              </a:solidFill>
              <a:latin typeface="Franklin Gothic Medium" panose="020B0603020102020204" pitchFamily="34" charset="0"/>
            </a:endParaRPr>
          </a:p>
          <a:p>
            <a:pPr lvl="1"/>
            <a:endParaRPr lang="en-US" sz="2200">
              <a:solidFill>
                <a:schemeClr val="bg1"/>
              </a:solidFill>
              <a:latin typeface="Franklin Gothic Medium" panose="020B0603020102020204" pitchFamily="34" charset="0"/>
            </a:endParaRPr>
          </a:p>
          <a:p>
            <a:pPr marL="228600" lvl="1" indent="0">
              <a:buNone/>
            </a:pPr>
            <a:endParaRPr lang="en-US" sz="2600" b="1">
              <a:solidFill>
                <a:schemeClr val="bg1"/>
              </a:solidFill>
              <a:latin typeface="Franklin Gothic Medium" panose="020B0603020102020204" pitchFamily="34" charset="0"/>
            </a:endParaRPr>
          </a:p>
        </p:txBody>
      </p:sp>
      <p:sp>
        <p:nvSpPr>
          <p:cNvPr id="6" name="Subtitle 2">
            <a:extLst>
              <a:ext uri="{FF2B5EF4-FFF2-40B4-BE49-F238E27FC236}">
                <a16:creationId xmlns:a16="http://schemas.microsoft.com/office/drawing/2014/main" id="{C86B8D4C-2F2E-66EE-4514-949E0A18D506}"/>
              </a:ext>
            </a:extLst>
          </p:cNvPr>
          <p:cNvSpPr>
            <a:spLocks noGrp="1"/>
          </p:cNvSpPr>
          <p:nvPr>
            <p:ph type="subTitle" idx="1"/>
          </p:nvPr>
        </p:nvSpPr>
        <p:spPr>
          <a:xfrm>
            <a:off x="914398" y="1053306"/>
            <a:ext cx="7288495" cy="338554"/>
          </a:xfrm>
        </p:spPr>
        <p:txBody>
          <a:bodyPr/>
          <a:lstStyle/>
          <a:p>
            <a:r>
              <a:rPr lang="en-US"/>
              <a:t>Reminders</a:t>
            </a:r>
          </a:p>
        </p:txBody>
      </p:sp>
      <p:pic>
        <p:nvPicPr>
          <p:cNvPr id="3" name="Picture 2">
            <a:extLst>
              <a:ext uri="{FF2B5EF4-FFF2-40B4-BE49-F238E27FC236}">
                <a16:creationId xmlns:a16="http://schemas.microsoft.com/office/drawing/2014/main" id="{F962BA6D-3EA4-82CC-2D5B-4451CDEB9F46}"/>
              </a:ext>
            </a:extLst>
          </p:cNvPr>
          <p:cNvPicPr>
            <a:picLocks noChangeAspect="1"/>
          </p:cNvPicPr>
          <p:nvPr/>
        </p:nvPicPr>
        <p:blipFill>
          <a:blip r:embed="rId4"/>
          <a:srcRect r="-188" b="-346"/>
          <a:stretch>
            <a:fillRect/>
          </a:stretch>
        </p:blipFill>
        <p:spPr>
          <a:xfrm>
            <a:off x="7907111" y="4147230"/>
            <a:ext cx="3874433" cy="2112308"/>
          </a:xfrm>
          <a:prstGeom prst="rect">
            <a:avLst/>
          </a:prstGeom>
        </p:spPr>
      </p:pic>
    </p:spTree>
    <p:extLst>
      <p:ext uri="{BB962C8B-B14F-4D97-AF65-F5344CB8AC3E}">
        <p14:creationId xmlns:p14="http://schemas.microsoft.com/office/powerpoint/2010/main" val="354877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_PFLTemplate_Gold_Theme_Wide_Screen_2" id="{D5E235E7-3F6B-4949-9012-0FBD8517B327}" vid="{D11C999C-97F8-F148-8B0C-0F7EED92053B}"/>
    </a:ext>
  </a:extLst>
</a:theme>
</file>

<file path=ppt/theme/theme2.xml><?xml version="1.0" encoding="utf-8"?>
<a:theme xmlns:a="http://schemas.openxmlformats.org/drawingml/2006/main" name="1_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Brand-Widescreen-20231110" id="{298B892F-2C42-8C4D-9C11-1897040FA823}" vid="{5A4260A0-2808-CB46-AD80-314349B89C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5e73b2c-bcaa-4cef-b08a-343e37c86aee" xsi:nil="true"/>
    <lcf76f155ced4ddcb4097134ff3c332f xmlns="9ee23173-6c34-4c26-8384-77e79a881b0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42A0BAF653A6458670ADA7D0EFF580" ma:contentTypeVersion="18" ma:contentTypeDescription="Create a new document." ma:contentTypeScope="" ma:versionID="93806a143398a6ba00c5e0d6e4fc5ba8">
  <xsd:schema xmlns:xsd="http://www.w3.org/2001/XMLSchema" xmlns:xs="http://www.w3.org/2001/XMLSchema" xmlns:p="http://schemas.microsoft.com/office/2006/metadata/properties" xmlns:ns2="9ee23173-6c34-4c26-8384-77e79a881b0b" xmlns:ns3="05e73b2c-bcaa-4cef-b08a-343e37c86aee" targetNamespace="http://schemas.microsoft.com/office/2006/metadata/properties" ma:root="true" ma:fieldsID="eddb8f89f668abbb3fabe1d09deb910b" ns2:_="" ns3:_="">
    <xsd:import namespace="9ee23173-6c34-4c26-8384-77e79a881b0b"/>
    <xsd:import namespace="05e73b2c-bcaa-4cef-b08a-343e37c86ae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23173-6c34-4c26-8384-77e79a881b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854a4b8-6fea-4d1a-924e-9dd2b58c39a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e73b2c-bcaa-4cef-b08a-343e37c86ae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687b51d-4713-4c82-bdb9-21381baabedf}" ma:internalName="TaxCatchAll" ma:showField="CatchAllData" ma:web="05e73b2c-bcaa-4cef-b08a-343e37c86a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54AA16-3579-4510-8621-E80E681EDEC2}">
  <ds:schemaRefs>
    <ds:schemaRef ds:uri="http://schemas.microsoft.com/sharepoint/v3/contenttype/forms"/>
  </ds:schemaRefs>
</ds:datastoreItem>
</file>

<file path=customXml/itemProps2.xml><?xml version="1.0" encoding="utf-8"?>
<ds:datastoreItem xmlns:ds="http://schemas.openxmlformats.org/officeDocument/2006/customXml" ds:itemID="{88B3AD5B-53A0-4F65-8785-4A5F521C1B45}">
  <ds:schemaRefs>
    <ds:schemaRef ds:uri="http://www.w3.org/XML/1998/namespace"/>
    <ds:schemaRef ds:uri="http://schemas.microsoft.com/office/2006/documentManagement/types"/>
    <ds:schemaRef ds:uri="http://purl.org/dc/dcmitype/"/>
    <ds:schemaRef ds:uri="05e73b2c-bcaa-4cef-b08a-343e37c86aee"/>
    <ds:schemaRef ds:uri="http://schemas.microsoft.com/office/infopath/2007/PartnerControls"/>
    <ds:schemaRef ds:uri="http://schemas.microsoft.com/office/2006/metadata/properties"/>
    <ds:schemaRef ds:uri="http://schemas.openxmlformats.org/package/2006/metadata/core-properties"/>
    <ds:schemaRef ds:uri="9ee23173-6c34-4c26-8384-77e79a881b0b"/>
    <ds:schemaRef ds:uri="http://purl.org/dc/terms/"/>
    <ds:schemaRef ds:uri="http://purl.org/dc/elements/1.1/"/>
  </ds:schemaRefs>
</ds:datastoreItem>
</file>

<file path=customXml/itemProps3.xml><?xml version="1.0" encoding="utf-8"?>
<ds:datastoreItem xmlns:ds="http://schemas.openxmlformats.org/officeDocument/2006/customXml" ds:itemID="{AB18C52D-0FFF-49FB-8710-BC5EC85C03F4}">
  <ds:schemaRefs>
    <ds:schemaRef ds:uri="05e73b2c-bcaa-4cef-b08a-343e37c86aee"/>
    <ds:schemaRef ds:uri="9ee23173-6c34-4c26-8384-77e79a881b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20_PFLTemplate_Gold_Theme_Wide_Ratio</Template>
  <TotalTime>1280</TotalTime>
  <Words>2833</Words>
  <Application>Microsoft Office PowerPoint</Application>
  <PresentationFormat>Widescreen</PresentationFormat>
  <Paragraphs>443</Paragraphs>
  <Slides>36</Slides>
  <Notes>34</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36</vt:i4>
      </vt:variant>
    </vt:vector>
  </HeadingPairs>
  <TitlesOfParts>
    <vt:vector size="59" baseType="lpstr">
      <vt:lpstr>Acumin Pro ExtraCondensed</vt:lpstr>
      <vt:lpstr>Aptos</vt:lpstr>
      <vt:lpstr>Acumin Pro SemiCondensed</vt:lpstr>
      <vt:lpstr>Courier New</vt:lpstr>
      <vt:lpstr>Arial</vt:lpstr>
      <vt:lpstr>United Sans Cd Md</vt:lpstr>
      <vt:lpstr>Franklin Gothic Medium (Headings)</vt:lpstr>
      <vt:lpstr>United Sans Reg Medium</vt:lpstr>
      <vt:lpstr>Franklin Gothic Medium</vt:lpstr>
      <vt:lpstr>Acumin Pro Semibold</vt:lpstr>
      <vt:lpstr>Acumin Pro</vt:lpstr>
      <vt:lpstr>Wingdings</vt:lpstr>
      <vt:lpstr>Symbol</vt:lpstr>
      <vt:lpstr>United Sans Cond Medium</vt:lpstr>
      <vt:lpstr>Calibri</vt:lpstr>
      <vt:lpstr>Acumin Pro Condensed Semibold</vt:lpstr>
      <vt:lpstr>Courier New,monospace</vt:lpstr>
      <vt:lpstr>Franklin Gothic Book</vt:lpstr>
      <vt:lpstr>Franklin Gothic Medium Cond</vt:lpstr>
      <vt:lpstr>Acumin Pro Medium</vt:lpstr>
      <vt:lpstr>Arial,Sans-Serif</vt:lpstr>
      <vt:lpstr>Purdue1</vt:lpstr>
      <vt:lpstr>1_Office Theme</vt:lpstr>
      <vt:lpstr>Alumni Club Leaders Forum</vt:lpstr>
      <vt:lpstr>Purdue Alumni Clubs Forum</vt:lpstr>
      <vt:lpstr>Purdue Alumni Clubs Forum</vt:lpstr>
      <vt:lpstr>Purdue University Updates </vt:lpstr>
      <vt:lpstr>Purdue University Updates </vt:lpstr>
      <vt:lpstr>Purdue for Life Updates</vt:lpstr>
      <vt:lpstr>Purdue for Life Updates</vt:lpstr>
      <vt:lpstr>Alumni Clubs </vt:lpstr>
      <vt:lpstr>Management of Board Member Transitions </vt:lpstr>
      <vt:lpstr>Club Agreement Highlights</vt:lpstr>
      <vt:lpstr>Engagement Funds</vt:lpstr>
      <vt:lpstr>Game Watches</vt:lpstr>
      <vt:lpstr>Game Watches: Mock Up</vt:lpstr>
      <vt:lpstr>Game Watches (Cont'd)</vt:lpstr>
      <vt:lpstr>Student Send-Offs </vt:lpstr>
      <vt:lpstr>PowerPoint Presentation</vt:lpstr>
      <vt:lpstr>Student Send-Offs: Best Practices</vt:lpstr>
      <vt:lpstr>Student Send-Offs: Best Practices</vt:lpstr>
      <vt:lpstr>Student Send-Offs: Best Practices</vt:lpstr>
      <vt:lpstr>Student Send-Offs Talking Points </vt:lpstr>
      <vt:lpstr>Social Media &amp; Communication Updates</vt:lpstr>
      <vt:lpstr>PowerPoint Presentation</vt:lpstr>
      <vt:lpstr>Update: “Welcome to the Club” Emails </vt:lpstr>
      <vt:lpstr>“Welcome to the Club”: Next Step Reminders  </vt:lpstr>
      <vt:lpstr>2026 ACES (Advancing Club Engagement and Strategy)  </vt:lpstr>
      <vt:lpstr>ACES Schedule  </vt:lpstr>
      <vt:lpstr>ACES </vt:lpstr>
      <vt:lpstr>ACES Logistics </vt:lpstr>
      <vt:lpstr>ACES PREP </vt:lpstr>
      <vt:lpstr>ACES Location</vt:lpstr>
      <vt:lpstr>PowerPoint Presentation</vt:lpstr>
      <vt:lpstr>PowerPoint Presentation</vt:lpstr>
      <vt:lpstr>PowerPoint Presentation</vt:lpstr>
      <vt:lpstr>Reminders</vt:lpstr>
      <vt:lpstr>Coming Up Next</vt:lpstr>
      <vt:lpstr>Thank you!</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Alumni Clubs Forum</dc:title>
  <dc:creator>Cox, James M.</dc:creator>
  <cp:lastModifiedBy>Lutz, Ilenia H.</cp:lastModifiedBy>
  <cp:revision>1</cp:revision>
  <dcterms:created xsi:type="dcterms:W3CDTF">2023-07-19T02:26:01Z</dcterms:created>
  <dcterms:modified xsi:type="dcterms:W3CDTF">2026-07-20T15:49:10Z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0x0101002942A0BAF653A6458670ADA7D0EFF580</vt:lpwstr>
  </property>
  <property fmtid="{D5CDD505-2E9C-101B-9397-08002B2CF9AE}" pid="3" name="MediaServiceImageTags">
    <vt:lpwstr/>
  </property>
</Properties>
</file>