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 id="2147483733" r:id="rId5"/>
  </p:sldMasterIdLst>
  <p:notesMasterIdLst>
    <p:notesMasterId r:id="rId55"/>
  </p:notesMasterIdLst>
  <p:handoutMasterIdLst>
    <p:handoutMasterId r:id="rId56"/>
  </p:handoutMasterIdLst>
  <p:sldIdLst>
    <p:sldId id="256" r:id="rId6"/>
    <p:sldId id="8598" r:id="rId7"/>
    <p:sldId id="8687" r:id="rId8"/>
    <p:sldId id="8952" r:id="rId9"/>
    <p:sldId id="8672" r:id="rId10"/>
    <p:sldId id="8692" r:id="rId11"/>
    <p:sldId id="649" r:id="rId12"/>
    <p:sldId id="566" r:id="rId13"/>
    <p:sldId id="610" r:id="rId14"/>
    <p:sldId id="568" r:id="rId15"/>
    <p:sldId id="569" r:id="rId16"/>
    <p:sldId id="570" r:id="rId17"/>
    <p:sldId id="573" r:id="rId18"/>
    <p:sldId id="574" r:id="rId19"/>
    <p:sldId id="575" r:id="rId20"/>
    <p:sldId id="576" r:id="rId21"/>
    <p:sldId id="577" r:id="rId22"/>
    <p:sldId id="578" r:id="rId23"/>
    <p:sldId id="643" r:id="rId24"/>
    <p:sldId id="640" r:id="rId25"/>
    <p:sldId id="641" r:id="rId26"/>
    <p:sldId id="642" r:id="rId27"/>
    <p:sldId id="645" r:id="rId28"/>
    <p:sldId id="646" r:id="rId29"/>
    <p:sldId id="648" r:id="rId30"/>
    <p:sldId id="8958" r:id="rId31"/>
    <p:sldId id="632" r:id="rId32"/>
    <p:sldId id="8942" r:id="rId33"/>
    <p:sldId id="8662" r:id="rId34"/>
    <p:sldId id="8943" r:id="rId35"/>
    <p:sldId id="8953" r:id="rId36"/>
    <p:sldId id="8949" r:id="rId37"/>
    <p:sldId id="8946" r:id="rId38"/>
    <p:sldId id="8947" r:id="rId39"/>
    <p:sldId id="8948" r:id="rId40"/>
    <p:sldId id="8684" r:id="rId41"/>
    <p:sldId id="8945" r:id="rId42"/>
    <p:sldId id="8663" r:id="rId43"/>
    <p:sldId id="289" r:id="rId44"/>
    <p:sldId id="8960" r:id="rId45"/>
    <p:sldId id="8685" r:id="rId46"/>
    <p:sldId id="8959" r:id="rId47"/>
    <p:sldId id="8956" r:id="rId48"/>
    <p:sldId id="8951" r:id="rId49"/>
    <p:sldId id="8957" r:id="rId50"/>
    <p:sldId id="8955" r:id="rId51"/>
    <p:sldId id="8665" r:id="rId52"/>
    <p:sldId id="8932" r:id="rId53"/>
    <p:sldId id="262" r:id="rId54"/>
  </p:sldIdLst>
  <p:sldSz cx="12192000" cy="6858000"/>
  <p:notesSz cx="6858000" cy="9144000"/>
  <p:embeddedFontLst>
    <p:embeddedFont>
      <p:font typeface="Acumin Pro" panose="020B0604020202020204" charset="0"/>
      <p:regular r:id="rId57"/>
      <p:bold r:id="rId58"/>
      <p:italic r:id="rId59"/>
      <p:boldItalic r:id="rId60"/>
    </p:embeddedFont>
    <p:embeddedFont>
      <p:font typeface="Acumin Pro Black" panose="020B0604020202020204" charset="0"/>
      <p:bold r:id="rId61"/>
      <p:italic r:id="rId62"/>
      <p:boldItalic r:id="rId63"/>
    </p:embeddedFont>
    <p:embeddedFont>
      <p:font typeface="Acumin Pro ExtraCondensed" panose="020B0604020202020204" charset="0"/>
      <p:regular r:id="rId64"/>
      <p:bold r:id="rId65"/>
      <p:italic r:id="rId66"/>
      <p:boldItalic r:id="rId67"/>
    </p:embeddedFont>
    <p:embeddedFont>
      <p:font typeface="Acumin Pro ExtraCondensed Med" panose="020B0604020202020204" charset="0"/>
      <p:regular r:id="rId68"/>
      <p:italic r:id="rId69"/>
    </p:embeddedFont>
    <p:embeddedFont>
      <p:font typeface="Acumin Pro ExtraCondensed Smbd" panose="020B0604020202020204" charset="0"/>
      <p:regular r:id="rId70"/>
      <p:bold r:id="rId71"/>
      <p:italic r:id="rId72"/>
      <p:boldItalic r:id="rId73"/>
    </p:embeddedFont>
    <p:embeddedFont>
      <p:font typeface="Acumin Pro Medium" panose="020B0604020202020204" charset="0"/>
      <p:regular r:id="rId74"/>
      <p:bold r:id="rId75"/>
      <p:italic r:id="rId76"/>
      <p:boldItalic r:id="rId77"/>
    </p:embeddedFont>
    <p:embeddedFont>
      <p:font typeface="Acumin Pro Semibold" panose="020B0604020202020204" charset="0"/>
      <p:regular r:id="rId78"/>
      <p:bold r:id="rId79"/>
      <p:italic r:id="rId80"/>
      <p:boldItalic r:id="rId81"/>
    </p:embeddedFont>
    <p:embeddedFont>
      <p:font typeface="Acumin Pro SemiCondensed" panose="020B0604020202020204" charset="0"/>
      <p:regular r:id="rId82"/>
      <p:bold r:id="rId83"/>
      <p:italic r:id="rId84"/>
      <p:boldItalic r:id="rId85"/>
    </p:embeddedFont>
    <p:embeddedFont>
      <p:font typeface="Franklin Gothic Book" panose="020B0503020102020204" pitchFamily="34" charset="0"/>
      <p:regular r:id="rId86"/>
      <p:italic r:id="rId87"/>
    </p:embeddedFont>
    <p:embeddedFont>
      <p:font typeface="Franklin Gothic Medium" panose="020B0603020102020204" pitchFamily="34" charset="0"/>
      <p:regular r:id="rId88"/>
      <p:italic r:id="rId89"/>
    </p:embeddedFont>
    <p:embeddedFont>
      <p:font typeface="Franklin Gothic Medium Cond" panose="020B0606030402020204" pitchFamily="34" charset="0"/>
      <p:regular r:id="rId90"/>
    </p:embeddedFont>
    <p:embeddedFont>
      <p:font typeface="Tahoma" panose="020B0604030504040204" pitchFamily="34" charset="0"/>
      <p:regular r:id="rId91"/>
      <p:bold r:id="rId92"/>
    </p:embeddedFont>
    <p:embeddedFont>
      <p:font typeface="United Sans Cd Bd" pitchFamily="50" charset="0"/>
      <p:bold r:id="rId93"/>
    </p:embeddedFont>
    <p:embeddedFont>
      <p:font typeface="United Sans Cd Bk" charset="0"/>
      <p:bold r:id="rId94"/>
    </p:embeddedFont>
    <p:embeddedFont>
      <p:font typeface="United Sans Cd Hv" pitchFamily="50" charset="0"/>
      <p:bold r:id="rId95"/>
    </p:embeddedFont>
    <p:embeddedFont>
      <p:font typeface="United Sans Cd Md" pitchFamily="50" charset="0"/>
      <p:regular r:id="rId9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F32"/>
    <a:srgbClr val="D8DBDE"/>
    <a:srgbClr val="453A3C"/>
    <a:srgbClr val="DA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76D7E4-8834-4DDA-AE8F-3DF93167A941}" v="2234" dt="2026-02-18T19:58:39.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15" autoAdjust="0"/>
    <p:restoredTop sz="83534" autoAdjust="0"/>
  </p:normalViewPr>
  <p:slideViewPr>
    <p:cSldViewPr snapToGrid="0" snapToObjects="1">
      <p:cViewPr varScale="1">
        <p:scale>
          <a:sx n="92" d="100"/>
          <a:sy n="92" d="100"/>
        </p:scale>
        <p:origin x="816"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0" d="100"/>
          <a:sy n="110" d="100"/>
        </p:scale>
        <p:origin x="5784"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font" Target="fonts/font33.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102"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font" Target="fonts/font34.fntdata"/><Relationship Id="rId95" Type="http://schemas.openxmlformats.org/officeDocument/2006/relationships/font" Target="fonts/font39.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8.fntdata"/><Relationship Id="rId69" Type="http://schemas.openxmlformats.org/officeDocument/2006/relationships/font" Target="fonts/font13.fntdata"/><Relationship Id="rId80" Type="http://schemas.openxmlformats.org/officeDocument/2006/relationships/font" Target="fonts/font24.fntdata"/><Relationship Id="rId85" Type="http://schemas.openxmlformats.org/officeDocument/2006/relationships/font" Target="fonts/font29.fntdata"/><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font" Target="fonts/font35.fntdata"/><Relationship Id="rId96" Type="http://schemas.openxmlformats.org/officeDocument/2006/relationships/font" Target="fonts/font4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font" Target="fonts/font38.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6" Type="http://schemas.openxmlformats.org/officeDocument/2006/relationships/font" Target="fonts/font20.fntdata"/><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15.fntdata"/><Relationship Id="rId92" Type="http://schemas.openxmlformats.org/officeDocument/2006/relationships/font" Target="fonts/font36.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0.fntdata"/><Relationship Id="rId87" Type="http://schemas.openxmlformats.org/officeDocument/2006/relationships/font" Target="fonts/font31.fnt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handoutMaster" Target="handoutMasters/handoutMaster1.xml"/><Relationship Id="rId77" Type="http://schemas.openxmlformats.org/officeDocument/2006/relationships/font" Target="fonts/font21.fntdata"/><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6.fntdata"/><Relationship Id="rId93" Type="http://schemas.openxmlformats.org/officeDocument/2006/relationships/font" Target="fonts/font37.fntdata"/><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tz, Ilenia H." userId="02cdb5f8-8dc7-4571-ad76-8a8ffaa93cf9" providerId="ADAL" clId="{B176D7E4-8834-4DDA-AE8F-3DF93167A941}"/>
    <pc:docChg chg="undo custSel addSld delSld modSld sldOrd">
      <pc:chgData name="Lutz, Ilenia H." userId="02cdb5f8-8dc7-4571-ad76-8a8ffaa93cf9" providerId="ADAL" clId="{B176D7E4-8834-4DDA-AE8F-3DF93167A941}" dt="2026-02-27T21:22:01.149" v="3937" actId="14100"/>
      <pc:docMkLst>
        <pc:docMk/>
      </pc:docMkLst>
      <pc:sldChg chg="modSp mod">
        <pc:chgData name="Lutz, Ilenia H." userId="02cdb5f8-8dc7-4571-ad76-8a8ffaa93cf9" providerId="ADAL" clId="{B176D7E4-8834-4DDA-AE8F-3DF93167A941}" dt="2026-02-25T00:25:49.841" v="3936" actId="20577"/>
        <pc:sldMkLst>
          <pc:docMk/>
          <pc:sldMk cId="2364672677" sldId="262"/>
        </pc:sldMkLst>
        <pc:spChg chg="mod">
          <ac:chgData name="Lutz, Ilenia H." userId="02cdb5f8-8dc7-4571-ad76-8a8ffaa93cf9" providerId="ADAL" clId="{B176D7E4-8834-4DDA-AE8F-3DF93167A941}" dt="2026-02-25T00:25:49.841" v="3936" actId="20577"/>
          <ac:spMkLst>
            <pc:docMk/>
            <pc:sldMk cId="2364672677" sldId="262"/>
            <ac:spMk id="3" creationId="{D020BBB7-F742-3A43-B05F-860BE60DFA37}"/>
          </ac:spMkLst>
        </pc:spChg>
      </pc:sldChg>
      <pc:sldChg chg="addSp delSp modSp add mod ord">
        <pc:chgData name="Lutz, Ilenia H." userId="02cdb5f8-8dc7-4571-ad76-8a8ffaa93cf9" providerId="ADAL" clId="{B176D7E4-8834-4DDA-AE8F-3DF93167A941}" dt="2026-02-17T20:37:58.449" v="3509" actId="20577"/>
        <pc:sldMkLst>
          <pc:docMk/>
          <pc:sldMk cId="119975677" sldId="289"/>
        </pc:sldMkLst>
        <pc:spChg chg="mod">
          <ac:chgData name="Lutz, Ilenia H." userId="02cdb5f8-8dc7-4571-ad76-8a8ffaa93cf9" providerId="ADAL" clId="{B176D7E4-8834-4DDA-AE8F-3DF93167A941}" dt="2026-02-17T20:35:02.657" v="3264" actId="14100"/>
          <ac:spMkLst>
            <pc:docMk/>
            <pc:sldMk cId="119975677" sldId="289"/>
            <ac:spMk id="6" creationId="{E612F8E0-63F3-C367-06DB-6B8C1C52FE10}"/>
          </ac:spMkLst>
        </pc:spChg>
        <pc:spChg chg="add mod">
          <ac:chgData name="Lutz, Ilenia H." userId="02cdb5f8-8dc7-4571-ad76-8a8ffaa93cf9" providerId="ADAL" clId="{B176D7E4-8834-4DDA-AE8F-3DF93167A941}" dt="2026-02-16T17:20:36.006" v="1760" actId="20577"/>
          <ac:spMkLst>
            <pc:docMk/>
            <pc:sldMk cId="119975677" sldId="289"/>
            <ac:spMk id="8" creationId="{7BBFC196-F358-B9DA-1388-957D9387E3AF}"/>
          </ac:spMkLst>
        </pc:spChg>
        <pc:spChg chg="add mod">
          <ac:chgData name="Lutz, Ilenia H." userId="02cdb5f8-8dc7-4571-ad76-8a8ffaa93cf9" providerId="ADAL" clId="{B176D7E4-8834-4DDA-AE8F-3DF93167A941}" dt="2026-02-17T18:28:11.632" v="2370" actId="6549"/>
          <ac:spMkLst>
            <pc:docMk/>
            <pc:sldMk cId="119975677" sldId="289"/>
            <ac:spMk id="10" creationId="{CCCF3633-5D41-A1D3-AA54-FA2A48210928}"/>
          </ac:spMkLst>
        </pc:spChg>
        <pc:spChg chg="add mod">
          <ac:chgData name="Lutz, Ilenia H." userId="02cdb5f8-8dc7-4571-ad76-8a8ffaa93cf9" providerId="ADAL" clId="{B176D7E4-8834-4DDA-AE8F-3DF93167A941}" dt="2026-02-17T20:37:58.449" v="3509" actId="20577"/>
          <ac:spMkLst>
            <pc:docMk/>
            <pc:sldMk cId="119975677" sldId="289"/>
            <ac:spMk id="13" creationId="{8981F28D-AB3E-C145-38F9-8799AABB6184}"/>
          </ac:spMkLst>
        </pc:spChg>
        <pc:picChg chg="add mod">
          <ac:chgData name="Lutz, Ilenia H." userId="02cdb5f8-8dc7-4571-ad76-8a8ffaa93cf9" providerId="ADAL" clId="{B176D7E4-8834-4DDA-AE8F-3DF93167A941}" dt="2026-02-17T20:34:32.951" v="3242" actId="1076"/>
          <ac:picMkLst>
            <pc:docMk/>
            <pc:sldMk cId="119975677" sldId="289"/>
            <ac:picMk id="2" creationId="{BC008073-60A5-495B-BEF8-433768BFF0AB}"/>
          </ac:picMkLst>
        </pc:picChg>
      </pc:sldChg>
      <pc:sldChg chg="modSp mod">
        <pc:chgData name="Lutz, Ilenia H." userId="02cdb5f8-8dc7-4571-ad76-8a8ffaa93cf9" providerId="ADAL" clId="{B176D7E4-8834-4DDA-AE8F-3DF93167A941}" dt="2026-02-17T21:29:45.451" v="3615" actId="404"/>
        <pc:sldMkLst>
          <pc:docMk/>
          <pc:sldMk cId="4056647697" sldId="569"/>
        </pc:sldMkLst>
        <pc:spChg chg="mod">
          <ac:chgData name="Lutz, Ilenia H." userId="02cdb5f8-8dc7-4571-ad76-8a8ffaa93cf9" providerId="ADAL" clId="{B176D7E4-8834-4DDA-AE8F-3DF93167A941}" dt="2026-02-17T21:29:39.409" v="3612" actId="404"/>
          <ac:spMkLst>
            <pc:docMk/>
            <pc:sldMk cId="4056647697" sldId="569"/>
            <ac:spMk id="12" creationId="{F3FE6C26-5FA0-E7DB-BF3D-2815929BC233}"/>
          </ac:spMkLst>
        </pc:spChg>
        <pc:spChg chg="mod">
          <ac:chgData name="Lutz, Ilenia H." userId="02cdb5f8-8dc7-4571-ad76-8a8ffaa93cf9" providerId="ADAL" clId="{B176D7E4-8834-4DDA-AE8F-3DF93167A941}" dt="2026-02-17T21:29:45.451" v="3615" actId="404"/>
          <ac:spMkLst>
            <pc:docMk/>
            <pc:sldMk cId="4056647697" sldId="569"/>
            <ac:spMk id="20" creationId="{3520F067-9B09-ED88-3FA2-BB179274A277}"/>
          </ac:spMkLst>
        </pc:spChg>
      </pc:sldChg>
      <pc:sldChg chg="modSp mod">
        <pc:chgData name="Lutz, Ilenia H." userId="02cdb5f8-8dc7-4571-ad76-8a8ffaa93cf9" providerId="ADAL" clId="{B176D7E4-8834-4DDA-AE8F-3DF93167A941}" dt="2026-02-16T15:34:45.065" v="0" actId="207"/>
        <pc:sldMkLst>
          <pc:docMk/>
          <pc:sldMk cId="2838857328" sldId="648"/>
        </pc:sldMkLst>
        <pc:spChg chg="mod">
          <ac:chgData name="Lutz, Ilenia H." userId="02cdb5f8-8dc7-4571-ad76-8a8ffaa93cf9" providerId="ADAL" clId="{B176D7E4-8834-4DDA-AE8F-3DF93167A941}" dt="2026-02-16T15:34:45.065" v="0" actId="207"/>
          <ac:spMkLst>
            <pc:docMk/>
            <pc:sldMk cId="2838857328" sldId="648"/>
            <ac:spMk id="4" creationId="{BF62162E-C113-4C39-8F74-4AA8E05902CD}"/>
          </ac:spMkLst>
        </pc:spChg>
      </pc:sldChg>
      <pc:sldChg chg="del">
        <pc:chgData name="Lutz, Ilenia H." userId="02cdb5f8-8dc7-4571-ad76-8a8ffaa93cf9" providerId="ADAL" clId="{B176D7E4-8834-4DDA-AE8F-3DF93167A941}" dt="2026-02-16T16:44:00.205" v="50" actId="47"/>
        <pc:sldMkLst>
          <pc:docMk/>
          <pc:sldMk cId="343154803" sldId="8601"/>
        </pc:sldMkLst>
      </pc:sldChg>
      <pc:sldChg chg="addSp delSp modSp del mod ord">
        <pc:chgData name="Lutz, Ilenia H." userId="02cdb5f8-8dc7-4571-ad76-8a8ffaa93cf9" providerId="ADAL" clId="{B176D7E4-8834-4DDA-AE8F-3DF93167A941}" dt="2026-02-17T18:28:35.063" v="2377" actId="47"/>
        <pc:sldMkLst>
          <pc:docMk/>
          <pc:sldMk cId="2279787595" sldId="8626"/>
        </pc:sldMkLst>
      </pc:sldChg>
      <pc:sldChg chg="addSp delSp modSp mod ord">
        <pc:chgData name="Lutz, Ilenia H." userId="02cdb5f8-8dc7-4571-ad76-8a8ffaa93cf9" providerId="ADAL" clId="{B176D7E4-8834-4DDA-AE8F-3DF93167A941}" dt="2026-02-17T18:21:27.579" v="2254" actId="5793"/>
        <pc:sldMkLst>
          <pc:docMk/>
          <pc:sldMk cId="1757225456" sldId="8663"/>
        </pc:sldMkLst>
        <pc:spChg chg="mod">
          <ac:chgData name="Lutz, Ilenia H." userId="02cdb5f8-8dc7-4571-ad76-8a8ffaa93cf9" providerId="ADAL" clId="{B176D7E4-8834-4DDA-AE8F-3DF93167A941}" dt="2026-02-17T18:21:27.579" v="2254" actId="5793"/>
          <ac:spMkLst>
            <pc:docMk/>
            <pc:sldMk cId="1757225456" sldId="8663"/>
            <ac:spMk id="4" creationId="{B2C73C0F-6D45-D90A-6459-0E85D16B7400}"/>
          </ac:spMkLst>
        </pc:spChg>
        <pc:spChg chg="add del mod">
          <ac:chgData name="Lutz, Ilenia H." userId="02cdb5f8-8dc7-4571-ad76-8a8ffaa93cf9" providerId="ADAL" clId="{B176D7E4-8834-4DDA-AE8F-3DF93167A941}" dt="2026-02-16T17:01:08.877" v="898" actId="1036"/>
          <ac:spMkLst>
            <pc:docMk/>
            <pc:sldMk cId="1757225456" sldId="8663"/>
            <ac:spMk id="7" creationId="{B9C196C3-1CB9-620B-E89C-CC73ABC25863}"/>
          </ac:spMkLst>
        </pc:spChg>
      </pc:sldChg>
      <pc:sldChg chg="addSp delSp modSp mod ord">
        <pc:chgData name="Lutz, Ilenia H." userId="02cdb5f8-8dc7-4571-ad76-8a8ffaa93cf9" providerId="ADAL" clId="{B176D7E4-8834-4DDA-AE8F-3DF93167A941}" dt="2026-02-17T18:29:53.015" v="2383"/>
        <pc:sldMkLst>
          <pc:docMk/>
          <pc:sldMk cId="2621818863" sldId="8665"/>
        </pc:sldMkLst>
        <pc:spChg chg="mod">
          <ac:chgData name="Lutz, Ilenia H." userId="02cdb5f8-8dc7-4571-ad76-8a8ffaa93cf9" providerId="ADAL" clId="{B176D7E4-8834-4DDA-AE8F-3DF93167A941}" dt="2026-02-16T17:22:43.215" v="1949" actId="27636"/>
          <ac:spMkLst>
            <pc:docMk/>
            <pc:sldMk cId="2621818863" sldId="8665"/>
            <ac:spMk id="4" creationId="{A09167E2-0234-B28A-E25E-4AF69B7857F6}"/>
          </ac:spMkLst>
        </pc:spChg>
        <pc:spChg chg="add mod">
          <ac:chgData name="Lutz, Ilenia H." userId="02cdb5f8-8dc7-4571-ad76-8a8ffaa93cf9" providerId="ADAL" clId="{B176D7E4-8834-4DDA-AE8F-3DF93167A941}" dt="2026-02-16T17:01:01.021" v="890" actId="20577"/>
          <ac:spMkLst>
            <pc:docMk/>
            <pc:sldMk cId="2621818863" sldId="8665"/>
            <ac:spMk id="8" creationId="{9354719D-E98F-0ACB-2F80-AE66A26A69C5}"/>
          </ac:spMkLst>
        </pc:spChg>
        <pc:picChg chg="add mod">
          <ac:chgData name="Lutz, Ilenia H." userId="02cdb5f8-8dc7-4571-ad76-8a8ffaa93cf9" providerId="ADAL" clId="{B176D7E4-8834-4DDA-AE8F-3DF93167A941}" dt="2026-02-16T16:55:16.026" v="207" actId="1076"/>
          <ac:picMkLst>
            <pc:docMk/>
            <pc:sldMk cId="2621818863" sldId="8665"/>
            <ac:picMk id="6" creationId="{5C2FA832-863C-3ABD-1630-3AB017753480}"/>
          </ac:picMkLst>
        </pc:picChg>
      </pc:sldChg>
      <pc:sldChg chg="addSp delSp modSp add del mod ord">
        <pc:chgData name="Lutz, Ilenia H." userId="02cdb5f8-8dc7-4571-ad76-8a8ffaa93cf9" providerId="ADAL" clId="{B176D7E4-8834-4DDA-AE8F-3DF93167A941}" dt="2026-02-17T19:24:48.103" v="2583" actId="47"/>
        <pc:sldMkLst>
          <pc:docMk/>
          <pc:sldMk cId="1269506224" sldId="8674"/>
        </pc:sldMkLst>
      </pc:sldChg>
      <pc:sldChg chg="addSp delSp modSp add mod">
        <pc:chgData name="Lutz, Ilenia H." userId="02cdb5f8-8dc7-4571-ad76-8a8ffaa93cf9" providerId="ADAL" clId="{B176D7E4-8834-4DDA-AE8F-3DF93167A941}" dt="2026-02-16T17:15:31.139" v="1630"/>
        <pc:sldMkLst>
          <pc:docMk/>
          <pc:sldMk cId="1386242520" sldId="8685"/>
        </pc:sldMkLst>
        <pc:spChg chg="mod">
          <ac:chgData name="Lutz, Ilenia H." userId="02cdb5f8-8dc7-4571-ad76-8a8ffaa93cf9" providerId="ADAL" clId="{B176D7E4-8834-4DDA-AE8F-3DF93167A941}" dt="2026-02-16T16:59:04.276" v="684" actId="207"/>
          <ac:spMkLst>
            <pc:docMk/>
            <pc:sldMk cId="1386242520" sldId="8685"/>
            <ac:spMk id="4" creationId="{EBEBC726-5191-B0EB-B457-AC59952FCFE5}"/>
          </ac:spMkLst>
        </pc:spChg>
        <pc:spChg chg="add mod">
          <ac:chgData name="Lutz, Ilenia H." userId="02cdb5f8-8dc7-4571-ad76-8a8ffaa93cf9" providerId="ADAL" clId="{B176D7E4-8834-4DDA-AE8F-3DF93167A941}" dt="2026-02-16T16:58:20.413" v="554" actId="20577"/>
          <ac:spMkLst>
            <pc:docMk/>
            <pc:sldMk cId="1386242520" sldId="8685"/>
            <ac:spMk id="6" creationId="{6A7944A7-61AC-480C-792A-8117B469FE14}"/>
          </ac:spMkLst>
        </pc:spChg>
      </pc:sldChg>
      <pc:sldChg chg="del">
        <pc:chgData name="Lutz, Ilenia H." userId="02cdb5f8-8dc7-4571-ad76-8a8ffaa93cf9" providerId="ADAL" clId="{B176D7E4-8834-4DDA-AE8F-3DF93167A941}" dt="2026-02-16T16:56:01.842" v="211" actId="2696"/>
        <pc:sldMkLst>
          <pc:docMk/>
          <pc:sldMk cId="2547520187" sldId="8685"/>
        </pc:sldMkLst>
      </pc:sldChg>
      <pc:sldChg chg="modSp mod">
        <pc:chgData name="Lutz, Ilenia H." userId="02cdb5f8-8dc7-4571-ad76-8a8ffaa93cf9" providerId="ADAL" clId="{B176D7E4-8834-4DDA-AE8F-3DF93167A941}" dt="2026-02-17T21:31:04.760" v="3621" actId="6549"/>
        <pc:sldMkLst>
          <pc:docMk/>
          <pc:sldMk cId="3379338348" sldId="8687"/>
        </pc:sldMkLst>
        <pc:spChg chg="mod">
          <ac:chgData name="Lutz, Ilenia H." userId="02cdb5f8-8dc7-4571-ad76-8a8ffaa93cf9" providerId="ADAL" clId="{B176D7E4-8834-4DDA-AE8F-3DF93167A941}" dt="2026-02-17T21:31:04.760" v="3621" actId="6549"/>
          <ac:spMkLst>
            <pc:docMk/>
            <pc:sldMk cId="3379338348" sldId="8687"/>
            <ac:spMk id="8" creationId="{72E2FD31-F6CC-7D63-84D8-92FCB20CB108}"/>
          </ac:spMkLst>
        </pc:spChg>
      </pc:sldChg>
      <pc:sldChg chg="del">
        <pc:chgData name="Lutz, Ilenia H." userId="02cdb5f8-8dc7-4571-ad76-8a8ffaa93cf9" providerId="ADAL" clId="{B176D7E4-8834-4DDA-AE8F-3DF93167A941}" dt="2026-02-16T17:25:48.618" v="2075" actId="47"/>
        <pc:sldMkLst>
          <pc:docMk/>
          <pc:sldMk cId="3698548569" sldId="8930"/>
        </pc:sldMkLst>
      </pc:sldChg>
      <pc:sldChg chg="del">
        <pc:chgData name="Lutz, Ilenia H." userId="02cdb5f8-8dc7-4571-ad76-8a8ffaa93cf9" providerId="ADAL" clId="{B176D7E4-8834-4DDA-AE8F-3DF93167A941}" dt="2026-02-16T16:59:09.907" v="685" actId="47"/>
        <pc:sldMkLst>
          <pc:docMk/>
          <pc:sldMk cId="1917351457" sldId="8931"/>
        </pc:sldMkLst>
      </pc:sldChg>
      <pc:sldChg chg="addSp delSp modSp del mod ord">
        <pc:chgData name="Lutz, Ilenia H." userId="02cdb5f8-8dc7-4571-ad76-8a8ffaa93cf9" providerId="ADAL" clId="{B176D7E4-8834-4DDA-AE8F-3DF93167A941}" dt="2026-02-16T17:29:59.834" v="2245" actId="2696"/>
        <pc:sldMkLst>
          <pc:docMk/>
          <pc:sldMk cId="2723074538" sldId="8932"/>
        </pc:sldMkLst>
      </pc:sldChg>
      <pc:sldChg chg="add">
        <pc:chgData name="Lutz, Ilenia H." userId="02cdb5f8-8dc7-4571-ad76-8a8ffaa93cf9" providerId="ADAL" clId="{B176D7E4-8834-4DDA-AE8F-3DF93167A941}" dt="2026-02-16T17:30:06.838" v="2246"/>
        <pc:sldMkLst>
          <pc:docMk/>
          <pc:sldMk cId="2838052462" sldId="8932"/>
        </pc:sldMkLst>
      </pc:sldChg>
      <pc:sldChg chg="del">
        <pc:chgData name="Lutz, Ilenia H." userId="02cdb5f8-8dc7-4571-ad76-8a8ffaa93cf9" providerId="ADAL" clId="{B176D7E4-8834-4DDA-AE8F-3DF93167A941}" dt="2026-02-16T17:25:10.678" v="2073" actId="47"/>
        <pc:sldMkLst>
          <pc:docMk/>
          <pc:sldMk cId="1365468161" sldId="8940"/>
        </pc:sldMkLst>
      </pc:sldChg>
      <pc:sldChg chg="del">
        <pc:chgData name="Lutz, Ilenia H." userId="02cdb5f8-8dc7-4571-ad76-8a8ffaa93cf9" providerId="ADAL" clId="{B176D7E4-8834-4DDA-AE8F-3DF93167A941}" dt="2026-02-16T17:01:56.694" v="902" actId="47"/>
        <pc:sldMkLst>
          <pc:docMk/>
          <pc:sldMk cId="311605483" sldId="8941"/>
        </pc:sldMkLst>
      </pc:sldChg>
      <pc:sldChg chg="modSp add mod">
        <pc:chgData name="Lutz, Ilenia H." userId="02cdb5f8-8dc7-4571-ad76-8a8ffaa93cf9" providerId="ADAL" clId="{B176D7E4-8834-4DDA-AE8F-3DF93167A941}" dt="2026-02-17T19:24:40.512" v="2582" actId="207"/>
        <pc:sldMkLst>
          <pc:docMk/>
          <pc:sldMk cId="2459457362" sldId="8942"/>
        </pc:sldMkLst>
        <pc:spChg chg="mod">
          <ac:chgData name="Lutz, Ilenia H." userId="02cdb5f8-8dc7-4571-ad76-8a8ffaa93cf9" providerId="ADAL" clId="{B176D7E4-8834-4DDA-AE8F-3DF93167A941}" dt="2026-02-17T19:24:40.512" v="2582" actId="207"/>
          <ac:spMkLst>
            <pc:docMk/>
            <pc:sldMk cId="2459457362" sldId="8942"/>
            <ac:spMk id="2" creationId="{CFECE38A-70F8-41F8-2560-C4CAB6092F67}"/>
          </ac:spMkLst>
        </pc:spChg>
        <pc:spChg chg="mod">
          <ac:chgData name="Lutz, Ilenia H." userId="02cdb5f8-8dc7-4571-ad76-8a8ffaa93cf9" providerId="ADAL" clId="{B176D7E4-8834-4DDA-AE8F-3DF93167A941}" dt="2026-02-16T16:47:03.891" v="74" actId="1076"/>
          <ac:spMkLst>
            <pc:docMk/>
            <pc:sldMk cId="2459457362" sldId="8942"/>
            <ac:spMk id="3" creationId="{189BE12A-7DCB-B088-C989-B363A7EF6F05}"/>
          </ac:spMkLst>
        </pc:spChg>
        <pc:graphicFrameChg chg="mod modGraphic">
          <ac:chgData name="Lutz, Ilenia H." userId="02cdb5f8-8dc7-4571-ad76-8a8ffaa93cf9" providerId="ADAL" clId="{B176D7E4-8834-4DDA-AE8F-3DF93167A941}" dt="2026-02-16T16:47:17.471" v="80" actId="1076"/>
          <ac:graphicFrameMkLst>
            <pc:docMk/>
            <pc:sldMk cId="2459457362" sldId="8942"/>
            <ac:graphicFrameMk id="6" creationId="{787A7549-F53E-F5D8-CECF-D2E760A3AD72}"/>
          </ac:graphicFrameMkLst>
        </pc:graphicFrameChg>
      </pc:sldChg>
      <pc:sldChg chg="modSp mod">
        <pc:chgData name="Lutz, Ilenia H." userId="02cdb5f8-8dc7-4571-ad76-8a8ffaa93cf9" providerId="ADAL" clId="{B176D7E4-8834-4DDA-AE8F-3DF93167A941}" dt="2026-02-19T20:10:59.810" v="3921" actId="20577"/>
        <pc:sldMkLst>
          <pc:docMk/>
          <pc:sldMk cId="4252666287" sldId="8943"/>
        </pc:sldMkLst>
        <pc:spChg chg="mod">
          <ac:chgData name="Lutz, Ilenia H." userId="02cdb5f8-8dc7-4571-ad76-8a8ffaa93cf9" providerId="ADAL" clId="{B176D7E4-8834-4DDA-AE8F-3DF93167A941}" dt="2026-02-19T20:10:59.810" v="3921" actId="20577"/>
          <ac:spMkLst>
            <pc:docMk/>
            <pc:sldMk cId="4252666287" sldId="8943"/>
            <ac:spMk id="4" creationId="{41F650F4-181E-501D-45BC-25BB006335A1}"/>
          </ac:spMkLst>
        </pc:spChg>
      </pc:sldChg>
      <pc:sldChg chg="add del">
        <pc:chgData name="Lutz, Ilenia H." userId="02cdb5f8-8dc7-4571-ad76-8a8ffaa93cf9" providerId="ADAL" clId="{B176D7E4-8834-4DDA-AE8F-3DF93167A941}" dt="2026-02-16T17:01:21.504" v="899" actId="2696"/>
        <pc:sldMkLst>
          <pc:docMk/>
          <pc:sldMk cId="321483269" sldId="8944"/>
        </pc:sldMkLst>
      </pc:sldChg>
      <pc:sldChg chg="addSp modSp add del mod">
        <pc:chgData name="Lutz, Ilenia H." userId="02cdb5f8-8dc7-4571-ad76-8a8ffaa93cf9" providerId="ADAL" clId="{B176D7E4-8834-4DDA-AE8F-3DF93167A941}" dt="2026-02-16T17:14:03.088" v="1548" actId="47"/>
        <pc:sldMkLst>
          <pc:docMk/>
          <pc:sldMk cId="1360125620" sldId="8944"/>
        </pc:sldMkLst>
      </pc:sldChg>
      <pc:sldChg chg="modSp add mod">
        <pc:chgData name="Lutz, Ilenia H." userId="02cdb5f8-8dc7-4571-ad76-8a8ffaa93cf9" providerId="ADAL" clId="{B176D7E4-8834-4DDA-AE8F-3DF93167A941}" dt="2026-02-27T21:22:01.149" v="3937" actId="14100"/>
        <pc:sldMkLst>
          <pc:docMk/>
          <pc:sldMk cId="3443233774" sldId="8945"/>
        </pc:sldMkLst>
        <pc:spChg chg="mod">
          <ac:chgData name="Lutz, Ilenia H." userId="02cdb5f8-8dc7-4571-ad76-8a8ffaa93cf9" providerId="ADAL" clId="{B176D7E4-8834-4DDA-AE8F-3DF93167A941}" dt="2026-02-16T17:02:15.273" v="920" actId="6549"/>
          <ac:spMkLst>
            <pc:docMk/>
            <pc:sldMk cId="3443233774" sldId="8945"/>
            <ac:spMk id="2" creationId="{11952F4E-CFE1-1673-539D-53C8853B0F43}"/>
          </ac:spMkLst>
        </pc:spChg>
        <pc:spChg chg="mod">
          <ac:chgData name="Lutz, Ilenia H." userId="02cdb5f8-8dc7-4571-ad76-8a8ffaa93cf9" providerId="ADAL" clId="{B176D7E4-8834-4DDA-AE8F-3DF93167A941}" dt="2026-02-27T21:22:01.149" v="3937" actId="14100"/>
          <ac:spMkLst>
            <pc:docMk/>
            <pc:sldMk cId="3443233774" sldId="8945"/>
            <ac:spMk id="3" creationId="{3E095552-BF14-5B73-F768-D68FE172999F}"/>
          </ac:spMkLst>
        </pc:spChg>
      </pc:sldChg>
      <pc:sldChg chg="ord">
        <pc:chgData name="Lutz, Ilenia H." userId="02cdb5f8-8dc7-4571-ad76-8a8ffaa93cf9" providerId="ADAL" clId="{B176D7E4-8834-4DDA-AE8F-3DF93167A941}" dt="2026-02-17T18:16:50.929" v="2250"/>
        <pc:sldMkLst>
          <pc:docMk/>
          <pc:sldMk cId="3562185320" sldId="8949"/>
        </pc:sldMkLst>
      </pc:sldChg>
      <pc:sldChg chg="modSp add mod ord">
        <pc:chgData name="Lutz, Ilenia H." userId="02cdb5f8-8dc7-4571-ad76-8a8ffaa93cf9" providerId="ADAL" clId="{B176D7E4-8834-4DDA-AE8F-3DF93167A941}" dt="2026-02-17T18:29:21.278" v="2381"/>
        <pc:sldMkLst>
          <pc:docMk/>
          <pc:sldMk cId="709630372" sldId="8951"/>
        </pc:sldMkLst>
        <pc:spChg chg="mod">
          <ac:chgData name="Lutz, Ilenia H." userId="02cdb5f8-8dc7-4571-ad76-8a8ffaa93cf9" providerId="ADAL" clId="{B176D7E4-8834-4DDA-AE8F-3DF93167A941}" dt="2026-02-16T16:55:59.251" v="210" actId="207"/>
          <ac:spMkLst>
            <pc:docMk/>
            <pc:sldMk cId="709630372" sldId="8951"/>
            <ac:spMk id="2" creationId="{24082C26-DB33-9C2E-CDBB-2A353C1C7499}"/>
          </ac:spMkLst>
        </pc:spChg>
      </pc:sldChg>
      <pc:sldChg chg="add">
        <pc:chgData name="Lutz, Ilenia H." userId="02cdb5f8-8dc7-4571-ad76-8a8ffaa93cf9" providerId="ADAL" clId="{B176D7E4-8834-4DDA-AE8F-3DF93167A941}" dt="2026-02-16T16:43:57.271" v="49"/>
        <pc:sldMkLst>
          <pc:docMk/>
          <pc:sldMk cId="1228054895" sldId="8952"/>
        </pc:sldMkLst>
      </pc:sldChg>
      <pc:sldChg chg="del">
        <pc:chgData name="Lutz, Ilenia H." userId="02cdb5f8-8dc7-4571-ad76-8a8ffaa93cf9" providerId="ADAL" clId="{B176D7E4-8834-4DDA-AE8F-3DF93167A941}" dt="2026-02-16T16:55:44.194" v="209" actId="47"/>
        <pc:sldMkLst>
          <pc:docMk/>
          <pc:sldMk cId="1853637022" sldId="8954"/>
        </pc:sldMkLst>
      </pc:sldChg>
      <pc:sldChg chg="addSp delSp modSp add mod ord">
        <pc:chgData name="Lutz, Ilenia H." userId="02cdb5f8-8dc7-4571-ad76-8a8ffaa93cf9" providerId="ADAL" clId="{B176D7E4-8834-4DDA-AE8F-3DF93167A941}" dt="2026-02-16T17:30:12.460" v="2248"/>
        <pc:sldMkLst>
          <pc:docMk/>
          <pc:sldMk cId="1206073474" sldId="8955"/>
        </pc:sldMkLst>
        <pc:spChg chg="mod">
          <ac:chgData name="Lutz, Ilenia H." userId="02cdb5f8-8dc7-4571-ad76-8a8ffaa93cf9" providerId="ADAL" clId="{B176D7E4-8834-4DDA-AE8F-3DF93167A941}" dt="2026-02-16T17:15:00.679" v="1624" actId="1076"/>
          <ac:spMkLst>
            <pc:docMk/>
            <pc:sldMk cId="1206073474" sldId="8955"/>
            <ac:spMk id="4" creationId="{A09167E2-0234-B28A-E25E-4AF69B7857F6}"/>
          </ac:spMkLst>
        </pc:spChg>
        <pc:spChg chg="add mod">
          <ac:chgData name="Lutz, Ilenia H." userId="02cdb5f8-8dc7-4571-ad76-8a8ffaa93cf9" providerId="ADAL" clId="{B176D7E4-8834-4DDA-AE8F-3DF93167A941}" dt="2026-02-16T17:00:07.748" v="762" actId="20577"/>
          <ac:spMkLst>
            <pc:docMk/>
            <pc:sldMk cId="1206073474" sldId="8955"/>
            <ac:spMk id="6" creationId="{A5168E56-8A79-A025-4F48-5D3B549D8542}"/>
          </ac:spMkLst>
        </pc:spChg>
        <pc:spChg chg="add mod">
          <ac:chgData name="Lutz, Ilenia H." userId="02cdb5f8-8dc7-4571-ad76-8a8ffaa93cf9" providerId="ADAL" clId="{B176D7E4-8834-4DDA-AE8F-3DF93167A941}" dt="2026-02-16T17:14:56.772" v="1623" actId="403"/>
          <ac:spMkLst>
            <pc:docMk/>
            <pc:sldMk cId="1206073474" sldId="8955"/>
            <ac:spMk id="8" creationId="{812D8A11-A61F-BA37-AF9E-984A96A238B6}"/>
          </ac:spMkLst>
        </pc:spChg>
      </pc:sldChg>
      <pc:sldChg chg="addSp delSp modSp new mod ord">
        <pc:chgData name="Lutz, Ilenia H." userId="02cdb5f8-8dc7-4571-ad76-8a8ffaa93cf9" providerId="ADAL" clId="{B176D7E4-8834-4DDA-AE8F-3DF93167A941}" dt="2026-02-18T19:58:39.828" v="3686" actId="20577"/>
        <pc:sldMkLst>
          <pc:docMk/>
          <pc:sldMk cId="2015215343" sldId="8956"/>
        </pc:sldMkLst>
        <pc:spChg chg="mod">
          <ac:chgData name="Lutz, Ilenia H." userId="02cdb5f8-8dc7-4571-ad76-8a8ffaa93cf9" providerId="ADAL" clId="{B176D7E4-8834-4DDA-AE8F-3DF93167A941}" dt="2026-02-16T17:05:57.768" v="1272" actId="20577"/>
          <ac:spMkLst>
            <pc:docMk/>
            <pc:sldMk cId="2015215343" sldId="8956"/>
            <ac:spMk id="2" creationId="{F6D3B667-203F-A8D5-E969-B2DDD83189E1}"/>
          </ac:spMkLst>
        </pc:spChg>
        <pc:spChg chg="mod">
          <ac:chgData name="Lutz, Ilenia H." userId="02cdb5f8-8dc7-4571-ad76-8a8ffaa93cf9" providerId="ADAL" clId="{B176D7E4-8834-4DDA-AE8F-3DF93167A941}" dt="2026-02-16T17:24:30.170" v="2028" actId="1076"/>
          <ac:spMkLst>
            <pc:docMk/>
            <pc:sldMk cId="2015215343" sldId="8956"/>
            <ac:spMk id="3" creationId="{9D9FA6EA-95E2-A415-D36D-9CEC55226B6C}"/>
          </ac:spMkLst>
        </pc:spChg>
        <pc:spChg chg="add mod">
          <ac:chgData name="Lutz, Ilenia H." userId="02cdb5f8-8dc7-4571-ad76-8a8ffaa93cf9" providerId="ADAL" clId="{B176D7E4-8834-4DDA-AE8F-3DF93167A941}" dt="2026-02-16T17:24:30.170" v="2028" actId="1076"/>
          <ac:spMkLst>
            <pc:docMk/>
            <pc:sldMk cId="2015215343" sldId="8956"/>
            <ac:spMk id="6" creationId="{58925852-15CF-1366-7DDE-7A7FD2335FFC}"/>
          </ac:spMkLst>
        </pc:spChg>
        <pc:spChg chg="add mod">
          <ac:chgData name="Lutz, Ilenia H." userId="02cdb5f8-8dc7-4571-ad76-8a8ffaa93cf9" providerId="ADAL" clId="{B176D7E4-8834-4DDA-AE8F-3DF93167A941}" dt="2026-02-16T17:24:33.499" v="2029" actId="1076"/>
          <ac:spMkLst>
            <pc:docMk/>
            <pc:sldMk cId="2015215343" sldId="8956"/>
            <ac:spMk id="10" creationId="{DA58A5B2-850D-1BBE-BF67-04F68BB11214}"/>
          </ac:spMkLst>
        </pc:spChg>
        <pc:spChg chg="add mod">
          <ac:chgData name="Lutz, Ilenia H." userId="02cdb5f8-8dc7-4571-ad76-8a8ffaa93cf9" providerId="ADAL" clId="{B176D7E4-8834-4DDA-AE8F-3DF93167A941}" dt="2026-02-16T17:24:30.170" v="2028" actId="1076"/>
          <ac:spMkLst>
            <pc:docMk/>
            <pc:sldMk cId="2015215343" sldId="8956"/>
            <ac:spMk id="14" creationId="{D6098A76-42CF-AD8C-3C30-3527B20763FC}"/>
          </ac:spMkLst>
        </pc:spChg>
        <pc:spChg chg="add mod">
          <ac:chgData name="Lutz, Ilenia H." userId="02cdb5f8-8dc7-4571-ad76-8a8ffaa93cf9" providerId="ADAL" clId="{B176D7E4-8834-4DDA-AE8F-3DF93167A941}" dt="2026-02-18T19:58:39.828" v="3686" actId="20577"/>
          <ac:spMkLst>
            <pc:docMk/>
            <pc:sldMk cId="2015215343" sldId="8956"/>
            <ac:spMk id="19" creationId="{7E61F3E1-6AE0-169A-42AB-52C7F1E36A1B}"/>
          </ac:spMkLst>
        </pc:spChg>
      </pc:sldChg>
      <pc:sldChg chg="modSp add mod">
        <pc:chgData name="Lutz, Ilenia H." userId="02cdb5f8-8dc7-4571-ad76-8a8ffaa93cf9" providerId="ADAL" clId="{B176D7E4-8834-4DDA-AE8F-3DF93167A941}" dt="2026-02-19T20:08:38.044" v="3910" actId="20577"/>
        <pc:sldMkLst>
          <pc:docMk/>
          <pc:sldMk cId="432853895" sldId="8957"/>
        </pc:sldMkLst>
        <pc:spChg chg="mod">
          <ac:chgData name="Lutz, Ilenia H." userId="02cdb5f8-8dc7-4571-ad76-8a8ffaa93cf9" providerId="ADAL" clId="{B176D7E4-8834-4DDA-AE8F-3DF93167A941}" dt="2026-02-16T17:26:48.510" v="2114" actId="114"/>
          <ac:spMkLst>
            <pc:docMk/>
            <pc:sldMk cId="432853895" sldId="8957"/>
            <ac:spMk id="6" creationId="{1F457437-6A11-A90D-6EFC-29810F33F739}"/>
          </ac:spMkLst>
        </pc:spChg>
        <pc:spChg chg="mod">
          <ac:chgData name="Lutz, Ilenia H." userId="02cdb5f8-8dc7-4571-ad76-8a8ffaa93cf9" providerId="ADAL" clId="{B176D7E4-8834-4DDA-AE8F-3DF93167A941}" dt="2026-02-16T17:26:45.465" v="2113" actId="114"/>
          <ac:spMkLst>
            <pc:docMk/>
            <pc:sldMk cId="432853895" sldId="8957"/>
            <ac:spMk id="7" creationId="{4B7084DA-B2E1-B503-4086-C7B2A04BFDBF}"/>
          </ac:spMkLst>
        </pc:spChg>
        <pc:spChg chg="mod">
          <ac:chgData name="Lutz, Ilenia H." userId="02cdb5f8-8dc7-4571-ad76-8a8ffaa93cf9" providerId="ADAL" clId="{B176D7E4-8834-4DDA-AE8F-3DF93167A941}" dt="2026-02-17T20:39:37.590" v="3578" actId="1035"/>
          <ac:spMkLst>
            <pc:docMk/>
            <pc:sldMk cId="432853895" sldId="8957"/>
            <ac:spMk id="10" creationId="{2BA7D9E8-A937-A6CA-86BF-90F45BF76B80}"/>
          </ac:spMkLst>
        </pc:spChg>
        <pc:spChg chg="mod">
          <ac:chgData name="Lutz, Ilenia H." userId="02cdb5f8-8dc7-4571-ad76-8a8ffaa93cf9" providerId="ADAL" clId="{B176D7E4-8834-4DDA-AE8F-3DF93167A941}" dt="2026-02-19T20:08:38.044" v="3910" actId="20577"/>
          <ac:spMkLst>
            <pc:docMk/>
            <pc:sldMk cId="432853895" sldId="8957"/>
            <ac:spMk id="11" creationId="{64256F50-7AF3-B43D-5702-326642EB75FC}"/>
          </ac:spMkLst>
        </pc:spChg>
        <pc:spChg chg="mod">
          <ac:chgData name="Lutz, Ilenia H." userId="02cdb5f8-8dc7-4571-ad76-8a8ffaa93cf9" providerId="ADAL" clId="{B176D7E4-8834-4DDA-AE8F-3DF93167A941}" dt="2026-02-17T18:30:10.369" v="2384" actId="6549"/>
          <ac:spMkLst>
            <pc:docMk/>
            <pc:sldMk cId="432853895" sldId="8957"/>
            <ac:spMk id="18" creationId="{CB6B9B2E-D753-0C58-8ECF-75F32F54ED08}"/>
          </ac:spMkLst>
        </pc:spChg>
        <pc:spChg chg="mod">
          <ac:chgData name="Lutz, Ilenia H." userId="02cdb5f8-8dc7-4571-ad76-8a8ffaa93cf9" providerId="ADAL" clId="{B176D7E4-8834-4DDA-AE8F-3DF93167A941}" dt="2026-02-19T20:08:35.174" v="3907" actId="20577"/>
          <ac:spMkLst>
            <pc:docMk/>
            <pc:sldMk cId="432853895" sldId="8957"/>
            <ac:spMk id="21" creationId="{7045C14D-38ED-2580-FFC0-26664858F078}"/>
          </ac:spMkLst>
        </pc:spChg>
        <pc:spChg chg="mod">
          <ac:chgData name="Lutz, Ilenia H." userId="02cdb5f8-8dc7-4571-ad76-8a8ffaa93cf9" providerId="ADAL" clId="{B176D7E4-8834-4DDA-AE8F-3DF93167A941}" dt="2026-02-16T17:26:38.333" v="2112" actId="114"/>
          <ac:spMkLst>
            <pc:docMk/>
            <pc:sldMk cId="432853895" sldId="8957"/>
            <ac:spMk id="23" creationId="{F1DAA43B-404D-5842-DBB7-2F14D617A014}"/>
          </ac:spMkLst>
        </pc:spChg>
      </pc:sldChg>
      <pc:sldChg chg="addSp delSp modSp new mod modNotesTx">
        <pc:chgData name="Lutz, Ilenia H." userId="02cdb5f8-8dc7-4571-ad76-8a8ffaa93cf9" providerId="ADAL" clId="{B176D7E4-8834-4DDA-AE8F-3DF93167A941}" dt="2026-02-17T21:37:12.356" v="3660" actId="478"/>
        <pc:sldMkLst>
          <pc:docMk/>
          <pc:sldMk cId="2145631494" sldId="8958"/>
        </pc:sldMkLst>
        <pc:spChg chg="mod">
          <ac:chgData name="Lutz, Ilenia H." userId="02cdb5f8-8dc7-4571-ad76-8a8ffaa93cf9" providerId="ADAL" clId="{B176D7E4-8834-4DDA-AE8F-3DF93167A941}" dt="2026-02-17T19:31:35.439" v="2788" actId="6549"/>
          <ac:spMkLst>
            <pc:docMk/>
            <pc:sldMk cId="2145631494" sldId="8958"/>
            <ac:spMk id="2" creationId="{0CF1F87D-C268-37AD-43C7-64E3961E9C86}"/>
          </ac:spMkLst>
        </pc:spChg>
        <pc:spChg chg="mod">
          <ac:chgData name="Lutz, Ilenia H." userId="02cdb5f8-8dc7-4571-ad76-8a8ffaa93cf9" providerId="ADAL" clId="{B176D7E4-8834-4DDA-AE8F-3DF93167A941}" dt="2026-02-17T19:32:36.457" v="2823" actId="20577"/>
          <ac:spMkLst>
            <pc:docMk/>
            <pc:sldMk cId="2145631494" sldId="8958"/>
            <ac:spMk id="3" creationId="{5C74399A-31C8-5A41-8506-A51EE23FA0A3}"/>
          </ac:spMkLst>
        </pc:spChg>
        <pc:spChg chg="mod">
          <ac:chgData name="Lutz, Ilenia H." userId="02cdb5f8-8dc7-4571-ad76-8a8ffaa93cf9" providerId="ADAL" clId="{B176D7E4-8834-4DDA-AE8F-3DF93167A941}" dt="2026-02-17T21:36:47.221" v="3659" actId="255"/>
          <ac:spMkLst>
            <pc:docMk/>
            <pc:sldMk cId="2145631494" sldId="8958"/>
            <ac:spMk id="4" creationId="{2703F61A-5046-2199-E3F3-02163A597D98}"/>
          </ac:spMkLst>
        </pc:spChg>
        <pc:spChg chg="add">
          <ac:chgData name="Lutz, Ilenia H." userId="02cdb5f8-8dc7-4571-ad76-8a8ffaa93cf9" providerId="ADAL" clId="{B176D7E4-8834-4DDA-AE8F-3DF93167A941}" dt="2026-02-17T19:29:35.881" v="2740"/>
          <ac:spMkLst>
            <pc:docMk/>
            <pc:sldMk cId="2145631494" sldId="8958"/>
            <ac:spMk id="9" creationId="{4884B35B-5617-644B-67C8-6FA7BB72D7AB}"/>
          </ac:spMkLst>
        </pc:spChg>
      </pc:sldChg>
      <pc:sldChg chg="addSp delSp modSp new mod ord">
        <pc:chgData name="Lutz, Ilenia H." userId="02cdb5f8-8dc7-4571-ad76-8a8ffaa93cf9" providerId="ADAL" clId="{B176D7E4-8834-4DDA-AE8F-3DF93167A941}" dt="2026-02-18T20:24:08.761" v="3884" actId="20577"/>
        <pc:sldMkLst>
          <pc:docMk/>
          <pc:sldMk cId="1359922006" sldId="8960"/>
        </pc:sldMkLst>
        <pc:spChg chg="mod">
          <ac:chgData name="Lutz, Ilenia H." userId="02cdb5f8-8dc7-4571-ad76-8a8ffaa93cf9" providerId="ADAL" clId="{B176D7E4-8834-4DDA-AE8F-3DF93167A941}" dt="2026-02-18T20:18:40.188" v="3690"/>
          <ac:spMkLst>
            <pc:docMk/>
            <pc:sldMk cId="1359922006" sldId="8960"/>
            <ac:spMk id="2" creationId="{3D87D44F-B900-9B4D-3F31-C62C82533991}"/>
          </ac:spMkLst>
        </pc:spChg>
        <pc:spChg chg="mod">
          <ac:chgData name="Lutz, Ilenia H." userId="02cdb5f8-8dc7-4571-ad76-8a8ffaa93cf9" providerId="ADAL" clId="{B176D7E4-8834-4DDA-AE8F-3DF93167A941}" dt="2026-02-18T20:20:07.622" v="3787" actId="20577"/>
          <ac:spMkLst>
            <pc:docMk/>
            <pc:sldMk cId="1359922006" sldId="8960"/>
            <ac:spMk id="3" creationId="{BAC1AD04-0896-F5EA-0BB3-063D5FCB19DB}"/>
          </ac:spMkLst>
        </pc:spChg>
        <pc:spChg chg="mod">
          <ac:chgData name="Lutz, Ilenia H." userId="02cdb5f8-8dc7-4571-ad76-8a8ffaa93cf9" providerId="ADAL" clId="{B176D7E4-8834-4DDA-AE8F-3DF93167A941}" dt="2026-02-18T20:24:08.761" v="3884" actId="20577"/>
          <ac:spMkLst>
            <pc:docMk/>
            <pc:sldMk cId="1359922006" sldId="8960"/>
            <ac:spMk id="4" creationId="{47F3FAF5-CB55-1780-7A72-0782971CAE16}"/>
          </ac:spMkLst>
        </pc:spChg>
        <pc:spChg chg="add mod">
          <ac:chgData name="Lutz, Ilenia H." userId="02cdb5f8-8dc7-4571-ad76-8a8ffaa93cf9" providerId="ADAL" clId="{B176D7E4-8834-4DDA-AE8F-3DF93167A941}" dt="2026-02-18T20:23:01.849" v="3846" actId="20577"/>
          <ac:spMkLst>
            <pc:docMk/>
            <pc:sldMk cId="1359922006" sldId="8960"/>
            <ac:spMk id="9" creationId="{3B0E163F-320D-451C-2129-B07BAC23E918}"/>
          </ac:spMkLst>
        </pc:spChg>
        <pc:picChg chg="add mod">
          <ac:chgData name="Lutz, Ilenia H." userId="02cdb5f8-8dc7-4571-ad76-8a8ffaa93cf9" providerId="ADAL" clId="{B176D7E4-8834-4DDA-AE8F-3DF93167A941}" dt="2026-02-18T20:22:25.620" v="3837" actId="1076"/>
          <ac:picMkLst>
            <pc:docMk/>
            <pc:sldMk cId="1359922006" sldId="8960"/>
            <ac:picMk id="7" creationId="{2EFA3140-7A84-1A78-B1A3-A93C09C7421D}"/>
          </ac:picMkLst>
        </pc:picChg>
      </pc:sldChg>
    </pc:docChg>
  </pc:docChgLst>
  <pc:docChgLst>
    <pc:chgData name="Williams, LeAnne E." userId="S::lewilliams@purdueforlife.org::92bb8d95-6796-4dc8-a152-63fd72917ca7" providerId="AD" clId="Web-{2586C89A-1BD2-4FC6-9D94-08108126B9D0}"/>
    <pc:docChg chg="addSld delSld sldOrd">
      <pc:chgData name="Williams, LeAnne E." userId="S::lewilliams@purdueforlife.org::92bb8d95-6796-4dc8-a152-63fd72917ca7" providerId="AD" clId="Web-{2586C89A-1BD2-4FC6-9D94-08108126B9D0}" dt="2026-02-09T17:16:18.867" v="29"/>
      <pc:docMkLst>
        <pc:docMk/>
      </pc:docMkLst>
      <pc:sldChg chg="add">
        <pc:chgData name="Williams, LeAnne E." userId="S::lewilliams@purdueforlife.org::92bb8d95-6796-4dc8-a152-63fd72917ca7" providerId="AD" clId="Web-{2586C89A-1BD2-4FC6-9D94-08108126B9D0}" dt="2026-02-09T17:15:12.664" v="7"/>
        <pc:sldMkLst>
          <pc:docMk/>
          <pc:sldMk cId="2055035975" sldId="566"/>
        </pc:sldMkLst>
      </pc:sldChg>
      <pc:sldChg chg="add">
        <pc:chgData name="Williams, LeAnne E." userId="S::lewilliams@purdueforlife.org::92bb8d95-6796-4dc8-a152-63fd72917ca7" providerId="AD" clId="Web-{2586C89A-1BD2-4FC6-9D94-08108126B9D0}" dt="2026-02-09T17:15:12.961" v="9"/>
        <pc:sldMkLst>
          <pc:docMk/>
          <pc:sldMk cId="238518566" sldId="568"/>
        </pc:sldMkLst>
      </pc:sldChg>
      <pc:sldChg chg="add">
        <pc:chgData name="Williams, LeAnne E." userId="S::lewilliams@purdueforlife.org::92bb8d95-6796-4dc8-a152-63fd72917ca7" providerId="AD" clId="Web-{2586C89A-1BD2-4FC6-9D94-08108126B9D0}" dt="2026-02-09T17:15:13.586" v="10"/>
        <pc:sldMkLst>
          <pc:docMk/>
          <pc:sldMk cId="4056647697" sldId="569"/>
        </pc:sldMkLst>
      </pc:sldChg>
      <pc:sldChg chg="add">
        <pc:chgData name="Williams, LeAnne E." userId="S::lewilliams@purdueforlife.org::92bb8d95-6796-4dc8-a152-63fd72917ca7" providerId="AD" clId="Web-{2586C89A-1BD2-4FC6-9D94-08108126B9D0}" dt="2026-02-09T17:15:13.680" v="11"/>
        <pc:sldMkLst>
          <pc:docMk/>
          <pc:sldMk cId="2190410915" sldId="570"/>
        </pc:sldMkLst>
      </pc:sldChg>
      <pc:sldChg chg="add">
        <pc:chgData name="Williams, LeAnne E." userId="S::lewilliams@purdueforlife.org::92bb8d95-6796-4dc8-a152-63fd72917ca7" providerId="AD" clId="Web-{2586C89A-1BD2-4FC6-9D94-08108126B9D0}" dt="2026-02-09T17:15:13.914" v="12"/>
        <pc:sldMkLst>
          <pc:docMk/>
          <pc:sldMk cId="2042478655" sldId="573"/>
        </pc:sldMkLst>
      </pc:sldChg>
      <pc:sldChg chg="add">
        <pc:chgData name="Williams, LeAnne E." userId="S::lewilliams@purdueforlife.org::92bb8d95-6796-4dc8-a152-63fd72917ca7" providerId="AD" clId="Web-{2586C89A-1BD2-4FC6-9D94-08108126B9D0}" dt="2026-02-09T17:15:13.961" v="13"/>
        <pc:sldMkLst>
          <pc:docMk/>
          <pc:sldMk cId="794358958" sldId="574"/>
        </pc:sldMkLst>
      </pc:sldChg>
      <pc:sldChg chg="add">
        <pc:chgData name="Williams, LeAnne E." userId="S::lewilliams@purdueforlife.org::92bb8d95-6796-4dc8-a152-63fd72917ca7" providerId="AD" clId="Web-{2586C89A-1BD2-4FC6-9D94-08108126B9D0}" dt="2026-02-09T17:15:14.117" v="14"/>
        <pc:sldMkLst>
          <pc:docMk/>
          <pc:sldMk cId="2505226377" sldId="575"/>
        </pc:sldMkLst>
      </pc:sldChg>
      <pc:sldChg chg="add">
        <pc:chgData name="Williams, LeAnne E." userId="S::lewilliams@purdueforlife.org::92bb8d95-6796-4dc8-a152-63fd72917ca7" providerId="AD" clId="Web-{2586C89A-1BD2-4FC6-9D94-08108126B9D0}" dt="2026-02-09T17:15:14.305" v="15"/>
        <pc:sldMkLst>
          <pc:docMk/>
          <pc:sldMk cId="2179127710" sldId="576"/>
        </pc:sldMkLst>
      </pc:sldChg>
      <pc:sldChg chg="add">
        <pc:chgData name="Williams, LeAnne E." userId="S::lewilliams@purdueforlife.org::92bb8d95-6796-4dc8-a152-63fd72917ca7" providerId="AD" clId="Web-{2586C89A-1BD2-4FC6-9D94-08108126B9D0}" dt="2026-02-09T17:15:14.492" v="16"/>
        <pc:sldMkLst>
          <pc:docMk/>
          <pc:sldMk cId="3823974139" sldId="577"/>
        </pc:sldMkLst>
      </pc:sldChg>
      <pc:sldChg chg="add">
        <pc:chgData name="Williams, LeAnne E." userId="S::lewilliams@purdueforlife.org::92bb8d95-6796-4dc8-a152-63fd72917ca7" providerId="AD" clId="Web-{2586C89A-1BD2-4FC6-9D94-08108126B9D0}" dt="2026-02-09T17:15:14.648" v="17"/>
        <pc:sldMkLst>
          <pc:docMk/>
          <pc:sldMk cId="2208856060" sldId="578"/>
        </pc:sldMkLst>
      </pc:sldChg>
      <pc:sldChg chg="add">
        <pc:chgData name="Williams, LeAnne E." userId="S::lewilliams@purdueforlife.org::92bb8d95-6796-4dc8-a152-63fd72917ca7" providerId="AD" clId="Web-{2586C89A-1BD2-4FC6-9D94-08108126B9D0}" dt="2026-02-09T17:15:12.742" v="8"/>
        <pc:sldMkLst>
          <pc:docMk/>
          <pc:sldMk cId="159827990" sldId="610"/>
        </pc:sldMkLst>
      </pc:sldChg>
      <pc:sldChg chg="add">
        <pc:chgData name="Williams, LeAnne E." userId="S::lewilliams@purdueforlife.org::92bb8d95-6796-4dc8-a152-63fd72917ca7" providerId="AD" clId="Web-{2586C89A-1BD2-4FC6-9D94-08108126B9D0}" dt="2026-02-09T17:15:15.961" v="25"/>
        <pc:sldMkLst>
          <pc:docMk/>
          <pc:sldMk cId="2701781027" sldId="632"/>
        </pc:sldMkLst>
      </pc:sldChg>
      <pc:sldChg chg="add">
        <pc:chgData name="Williams, LeAnne E." userId="S::lewilliams@purdueforlife.org::92bb8d95-6796-4dc8-a152-63fd72917ca7" providerId="AD" clId="Web-{2586C89A-1BD2-4FC6-9D94-08108126B9D0}" dt="2026-02-09T17:15:14.961" v="19"/>
        <pc:sldMkLst>
          <pc:docMk/>
          <pc:sldMk cId="3096926459" sldId="640"/>
        </pc:sldMkLst>
      </pc:sldChg>
      <pc:sldChg chg="add">
        <pc:chgData name="Williams, LeAnne E." userId="S::lewilliams@purdueforlife.org::92bb8d95-6796-4dc8-a152-63fd72917ca7" providerId="AD" clId="Web-{2586C89A-1BD2-4FC6-9D94-08108126B9D0}" dt="2026-02-09T17:15:15.226" v="20"/>
        <pc:sldMkLst>
          <pc:docMk/>
          <pc:sldMk cId="3189836538" sldId="641"/>
        </pc:sldMkLst>
      </pc:sldChg>
      <pc:sldChg chg="add">
        <pc:chgData name="Williams, LeAnne E." userId="S::lewilliams@purdueforlife.org::92bb8d95-6796-4dc8-a152-63fd72917ca7" providerId="AD" clId="Web-{2586C89A-1BD2-4FC6-9D94-08108126B9D0}" dt="2026-02-09T17:15:15.508" v="21"/>
        <pc:sldMkLst>
          <pc:docMk/>
          <pc:sldMk cId="3568217329" sldId="642"/>
        </pc:sldMkLst>
      </pc:sldChg>
      <pc:sldChg chg="add">
        <pc:chgData name="Williams, LeAnne E." userId="S::lewilliams@purdueforlife.org::92bb8d95-6796-4dc8-a152-63fd72917ca7" providerId="AD" clId="Web-{2586C89A-1BD2-4FC6-9D94-08108126B9D0}" dt="2026-02-09T17:15:14.680" v="18"/>
        <pc:sldMkLst>
          <pc:docMk/>
          <pc:sldMk cId="993567675" sldId="643"/>
        </pc:sldMkLst>
      </pc:sldChg>
      <pc:sldChg chg="add">
        <pc:chgData name="Williams, LeAnne E." userId="S::lewilliams@purdueforlife.org::92bb8d95-6796-4dc8-a152-63fd72917ca7" providerId="AD" clId="Web-{2586C89A-1BD2-4FC6-9D94-08108126B9D0}" dt="2026-02-09T17:15:15.555" v="22"/>
        <pc:sldMkLst>
          <pc:docMk/>
          <pc:sldMk cId="3257675145" sldId="645"/>
        </pc:sldMkLst>
      </pc:sldChg>
      <pc:sldChg chg="add">
        <pc:chgData name="Williams, LeAnne E." userId="S::lewilliams@purdueforlife.org::92bb8d95-6796-4dc8-a152-63fd72917ca7" providerId="AD" clId="Web-{2586C89A-1BD2-4FC6-9D94-08108126B9D0}" dt="2026-02-09T17:15:15.758" v="23"/>
        <pc:sldMkLst>
          <pc:docMk/>
          <pc:sldMk cId="4216053682" sldId="646"/>
        </pc:sldMkLst>
      </pc:sldChg>
      <pc:sldChg chg="add">
        <pc:chgData name="Williams, LeAnne E." userId="S::lewilliams@purdueforlife.org::92bb8d95-6796-4dc8-a152-63fd72917ca7" providerId="AD" clId="Web-{2586C89A-1BD2-4FC6-9D94-08108126B9D0}" dt="2026-02-09T17:15:15.898" v="24"/>
        <pc:sldMkLst>
          <pc:docMk/>
          <pc:sldMk cId="2838857328" sldId="648"/>
        </pc:sldMkLst>
      </pc:sldChg>
      <pc:sldChg chg="add">
        <pc:chgData name="Williams, LeAnne E." userId="S::lewilliams@purdueforlife.org::92bb8d95-6796-4dc8-a152-63fd72917ca7" providerId="AD" clId="Web-{2586C89A-1BD2-4FC6-9D94-08108126B9D0}" dt="2026-02-09T17:15:12.601" v="6"/>
        <pc:sldMkLst>
          <pc:docMk/>
          <pc:sldMk cId="2281324204" sldId="649"/>
        </pc:sldMkLst>
      </pc:sldChg>
      <pc:sldChg chg="ord">
        <pc:chgData name="Williams, LeAnne E." userId="S::lewilliams@purdueforlife.org::92bb8d95-6796-4dc8-a152-63fd72917ca7" providerId="AD" clId="Web-{2586C89A-1BD2-4FC6-9D94-08108126B9D0}" dt="2026-02-09T17:16:18.867" v="29"/>
        <pc:sldMkLst>
          <pc:docMk/>
          <pc:sldMk cId="1764900883" sldId="8662"/>
        </pc:sldMkLst>
      </pc:sldChg>
      <pc:sldMasterChg chg="addSldLayout">
        <pc:chgData name="Williams, LeAnne E." userId="S::lewilliams@purdueforlife.org::92bb8d95-6796-4dc8-a152-63fd72917ca7" providerId="AD" clId="Web-{2586C89A-1BD2-4FC6-9D94-08108126B9D0}" dt="2026-02-09T17:15:15.226" v="20"/>
        <pc:sldMasterMkLst>
          <pc:docMk/>
          <pc:sldMasterMk cId="2192603499" sldId="2147483733"/>
        </pc:sldMasterMkLst>
        <pc:sldLayoutChg chg="add">
          <pc:chgData name="Williams, LeAnne E." userId="S::lewilliams@purdueforlife.org::92bb8d95-6796-4dc8-a152-63fd72917ca7" providerId="AD" clId="Web-{2586C89A-1BD2-4FC6-9D94-08108126B9D0}" dt="2026-02-09T17:15:12.601" v="6"/>
          <pc:sldLayoutMkLst>
            <pc:docMk/>
            <pc:sldMasterMk cId="2192603499" sldId="2147483733"/>
            <pc:sldLayoutMk cId="2535970218" sldId="2147483760"/>
          </pc:sldLayoutMkLst>
        </pc:sldLayoutChg>
        <pc:sldLayoutChg chg="add">
          <pc:chgData name="Williams, LeAnne E." userId="S::lewilliams@purdueforlife.org::92bb8d95-6796-4dc8-a152-63fd72917ca7" providerId="AD" clId="Web-{2586C89A-1BD2-4FC6-9D94-08108126B9D0}" dt="2026-02-09T17:15:12.664" v="7"/>
          <pc:sldLayoutMkLst>
            <pc:docMk/>
            <pc:sldMasterMk cId="2192603499" sldId="2147483733"/>
            <pc:sldLayoutMk cId="565473754" sldId="2147483761"/>
          </pc:sldLayoutMkLst>
        </pc:sldLayoutChg>
        <pc:sldLayoutChg chg="add">
          <pc:chgData name="Williams, LeAnne E." userId="S::lewilliams@purdueforlife.org::92bb8d95-6796-4dc8-a152-63fd72917ca7" providerId="AD" clId="Web-{2586C89A-1BD2-4FC6-9D94-08108126B9D0}" dt="2026-02-09T17:15:13.914" v="12"/>
          <pc:sldLayoutMkLst>
            <pc:docMk/>
            <pc:sldMasterMk cId="2192603499" sldId="2147483733"/>
            <pc:sldLayoutMk cId="1906108524" sldId="2147483762"/>
          </pc:sldLayoutMkLst>
        </pc:sldLayoutChg>
        <pc:sldLayoutChg chg="add">
          <pc:chgData name="Williams, LeAnne E." userId="S::lewilliams@purdueforlife.org::92bb8d95-6796-4dc8-a152-63fd72917ca7" providerId="AD" clId="Web-{2586C89A-1BD2-4FC6-9D94-08108126B9D0}" dt="2026-02-09T17:15:14.117" v="14"/>
          <pc:sldLayoutMkLst>
            <pc:docMk/>
            <pc:sldMasterMk cId="2192603499" sldId="2147483733"/>
            <pc:sldLayoutMk cId="3705147520" sldId="2147483763"/>
          </pc:sldLayoutMkLst>
        </pc:sldLayoutChg>
        <pc:sldLayoutChg chg="add">
          <pc:chgData name="Williams, LeAnne E." userId="S::lewilliams@purdueforlife.org::92bb8d95-6796-4dc8-a152-63fd72917ca7" providerId="AD" clId="Web-{2586C89A-1BD2-4FC6-9D94-08108126B9D0}" dt="2026-02-09T17:15:14.961" v="19"/>
          <pc:sldLayoutMkLst>
            <pc:docMk/>
            <pc:sldMasterMk cId="2192603499" sldId="2147483733"/>
            <pc:sldLayoutMk cId="1439440123" sldId="2147483764"/>
          </pc:sldLayoutMkLst>
        </pc:sldLayoutChg>
        <pc:sldLayoutChg chg="add">
          <pc:chgData name="Williams, LeAnne E." userId="S::lewilliams@purdueforlife.org::92bb8d95-6796-4dc8-a152-63fd72917ca7" providerId="AD" clId="Web-{2586C89A-1BD2-4FC6-9D94-08108126B9D0}" dt="2026-02-09T17:15:15.226" v="20"/>
          <pc:sldLayoutMkLst>
            <pc:docMk/>
            <pc:sldMasterMk cId="2192603499" sldId="2147483733"/>
            <pc:sldLayoutMk cId="1115460083" sldId="2147483765"/>
          </pc:sldLayoutMkLst>
        </pc:sldLayoutChg>
      </pc:sldMasterChg>
    </pc:docChg>
  </pc:docChgLst>
  <pc:docChgLst>
    <pc:chgData name="Williams, LeAnne E." userId="S::lewilliams@purdueforlife.org::92bb8d95-6796-4dc8-a152-63fd72917ca7" providerId="AD" clId="Web-{A199BBD0-E971-45DC-89AE-85ECFF2E2AB2}"/>
    <pc:docChg chg="modSld">
      <pc:chgData name="Williams, LeAnne E." userId="S::lewilliams@purdueforlife.org::92bb8d95-6796-4dc8-a152-63fd72917ca7" providerId="AD" clId="Web-{A199BBD0-E971-45DC-89AE-85ECFF2E2AB2}" dt="2026-02-18T19:41:48.583" v="4" actId="20577"/>
      <pc:docMkLst>
        <pc:docMk/>
      </pc:docMkLst>
      <pc:sldChg chg="modSp">
        <pc:chgData name="Williams, LeAnne E." userId="S::lewilliams@purdueforlife.org::92bb8d95-6796-4dc8-a152-63fd72917ca7" providerId="AD" clId="Web-{A199BBD0-E971-45DC-89AE-85ECFF2E2AB2}" dt="2026-02-18T19:41:48.583" v="4" actId="20577"/>
        <pc:sldMkLst>
          <pc:docMk/>
          <pc:sldMk cId="119975677" sldId="289"/>
        </pc:sldMkLst>
        <pc:spChg chg="mod">
          <ac:chgData name="Williams, LeAnne E." userId="S::lewilliams@purdueforlife.org::92bb8d95-6796-4dc8-a152-63fd72917ca7" providerId="AD" clId="Web-{A199BBD0-E971-45DC-89AE-85ECFF2E2AB2}" dt="2026-02-18T19:41:48.583" v="4" actId="20577"/>
          <ac:spMkLst>
            <pc:docMk/>
            <pc:sldMk cId="119975677" sldId="289"/>
            <ac:spMk id="10" creationId="{CCCF3633-5D41-A1D3-AA54-FA2A48210928}"/>
          </ac:spMkLst>
        </pc:spChg>
      </pc:sldChg>
    </pc:docChg>
  </pc:docChgLst>
  <pc:docChgLst>
    <pc:chgData name="Thompson, Darien E." userId="S::dethompson@purdueforlife.org::7f586d60-9474-46ae-a8e5-946196fa2512" providerId="AD" clId="Web-{61F016A5-D49D-AD2B-2FA4-78FA30F74606}"/>
    <pc:docChg chg="modSld">
      <pc:chgData name="Thompson, Darien E." userId="S::dethompson@purdueforlife.org::7f586d60-9474-46ae-a8e5-946196fa2512" providerId="AD" clId="Web-{61F016A5-D49D-AD2B-2FA4-78FA30F74606}" dt="2026-02-16T20:02:12.921" v="40" actId="20577"/>
      <pc:docMkLst>
        <pc:docMk/>
      </pc:docMkLst>
      <pc:sldChg chg="modSp">
        <pc:chgData name="Thompson, Darien E." userId="S::dethompson@purdueforlife.org::7f586d60-9474-46ae-a8e5-946196fa2512" providerId="AD" clId="Web-{61F016A5-D49D-AD2B-2FA4-78FA30F74606}" dt="2026-02-16T20:02:12.921" v="40" actId="20577"/>
        <pc:sldMkLst>
          <pc:docMk/>
          <pc:sldMk cId="119975677" sldId="289"/>
        </pc:sldMkLst>
        <pc:spChg chg="mod">
          <ac:chgData name="Thompson, Darien E." userId="S::dethompson@purdueforlife.org::7f586d60-9474-46ae-a8e5-946196fa2512" providerId="AD" clId="Web-{61F016A5-D49D-AD2B-2FA4-78FA30F74606}" dt="2026-02-16T20:00:45.591" v="22" actId="20577"/>
          <ac:spMkLst>
            <pc:docMk/>
            <pc:sldMk cId="119975677" sldId="289"/>
            <ac:spMk id="13" creationId="{8981F28D-AB3E-C145-38F9-8799AABB6184}"/>
          </ac:spMkLst>
        </pc:spChg>
      </pc:sldChg>
    </pc:docChg>
  </pc:docChgLst>
  <pc:docChgLst>
    <pc:chgData name="Williams, LeAnne E." userId="S::lewilliams@purdueforlife.org::92bb8d95-6796-4dc8-a152-63fd72917ca7" providerId="AD" clId="Web-{9B694D9C-D90E-48A4-B214-35C1F3020BF5}"/>
    <pc:docChg chg="modSld">
      <pc:chgData name="Williams, LeAnne E." userId="S::lewilliams@purdueforlife.org::92bb8d95-6796-4dc8-a152-63fd72917ca7" providerId="AD" clId="Web-{9B694D9C-D90E-48A4-B214-35C1F3020BF5}" dt="2026-02-16T17:58:55.703" v="329" actId="14100"/>
      <pc:docMkLst>
        <pc:docMk/>
      </pc:docMkLst>
      <pc:sldChg chg="modSp">
        <pc:chgData name="Williams, LeAnne E." userId="S::lewilliams@purdueforlife.org::92bb8d95-6796-4dc8-a152-63fd72917ca7" providerId="AD" clId="Web-{9B694D9C-D90E-48A4-B214-35C1F3020BF5}" dt="2026-02-16T17:43:18.346" v="1" actId="1076"/>
        <pc:sldMkLst>
          <pc:docMk/>
          <pc:sldMk cId="2190410915" sldId="570"/>
        </pc:sldMkLst>
        <pc:spChg chg="mod">
          <ac:chgData name="Williams, LeAnne E." userId="S::lewilliams@purdueforlife.org::92bb8d95-6796-4dc8-a152-63fd72917ca7" providerId="AD" clId="Web-{9B694D9C-D90E-48A4-B214-35C1F3020BF5}" dt="2026-02-16T17:43:15.252" v="0" actId="14100"/>
          <ac:spMkLst>
            <pc:docMk/>
            <pc:sldMk cId="2190410915" sldId="570"/>
            <ac:spMk id="13" creationId="{3E831AE5-4C30-2BFC-E45A-2A3CA6CAD780}"/>
          </ac:spMkLst>
        </pc:spChg>
        <pc:spChg chg="mod">
          <ac:chgData name="Williams, LeAnne E." userId="S::lewilliams@purdueforlife.org::92bb8d95-6796-4dc8-a152-63fd72917ca7" providerId="AD" clId="Web-{9B694D9C-D90E-48A4-B214-35C1F3020BF5}" dt="2026-02-16T17:43:18.346" v="1" actId="1076"/>
          <ac:spMkLst>
            <pc:docMk/>
            <pc:sldMk cId="2190410915" sldId="570"/>
            <ac:spMk id="16" creationId="{041697CE-6DE6-8BE3-54BD-E4DC55AF6AD5}"/>
          </ac:spMkLst>
        </pc:spChg>
      </pc:sldChg>
      <pc:sldChg chg="modSp">
        <pc:chgData name="Williams, LeAnne E." userId="S::lewilliams@purdueforlife.org::92bb8d95-6796-4dc8-a152-63fd72917ca7" providerId="AD" clId="Web-{9B694D9C-D90E-48A4-B214-35C1F3020BF5}" dt="2026-02-16T17:43:26.393" v="2" actId="14100"/>
        <pc:sldMkLst>
          <pc:docMk/>
          <pc:sldMk cId="2042478655" sldId="573"/>
        </pc:sldMkLst>
        <pc:spChg chg="mod">
          <ac:chgData name="Williams, LeAnne E." userId="S::lewilliams@purdueforlife.org::92bb8d95-6796-4dc8-a152-63fd72917ca7" providerId="AD" clId="Web-{9B694D9C-D90E-48A4-B214-35C1F3020BF5}" dt="2026-02-16T17:43:26.393" v="2" actId="14100"/>
          <ac:spMkLst>
            <pc:docMk/>
            <pc:sldMk cId="2042478655" sldId="573"/>
            <ac:spMk id="2" creationId="{B389D8FF-58F0-D049-1F54-1997970A6324}"/>
          </ac:spMkLst>
        </pc:spChg>
      </pc:sldChg>
      <pc:sldChg chg="modSp">
        <pc:chgData name="Williams, LeAnne E." userId="S::lewilliams@purdueforlife.org::92bb8d95-6796-4dc8-a152-63fd72917ca7" providerId="AD" clId="Web-{9B694D9C-D90E-48A4-B214-35C1F3020BF5}" dt="2026-02-16T17:43:39.222" v="4" actId="1076"/>
        <pc:sldMkLst>
          <pc:docMk/>
          <pc:sldMk cId="2505226377" sldId="575"/>
        </pc:sldMkLst>
        <pc:spChg chg="mod">
          <ac:chgData name="Williams, LeAnne E." userId="S::lewilliams@purdueforlife.org::92bb8d95-6796-4dc8-a152-63fd72917ca7" providerId="AD" clId="Web-{9B694D9C-D90E-48A4-B214-35C1F3020BF5}" dt="2026-02-16T17:43:35.925" v="3" actId="1076"/>
          <ac:spMkLst>
            <pc:docMk/>
            <pc:sldMk cId="2505226377" sldId="575"/>
            <ac:spMk id="49" creationId="{144361D3-410C-0683-58F8-30120FD07C59}"/>
          </ac:spMkLst>
        </pc:spChg>
        <pc:spChg chg="mod">
          <ac:chgData name="Williams, LeAnne E." userId="S::lewilliams@purdueforlife.org::92bb8d95-6796-4dc8-a152-63fd72917ca7" providerId="AD" clId="Web-{9B694D9C-D90E-48A4-B214-35C1F3020BF5}" dt="2026-02-16T17:43:39.222" v="4" actId="1076"/>
          <ac:spMkLst>
            <pc:docMk/>
            <pc:sldMk cId="2505226377" sldId="575"/>
            <ac:spMk id="50" creationId="{DF64204D-F485-B7F5-D242-04EF1D70450F}"/>
          </ac:spMkLst>
        </pc:spChg>
      </pc:sldChg>
      <pc:sldChg chg="modSp">
        <pc:chgData name="Williams, LeAnne E." userId="S::lewilliams@purdueforlife.org::92bb8d95-6796-4dc8-a152-63fd72917ca7" providerId="AD" clId="Web-{9B694D9C-D90E-48A4-B214-35C1F3020BF5}" dt="2026-02-16T17:45:44.443" v="8" actId="20577"/>
        <pc:sldMkLst>
          <pc:docMk/>
          <pc:sldMk cId="2179127710" sldId="576"/>
        </pc:sldMkLst>
        <pc:spChg chg="mod">
          <ac:chgData name="Williams, LeAnne E." userId="S::lewilliams@purdueforlife.org::92bb8d95-6796-4dc8-a152-63fd72917ca7" providerId="AD" clId="Web-{9B694D9C-D90E-48A4-B214-35C1F3020BF5}" dt="2026-02-16T17:45:44.443" v="8" actId="20577"/>
          <ac:spMkLst>
            <pc:docMk/>
            <pc:sldMk cId="2179127710" sldId="576"/>
            <ac:spMk id="5" creationId="{3FFDD4E4-C059-8C47-E942-D0AEF8D98BA0}"/>
          </ac:spMkLst>
        </pc:spChg>
      </pc:sldChg>
      <pc:sldChg chg="modSp">
        <pc:chgData name="Williams, LeAnne E." userId="S::lewilliams@purdueforlife.org::92bb8d95-6796-4dc8-a152-63fd72917ca7" providerId="AD" clId="Web-{9B694D9C-D90E-48A4-B214-35C1F3020BF5}" dt="2026-02-16T17:45:59.865" v="11" actId="20577"/>
        <pc:sldMkLst>
          <pc:docMk/>
          <pc:sldMk cId="3823974139" sldId="577"/>
        </pc:sldMkLst>
        <pc:spChg chg="mod">
          <ac:chgData name="Williams, LeAnne E." userId="S::lewilliams@purdueforlife.org::92bb8d95-6796-4dc8-a152-63fd72917ca7" providerId="AD" clId="Web-{9B694D9C-D90E-48A4-B214-35C1F3020BF5}" dt="2026-02-16T17:45:59.865" v="11" actId="20577"/>
          <ac:spMkLst>
            <pc:docMk/>
            <pc:sldMk cId="3823974139" sldId="577"/>
            <ac:spMk id="7" creationId="{BB760158-6E09-94C7-B952-CB4962CB5A66}"/>
          </ac:spMkLst>
        </pc:spChg>
      </pc:sldChg>
      <pc:sldChg chg="modSp">
        <pc:chgData name="Williams, LeAnne E." userId="S::lewilliams@purdueforlife.org::92bb8d95-6796-4dc8-a152-63fd72917ca7" providerId="AD" clId="Web-{9B694D9C-D90E-48A4-B214-35C1F3020BF5}" dt="2026-02-16T17:46:13.396" v="13" actId="1076"/>
        <pc:sldMkLst>
          <pc:docMk/>
          <pc:sldMk cId="2208856060" sldId="578"/>
        </pc:sldMkLst>
        <pc:spChg chg="mod">
          <ac:chgData name="Williams, LeAnne E." userId="S::lewilliams@purdueforlife.org::92bb8d95-6796-4dc8-a152-63fd72917ca7" providerId="AD" clId="Web-{9B694D9C-D90E-48A4-B214-35C1F3020BF5}" dt="2026-02-16T17:46:13.396" v="13" actId="1076"/>
          <ac:spMkLst>
            <pc:docMk/>
            <pc:sldMk cId="2208856060" sldId="578"/>
            <ac:spMk id="8" creationId="{70560BD9-A5D4-9B34-F3F4-73BCDB6622BE}"/>
          </ac:spMkLst>
        </pc:spChg>
      </pc:sldChg>
      <pc:sldChg chg="modSp">
        <pc:chgData name="Williams, LeAnne E." userId="S::lewilliams@purdueforlife.org::92bb8d95-6796-4dc8-a152-63fd72917ca7" providerId="AD" clId="Web-{9B694D9C-D90E-48A4-B214-35C1F3020BF5}" dt="2026-02-16T17:46:29.287" v="16" actId="14100"/>
        <pc:sldMkLst>
          <pc:docMk/>
          <pc:sldMk cId="3189836538" sldId="641"/>
        </pc:sldMkLst>
        <pc:spChg chg="mod">
          <ac:chgData name="Williams, LeAnne E." userId="S::lewilliams@purdueforlife.org::92bb8d95-6796-4dc8-a152-63fd72917ca7" providerId="AD" clId="Web-{9B694D9C-D90E-48A4-B214-35C1F3020BF5}" dt="2026-02-16T17:46:26.303" v="15" actId="1076"/>
          <ac:spMkLst>
            <pc:docMk/>
            <pc:sldMk cId="3189836538" sldId="641"/>
            <ac:spMk id="2" creationId="{2377E29E-31C0-C542-7F07-F2B99CAB52CF}"/>
          </ac:spMkLst>
        </pc:spChg>
        <pc:picChg chg="mod">
          <ac:chgData name="Williams, LeAnne E." userId="S::lewilliams@purdueforlife.org::92bb8d95-6796-4dc8-a152-63fd72917ca7" providerId="AD" clId="Web-{9B694D9C-D90E-48A4-B214-35C1F3020BF5}" dt="2026-02-16T17:46:29.287" v="16" actId="14100"/>
          <ac:picMkLst>
            <pc:docMk/>
            <pc:sldMk cId="3189836538" sldId="641"/>
            <ac:picMk id="6" creationId="{6789CAA8-34AD-12F7-4A69-A4AE13840C74}"/>
          </ac:picMkLst>
        </pc:picChg>
      </pc:sldChg>
      <pc:sldChg chg="modSp">
        <pc:chgData name="Williams, LeAnne E." userId="S::lewilliams@purdueforlife.org::92bb8d95-6796-4dc8-a152-63fd72917ca7" providerId="AD" clId="Web-{9B694D9C-D90E-48A4-B214-35C1F3020BF5}" dt="2026-02-16T17:46:45.663" v="19" actId="20577"/>
        <pc:sldMkLst>
          <pc:docMk/>
          <pc:sldMk cId="3568217329" sldId="642"/>
        </pc:sldMkLst>
        <pc:spChg chg="mod">
          <ac:chgData name="Williams, LeAnne E." userId="S::lewilliams@purdueforlife.org::92bb8d95-6796-4dc8-a152-63fd72917ca7" providerId="AD" clId="Web-{9B694D9C-D90E-48A4-B214-35C1F3020BF5}" dt="2026-02-16T17:46:45.663" v="19" actId="20577"/>
          <ac:spMkLst>
            <pc:docMk/>
            <pc:sldMk cId="3568217329" sldId="642"/>
            <ac:spMk id="3" creationId="{D0F177BC-EC39-9B1F-B4E7-111A48A455A2}"/>
          </ac:spMkLst>
        </pc:spChg>
      </pc:sldChg>
      <pc:sldChg chg="delSp modSp">
        <pc:chgData name="Williams, LeAnne E." userId="S::lewilliams@purdueforlife.org::92bb8d95-6796-4dc8-a152-63fd72917ca7" providerId="AD" clId="Web-{9B694D9C-D90E-48A4-B214-35C1F3020BF5}" dt="2026-02-16T17:58:55.703" v="329" actId="14100"/>
        <pc:sldMkLst>
          <pc:docMk/>
          <pc:sldMk cId="2279787595" sldId="8626"/>
        </pc:sldMkLst>
      </pc:sldChg>
      <pc:sldChg chg="modSp">
        <pc:chgData name="Williams, LeAnne E." userId="S::lewilliams@purdueforlife.org::92bb8d95-6796-4dc8-a152-63fd72917ca7" providerId="AD" clId="Web-{9B694D9C-D90E-48A4-B214-35C1F3020BF5}" dt="2026-02-16T17:54:15.220" v="104" actId="1076"/>
        <pc:sldMkLst>
          <pc:docMk/>
          <pc:sldMk cId="1386242520" sldId="8685"/>
        </pc:sldMkLst>
        <pc:spChg chg="mod">
          <ac:chgData name="Williams, LeAnne E." userId="S::lewilliams@purdueforlife.org::92bb8d95-6796-4dc8-a152-63fd72917ca7" providerId="AD" clId="Web-{9B694D9C-D90E-48A4-B214-35C1F3020BF5}" dt="2026-02-16T17:54:15.220" v="104" actId="1076"/>
          <ac:spMkLst>
            <pc:docMk/>
            <pc:sldMk cId="1386242520" sldId="8685"/>
            <ac:spMk id="4" creationId="{EBEBC726-5191-B0EB-B457-AC59952FCFE5}"/>
          </ac:spMkLst>
        </pc:spChg>
      </pc:sldChg>
    </pc:docChg>
  </pc:docChgLst>
  <pc:docChgLst>
    <pc:chgData name="Williams, LeAnne E." userId="S::lewilliams@purdueforlife.org::92bb8d95-6796-4dc8-a152-63fd72917ca7" providerId="AD" clId="Web-{5ECB10B8-E7C6-480E-A3AC-5B2DB56A3A55}"/>
    <pc:docChg chg="modSld">
      <pc:chgData name="Williams, LeAnne E." userId="S::lewilliams@purdueforlife.org::92bb8d95-6796-4dc8-a152-63fd72917ca7" providerId="AD" clId="Web-{5ECB10B8-E7C6-480E-A3AC-5B2DB56A3A55}" dt="2026-02-18T19:57:51.868" v="3" actId="20577"/>
      <pc:docMkLst>
        <pc:docMk/>
      </pc:docMkLst>
      <pc:sldChg chg="modSp">
        <pc:chgData name="Williams, LeAnne E." userId="S::lewilliams@purdueforlife.org::92bb8d95-6796-4dc8-a152-63fd72917ca7" providerId="AD" clId="Web-{5ECB10B8-E7C6-480E-A3AC-5B2DB56A3A55}" dt="2026-02-18T19:57:51.868" v="3" actId="20577"/>
        <pc:sldMkLst>
          <pc:docMk/>
          <pc:sldMk cId="86626504" sldId="8959"/>
        </pc:sldMkLst>
        <pc:spChg chg="mod">
          <ac:chgData name="Williams, LeAnne E." userId="S::lewilliams@purdueforlife.org::92bb8d95-6796-4dc8-a152-63fd72917ca7" providerId="AD" clId="Web-{5ECB10B8-E7C6-480E-A3AC-5B2DB56A3A55}" dt="2026-02-18T19:57:51.868" v="3" actId="20577"/>
          <ac:spMkLst>
            <pc:docMk/>
            <pc:sldMk cId="86626504" sldId="8959"/>
            <ac:spMk id="4" creationId="{92E447D6-1A49-8F8A-9F2C-99E490C5F617}"/>
          </ac:spMkLst>
        </pc:spChg>
      </pc:sldChg>
    </pc:docChg>
  </pc:docChgLst>
  <pc:docChgLst>
    <pc:chgData name="Jernagan, Denise R." userId="S::drjernagan@purdueforlife.org::f0cd4137-05c2-430f-a966-ef907e9ca740" providerId="AD" clId="Web-{83E67557-71A0-C49D-6C00-D08980200419}"/>
    <pc:docChg chg="modSld">
      <pc:chgData name="Jernagan, Denise R." userId="S::drjernagan@purdueforlife.org::f0cd4137-05c2-430f-a966-ef907e9ca740" providerId="AD" clId="Web-{83E67557-71A0-C49D-6C00-D08980200419}" dt="2026-02-16T20:19:30.943" v="9" actId="20577"/>
      <pc:docMkLst>
        <pc:docMk/>
      </pc:docMkLst>
      <pc:sldChg chg="modSp">
        <pc:chgData name="Jernagan, Denise R." userId="S::drjernagan@purdueforlife.org::f0cd4137-05c2-430f-a966-ef907e9ca740" providerId="AD" clId="Web-{83E67557-71A0-C49D-6C00-D08980200419}" dt="2026-02-16T20:18:41.410" v="7" actId="20577"/>
        <pc:sldMkLst>
          <pc:docMk/>
          <pc:sldMk cId="1757225456" sldId="8663"/>
        </pc:sldMkLst>
        <pc:spChg chg="mod">
          <ac:chgData name="Jernagan, Denise R." userId="S::drjernagan@purdueforlife.org::f0cd4137-05c2-430f-a966-ef907e9ca740" providerId="AD" clId="Web-{83E67557-71A0-C49D-6C00-D08980200419}" dt="2026-02-16T20:18:41.410" v="7" actId="20577"/>
          <ac:spMkLst>
            <pc:docMk/>
            <pc:sldMk cId="1757225456" sldId="8663"/>
            <ac:spMk id="4" creationId="{B2C73C0F-6D45-D90A-6459-0E85D16B7400}"/>
          </ac:spMkLst>
        </pc:spChg>
      </pc:sldChg>
      <pc:sldChg chg="modSp">
        <pc:chgData name="Jernagan, Denise R." userId="S::drjernagan@purdueforlife.org::f0cd4137-05c2-430f-a966-ef907e9ca740" providerId="AD" clId="Web-{83E67557-71A0-C49D-6C00-D08980200419}" dt="2026-02-16T20:19:30.943" v="9" actId="20577"/>
        <pc:sldMkLst>
          <pc:docMk/>
          <pc:sldMk cId="432853895" sldId="8957"/>
        </pc:sldMkLst>
        <pc:spChg chg="mod">
          <ac:chgData name="Jernagan, Denise R." userId="S::drjernagan@purdueforlife.org::f0cd4137-05c2-430f-a966-ef907e9ca740" providerId="AD" clId="Web-{83E67557-71A0-C49D-6C00-D08980200419}" dt="2026-02-16T20:19:30.943" v="9" actId="20577"/>
          <ac:spMkLst>
            <pc:docMk/>
            <pc:sldMk cId="432853895" sldId="8957"/>
            <ac:spMk id="21" creationId="{7045C14D-38ED-2580-FFC0-26664858F078}"/>
          </ac:spMkLst>
        </pc:spChg>
      </pc:sldChg>
    </pc:docChg>
  </pc:docChgLst>
  <pc:docChgLst>
    <pc:chgData name="Williams, LeAnne E." userId="S::lewilliams@purdueforlife.org::92bb8d95-6796-4dc8-a152-63fd72917ca7" providerId="AD" clId="Web-{C829C2AC-EFD2-45A7-BA2C-73965A219AD6}"/>
    <pc:docChg chg="addSld modSld">
      <pc:chgData name="Williams, LeAnne E." userId="S::lewilliams@purdueforlife.org::92bb8d95-6796-4dc8-a152-63fd72917ca7" providerId="AD" clId="Web-{C829C2AC-EFD2-45A7-BA2C-73965A219AD6}" dt="2026-02-18T18:12:11.499" v="391" actId="14100"/>
      <pc:docMkLst>
        <pc:docMk/>
      </pc:docMkLst>
      <pc:sldChg chg="delSp modSp">
        <pc:chgData name="Williams, LeAnne E." userId="S::lewilliams@purdueforlife.org::92bb8d95-6796-4dc8-a152-63fd72917ca7" providerId="AD" clId="Web-{C829C2AC-EFD2-45A7-BA2C-73965A219AD6}" dt="2026-02-18T18:06:21.539" v="131" actId="20577"/>
        <pc:sldMkLst>
          <pc:docMk/>
          <pc:sldMk cId="1386242520" sldId="8685"/>
        </pc:sldMkLst>
        <pc:spChg chg="mod">
          <ac:chgData name="Williams, LeAnne E." userId="S::lewilliams@purdueforlife.org::92bb8d95-6796-4dc8-a152-63fd72917ca7" providerId="AD" clId="Web-{C829C2AC-EFD2-45A7-BA2C-73965A219AD6}" dt="2026-02-18T18:06:21.539" v="131" actId="20577"/>
          <ac:spMkLst>
            <pc:docMk/>
            <pc:sldMk cId="1386242520" sldId="8685"/>
            <ac:spMk id="4" creationId="{EBEBC726-5191-B0EB-B457-AC59952FCFE5}"/>
          </ac:spMkLst>
        </pc:spChg>
        <pc:spChg chg="ord">
          <ac:chgData name="Williams, LeAnne E." userId="S::lewilliams@purdueforlife.org::92bb8d95-6796-4dc8-a152-63fd72917ca7" providerId="AD" clId="Web-{C829C2AC-EFD2-45A7-BA2C-73965A219AD6}" dt="2026-02-18T18:04:40.082" v="28"/>
          <ac:spMkLst>
            <pc:docMk/>
            <pc:sldMk cId="1386242520" sldId="8685"/>
            <ac:spMk id="6" creationId="{6A7944A7-61AC-480C-792A-8117B469FE14}"/>
          </ac:spMkLst>
        </pc:spChg>
      </pc:sldChg>
      <pc:sldChg chg="delSp modSp add replId">
        <pc:chgData name="Williams, LeAnne E." userId="S::lewilliams@purdueforlife.org::92bb8d95-6796-4dc8-a152-63fd72917ca7" providerId="AD" clId="Web-{C829C2AC-EFD2-45A7-BA2C-73965A219AD6}" dt="2026-02-18T18:12:11.499" v="391" actId="14100"/>
        <pc:sldMkLst>
          <pc:docMk/>
          <pc:sldMk cId="86626504" sldId="8959"/>
        </pc:sldMkLst>
        <pc:spChg chg="mod">
          <ac:chgData name="Williams, LeAnne E." userId="S::lewilliams@purdueforlife.org::92bb8d95-6796-4dc8-a152-63fd72917ca7" providerId="AD" clId="Web-{C829C2AC-EFD2-45A7-BA2C-73965A219AD6}" dt="2026-02-18T18:12:11.499" v="391" actId="14100"/>
          <ac:spMkLst>
            <pc:docMk/>
            <pc:sldMk cId="86626504" sldId="8959"/>
            <ac:spMk id="4" creationId="{92E447D6-1A49-8F8A-9F2C-99E490C5F617}"/>
          </ac:spMkLst>
        </pc:spChg>
      </pc:sldChg>
    </pc:docChg>
  </pc:docChgLst>
  <pc:docChgLst>
    <pc:chgData name="Williams, LeAnne E." userId="S::lewilliams@purdueforlife.org::92bb8d95-6796-4dc8-a152-63fd72917ca7" providerId="AD" clId="Web-{4E8E37DD-201C-44F6-A8E4-3DC90145A907}"/>
    <pc:docChg chg="modSld">
      <pc:chgData name="Williams, LeAnne E." userId="S::lewilliams@purdueforlife.org::92bb8d95-6796-4dc8-a152-63fd72917ca7" providerId="AD" clId="Web-{4E8E37DD-201C-44F6-A8E4-3DC90145A907}" dt="2026-02-09T19:48:54.899" v="2" actId="20577"/>
      <pc:docMkLst>
        <pc:docMk/>
      </pc:docMkLst>
      <pc:sldChg chg="modSp">
        <pc:chgData name="Williams, LeAnne E." userId="S::lewilliams@purdueforlife.org::92bb8d95-6796-4dc8-a152-63fd72917ca7" providerId="AD" clId="Web-{4E8E37DD-201C-44F6-A8E4-3DC90145A907}" dt="2026-02-09T19:45:18.566" v="0" actId="1076"/>
        <pc:sldMkLst>
          <pc:docMk/>
          <pc:sldMk cId="2190410915" sldId="570"/>
        </pc:sldMkLst>
        <pc:spChg chg="mod">
          <ac:chgData name="Williams, LeAnne E." userId="S::lewilliams@purdueforlife.org::92bb8d95-6796-4dc8-a152-63fd72917ca7" providerId="AD" clId="Web-{4E8E37DD-201C-44F6-A8E4-3DC90145A907}" dt="2026-02-09T19:45:18.566" v="0" actId="1076"/>
          <ac:spMkLst>
            <pc:docMk/>
            <pc:sldMk cId="2190410915" sldId="570"/>
            <ac:spMk id="13" creationId="{3E831AE5-4C30-2BFC-E45A-2A3CA6CAD780}"/>
          </ac:spMkLst>
        </pc:spChg>
      </pc:sldChg>
      <pc:sldChg chg="modSp">
        <pc:chgData name="Williams, LeAnne E." userId="S::lewilliams@purdueforlife.org::92bb8d95-6796-4dc8-a152-63fd72917ca7" providerId="AD" clId="Web-{4E8E37DD-201C-44F6-A8E4-3DC90145A907}" dt="2026-02-09T19:45:30.394" v="1" actId="1076"/>
        <pc:sldMkLst>
          <pc:docMk/>
          <pc:sldMk cId="159827990" sldId="610"/>
        </pc:sldMkLst>
        <pc:spChg chg="mod">
          <ac:chgData name="Williams, LeAnne E." userId="S::lewilliams@purdueforlife.org::92bb8d95-6796-4dc8-a152-63fd72917ca7" providerId="AD" clId="Web-{4E8E37DD-201C-44F6-A8E4-3DC90145A907}" dt="2026-02-09T19:45:30.394" v="1" actId="1076"/>
          <ac:spMkLst>
            <pc:docMk/>
            <pc:sldMk cId="159827990" sldId="610"/>
            <ac:spMk id="4" creationId="{DC02F12A-8BDA-40B5-69A1-6FBB06DC2054}"/>
          </ac:spMkLst>
        </pc:spChg>
      </pc:sldChg>
    </pc:docChg>
  </pc:docChgLst>
  <pc:docChgLst>
    <pc:chgData name="Lutz, Ilenia H." userId="S::ihlutz@purdueforlife.org::02cdb5f8-8dc7-4571-ad76-8a8ffaa93cf9" providerId="AD" clId="Web-{8E4215DD-F277-AAA3-ED45-CFFA289EAFAC}"/>
    <pc:docChg chg="addSld delSld modSld">
      <pc:chgData name="Lutz, Ilenia H." userId="S::ihlutz@purdueforlife.org::02cdb5f8-8dc7-4571-ad76-8a8ffaa93cf9" providerId="AD" clId="Web-{8E4215DD-F277-AAA3-ED45-CFFA289EAFAC}" dt="2026-02-16T16:51:25.331" v="101" actId="20577"/>
      <pc:docMkLst>
        <pc:docMk/>
      </pc:docMkLst>
      <pc:sldChg chg="modSp">
        <pc:chgData name="Lutz, Ilenia H." userId="S::ihlutz@purdueforlife.org::02cdb5f8-8dc7-4571-ad76-8a8ffaa93cf9" providerId="AD" clId="Web-{8E4215DD-F277-AAA3-ED45-CFFA289EAFAC}" dt="2026-02-16T16:50:02.171" v="49" actId="20577"/>
        <pc:sldMkLst>
          <pc:docMk/>
          <pc:sldMk cId="1764900883" sldId="8662"/>
        </pc:sldMkLst>
        <pc:spChg chg="mod">
          <ac:chgData name="Lutz, Ilenia H." userId="S::ihlutz@purdueforlife.org::02cdb5f8-8dc7-4571-ad76-8a8ffaa93cf9" providerId="AD" clId="Web-{8E4215DD-F277-AAA3-ED45-CFFA289EAFAC}" dt="2026-02-16T16:50:02.171" v="49" actId="20577"/>
          <ac:spMkLst>
            <pc:docMk/>
            <pc:sldMk cId="1764900883" sldId="8662"/>
            <ac:spMk id="2" creationId="{96AC819E-D27D-0602-7421-CAA4EB38512A}"/>
          </ac:spMkLst>
        </pc:spChg>
      </pc:sldChg>
      <pc:sldChg chg="modSp">
        <pc:chgData name="Lutz, Ilenia H." userId="S::ihlutz@purdueforlife.org::02cdb5f8-8dc7-4571-ad76-8a8ffaa93cf9" providerId="AD" clId="Web-{8E4215DD-F277-AAA3-ED45-CFFA289EAFAC}" dt="2026-02-16T16:51:25.331" v="101" actId="20577"/>
        <pc:sldMkLst>
          <pc:docMk/>
          <pc:sldMk cId="2621818863" sldId="8665"/>
        </pc:sldMkLst>
        <pc:spChg chg="mod">
          <ac:chgData name="Lutz, Ilenia H." userId="S::ihlutz@purdueforlife.org::02cdb5f8-8dc7-4571-ad76-8a8ffaa93cf9" providerId="AD" clId="Web-{8E4215DD-F277-AAA3-ED45-CFFA289EAFAC}" dt="2026-02-16T16:51:18.019" v="85" actId="20577"/>
          <ac:spMkLst>
            <pc:docMk/>
            <pc:sldMk cId="2621818863" sldId="8665"/>
            <ac:spMk id="4" creationId="{A09167E2-0234-B28A-E25E-4AF69B7857F6}"/>
          </ac:spMkLst>
        </pc:spChg>
      </pc:sldChg>
      <pc:sldChg chg="del">
        <pc:chgData name="Lutz, Ilenia H." userId="S::ihlutz@purdueforlife.org::02cdb5f8-8dc7-4571-ad76-8a8ffaa93cf9" providerId="AD" clId="Web-{8E4215DD-F277-AAA3-ED45-CFFA289EAFAC}" dt="2026-02-16T16:50:21.922" v="51"/>
        <pc:sldMkLst>
          <pc:docMk/>
          <pc:sldMk cId="1371966165" sldId="8680"/>
        </pc:sldMkLst>
      </pc:sldChg>
      <pc:sldChg chg="del">
        <pc:chgData name="Lutz, Ilenia H." userId="S::ihlutz@purdueforlife.org::02cdb5f8-8dc7-4571-ad76-8a8ffaa93cf9" providerId="AD" clId="Web-{8E4215DD-F277-AAA3-ED45-CFFA289EAFAC}" dt="2026-02-16T16:50:21.938" v="54"/>
        <pc:sldMkLst>
          <pc:docMk/>
          <pc:sldMk cId="2027622600" sldId="8682"/>
        </pc:sldMkLst>
      </pc:sldChg>
      <pc:sldChg chg="del">
        <pc:chgData name="Lutz, Ilenia H." userId="S::ihlutz@purdueforlife.org::02cdb5f8-8dc7-4571-ad76-8a8ffaa93cf9" providerId="AD" clId="Web-{8E4215DD-F277-AAA3-ED45-CFFA289EAFAC}" dt="2026-02-16T16:50:21.938" v="55"/>
        <pc:sldMkLst>
          <pc:docMk/>
          <pc:sldMk cId="31532794" sldId="8683"/>
        </pc:sldMkLst>
      </pc:sldChg>
      <pc:sldChg chg="modSp">
        <pc:chgData name="Lutz, Ilenia H." userId="S::ihlutz@purdueforlife.org::02cdb5f8-8dc7-4571-ad76-8a8ffaa93cf9" providerId="AD" clId="Web-{8E4215DD-F277-AAA3-ED45-CFFA289EAFAC}" dt="2026-02-16T16:43:22.308" v="0" actId="20577"/>
        <pc:sldMkLst>
          <pc:docMk/>
          <pc:sldMk cId="3379338348" sldId="8687"/>
        </pc:sldMkLst>
        <pc:spChg chg="mod">
          <ac:chgData name="Lutz, Ilenia H." userId="S::ihlutz@purdueforlife.org::02cdb5f8-8dc7-4571-ad76-8a8ffaa93cf9" providerId="AD" clId="Web-{8E4215DD-F277-AAA3-ED45-CFFA289EAFAC}" dt="2026-02-16T16:43:22.308" v="0" actId="20577"/>
          <ac:spMkLst>
            <pc:docMk/>
            <pc:sldMk cId="3379338348" sldId="8687"/>
            <ac:spMk id="8" creationId="{72E2FD31-F6CC-7D63-84D8-92FCB20CB108}"/>
          </ac:spMkLst>
        </pc:spChg>
      </pc:sldChg>
      <pc:sldChg chg="del">
        <pc:chgData name="Lutz, Ilenia H." userId="S::ihlutz@purdueforlife.org::02cdb5f8-8dc7-4571-ad76-8a8ffaa93cf9" providerId="AD" clId="Web-{8E4215DD-F277-AAA3-ED45-CFFA289EAFAC}" dt="2026-02-16T16:50:21.938" v="53"/>
        <pc:sldMkLst>
          <pc:docMk/>
          <pc:sldMk cId="2449406527" sldId="8933"/>
        </pc:sldMkLst>
      </pc:sldChg>
      <pc:sldChg chg="del">
        <pc:chgData name="Lutz, Ilenia H." userId="S::ihlutz@purdueforlife.org::02cdb5f8-8dc7-4571-ad76-8a8ffaa93cf9" providerId="AD" clId="Web-{8E4215DD-F277-AAA3-ED45-CFFA289EAFAC}" dt="2026-02-16T16:50:15.344" v="50"/>
        <pc:sldMkLst>
          <pc:docMk/>
          <pc:sldMk cId="498201552" sldId="8934"/>
        </pc:sldMkLst>
      </pc:sldChg>
      <pc:sldChg chg="del">
        <pc:chgData name="Lutz, Ilenia H." userId="S::ihlutz@purdueforlife.org::02cdb5f8-8dc7-4571-ad76-8a8ffaa93cf9" providerId="AD" clId="Web-{8E4215DD-F277-AAA3-ED45-CFFA289EAFAC}" dt="2026-02-16T16:50:21.938" v="52"/>
        <pc:sldMkLst>
          <pc:docMk/>
          <pc:sldMk cId="2163429255" sldId="8935"/>
        </pc:sldMkLst>
      </pc:sldChg>
      <pc:sldChg chg="add">
        <pc:chgData name="Lutz, Ilenia H." userId="S::ihlutz@purdueforlife.org::02cdb5f8-8dc7-4571-ad76-8a8ffaa93cf9" providerId="AD" clId="Web-{8E4215DD-F277-AAA3-ED45-CFFA289EAFAC}" dt="2026-02-16T16:48:57.480" v="1"/>
        <pc:sldMkLst>
          <pc:docMk/>
          <pc:sldMk cId="4252666287" sldId="8943"/>
        </pc:sldMkLst>
      </pc:sldChg>
      <pc:sldChg chg="add">
        <pc:chgData name="Lutz, Ilenia H." userId="S::ihlutz@purdueforlife.org::02cdb5f8-8dc7-4571-ad76-8a8ffaa93cf9" providerId="AD" clId="Web-{8E4215DD-F277-AAA3-ED45-CFFA289EAFAC}" dt="2026-02-16T16:48:57.746" v="3"/>
        <pc:sldMkLst>
          <pc:docMk/>
          <pc:sldMk cId="749922630" sldId="8946"/>
        </pc:sldMkLst>
      </pc:sldChg>
      <pc:sldChg chg="add">
        <pc:chgData name="Lutz, Ilenia H." userId="S::ihlutz@purdueforlife.org::02cdb5f8-8dc7-4571-ad76-8a8ffaa93cf9" providerId="AD" clId="Web-{8E4215DD-F277-AAA3-ED45-CFFA289EAFAC}" dt="2026-02-16T16:48:57.824" v="4"/>
        <pc:sldMkLst>
          <pc:docMk/>
          <pc:sldMk cId="101841152" sldId="8947"/>
        </pc:sldMkLst>
      </pc:sldChg>
      <pc:sldChg chg="add">
        <pc:chgData name="Lutz, Ilenia H." userId="S::ihlutz@purdueforlife.org::02cdb5f8-8dc7-4571-ad76-8a8ffaa93cf9" providerId="AD" clId="Web-{8E4215DD-F277-AAA3-ED45-CFFA289EAFAC}" dt="2026-02-16T16:48:57.980" v="5"/>
        <pc:sldMkLst>
          <pc:docMk/>
          <pc:sldMk cId="121251283" sldId="8948"/>
        </pc:sldMkLst>
      </pc:sldChg>
      <pc:sldChg chg="add">
        <pc:chgData name="Lutz, Ilenia H." userId="S::ihlutz@purdueforlife.org::02cdb5f8-8dc7-4571-ad76-8a8ffaa93cf9" providerId="AD" clId="Web-{8E4215DD-F277-AAA3-ED45-CFFA289EAFAC}" dt="2026-02-16T16:48:58.105" v="6"/>
        <pc:sldMkLst>
          <pc:docMk/>
          <pc:sldMk cId="3562185320" sldId="8949"/>
        </pc:sldMkLst>
      </pc:sldChg>
      <pc:sldChg chg="add">
        <pc:chgData name="Lutz, Ilenia H." userId="S::ihlutz@purdueforlife.org::02cdb5f8-8dc7-4571-ad76-8a8ffaa93cf9" providerId="AD" clId="Web-{8E4215DD-F277-AAA3-ED45-CFFA289EAFAC}" dt="2026-02-16T16:48:57.637" v="2"/>
        <pc:sldMkLst>
          <pc:docMk/>
          <pc:sldMk cId="1044383471" sldId="8953"/>
        </pc:sldMkLst>
      </pc:sldChg>
      <pc:sldChg chg="add replId">
        <pc:chgData name="Lutz, Ilenia H." userId="S::ihlutz@purdueforlife.org::02cdb5f8-8dc7-4571-ad76-8a8ffaa93cf9" providerId="AD" clId="Web-{8E4215DD-F277-AAA3-ED45-CFFA289EAFAC}" dt="2026-02-16T16:50:52.705" v="56"/>
        <pc:sldMkLst>
          <pc:docMk/>
          <pc:sldMk cId="1853637022" sldId="895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D61072-73DA-A04B-8A41-67DE4C728D5B}" type="datetimeFigureOut">
              <a:rPr lang="en-US" smtClean="0"/>
              <a:t>2/27/2026</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5683-8446-064B-AD30-47BA72480F7C}"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247079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13</a:t>
            </a:fld>
            <a:endParaRPr lang="en-US"/>
          </a:p>
        </p:txBody>
      </p:sp>
    </p:spTree>
    <p:extLst>
      <p:ext uri="{BB962C8B-B14F-4D97-AF65-F5344CB8AC3E}">
        <p14:creationId xmlns:p14="http://schemas.microsoft.com/office/powerpoint/2010/main" val="3815134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15</a:t>
            </a:fld>
            <a:endParaRPr lang="en-US"/>
          </a:p>
        </p:txBody>
      </p:sp>
    </p:spTree>
    <p:extLst>
      <p:ext uri="{BB962C8B-B14F-4D97-AF65-F5344CB8AC3E}">
        <p14:creationId xmlns:p14="http://schemas.microsoft.com/office/powerpoint/2010/main" val="2115038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16</a:t>
            </a:fld>
            <a:endParaRPr lang="en-US"/>
          </a:p>
        </p:txBody>
      </p:sp>
    </p:spTree>
    <p:extLst>
      <p:ext uri="{BB962C8B-B14F-4D97-AF65-F5344CB8AC3E}">
        <p14:creationId xmlns:p14="http://schemas.microsoft.com/office/powerpoint/2010/main" val="260880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17</a:t>
            </a:fld>
            <a:endParaRPr lang="en-US"/>
          </a:p>
        </p:txBody>
      </p:sp>
    </p:spTree>
    <p:extLst>
      <p:ext uri="{BB962C8B-B14F-4D97-AF65-F5344CB8AC3E}">
        <p14:creationId xmlns:p14="http://schemas.microsoft.com/office/powerpoint/2010/main" val="3696977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18</a:t>
            </a:fld>
            <a:endParaRPr lang="en-US"/>
          </a:p>
        </p:txBody>
      </p:sp>
    </p:spTree>
    <p:extLst>
      <p:ext uri="{BB962C8B-B14F-4D97-AF65-F5344CB8AC3E}">
        <p14:creationId xmlns:p14="http://schemas.microsoft.com/office/powerpoint/2010/main" val="665685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Aptos" panose="020B0004020202020204" pitchFamily="34" charset="0"/>
                <a:cs typeface="Aptos" panose="020B0004020202020204" pitchFamily="34" charset="0"/>
              </a:rPr>
              <a:t>Our preferred approach is to lean into what we’ve established for Club events: hosting events April 24–26 and utilizing a </a:t>
            </a:r>
            <a:r>
              <a:rPr lang="en-US" sz="1200" dirty="0" err="1">
                <a:effectLst/>
                <a:latin typeface="+mn-lt"/>
                <a:ea typeface="Aptos" panose="020B0004020202020204" pitchFamily="34" charset="0"/>
                <a:cs typeface="Aptos" panose="020B0004020202020204" pitchFamily="34" charset="0"/>
              </a:rPr>
              <a:t>PDoG</a:t>
            </a:r>
            <a:r>
              <a:rPr lang="en-US" sz="1200" dirty="0">
                <a:effectLst/>
                <a:latin typeface="+mn-lt"/>
                <a:ea typeface="Aptos" panose="020B0004020202020204" pitchFamily="34" charset="0"/>
                <a:cs typeface="Aptos" panose="020B0004020202020204" pitchFamily="34" charset="0"/>
              </a:rPr>
              <a:t> giving link that we provide. This keeps the experience aligned, simplifies processing, and ensures gifts are counted digitally.</a:t>
            </a:r>
          </a:p>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26</a:t>
            </a:fld>
            <a:endParaRPr lang="en-US"/>
          </a:p>
        </p:txBody>
      </p:sp>
    </p:spTree>
    <p:extLst>
      <p:ext uri="{BB962C8B-B14F-4D97-AF65-F5344CB8AC3E}">
        <p14:creationId xmlns:p14="http://schemas.microsoft.com/office/powerpoint/2010/main" val="3982854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A22EE-7826-1720-38E2-BE73B76A5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F6EA0-1E17-994B-CF33-71B016393B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7C13B-A5DB-E28B-127F-9614DD1EE3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427261-9E7E-A6D2-33D7-14D576F102B6}"/>
              </a:ext>
            </a:extLst>
          </p:cNvPr>
          <p:cNvSpPr>
            <a:spLocks noGrp="1"/>
          </p:cNvSpPr>
          <p:nvPr>
            <p:ph type="sldNum" sz="quarter" idx="5"/>
          </p:nvPr>
        </p:nvSpPr>
        <p:spPr/>
        <p:txBody>
          <a:bodyPr/>
          <a:lstStyle/>
          <a:p>
            <a:fld id="{988F3A2B-14A6-8F47-B753-A658CA12576A}" type="slidenum">
              <a:rPr lang="en-US" smtClean="0"/>
              <a:t>27</a:t>
            </a:fld>
            <a:endParaRPr lang="en-US"/>
          </a:p>
        </p:txBody>
      </p:sp>
    </p:spTree>
    <p:extLst>
      <p:ext uri="{BB962C8B-B14F-4D97-AF65-F5344CB8AC3E}">
        <p14:creationId xmlns:p14="http://schemas.microsoft.com/office/powerpoint/2010/main" val="1357174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E3E65-2508-A25B-A365-8BC7BA456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A2413-9ECC-02CE-4816-9585E3FFE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84FCC-EC4F-0396-5239-C4071FE931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906F12-3D56-5258-55C2-A32C3D8F7D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95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E0967-AB5E-12BB-F73B-BE945EE9A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9FED6-E4E9-362D-E862-66FC0545D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B2EF5-2883-C317-A58B-8999EE8577FB}"/>
              </a:ext>
            </a:extLst>
          </p:cNvPr>
          <p:cNvSpPr>
            <a:spLocks noGrp="1"/>
          </p:cNvSpPr>
          <p:nvPr>
            <p:ph type="body" idx="1"/>
          </p:nvPr>
        </p:nvSpPr>
        <p:spPr/>
        <p:txBody>
          <a:bodyPr/>
          <a:lstStyle/>
          <a:p>
            <a:pPr>
              <a:buNone/>
            </a:pPr>
            <a:r>
              <a:rPr lang="en-US" b="1"/>
              <a:t>6–8 weeks out:</a:t>
            </a:r>
            <a:r>
              <a:rPr lang="en-US"/>
              <a:t> Assess needs + confirm roles open</a:t>
            </a:r>
          </a:p>
          <a:p>
            <a:pPr>
              <a:buNone/>
            </a:pPr>
            <a:r>
              <a:rPr lang="en-US"/>
              <a:t>☐ </a:t>
            </a:r>
            <a:r>
              <a:rPr lang="en-US" b="1"/>
              <a:t>4–6 weeks out:</a:t>
            </a:r>
            <a:r>
              <a:rPr lang="en-US"/>
              <a:t> Promotion + call-outs + outreach</a:t>
            </a:r>
          </a:p>
          <a:p>
            <a:pPr>
              <a:buNone/>
            </a:pPr>
            <a:r>
              <a:rPr lang="en-US"/>
              <a:t>☐ </a:t>
            </a:r>
            <a:r>
              <a:rPr lang="en-US" b="1"/>
              <a:t>2 weeks out:</a:t>
            </a:r>
            <a:r>
              <a:rPr lang="en-US"/>
              <a:t> Finalize slate + open voting</a:t>
            </a:r>
          </a:p>
          <a:p>
            <a:r>
              <a:rPr lang="en-US"/>
              <a:t>☐ </a:t>
            </a:r>
            <a:r>
              <a:rPr lang="en-US" b="1"/>
              <a:t>Post-election (within 2 weeks):</a:t>
            </a:r>
            <a:r>
              <a:rPr lang="en-US"/>
              <a:t> Onboarding + transition</a:t>
            </a:r>
          </a:p>
          <a:p>
            <a:endParaRPr lang="en-US"/>
          </a:p>
        </p:txBody>
      </p:sp>
      <p:sp>
        <p:nvSpPr>
          <p:cNvPr id="4" name="Slide Number Placeholder 3">
            <a:extLst>
              <a:ext uri="{FF2B5EF4-FFF2-40B4-BE49-F238E27FC236}">
                <a16:creationId xmlns:a16="http://schemas.microsoft.com/office/drawing/2014/main" id="{75069A2D-2F4A-CCCD-B650-FDC70317D3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146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6E451-90B4-324F-E2AB-37071BD0C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DE369-A405-69D7-C734-8FDBEDFB9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ECFA9F-97ED-60E4-B506-2490557728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E583F8-652D-CA17-1349-5E7272AF192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98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2</a:t>
            </a:fld>
            <a:endParaRPr lang="en-US"/>
          </a:p>
        </p:txBody>
      </p:sp>
    </p:spTree>
    <p:extLst>
      <p:ext uri="{BB962C8B-B14F-4D97-AF65-F5344CB8AC3E}">
        <p14:creationId xmlns:p14="http://schemas.microsoft.com/office/powerpoint/2010/main" val="164933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60712-221B-1138-F19D-AF5F34C70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CA2F9-3A02-223A-6999-C0ADE6E0F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19DEC-A3DB-3DAD-EAB3-BB53710862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79B2AD-5080-57BB-5E70-606DA5FBD81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735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F8B1F-FC41-CE62-7D91-6D3E73E50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FE68B-7715-C5E3-CD75-475507F44A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F3A49-CBA8-589A-DD17-833B795636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EECE05-F2A1-9875-AEBD-0EDF745803F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9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845A-CEC9-4F99-77D0-7379B8988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B3A67-3049-EC18-CF29-6F297BC5D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9C403-34F4-BBDC-B8EA-C3ECBA67C0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FF1242-9FAA-B334-F82A-95CBAD59611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428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AA696-FB2B-3074-5CB0-597B254FE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4A02A-51BA-6AA9-E22E-95439E334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081A6-0E97-2ABA-710D-65A54FDC72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9A0856-DC57-F2C8-A88E-2121DDD7248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12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9E31C-C367-B7C1-CBE9-B16CF0DE4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2E764-7296-A258-F2C6-0EC8E294E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6EC9C-FA3A-963F-E6CC-06EEF0B7D3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24D4C9-9B10-AAB1-F8DC-77CC9D17C6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803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37</a:t>
            </a:fld>
            <a:endParaRPr lang="en-US"/>
          </a:p>
        </p:txBody>
      </p:sp>
    </p:spTree>
    <p:extLst>
      <p:ext uri="{BB962C8B-B14F-4D97-AF65-F5344CB8AC3E}">
        <p14:creationId xmlns:p14="http://schemas.microsoft.com/office/powerpoint/2010/main" val="3882676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F1C31-FD57-FEE0-0DB6-4419DBFB1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5BEAF-CB3C-FCD0-CC45-AC4B5C9F9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B6009-B007-ABBC-4C09-CE16DE4FFD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F05622-4611-CCF9-61C2-A58055040A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776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3607B-3FCC-117A-CF08-49BCA4DFF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5B1CD-540B-8D6F-67E9-DED525C4F82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A19BFB7-2718-4019-12FC-77A850CDE0C7}"/>
              </a:ext>
            </a:extLst>
          </p:cNvPr>
          <p:cNvSpPr>
            <a:spLocks noGrp="1"/>
          </p:cNvSpPr>
          <p:nvPr>
            <p:ph type="body" idx="1"/>
          </p:nvPr>
        </p:nvSpPr>
        <p:spPr/>
        <p:txBody>
          <a:bodyPr/>
          <a:lstStyle/>
          <a:p>
            <a:pPr marL="171450" indent="-171450">
              <a:spcBef>
                <a:spcPct val="0"/>
              </a:spcBef>
              <a:spcAft>
                <a:spcPct val="0"/>
              </a:spcAft>
              <a:buFont typeface="Arial"/>
              <a:buChar char="•"/>
            </a:pPr>
            <a:r>
              <a:rPr lang="en-US" b="1">
                <a:solidFill>
                  <a:srgbClr val="000000"/>
                </a:solidFill>
              </a:rPr>
              <a:t>Kick-Off</a:t>
            </a:r>
            <a:endParaRPr lang="en-US">
              <a:solidFill>
                <a:srgbClr val="000000"/>
              </a:solidFill>
            </a:endParaRPr>
          </a:p>
          <a:p>
            <a:pPr marL="628650" lvl="1" indent="-171450">
              <a:spcBef>
                <a:spcPct val="0"/>
              </a:spcBef>
              <a:spcAft>
                <a:spcPct val="0"/>
              </a:spcAft>
              <a:buFont typeface="Arial"/>
              <a:buChar char="•"/>
            </a:pPr>
            <a:r>
              <a:rPr lang="en-US">
                <a:solidFill>
                  <a:srgbClr val="262626"/>
                </a:solidFill>
              </a:rPr>
              <a:t>Promotion Digital Final Four Watch Party Kit (graphics, signage, chants, trivia)</a:t>
            </a:r>
            <a:endParaRPr lang="en-US">
              <a:solidFill>
                <a:srgbClr val="000000"/>
              </a:solidFill>
            </a:endParaRPr>
          </a:p>
          <a:p>
            <a:pPr marL="628650" lvl="1" indent="-171450">
              <a:spcBef>
                <a:spcPct val="0"/>
              </a:spcBef>
              <a:spcAft>
                <a:spcPct val="0"/>
              </a:spcAft>
              <a:buFont typeface="Arial"/>
              <a:buChar char="•"/>
            </a:pPr>
            <a:r>
              <a:rPr lang="en-US">
                <a:solidFill>
                  <a:srgbClr val="262626"/>
                </a:solidFill>
              </a:rPr>
              <a:t>Registration for tracking &amp; follow-up</a:t>
            </a:r>
            <a:endParaRPr lang="en-US">
              <a:solidFill>
                <a:srgbClr val="000000"/>
              </a:solidFill>
            </a:endParaRPr>
          </a:p>
          <a:p>
            <a:pPr marL="228600" lvl="1">
              <a:spcBef>
                <a:spcPct val="0"/>
              </a:spcBef>
              <a:spcAft>
                <a:spcPct val="0"/>
              </a:spcAft>
            </a:pPr>
            <a:endParaRPr lang="en-US">
              <a:solidFill>
                <a:srgbClr val="000000"/>
              </a:solidFill>
            </a:endParaRPr>
          </a:p>
          <a:p>
            <a:pPr marL="171450" indent="-171450">
              <a:buFont typeface="Arial"/>
              <a:buChar char="•"/>
            </a:pPr>
            <a:r>
              <a:rPr lang="en-US" b="1">
                <a:solidFill>
                  <a:srgbClr val="000000"/>
                </a:solidFill>
              </a:rPr>
              <a:t>Hosts Provide:</a:t>
            </a:r>
            <a:endParaRPr lang="en-US">
              <a:solidFill>
                <a:srgbClr val="000000"/>
              </a:solidFill>
            </a:endParaRPr>
          </a:p>
          <a:p>
            <a:pPr marL="628650" lvl="1" indent="-171450">
              <a:spcBef>
                <a:spcPct val="0"/>
              </a:spcBef>
              <a:spcAft>
                <a:spcPct val="0"/>
              </a:spcAft>
              <a:buFont typeface="Arial"/>
              <a:buChar char="•"/>
            </a:pPr>
            <a:r>
              <a:rPr lang="en-US">
                <a:solidFill>
                  <a:srgbClr val="000000"/>
                </a:solidFill>
              </a:rPr>
              <a:t>Location (home, bar, office)</a:t>
            </a:r>
          </a:p>
          <a:p>
            <a:pPr marL="628650" lvl="1" indent="-171450">
              <a:spcBef>
                <a:spcPct val="0"/>
              </a:spcBef>
              <a:spcAft>
                <a:spcPct val="0"/>
              </a:spcAft>
              <a:buFont typeface="Arial"/>
              <a:buChar char="•"/>
            </a:pPr>
            <a:r>
              <a:rPr lang="en-US">
                <a:solidFill>
                  <a:srgbClr val="000000"/>
                </a:solidFill>
              </a:rPr>
              <a:t>Invite list + Purdue spirit</a:t>
            </a:r>
          </a:p>
          <a:p>
            <a:pPr marL="628650" lvl="1" indent="-171450">
              <a:spcBef>
                <a:spcPct val="0"/>
              </a:spcBef>
              <a:spcAft>
                <a:spcPct val="0"/>
              </a:spcAft>
              <a:buFont typeface="Arial"/>
              <a:buChar char="•"/>
            </a:pPr>
            <a:r>
              <a:rPr lang="en-US">
                <a:solidFill>
                  <a:srgbClr val="000000"/>
                </a:solidFill>
              </a:rPr>
              <a:t>Photos &amp; highlights</a:t>
            </a:r>
          </a:p>
          <a:p>
            <a:pPr marL="628650" lvl="1" indent="-171450">
              <a:spcBef>
                <a:spcPct val="0"/>
              </a:spcBef>
              <a:spcAft>
                <a:spcPct val="0"/>
              </a:spcAft>
              <a:buFont typeface="Arial"/>
              <a:buChar char="•"/>
            </a:pPr>
            <a:endParaRPr lang="en-US">
              <a:solidFill>
                <a:srgbClr val="000000"/>
              </a:solidFill>
            </a:endParaRPr>
          </a:p>
          <a:p>
            <a:pPr>
              <a:spcBef>
                <a:spcPct val="0"/>
              </a:spcBef>
              <a:spcAft>
                <a:spcPct val="0"/>
              </a:spcAft>
            </a:pPr>
            <a:r>
              <a:rPr lang="en-US" b="1">
                <a:solidFill>
                  <a:srgbClr val="000000"/>
                </a:solidFill>
              </a:rPr>
              <a:t>This isn’t just a watch party.</a:t>
            </a:r>
            <a:br>
              <a:rPr lang="en-US" b="1">
                <a:cs typeface="+mn-lt"/>
              </a:rPr>
            </a:br>
            <a:r>
              <a:rPr lang="en-US" b="1">
                <a:solidFill>
                  <a:srgbClr val="000000"/>
                </a:solidFill>
              </a:rPr>
              <a:t>It’s a shared Purdue moment — nationwide.</a:t>
            </a:r>
            <a:endParaRPr lang="en-US">
              <a:solidFill>
                <a:srgbClr val="000000"/>
              </a:solidFill>
              <a:latin typeface="Calibri" panose="020F0502020204030204"/>
              <a:ea typeface="Calibri"/>
              <a:cs typeface="Calibri"/>
            </a:endParaRPr>
          </a:p>
          <a:p>
            <a:pPr>
              <a:spcBef>
                <a:spcPct val="0"/>
              </a:spcBef>
              <a:spcAft>
                <a:spcPct val="0"/>
              </a:spcAft>
            </a:pPr>
            <a:endParaRPr lang="en-US" i="1">
              <a:solidFill>
                <a:srgbClr val="0A0A0A"/>
              </a:solidFill>
              <a:latin typeface="Google Sans"/>
            </a:endParaRPr>
          </a:p>
          <a:p>
            <a:pPr>
              <a:spcBef>
                <a:spcPct val="0"/>
              </a:spcBef>
              <a:spcAft>
                <a:spcPct val="0"/>
              </a:spcAft>
            </a:pPr>
            <a:r>
              <a:rPr lang="en-US" i="1">
                <a:solidFill>
                  <a:srgbClr val="0A0A0A"/>
                </a:solidFill>
                <a:latin typeface="Google Sans"/>
              </a:rPr>
              <a:t>Spirit</a:t>
            </a:r>
            <a:r>
              <a:rPr lang="en-US" b="0" i="1">
                <a:solidFill>
                  <a:srgbClr val="0A0A0A"/>
                </a:solidFill>
                <a:effectLst/>
                <a:latin typeface="Google Sans"/>
              </a:rPr>
              <a:t> Club" may also refer to a general group for alumni to show support</a:t>
            </a:r>
            <a:endParaRPr lang="en-US">
              <a:ea typeface="Calibri"/>
              <a:cs typeface="Calibri"/>
            </a:endParaRPr>
          </a:p>
        </p:txBody>
      </p:sp>
      <p:sp>
        <p:nvSpPr>
          <p:cNvPr id="4" name="Slide Number Placeholder 3">
            <a:extLst>
              <a:ext uri="{FF2B5EF4-FFF2-40B4-BE49-F238E27FC236}">
                <a16:creationId xmlns:a16="http://schemas.microsoft.com/office/drawing/2014/main" id="{20BD24B6-C3CB-E55C-CD0B-6423115090D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060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0FBC3-326D-37D6-27D9-6A412C619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5168E-3BB2-AEB2-3616-851BEE261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7B9FE-63B2-6B85-01AF-C4DFE7024A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459D8E-924F-8D84-04D0-F2250BA7B6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233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F40F2-5186-B378-DFE9-01DC97B64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77956-8575-0078-35E2-3B2963E39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07C2C-8652-E49F-FCFA-12714DABE8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A2F6BC-8224-CDCC-7187-C44096774F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16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628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6F7E7-D553-90C2-3E62-537B49C37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D2963-0EE9-654C-A8AD-DE4DB2488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AE13F-7ECC-4310-0254-7233EC0B2D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4F3ABA-3544-6EDB-A335-EB1E3839712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797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7D54B-A7BD-8290-02CA-75B6355D4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A3625-202F-9DFF-EFED-EE19C632E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EDCA2-BC13-744B-813B-966E220301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6CFD4B-8B88-C3BE-DF73-DFA72F3EC24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808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7D54B-A7BD-8290-02CA-75B6355D4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A3625-202F-9DFF-EFED-EE19C632E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EDCA2-BC13-744B-813B-966E220301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6CFD4B-8B88-C3BE-DF73-DFA72F3EC24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808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0B60D-0B7B-98DB-D95C-5837A2321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E8110-5190-4CEE-14BB-5EEF81604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EC3B5-2800-448A-0A6D-D36F3E780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D5FE03-161D-8828-3951-1325B24AE7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815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49</a:t>
            </a:fld>
            <a:endParaRPr lang="en-US"/>
          </a:p>
        </p:txBody>
      </p:sp>
    </p:spTree>
    <p:extLst>
      <p:ext uri="{BB962C8B-B14F-4D97-AF65-F5344CB8AC3E}">
        <p14:creationId xmlns:p14="http://schemas.microsoft.com/office/powerpoint/2010/main" val="99407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4</a:t>
            </a:fld>
            <a:endParaRPr lang="en-US"/>
          </a:p>
        </p:txBody>
      </p:sp>
    </p:spTree>
    <p:extLst>
      <p:ext uri="{BB962C8B-B14F-4D97-AF65-F5344CB8AC3E}">
        <p14:creationId xmlns:p14="http://schemas.microsoft.com/office/powerpoint/2010/main" val="3492361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666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BAB9B-83D5-FE6C-5773-5B763F525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682A4-E638-FBBB-24D2-58C21A8FC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852FD-1876-41A4-D52A-0F4225C14E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D9067E-90EB-85F1-2134-8F317FCF9290}"/>
              </a:ext>
            </a:extLst>
          </p:cNvPr>
          <p:cNvSpPr>
            <a:spLocks noGrp="1"/>
          </p:cNvSpPr>
          <p:nvPr>
            <p:ph type="sldNum" sz="quarter" idx="5"/>
          </p:nvPr>
        </p:nvSpPr>
        <p:spPr/>
        <p:txBody>
          <a:bodyPr/>
          <a:lstStyle/>
          <a:p>
            <a:fld id="{988F3A2B-14A6-8F47-B753-A658CA12576A}" type="slidenum">
              <a:rPr lang="en-US" smtClean="0"/>
              <a:t>9</a:t>
            </a:fld>
            <a:endParaRPr lang="en-US"/>
          </a:p>
        </p:txBody>
      </p:sp>
    </p:spTree>
    <p:extLst>
      <p:ext uri="{BB962C8B-B14F-4D97-AF65-F5344CB8AC3E}">
        <p14:creationId xmlns:p14="http://schemas.microsoft.com/office/powerpoint/2010/main" val="337834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year’s push emphasizes the importance of participating through the impact of each individual gift - every member of the Purdue community can have a lasting impact on the University by contributing the larger goal of Purdue Day of Giving!</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10</a:t>
            </a:fld>
            <a:endParaRPr lang="en-US"/>
          </a:p>
        </p:txBody>
      </p:sp>
    </p:spTree>
    <p:extLst>
      <p:ext uri="{BB962C8B-B14F-4D97-AF65-F5344CB8AC3E}">
        <p14:creationId xmlns:p14="http://schemas.microsoft.com/office/powerpoint/2010/main" val="375143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KAP</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11</a:t>
            </a:fld>
            <a:endParaRPr lang="en-US"/>
          </a:p>
        </p:txBody>
      </p:sp>
    </p:spTree>
    <p:extLst>
      <p:ext uri="{BB962C8B-B14F-4D97-AF65-F5344CB8AC3E}">
        <p14:creationId xmlns:p14="http://schemas.microsoft.com/office/powerpoint/2010/main" val="281182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AKT</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12</a:t>
            </a:fld>
            <a:endParaRPr lang="en-US"/>
          </a:p>
        </p:txBody>
      </p:sp>
    </p:spTree>
    <p:extLst>
      <p:ext uri="{BB962C8B-B14F-4D97-AF65-F5344CB8AC3E}">
        <p14:creationId xmlns:p14="http://schemas.microsoft.com/office/powerpoint/2010/main" val="1948917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pic>
        <p:nvPicPr>
          <p:cNvPr id="9" name="Gold Triangle">
            <a:extLst>
              <a:ext uri="{FF2B5EF4-FFF2-40B4-BE49-F238E27FC236}">
                <a16:creationId xmlns:a16="http://schemas.microsoft.com/office/drawing/2014/main" id="{E70078DF-893B-3648-9805-A5BF17734C50}"/>
              </a:ext>
            </a:extLst>
          </p:cNvPr>
          <p:cNvPicPr>
            <a:picLocks noChangeAspect="1"/>
          </p:cNvPicPr>
          <p:nvPr userDrawn="1"/>
        </p:nvPicPr>
        <p:blipFill>
          <a:blip r:embed="rId2"/>
          <a:stretch>
            <a:fillRect/>
          </a:stretch>
        </p:blipFill>
        <p:spPr>
          <a:xfrm>
            <a:off x="10414000" y="0"/>
            <a:ext cx="1778000" cy="6858000"/>
          </a:xfrm>
          <a:prstGeom prst="rect">
            <a:avLst/>
          </a:prstGeom>
        </p:spPr>
      </p:pic>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17" name="Purdue Logo" descr="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stretch>
            <a:fillRect/>
          </a:stretch>
        </p:blipFill>
        <p:spPr>
          <a:xfrm>
            <a:off x="1020306" y="5972250"/>
            <a:ext cx="2463665" cy="440990"/>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28216268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123670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83414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739065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95668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16290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04016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94946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4236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44338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26817" y="-9525"/>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82200" y="-19050"/>
            <a:ext cx="2241409" cy="6877050"/>
          </a:xfrm>
          <a:prstGeom prst="rect">
            <a:avLst/>
          </a:prstGeom>
        </p:spPr>
      </p:pic>
      <p:sp>
        <p:nvSpPr>
          <p:cNvPr id="7" name="Date"/>
          <p:cNvSpPr>
            <a:spLocks noGrp="1"/>
          </p:cNvSpPr>
          <p:nvPr>
            <p:ph type="dt" sz="half" idx="10"/>
          </p:nvPr>
        </p:nvSpPr>
        <p:spPr>
          <a:xfrm>
            <a:off x="10917521" y="6372048"/>
            <a:ext cx="1020348" cy="323968"/>
          </a:xfrm>
          <a:prstGeom prst="rect">
            <a:avLst/>
          </a:prstGeom>
        </p:spPr>
        <p:txBody>
          <a:bodyPr/>
          <a:lstStyle>
            <a:lvl1pPr algn="r">
              <a:defRPr sz="1400">
                <a:solidFill>
                  <a:schemeClr val="bg2">
                    <a:alpha val="70000"/>
                  </a:schemeClr>
                </a:solidFill>
              </a:defRPr>
            </a:lvl1pPr>
          </a:lstStyle>
          <a:p>
            <a:fld id="{049DC8E1-D369-0F48-9062-BB068AFD07CE}" type="datetime1">
              <a:rPr lang="en-US" smtClean="0"/>
              <a:pPr/>
              <a:t>2/27/2026</a:t>
            </a:fld>
            <a:endParaRPr lang="en-US" dirty="0"/>
          </a:p>
        </p:txBody>
      </p:sp>
      <p:pic>
        <p:nvPicPr>
          <p:cNvPr id="14" name="Picture 13">
            <a:extLst>
              <a:ext uri="{FF2B5EF4-FFF2-40B4-BE49-F238E27FC236}">
                <a16:creationId xmlns:a16="http://schemas.microsoft.com/office/drawing/2014/main" id="{38C43991-629C-3B4D-813A-EBEEECA6C686}"/>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788388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962767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47721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92210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050643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74925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14210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695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53729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06435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ntent Slide - Copy">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371600" y="1962540"/>
            <a:ext cx="7074729"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4" name="Slide Number Placeholder 2">
            <a:extLst>
              <a:ext uri="{FF2B5EF4-FFF2-40B4-BE49-F238E27FC236}">
                <a16:creationId xmlns:a16="http://schemas.microsoft.com/office/drawing/2014/main" id="{7141A4DC-D783-3D49-89CD-7EDF52A6CEEA}"/>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15" name="Line">
            <a:extLst>
              <a:ext uri="{FF2B5EF4-FFF2-40B4-BE49-F238E27FC236}">
                <a16:creationId xmlns:a16="http://schemas.microsoft.com/office/drawing/2014/main" id="{935A125B-7722-5C47-A421-3A89E11EE7EC}"/>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BF3D23F-0621-3A42-A3EE-D8C9352B5DD0}"/>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54966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777309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853954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115725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330758792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5537544" y="3982997"/>
            <a:ext cx="6465270" cy="569387"/>
          </a:xfrm>
          <a:prstGeom prst="rect">
            <a:avLst/>
          </a:prstGeom>
          <a:noFill/>
          <a:ln w="38100">
            <a:noFill/>
          </a:ln>
        </p:spPr>
        <p:txBody>
          <a:bodyPr wrap="square" lIns="0" tIns="0" rIns="0" bIns="0" anchor="ctr" anchorCtr="0">
            <a:spAutoFit/>
          </a:bodyPr>
          <a:lstStyle>
            <a:lvl1pPr algn="l">
              <a:defRPr sz="4000" b="1" i="0" spc="200" baseline="0">
                <a:solidFill>
                  <a:schemeClr val="accent4"/>
                </a:solidFill>
                <a:latin typeface="+mn-lt"/>
              </a:defRPr>
            </a:lvl1pPr>
          </a:lstStyle>
          <a:p>
            <a:r>
              <a:rPr lang="en-US" dirty="0"/>
              <a:t>Title Slide</a:t>
            </a:r>
          </a:p>
        </p:txBody>
      </p:sp>
      <p:pic>
        <p:nvPicPr>
          <p:cNvPr id="5" name="Picture 4">
            <a:extLst>
              <a:ext uri="{FF2B5EF4-FFF2-40B4-BE49-F238E27FC236}">
                <a16:creationId xmlns:a16="http://schemas.microsoft.com/office/drawing/2014/main" id="{73D21765-A224-2FFD-246D-5F5E56C8A94E}"/>
              </a:ext>
            </a:extLst>
          </p:cNvPr>
          <p:cNvPicPr>
            <a:picLocks noChangeAspect="1"/>
          </p:cNvPicPr>
          <p:nvPr userDrawn="1"/>
        </p:nvPicPr>
        <p:blipFill>
          <a:blip r:embed="rId2">
            <a:alphaModFix amt="60000"/>
          </a:blip>
          <a:srcRect/>
          <a:stretch/>
        </p:blipFill>
        <p:spPr>
          <a:xfrm>
            <a:off x="-743293" y="2597163"/>
            <a:ext cx="6074979" cy="4448753"/>
          </a:xfrm>
          <a:prstGeom prst="rect">
            <a:avLst/>
          </a:prstGeom>
        </p:spPr>
      </p:pic>
      <p:pic>
        <p:nvPicPr>
          <p:cNvPr id="4" name="Picture 3" descr="A black and gold logo&#10;&#10;Description automatically generated">
            <a:extLst>
              <a:ext uri="{FF2B5EF4-FFF2-40B4-BE49-F238E27FC236}">
                <a16:creationId xmlns:a16="http://schemas.microsoft.com/office/drawing/2014/main" id="{A7666741-9C19-499F-E306-434D7D7F8E02}"/>
              </a:ext>
            </a:extLst>
          </p:cNvPr>
          <p:cNvPicPr>
            <a:picLocks noChangeAspect="1"/>
          </p:cNvPicPr>
          <p:nvPr userDrawn="1"/>
        </p:nvPicPr>
        <p:blipFill>
          <a:blip r:embed="rId3"/>
          <a:stretch>
            <a:fillRect/>
          </a:stretch>
        </p:blipFill>
        <p:spPr>
          <a:xfrm>
            <a:off x="10392591" y="5698803"/>
            <a:ext cx="1371600" cy="749300"/>
          </a:xfrm>
          <a:prstGeom prst="rect">
            <a:avLst/>
          </a:prstGeom>
        </p:spPr>
      </p:pic>
      <p:sp>
        <p:nvSpPr>
          <p:cNvPr id="6" name="Rectangle 5">
            <a:extLst>
              <a:ext uri="{FF2B5EF4-FFF2-40B4-BE49-F238E27FC236}">
                <a16:creationId xmlns:a16="http://schemas.microsoft.com/office/drawing/2014/main" id="{97C772F4-DB7D-2A63-1B1E-A42783607127}"/>
              </a:ext>
            </a:extLst>
          </p:cNvPr>
          <p:cNvSpPr/>
          <p:nvPr userDrawn="1"/>
        </p:nvSpPr>
        <p:spPr>
          <a:xfrm>
            <a:off x="5513499" y="456020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359702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654737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 Picture">
    <p:bg>
      <p:bgPr>
        <a:solidFill>
          <a:schemeClr val="accent4"/>
        </a:solidFill>
        <a:effectLst/>
      </p:bgPr>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4E9072B8-9600-4F69-9BDF-CC6D304BB267}"/>
              </a:ext>
            </a:extLst>
          </p:cNvPr>
          <p:cNvPicPr>
            <a:picLocks noChangeAspect="1"/>
          </p:cNvPicPr>
          <p:nvPr userDrawn="1"/>
        </p:nvPicPr>
        <p:blipFill>
          <a:blip r:embed="rId2"/>
          <a:stretch>
            <a:fillRect/>
          </a:stretch>
        </p:blipFill>
        <p:spPr>
          <a:xfrm>
            <a:off x="317344" y="5235930"/>
            <a:ext cx="1784586" cy="1300198"/>
          </a:xfrm>
          <a:prstGeom prst="rect">
            <a:avLst/>
          </a:prstGeom>
        </p:spPr>
      </p:pic>
      <p:sp>
        <p:nvSpPr>
          <p:cNvPr id="3" name="Title">
            <a:extLst>
              <a:ext uri="{FF2B5EF4-FFF2-40B4-BE49-F238E27FC236}">
                <a16:creationId xmlns:a16="http://schemas.microsoft.com/office/drawing/2014/main" id="{CEC464D2-98FE-0710-B95A-BD45DEE7C0DA}"/>
              </a:ext>
            </a:extLst>
          </p:cNvPr>
          <p:cNvSpPr>
            <a:spLocks noGrp="1"/>
          </p:cNvSpPr>
          <p:nvPr>
            <p:ph type="ctrTitle" hasCustomPrompt="1"/>
          </p:nvPr>
        </p:nvSpPr>
        <p:spPr bwMode="blackWhite">
          <a:xfrm>
            <a:off x="833888" y="653475"/>
            <a:ext cx="9262611"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a:t>
            </a:r>
          </a:p>
        </p:txBody>
      </p:sp>
      <p:sp>
        <p:nvSpPr>
          <p:cNvPr id="4" name="Subhead">
            <a:extLst>
              <a:ext uri="{FF2B5EF4-FFF2-40B4-BE49-F238E27FC236}">
                <a16:creationId xmlns:a16="http://schemas.microsoft.com/office/drawing/2014/main" id="{54ADCCF7-C5BA-A089-5507-167B41ED5EBC}"/>
              </a:ext>
            </a:extLst>
          </p:cNvPr>
          <p:cNvSpPr>
            <a:spLocks noGrp="1"/>
          </p:cNvSpPr>
          <p:nvPr>
            <p:ph type="subTitle" idx="1" hasCustomPrompt="1"/>
          </p:nvPr>
        </p:nvSpPr>
        <p:spPr>
          <a:xfrm>
            <a:off x="2107518" y="1947331"/>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pt</a:t>
            </a:r>
          </a:p>
        </p:txBody>
      </p:sp>
      <p:sp>
        <p:nvSpPr>
          <p:cNvPr id="5" name="Body Text">
            <a:extLst>
              <a:ext uri="{FF2B5EF4-FFF2-40B4-BE49-F238E27FC236}">
                <a16:creationId xmlns:a16="http://schemas.microsoft.com/office/drawing/2014/main" id="{3C0D75ED-A78F-8D88-E969-309ECDA93B2A}"/>
              </a:ext>
            </a:extLst>
          </p:cNvPr>
          <p:cNvSpPr>
            <a:spLocks noGrp="1"/>
          </p:cNvSpPr>
          <p:nvPr>
            <p:ph type="body" sz="quarter" idx="14" hasCustomPrompt="1"/>
          </p:nvPr>
        </p:nvSpPr>
        <p:spPr>
          <a:xfrm>
            <a:off x="2666056" y="2519553"/>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6" name="Rectangle 5">
            <a:extLst>
              <a:ext uri="{FF2B5EF4-FFF2-40B4-BE49-F238E27FC236}">
                <a16:creationId xmlns:a16="http://schemas.microsoft.com/office/drawing/2014/main" id="{FFDA95B0-81C9-A2A7-0C81-E95F01683B8B}"/>
              </a:ext>
            </a:extLst>
          </p:cNvPr>
          <p:cNvSpPr/>
          <p:nvPr userDrawn="1"/>
        </p:nvSpPr>
        <p:spPr>
          <a:xfrm>
            <a:off x="833891" y="147610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061085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a:solidFill>
                  <a:schemeClr val="accent1"/>
                </a:solidFill>
                <a:effectLst/>
                <a:latin typeface="Acumin Pro" panose="020B0504020202020204" pitchFamily="34" charset="77"/>
              </a:rPr>
              <a:t>https://</a:t>
            </a:r>
            <a:r>
              <a:rPr lang="en-US" err="1">
                <a:solidFill>
                  <a:schemeClr val="accent1"/>
                </a:solidFill>
                <a:effectLst/>
                <a:latin typeface="Acumin Pro" panose="020B0504020202020204" pitchFamily="34" charset="77"/>
              </a:rPr>
              <a:t>support.office.com</a:t>
            </a:r>
            <a:r>
              <a:rPr lang="en-US">
                <a:solidFill>
                  <a:schemeClr val="accent1"/>
                </a:solidFill>
                <a:effectLst/>
                <a:latin typeface="Acumin Pro" panose="020B0504020202020204" pitchFamily="34" charset="77"/>
              </a:rPr>
              <a:t>/</a:t>
            </a:r>
            <a:r>
              <a:rPr lang="en-US" err="1">
                <a:solidFill>
                  <a:schemeClr val="accent1"/>
                </a:solidFill>
                <a:effectLst/>
                <a:latin typeface="Acumin Pro" panose="020B0504020202020204" pitchFamily="34" charset="77"/>
              </a:rPr>
              <a:t>en</a:t>
            </a:r>
            <a:r>
              <a:rPr lang="en-US">
                <a:solidFill>
                  <a:schemeClr val="accent1"/>
                </a:solidFill>
                <a:effectLst/>
                <a:latin typeface="Acumin Pro" panose="020B0504020202020204" pitchFamily="34" charset="77"/>
              </a:rPr>
              <a:t>-us/article/Make-your-PowerPoint-presentations-accessible-6f7772b2-2f33-4bd2-8ca7-dae3b2b3ef25</a:t>
            </a:r>
            <a:endParaRPr lang="en-US">
              <a:solidFill>
                <a:schemeClr val="accent1"/>
              </a:solidFill>
            </a:endParaRPr>
          </a:p>
        </p:txBody>
      </p:sp>
    </p:spTree>
    <p:extLst>
      <p:ext uri="{BB962C8B-B14F-4D97-AF65-F5344CB8AC3E}">
        <p14:creationId xmlns:p14="http://schemas.microsoft.com/office/powerpoint/2010/main" val="3705147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86EB49-25D7-464B-7A76-F9ADA9BC1705}"/>
              </a:ext>
            </a:extLst>
          </p:cNvPr>
          <p:cNvPicPr>
            <a:picLocks noChangeAspect="1"/>
          </p:cNvPicPr>
          <p:nvPr userDrawn="1"/>
        </p:nvPicPr>
        <p:blipFill>
          <a:blip r:embed="rId2"/>
          <a:srcRect l="51117" t="43701" b="16934"/>
          <a:stretch/>
        </p:blipFill>
        <p:spPr>
          <a:xfrm>
            <a:off x="0" y="0"/>
            <a:ext cx="4587905" cy="6858000"/>
          </a:xfrm>
          <a:prstGeom prst="rect">
            <a:avLst/>
          </a:prstGeom>
        </p:spPr>
      </p:pic>
      <p:pic>
        <p:nvPicPr>
          <p:cNvPr id="7" name="Picture 6">
            <a:extLst>
              <a:ext uri="{FF2B5EF4-FFF2-40B4-BE49-F238E27FC236}">
                <a16:creationId xmlns:a16="http://schemas.microsoft.com/office/drawing/2014/main" id="{46774F83-894F-12B4-05C1-A5C6961F1CA8}"/>
              </a:ext>
            </a:extLst>
          </p:cNvPr>
          <p:cNvPicPr>
            <a:picLocks noChangeAspect="1"/>
          </p:cNvPicPr>
          <p:nvPr userDrawn="1"/>
        </p:nvPicPr>
        <p:blipFill>
          <a:blip r:embed="rId2"/>
          <a:srcRect l="51117" t="43701" b="16934"/>
          <a:stretch/>
        </p:blipFill>
        <p:spPr>
          <a:xfrm rot="10800000">
            <a:off x="7604095" y="0"/>
            <a:ext cx="4587905" cy="6858000"/>
          </a:xfrm>
          <a:prstGeom prst="rect">
            <a:avLst/>
          </a:prstGeom>
        </p:spPr>
      </p:pic>
    </p:spTree>
    <p:extLst>
      <p:ext uri="{BB962C8B-B14F-4D97-AF65-F5344CB8AC3E}">
        <p14:creationId xmlns:p14="http://schemas.microsoft.com/office/powerpoint/2010/main" val="143944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Slide - Copy">
    <p:bg>
      <p:bgPr>
        <a:solidFill>
          <a:schemeClr val="accent4"/>
        </a:solid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C44D6C60-E1BB-C3AF-656E-DBC1CDC10535}"/>
              </a:ext>
            </a:extLst>
          </p:cNvPr>
          <p:cNvSpPr>
            <a:spLocks noGrp="1"/>
          </p:cNvSpPr>
          <p:nvPr>
            <p:ph type="ctrTitle" hasCustomPrompt="1"/>
          </p:nvPr>
        </p:nvSpPr>
        <p:spPr bwMode="blackWhite">
          <a:xfrm>
            <a:off x="833888" y="653475"/>
            <a:ext cx="9262611"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a:t>
            </a:r>
          </a:p>
        </p:txBody>
      </p:sp>
      <p:sp>
        <p:nvSpPr>
          <p:cNvPr id="3" name="Subhead"/>
          <p:cNvSpPr>
            <a:spLocks noGrp="1"/>
          </p:cNvSpPr>
          <p:nvPr>
            <p:ph type="subTitle" idx="1" hasCustomPrompt="1"/>
          </p:nvPr>
        </p:nvSpPr>
        <p:spPr>
          <a:xfrm>
            <a:off x="2107518" y="1947331"/>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pt</a:t>
            </a:r>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2519553"/>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25528E88-50E9-F8FC-4306-C059CC0592CD}"/>
              </a:ext>
            </a:extLst>
          </p:cNvPr>
          <p:cNvPicPr>
            <a:picLocks noChangeAspect="1"/>
          </p:cNvPicPr>
          <p:nvPr userDrawn="1"/>
        </p:nvPicPr>
        <p:blipFill>
          <a:blip r:embed="rId2">
            <a:alphaModFix amt="5000"/>
          </a:blip>
          <a:stretch>
            <a:fillRect/>
          </a:stretch>
        </p:blipFill>
        <p:spPr>
          <a:xfrm>
            <a:off x="-745829" y="2597163"/>
            <a:ext cx="6074979" cy="4448754"/>
          </a:xfrm>
          <a:prstGeom prst="rect">
            <a:avLst/>
          </a:prstGeom>
        </p:spPr>
      </p:pic>
      <p:sp>
        <p:nvSpPr>
          <p:cNvPr id="5" name="Rectangle 4">
            <a:extLst>
              <a:ext uri="{FF2B5EF4-FFF2-40B4-BE49-F238E27FC236}">
                <a16:creationId xmlns:a16="http://schemas.microsoft.com/office/drawing/2014/main" id="{53716C4D-C05F-43CC-ADB9-2CA7D823286E}"/>
              </a:ext>
            </a:extLst>
          </p:cNvPr>
          <p:cNvSpPr/>
          <p:nvPr userDrawn="1"/>
        </p:nvSpPr>
        <p:spPr>
          <a:xfrm>
            <a:off x="833891" y="147610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CB4B098-3AD8-FCE1-5356-AA2D78EB32F6}"/>
              </a:ext>
            </a:extLst>
          </p:cNvPr>
          <p:cNvPicPr>
            <a:picLocks noChangeAspect="1"/>
          </p:cNvPicPr>
          <p:nvPr userDrawn="1"/>
        </p:nvPicPr>
        <p:blipFill>
          <a:blip r:embed="rId3"/>
          <a:srcRect/>
          <a:stretch/>
        </p:blipFill>
        <p:spPr>
          <a:xfrm>
            <a:off x="10392591" y="5698803"/>
            <a:ext cx="1371600" cy="749300"/>
          </a:xfrm>
          <a:prstGeom prst="rect">
            <a:avLst/>
          </a:prstGeom>
        </p:spPr>
      </p:pic>
    </p:spTree>
    <p:extLst>
      <p:ext uri="{BB962C8B-B14F-4D97-AF65-F5344CB8AC3E}">
        <p14:creationId xmlns:p14="http://schemas.microsoft.com/office/powerpoint/2010/main" val="11154600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7696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4188203" cy="754822"/>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10" name="Gold Triangle">
            <a:extLst>
              <a:ext uri="{FF2B5EF4-FFF2-40B4-BE49-F238E27FC236}">
                <a16:creationId xmlns:a16="http://schemas.microsoft.com/office/drawing/2014/main" id="{3EF0B125-032B-B44A-9FE2-88884A0C13D7}"/>
              </a:ext>
            </a:extLst>
          </p:cNvPr>
          <p:cNvPicPr>
            <a:picLocks noChangeAspect="1"/>
          </p:cNvPicPr>
          <p:nvPr userDrawn="1"/>
        </p:nvPicPr>
        <p:blipFill>
          <a:blip r:embed="rId2"/>
          <a:stretch>
            <a:fillRect/>
          </a:stretch>
        </p:blipFill>
        <p:spPr>
          <a:xfrm>
            <a:off x="10427177" y="0"/>
            <a:ext cx="1778000" cy="6858000"/>
          </a:xfrm>
          <a:prstGeom prst="rect">
            <a:avLst/>
          </a:prstGeom>
        </p:spPr>
      </p:pic>
      <p:sp>
        <p:nvSpPr>
          <p:cNvPr id="11" name="Slide Number Placeholder 2">
            <a:extLst>
              <a:ext uri="{FF2B5EF4-FFF2-40B4-BE49-F238E27FC236}">
                <a16:creationId xmlns:a16="http://schemas.microsoft.com/office/drawing/2014/main" id="{0B4B774D-C69E-CB46-8C6A-455BB9653C68}"/>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dirty="0">
              <a:solidFill>
                <a:schemeClr val="bg2">
                  <a:alpha val="70000"/>
                </a:schemeClr>
              </a:solidFill>
            </a:endParaRPr>
          </a:p>
        </p:txBody>
      </p:sp>
      <p:cxnSp>
        <p:nvCxnSpPr>
          <p:cNvPr id="13" name="Line">
            <a:extLst>
              <a:ext uri="{FF2B5EF4-FFF2-40B4-BE49-F238E27FC236}">
                <a16:creationId xmlns:a16="http://schemas.microsoft.com/office/drawing/2014/main" id="{074D5FC6-7A47-D946-9FEB-ED9CE1085E0A}"/>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00EF165-4115-2946-8C38-D819512B8E4D}"/>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300">
                <a:solidFill>
                  <a:schemeClr val="accent2"/>
                </a:solidFill>
                <a:latin typeface="United Sans Cond Medium" pitchFamily="2" charset="77"/>
              </a:defRPr>
            </a:lvl1pPr>
          </a:lstStyle>
          <a:p>
            <a:r>
              <a:rPr lang="en-US" b="1" spc="0" dirty="0">
                <a:latin typeface="United Sans Reg Medium" pitchFamily="2" charset="77"/>
              </a:rPr>
              <a:t>123(CAPS)</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prstGeom prst="rect">
            <a:avLst/>
          </a:prstGeo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 (ALL CAPS)</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4" name="Gold Triangle">
            <a:extLst>
              <a:ext uri="{FF2B5EF4-FFF2-40B4-BE49-F238E27FC236}">
                <a16:creationId xmlns:a16="http://schemas.microsoft.com/office/drawing/2014/main" id="{C3095A73-F97F-3941-B3EF-BEBE9F042466}"/>
              </a:ext>
            </a:extLst>
          </p:cNvPr>
          <p:cNvPicPr>
            <a:picLocks noChangeAspect="1"/>
          </p:cNvPicPr>
          <p:nvPr userDrawn="1"/>
        </p:nvPicPr>
        <p:blipFill>
          <a:blip r:embed="rId2">
            <a:grayscl/>
          </a:blip>
          <a:stretch>
            <a:fillRect/>
          </a:stretch>
        </p:blipFill>
        <p:spPr>
          <a:xfrm>
            <a:off x="10414001" y="0"/>
            <a:ext cx="1778000" cy="6858000"/>
          </a:xfrm>
          <a:prstGeom prst="rect">
            <a:avLst/>
          </a:prstGeom>
        </p:spPr>
      </p:pic>
      <p:pic>
        <p:nvPicPr>
          <p:cNvPr id="17" name="Picture 16">
            <a:extLst>
              <a:ext uri="{FF2B5EF4-FFF2-40B4-BE49-F238E27FC236}">
                <a16:creationId xmlns:a16="http://schemas.microsoft.com/office/drawing/2014/main" id="{1F412C0C-614B-3946-9AC3-D98FE3CBE06D}"/>
              </a:ext>
            </a:extLst>
          </p:cNvPr>
          <p:cNvPicPr>
            <a:picLocks noChangeAspect="1"/>
          </p:cNvPicPr>
          <p:nvPr userDrawn="1"/>
        </p:nvPicPr>
        <p:blipFill>
          <a:blip r:embed="rId3"/>
          <a:srcRect/>
          <a:stretch/>
        </p:blipFill>
        <p:spPr>
          <a:xfrm>
            <a:off x="576072" y="5833872"/>
            <a:ext cx="1344168" cy="739293"/>
          </a:xfrm>
          <a:prstGeom prst="rect">
            <a:avLst/>
          </a:prstGeom>
        </p:spPr>
      </p:pic>
      <p:sp>
        <p:nvSpPr>
          <p:cNvPr id="18" name="Slide Number Placeholder 2">
            <a:extLst>
              <a:ext uri="{FF2B5EF4-FFF2-40B4-BE49-F238E27FC236}">
                <a16:creationId xmlns:a16="http://schemas.microsoft.com/office/drawing/2014/main" id="{C5E3A6DA-6C83-8A4D-8E69-CA7039F2F606}"/>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dirty="0">
              <a:solidFill>
                <a:schemeClr val="bg2">
                  <a:alpha val="70000"/>
                </a:schemeClr>
              </a:solidFill>
            </a:endParaRPr>
          </a:p>
        </p:txBody>
      </p:sp>
      <p:cxnSp>
        <p:nvCxnSpPr>
          <p:cNvPr id="19" name="Line">
            <a:extLst>
              <a:ext uri="{FF2B5EF4-FFF2-40B4-BE49-F238E27FC236}">
                <a16:creationId xmlns:a16="http://schemas.microsoft.com/office/drawing/2014/main" id="{E084EF09-8FBA-4147-B00C-1068F723F3A3}"/>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 Slide - Fact/Highlight">
    <p:bg>
      <p:bgPr>
        <a:solidFill>
          <a:schemeClr val="accent4"/>
        </a:solidFill>
        <a:effectLst/>
      </p:bgPr>
    </p:bg>
    <p:spTree>
      <p:nvGrpSpPr>
        <p:cNvPr id="1" name=""/>
        <p:cNvGrpSpPr/>
        <p:nvPr/>
      </p:nvGrpSpPr>
      <p:grpSpPr>
        <a:xfrm>
          <a:off x="0" y="0"/>
          <a:ext cx="0" cy="0"/>
          <a:chOff x="0" y="0"/>
          <a:chExt cx="0" cy="0"/>
        </a:xfrm>
      </p:grpSpPr>
      <p:sp>
        <p:nvSpPr>
          <p:cNvPr id="13" name="Picture" descr="Picture Description">
            <a:extLst>
              <a:ext uri="{FF2B5EF4-FFF2-40B4-BE49-F238E27FC236}">
                <a16:creationId xmlns:a16="http://schemas.microsoft.com/office/drawing/2014/main" id="{28FD842F-2C35-974E-9F89-522A2FA053ED}"/>
              </a:ext>
            </a:extLst>
          </p:cNvPr>
          <p:cNvSpPr>
            <a:spLocks noGrp="1"/>
          </p:cNvSpPr>
          <p:nvPr>
            <p:ph type="pic" sz="quarter" idx="13"/>
          </p:nvPr>
        </p:nvSpPr>
        <p:spPr>
          <a:xfrm>
            <a:off x="-52627" y="-52627"/>
            <a:ext cx="12311302" cy="69797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8" name="Heading">
            <a:extLst>
              <a:ext uri="{FF2B5EF4-FFF2-40B4-BE49-F238E27FC236}">
                <a16:creationId xmlns:a16="http://schemas.microsoft.com/office/drawing/2014/main" id="{5C6AD52E-F9E3-F94D-BCA8-04C6CEB3AAE7}"/>
              </a:ext>
            </a:extLst>
          </p:cNvPr>
          <p:cNvSpPr>
            <a:spLocks noGrp="1"/>
          </p:cNvSpPr>
          <p:nvPr>
            <p:ph type="ctrTitle" hasCustomPrompt="1"/>
          </p:nvPr>
        </p:nvSpPr>
        <p:spPr bwMode="blackWhite">
          <a:xfrm>
            <a:off x="2432302" y="2215473"/>
            <a:ext cx="7140324" cy="2703497"/>
          </a:xfrm>
          <a:prstGeom prst="rect">
            <a:avLst/>
          </a:prstGeom>
          <a:noFill/>
          <a:ln w="38100">
            <a:noFill/>
          </a:ln>
        </p:spPr>
        <p:txBody>
          <a:bodyPr wrap="square" lIns="0" tIns="0" rIns="0" bIns="0" anchor="t" anchorCtr="0">
            <a:spAutoFit/>
          </a:bodyPr>
          <a:lstStyle>
            <a:lvl1pPr algn="ctr">
              <a:lnSpc>
                <a:spcPct val="80000"/>
              </a:lnSpc>
              <a:defRPr sz="7200" b="1" i="0" cap="none" spc="300">
                <a:solidFill>
                  <a:schemeClr val="accent4">
                    <a:lumMod val="95000"/>
                  </a:schemeClr>
                </a:solidFill>
                <a:latin typeface="United Sans Cd Md" pitchFamily="50" charset="0"/>
              </a:defRPr>
            </a:lvl1pPr>
          </a:lstStyle>
          <a:p>
            <a:r>
              <a:rPr lang="en-US" b="1" spc="0" dirty="0">
                <a:latin typeface="United Sans Reg Medium" pitchFamily="2" charset="77"/>
              </a:rPr>
              <a:t>CALL OUT</a:t>
            </a:r>
            <a:br>
              <a:rPr lang="en-US" b="1" spc="0" dirty="0">
                <a:latin typeface="United Sans Reg Medium" pitchFamily="2" charset="77"/>
              </a:rPr>
            </a:br>
            <a:r>
              <a:rPr lang="en-US" b="1" spc="0" dirty="0">
                <a:latin typeface="United Sans Reg Medium" pitchFamily="2" charset="77"/>
              </a:rPr>
              <a:t>SLIDE </a:t>
            </a:r>
            <a:br>
              <a:rPr lang="en-US" b="1" spc="0" dirty="0">
                <a:latin typeface="United Sans Reg Medium" pitchFamily="2" charset="77"/>
              </a:rPr>
            </a:br>
            <a:r>
              <a:rPr lang="en-US" b="1" spc="0" dirty="0">
                <a:latin typeface="United Sans Reg Medium" pitchFamily="2" charset="77"/>
              </a:rPr>
              <a:t>(ALL CAPS)</a:t>
            </a:r>
            <a:endParaRPr lang="en-US" dirty="0"/>
          </a:p>
        </p:txBody>
      </p:sp>
      <p:sp>
        <p:nvSpPr>
          <p:cNvPr id="19" name="Slide Number Placeholder 2">
            <a:extLst>
              <a:ext uri="{FF2B5EF4-FFF2-40B4-BE49-F238E27FC236}">
                <a16:creationId xmlns:a16="http://schemas.microsoft.com/office/drawing/2014/main" id="{BBE6B2E6-66B0-C646-91CF-7C4E7210C494}"/>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21" name="Line">
            <a:extLst>
              <a:ext uri="{FF2B5EF4-FFF2-40B4-BE49-F238E27FC236}">
                <a16:creationId xmlns:a16="http://schemas.microsoft.com/office/drawing/2014/main" id="{122F123D-B568-3143-A12E-2B4D87A8BFC2}"/>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3562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pic>
        <p:nvPicPr>
          <p:cNvPr id="18" name="Picture 17">
            <a:extLst>
              <a:ext uri="{FF2B5EF4-FFF2-40B4-BE49-F238E27FC236}">
                <a16:creationId xmlns:a16="http://schemas.microsoft.com/office/drawing/2014/main" id="{B897196A-921D-B94A-8EBC-296AFB0E864E}"/>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59485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theme" Target="../theme/theme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6" r:id="rId7"/>
    <p:sldLayoutId id="2147483724" r:id="rId8"/>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776A-187E-9540-9EA4-8D5781AB769D}" type="slidenum">
              <a:rPr lang="en-US" smtClean="0"/>
              <a:pPr/>
              <a:t>‹#›</a:t>
            </a:fld>
            <a:endParaRPr lang="en-US"/>
          </a:p>
        </p:txBody>
      </p:sp>
    </p:spTree>
    <p:extLst>
      <p:ext uri="{BB962C8B-B14F-4D97-AF65-F5344CB8AC3E}">
        <p14:creationId xmlns:p14="http://schemas.microsoft.com/office/powerpoint/2010/main" val="219260349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Lst>
  <p:hf hdr="0" ft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3.jpg"/><Relationship Id="rId1" Type="http://schemas.openxmlformats.org/officeDocument/2006/relationships/slideLayout" Target="../slideLayouts/slideLayout37.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32.svg"/></Relationships>
</file>

<file path=ppt/slides/_rels/slide32.xml.rels><?xml version="1.0" encoding="UTF-8" standalone="yes"?>
<Relationships xmlns="http://schemas.openxmlformats.org/package/2006/relationships"><Relationship Id="rId3" Type="http://schemas.openxmlformats.org/officeDocument/2006/relationships/hyperlink" Target="mailto:lewilliams@purdueforlife.org" TargetMode="External"/><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37.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hyperlink" Target="https://marcom.purdue.edu/contentpkg/u-s-news-world-report-rankings-2026/" TargetMode="Externa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purduesports.com/news/2026/01/27/purdue-footballs-2026-schedule-announced-on-btn" TargetMode="External"/><Relationship Id="rId5" Type="http://schemas.openxmlformats.org/officeDocument/2006/relationships/hyperlink" Target="https://am.ticketmaster.com/purdue/buy/pls0226" TargetMode="External"/><Relationship Id="rId4" Type="http://schemas.openxmlformats.org/officeDocument/2006/relationships/hyperlink" Target="https://www.purdue.edu/newsroom/2026/Q1/award-winning-writer-documentarian-to-headline-presidential-lecture-series-event-kicking-off-purdues-celebration-of-americas-250th/"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LgM4h0K_XVA" TargetMode="External"/><Relationship Id="rId2" Type="http://schemas.openxmlformats.org/officeDocument/2006/relationships/hyperlink" Target="https://www.purdueforlife.org/app/uploads/Purdue-Data-Training-for-Volunteers-August-2025.pdf"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onnect.purdue.edu/portal/s/event-waiver" TargetMode="Externa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nam11.safelinks.protection.outlook.com/?url=https%3A%2F%2Fclick.deliver.purdue.edu%2F%3Fqs%3DeyJkZWtJZCI6ImY1YWQxY2ZjLTgzMDMtNDM2Yy05OTJhLTFmYzQ2Mjk1MGRjNCIsImRla1ZlcnNpb24iOjEsIml2IjoiUC9FQm40K3N0NHhiSGg1ekJBdU1zUT09IiwiY2lwaGVyVGV4dCI6InFtVUlOTCs2b1o1R05rZklOQm1tYzJ5SmtmangzKzlLYm1lNXk2WHY1bFFpQXNMMGJpQk9KcFFEUWxlQm1ESHF1YUxPYU1iMWVPQlUzc3NtU08yejhTZlZlRjFGMWMraVVmcy84UUdmajZ5M2pGc2VIbk1FQzR5eCIsImF1dGhUYWciOiJ5eVpJN2JQeEo5VjRYVVhWejZKUit3PT0ifQ%253D%253D&amp;data=05%7C02%7Cihlutz%40purdueforlife.org%7C134db062202c4adfa1dc08de5ea64e2f%7Ce25b40edf9c844b99420fe1c86641854%7C0%7C0%7C639052265584880895%7CUnknown%7CTWFpbGZsb3d8eyJFbXB0eU1hcGkiOnRydWUsIlYiOiIwLjAuMDAwMCIsIlAiOiJXaW4zMiIsIkFOIjoiTWFpbCIsIldUIjoyfQ%3D%3D%7C0%7C%7C%7C&amp;sdata=2poWmS3AjGgZ9%2FLm92%2B7nLYP%2BosUVc4Hdxo586S%2FnCI%3D&amp;reserved=0"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www.youtube.com/@LifeAtPurdueOnline/video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vents.blackthorn.io/en/3ktO526/pase-alumni-networking-night-3a9GQpUXZ/overview"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hyperlink" Target="https://forms.office.com/Pages/ResponsePage.aspx?id=7UBb4sj5uUSUIP4chmQYVJAryX-3njNFhtAyci0RbKtUMjYzNUdPVUs1WjRHRktFVERBVFJWMkMwWS4u"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nam11.safelinks.protection.outlook.com/?url=https%3A%2F%2Fwww.facebook.com%2Fgroups%2F7973450865%2F&amp;data=05%7C02%7Cihlutz%40purdueforlife.org%7Ced4e0ff119254976fb8708de601fe67a%7Ce25b40edf9c844b99420fe1c86641854%7C0%7C0%7C639053887350756231%7CUnknown%7CTWFpbGZsb3d8eyJFbXB0eU1hcGkiOnRydWUsIlYiOiIwLjAuMDAwMCIsIlAiOiJXaW4zMiIsIkFOIjoiTWFpbCIsIldUIjoyfQ%3D%3D%7C0%7C%7C%7C&amp;sdata=sD9k0wFQXiL6Dj1tOe7H4pifw1GJ5Dje24ct2LkQnsg%3D&amp;reserved=0"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nam11.safelinks.protection.outlook.com/?url=https%3A%2F%2Fpurdue-data.imodules.com%2Fs%2F1461%2Falumni%2Ffeature.aspx%3Fgid%3D1027%26pgid%3D61&amp;data=05%7C02%7Cihlutz%40purdueforlife.org%7Ced4e0ff119254976fb8708de601fe67a%7Ce25b40edf9c844b99420fe1c86641854%7C0%7C0%7C639053887350778020%7CUnknown%7CTWFpbGZsb3d8eyJFbXB0eU1hcGkiOnRydWUsIlYiOiIwLjAuMDAwMCIsIlAiOiJXaW4zMiIsIkFOIjoiTWFpbCIsIldUIjoyfQ%3D%3D%7C0%7C%7C%7C&amp;sdata=Zqc%2BYrnDcfsBkcJvGLeQRNeJesCAkuBSXI5r7%2BbbUts%3D&amp;reserved=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purdueforlife.org/alumni-leaders/clubs/resource-library/"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44B8-7DDD-7244-BF7C-67FAD2AC1994}"/>
              </a:ext>
            </a:extLst>
          </p:cNvPr>
          <p:cNvSpPr>
            <a:spLocks noGrp="1"/>
          </p:cNvSpPr>
          <p:nvPr>
            <p:ph type="ctrTitle"/>
          </p:nvPr>
        </p:nvSpPr>
        <p:spPr>
          <a:xfrm>
            <a:off x="1950624" y="1738211"/>
            <a:ext cx="7911945" cy="1477328"/>
          </a:xfrm>
        </p:spPr>
        <p:txBody>
          <a:bodyPr/>
          <a:lstStyle/>
          <a:p>
            <a:r>
              <a:rPr lang="en-US" dirty="0">
                <a:latin typeface="Franklin Gothic Medium" panose="020B0603020102020204" pitchFamily="34" charset="0"/>
              </a:rPr>
              <a:t>Alumni Club Leaders Forum</a:t>
            </a:r>
          </a:p>
        </p:txBody>
      </p:sp>
      <p:sp>
        <p:nvSpPr>
          <p:cNvPr id="3" name="Subtitle 2">
            <a:extLst>
              <a:ext uri="{FF2B5EF4-FFF2-40B4-BE49-F238E27FC236}">
                <a16:creationId xmlns:a16="http://schemas.microsoft.com/office/drawing/2014/main" id="{EED66735-6D95-DD40-B3C4-182BCD4A8A44}"/>
              </a:ext>
            </a:extLst>
          </p:cNvPr>
          <p:cNvSpPr>
            <a:spLocks noGrp="1"/>
          </p:cNvSpPr>
          <p:nvPr>
            <p:ph type="subTitle" idx="1"/>
          </p:nvPr>
        </p:nvSpPr>
        <p:spPr/>
        <p:txBody>
          <a:bodyPr/>
          <a:lstStyle/>
          <a:p>
            <a:r>
              <a:rPr lang="en-US" dirty="0">
                <a:latin typeface="Franklin Gothic Medium" panose="020B0603020102020204" pitchFamily="34" charset="0"/>
              </a:rPr>
              <a:t>February 18, 2026</a:t>
            </a:r>
          </a:p>
        </p:txBody>
      </p:sp>
    </p:spTree>
    <p:extLst>
      <p:ext uri="{BB962C8B-B14F-4D97-AF65-F5344CB8AC3E}">
        <p14:creationId xmlns:p14="http://schemas.microsoft.com/office/powerpoint/2010/main" val="248291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12E7723-5477-F505-0FCB-55D4DDEC91CD}"/>
              </a:ext>
            </a:extLst>
          </p:cNvPr>
          <p:cNvGraphicFramePr>
            <a:graphicFrameLocks noGrp="1"/>
          </p:cNvGraphicFramePr>
          <p:nvPr/>
        </p:nvGraphicFramePr>
        <p:xfrm>
          <a:off x="-18107" y="2401018"/>
          <a:ext cx="12210107" cy="3237025"/>
        </p:xfrm>
        <a:graphic>
          <a:graphicData uri="http://schemas.openxmlformats.org/drawingml/2006/table">
            <a:tbl>
              <a:tblPr firstRow="1" bandRow="1">
                <a:tableStyleId>{F5AB1C69-6EDB-4FF4-983F-18BD219EF322}</a:tableStyleId>
              </a:tblPr>
              <a:tblGrid>
                <a:gridCol w="1258432">
                  <a:extLst>
                    <a:ext uri="{9D8B030D-6E8A-4147-A177-3AD203B41FA5}">
                      <a16:colId xmlns:a16="http://schemas.microsoft.com/office/drawing/2014/main" val="1395103607"/>
                    </a:ext>
                  </a:extLst>
                </a:gridCol>
                <a:gridCol w="651849">
                  <a:extLst>
                    <a:ext uri="{9D8B030D-6E8A-4147-A177-3AD203B41FA5}">
                      <a16:colId xmlns:a16="http://schemas.microsoft.com/office/drawing/2014/main" val="3277863205"/>
                    </a:ext>
                  </a:extLst>
                </a:gridCol>
                <a:gridCol w="688064">
                  <a:extLst>
                    <a:ext uri="{9D8B030D-6E8A-4147-A177-3AD203B41FA5}">
                      <a16:colId xmlns:a16="http://schemas.microsoft.com/office/drawing/2014/main" val="437066808"/>
                    </a:ext>
                  </a:extLst>
                </a:gridCol>
                <a:gridCol w="669956">
                  <a:extLst>
                    <a:ext uri="{9D8B030D-6E8A-4147-A177-3AD203B41FA5}">
                      <a16:colId xmlns:a16="http://schemas.microsoft.com/office/drawing/2014/main" val="3373310150"/>
                    </a:ext>
                  </a:extLst>
                </a:gridCol>
                <a:gridCol w="642796">
                  <a:extLst>
                    <a:ext uri="{9D8B030D-6E8A-4147-A177-3AD203B41FA5}">
                      <a16:colId xmlns:a16="http://schemas.microsoft.com/office/drawing/2014/main" val="3038184251"/>
                    </a:ext>
                  </a:extLst>
                </a:gridCol>
                <a:gridCol w="688063">
                  <a:extLst>
                    <a:ext uri="{9D8B030D-6E8A-4147-A177-3AD203B41FA5}">
                      <a16:colId xmlns:a16="http://schemas.microsoft.com/office/drawing/2014/main" val="1349132725"/>
                    </a:ext>
                  </a:extLst>
                </a:gridCol>
                <a:gridCol w="669957">
                  <a:extLst>
                    <a:ext uri="{9D8B030D-6E8A-4147-A177-3AD203B41FA5}">
                      <a16:colId xmlns:a16="http://schemas.microsoft.com/office/drawing/2014/main" val="3066315196"/>
                    </a:ext>
                  </a:extLst>
                </a:gridCol>
                <a:gridCol w="724277">
                  <a:extLst>
                    <a:ext uri="{9D8B030D-6E8A-4147-A177-3AD203B41FA5}">
                      <a16:colId xmlns:a16="http://schemas.microsoft.com/office/drawing/2014/main" val="3317383799"/>
                    </a:ext>
                  </a:extLst>
                </a:gridCol>
                <a:gridCol w="679010">
                  <a:extLst>
                    <a:ext uri="{9D8B030D-6E8A-4147-A177-3AD203B41FA5}">
                      <a16:colId xmlns:a16="http://schemas.microsoft.com/office/drawing/2014/main" val="1321827897"/>
                    </a:ext>
                  </a:extLst>
                </a:gridCol>
                <a:gridCol w="679010">
                  <a:extLst>
                    <a:ext uri="{9D8B030D-6E8A-4147-A177-3AD203B41FA5}">
                      <a16:colId xmlns:a16="http://schemas.microsoft.com/office/drawing/2014/main" val="2781471600"/>
                    </a:ext>
                  </a:extLst>
                </a:gridCol>
                <a:gridCol w="679010">
                  <a:extLst>
                    <a:ext uri="{9D8B030D-6E8A-4147-A177-3AD203B41FA5}">
                      <a16:colId xmlns:a16="http://schemas.microsoft.com/office/drawing/2014/main" val="201625805"/>
                    </a:ext>
                  </a:extLst>
                </a:gridCol>
                <a:gridCol w="733331">
                  <a:extLst>
                    <a:ext uri="{9D8B030D-6E8A-4147-A177-3AD203B41FA5}">
                      <a16:colId xmlns:a16="http://schemas.microsoft.com/office/drawing/2014/main" val="2248966573"/>
                    </a:ext>
                  </a:extLst>
                </a:gridCol>
                <a:gridCol w="742384">
                  <a:extLst>
                    <a:ext uri="{9D8B030D-6E8A-4147-A177-3AD203B41FA5}">
                      <a16:colId xmlns:a16="http://schemas.microsoft.com/office/drawing/2014/main" val="2104181082"/>
                    </a:ext>
                  </a:extLst>
                </a:gridCol>
                <a:gridCol w="1290945">
                  <a:extLst>
                    <a:ext uri="{9D8B030D-6E8A-4147-A177-3AD203B41FA5}">
                      <a16:colId xmlns:a16="http://schemas.microsoft.com/office/drawing/2014/main" val="2881118481"/>
                    </a:ext>
                  </a:extLst>
                </a:gridCol>
                <a:gridCol w="1413023">
                  <a:extLst>
                    <a:ext uri="{9D8B030D-6E8A-4147-A177-3AD203B41FA5}">
                      <a16:colId xmlns:a16="http://schemas.microsoft.com/office/drawing/2014/main" val="2180305639"/>
                    </a:ext>
                  </a:extLst>
                </a:gridCol>
              </a:tblGrid>
              <a:tr h="719643">
                <a:tc>
                  <a:txBody>
                    <a:bodyPr/>
                    <a:lstStyle/>
                    <a:p>
                      <a:pPr fontAlgn="ctr"/>
                      <a:endParaRPr lang="en-US" sz="1700" dirty="0">
                        <a:effectLst/>
                      </a:endParaRPr>
                    </a:p>
                    <a:p>
                      <a:pPr algn="ctr" rtl="0" fontAlgn="base"/>
                      <a:r>
                        <a:rPr lang="en-US" sz="1200" dirty="0">
                          <a:effectLst/>
                        </a:rPr>
                        <a:t>  </a:t>
                      </a:r>
                      <a:endParaRPr lang="en-US" sz="1700" dirty="0">
                        <a:effectLst/>
                      </a:endParaRPr>
                    </a:p>
                  </a:txBody>
                  <a:tcPr marL="87894" marR="87894" marT="43947" marB="43947" anchor="ctr">
                    <a:lnL w="12700" cmpd="sng">
                      <a:noFill/>
                    </a:lnL>
                    <a:lnT w="12700" cmpd="sng">
                      <a:noFill/>
                    </a:lnT>
                  </a:tcPr>
                </a:tc>
                <a:tc>
                  <a:txBody>
                    <a:bodyPr/>
                    <a:lstStyle/>
                    <a:p>
                      <a:pPr algn="ctr" fontAlgn="ctr"/>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2014</a:t>
                      </a:r>
                    </a:p>
                  </a:txBody>
                  <a:tcPr marL="87894" marR="87894" marT="43947" marB="43947" anchor="ctr">
                    <a:lnT w="12700" cmpd="sng">
                      <a:noFill/>
                    </a:lnT>
                  </a:tcPr>
                </a:tc>
                <a:tc>
                  <a:txBody>
                    <a:bodyPr/>
                    <a:lstStyle/>
                    <a:p>
                      <a:pPr algn="ctr" fontAlgn="ctr"/>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2015</a:t>
                      </a:r>
                    </a:p>
                  </a:txBody>
                  <a:tcPr marL="87894" marR="87894" marT="43947" marB="43947" anchor="ctr">
                    <a:lnT w="12700" cmpd="sng">
                      <a:noFill/>
                    </a:lnT>
                  </a:tcPr>
                </a:tc>
                <a:tc>
                  <a:txBody>
                    <a:bodyPr/>
                    <a:lstStyle/>
                    <a:p>
                      <a:pPr algn="ctr" fontAlgn="ctr"/>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2016</a:t>
                      </a:r>
                    </a:p>
                  </a:txBody>
                  <a:tcPr marL="87894" marR="87894" marT="43947" marB="43947" anchor="ctr">
                    <a:lnT w="12700" cmpd="sng">
                      <a:noFill/>
                    </a:lnT>
                  </a:tcPr>
                </a:tc>
                <a:tc>
                  <a:txBody>
                    <a:bodyPr/>
                    <a:lstStyle/>
                    <a:p>
                      <a:pPr algn="ctr" fontAlgn="ctr"/>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2017</a:t>
                      </a:r>
                    </a:p>
                  </a:txBody>
                  <a:tcPr marL="87894" marR="87894" marT="43947" marB="43947" anchor="ctr">
                    <a:lnT w="12700" cmpd="sng">
                      <a:noFill/>
                    </a:lnT>
                  </a:tcPr>
                </a:tc>
                <a:tc>
                  <a:txBody>
                    <a:bodyPr/>
                    <a:lstStyle/>
                    <a:p>
                      <a:pPr algn="ctr" fontAlgn="ctr"/>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2018</a:t>
                      </a:r>
                    </a:p>
                  </a:txBody>
                  <a:tcPr marL="87894" marR="87894" marT="43947" marB="43947" anchor="ctr">
                    <a:lnT w="12700" cmpd="sng">
                      <a:noFill/>
                    </a:lnT>
                  </a:tcPr>
                </a:tc>
                <a:tc>
                  <a:txBody>
                    <a:bodyPr/>
                    <a:lstStyle/>
                    <a:p>
                      <a:pPr algn="ctr" fontAlgn="ctr"/>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2019</a:t>
                      </a:r>
                    </a:p>
                  </a:txBody>
                  <a:tcPr marL="87894" marR="87894" marT="43947" marB="43947" anchor="ctr">
                    <a:lnT w="12700" cmpd="sng">
                      <a:noFill/>
                    </a:lnT>
                  </a:tcPr>
                </a:tc>
                <a:tc>
                  <a:txBody>
                    <a:bodyPr/>
                    <a:lstStyle/>
                    <a:p>
                      <a:pPr algn="ctr" fontAlgn="ctr"/>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2020</a:t>
                      </a:r>
                    </a:p>
                  </a:txBody>
                  <a:tcPr marL="87894" marR="87894" marT="43947" marB="43947" anchor="ctr">
                    <a:lnT w="12700" cmpd="sng">
                      <a:noFill/>
                    </a:lnT>
                  </a:tcPr>
                </a:tc>
                <a:tc>
                  <a:txBody>
                    <a:bodyPr/>
                    <a:lstStyle/>
                    <a:p>
                      <a:pPr algn="ctr" fontAlgn="ctr"/>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2021</a:t>
                      </a:r>
                    </a:p>
                  </a:txBody>
                  <a:tcPr marL="87894" marR="87894" marT="43947" marB="43947" anchor="ctr">
                    <a:lnT w="12700" cmpd="sng">
                      <a:noFill/>
                    </a:lnT>
                  </a:tcPr>
                </a:tc>
                <a:tc>
                  <a:txBody>
                    <a:bodyPr/>
                    <a:lstStyle/>
                    <a:p>
                      <a:pPr algn="ctr" fontAlgn="ctr"/>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2022</a:t>
                      </a:r>
                    </a:p>
                  </a:txBody>
                  <a:tcPr marL="87894" marR="87894" marT="43947" marB="43947" anchor="ctr">
                    <a:lnT w="12700" cmpd="sng">
                      <a:noFill/>
                    </a:lnT>
                  </a:tcPr>
                </a:tc>
                <a:tc>
                  <a:txBody>
                    <a:bodyPr/>
                    <a:lstStyle/>
                    <a:p>
                      <a:pPr algn="ctr" fontAlgn="ctr"/>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2023</a:t>
                      </a:r>
                    </a:p>
                  </a:txBody>
                  <a:tcPr marL="87894" marR="87894" marT="43947" marB="43947" anchor="ctr">
                    <a:lnT w="12700" cmpd="sng">
                      <a:noFill/>
                    </a:lnT>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br>
                        <a:rPr lang="en-US" sz="2000" b="1" i="0" spc="0" dirty="0">
                          <a:effectLst/>
                          <a:latin typeface="United Sans Cd Hv" pitchFamily="2" charset="77"/>
                        </a:rPr>
                      </a:br>
                      <a:br>
                        <a:rPr lang="en-US" sz="2000" b="1" i="0" spc="0" dirty="0">
                          <a:effectLst/>
                          <a:latin typeface="United Sans Cd Hv" pitchFamily="2" charset="77"/>
                        </a:rPr>
                      </a:br>
                      <a:r>
                        <a:rPr lang="en-US" sz="2000" b="1" i="0" spc="0" dirty="0">
                          <a:effectLst/>
                          <a:latin typeface="United Sans Cd Hv" pitchFamily="2" charset="77"/>
                        </a:rPr>
                        <a:t>2024</a:t>
                      </a:r>
                    </a:p>
                    <a:p>
                      <a:pPr algn="ctr" rtl="0" fontAlgn="base"/>
                      <a:endParaRPr lang="en-US" sz="2000" b="1" i="0" spc="0" dirty="0">
                        <a:effectLst/>
                        <a:latin typeface="United Sans Cd Hv" pitchFamily="2" charset="77"/>
                      </a:endParaRPr>
                    </a:p>
                  </a:txBody>
                  <a:tcPr marL="87894" marR="87894" marT="43947" marB="43947" anchor="ctr">
                    <a:lnT w="12700" cmpd="sng">
                      <a:noFill/>
                    </a:lnT>
                  </a:tcPr>
                </a:tc>
                <a:tc>
                  <a:txBody>
                    <a:bodyPr/>
                    <a:lstStyle/>
                    <a:p>
                      <a:pPr algn="ctr" rtl="0" fontAlgn="base"/>
                      <a:endParaRPr lang="en-US" sz="2000" b="1" i="0" spc="0" dirty="0">
                        <a:effectLst/>
                        <a:latin typeface="United Sans Cd Hv" pitchFamily="2" charset="77"/>
                      </a:endParaRPr>
                    </a:p>
                    <a:p>
                      <a:pPr algn="ctr" rtl="0" fontAlgn="base"/>
                      <a:r>
                        <a:rPr lang="en-US" sz="2000" b="1" i="0" spc="0" dirty="0">
                          <a:effectLst/>
                          <a:latin typeface="United Sans Cd Hv" pitchFamily="2" charset="77"/>
                        </a:rPr>
                        <a:t>2025</a:t>
                      </a:r>
                    </a:p>
                  </a:txBody>
                  <a:tcPr marL="87894" marR="87894" marT="43947" marB="43947" anchor="ctr">
                    <a:lnT w="12700" cmpd="sng">
                      <a:noFill/>
                    </a:lnT>
                  </a:tcPr>
                </a:tc>
                <a:tc>
                  <a:txBody>
                    <a:bodyPr/>
                    <a:lstStyle/>
                    <a:p>
                      <a:pPr algn="ctr" fontAlgn="ctr"/>
                      <a:endParaRPr lang="en-US" sz="1700" dirty="0">
                        <a:effectLst/>
                      </a:endParaRPr>
                    </a:p>
                    <a:p>
                      <a:pPr algn="ctr" rtl="0" fontAlgn="base"/>
                      <a:r>
                        <a:rPr lang="en-US" sz="1600" b="1" i="0" dirty="0">
                          <a:effectLst/>
                          <a:latin typeface="United Sans Cd Hv" pitchFamily="2" charset="77"/>
                        </a:rPr>
                        <a:t>COMPOUND ANNUAL </a:t>
                      </a:r>
                      <a:br>
                        <a:rPr lang="en-US" sz="1600" b="1" i="0" dirty="0">
                          <a:effectLst/>
                          <a:latin typeface="United Sans Cd Hv" pitchFamily="2" charset="77"/>
                        </a:rPr>
                      </a:br>
                      <a:r>
                        <a:rPr lang="en-US" sz="1600" b="1" i="0" dirty="0">
                          <a:effectLst/>
                          <a:latin typeface="United Sans Cd Hv" pitchFamily="2" charset="77"/>
                        </a:rPr>
                        <a:t>GROWTH RATE </a:t>
                      </a:r>
                    </a:p>
                  </a:txBody>
                  <a:tcPr marL="87894" marR="87894" marT="43947" marB="43947" anchor="ctr">
                    <a:lnT w="12700" cmpd="sng">
                      <a:noFill/>
                    </a:lnT>
                  </a:tcPr>
                </a:tc>
                <a:tc>
                  <a:txBody>
                    <a:bodyPr/>
                    <a:lstStyle/>
                    <a:p>
                      <a:pPr algn="ctr" fontAlgn="ctr"/>
                      <a:endParaRPr lang="en-US" sz="1700" dirty="0">
                        <a:effectLst/>
                      </a:endParaRPr>
                    </a:p>
                    <a:p>
                      <a:pPr algn="ctr" rtl="0" fontAlgn="base"/>
                      <a:r>
                        <a:rPr lang="en-US" sz="1600" b="1" i="0" dirty="0">
                          <a:effectLst/>
                          <a:latin typeface="United Sans Cd Hv" pitchFamily="2" charset="77"/>
                        </a:rPr>
                        <a:t>CUMULATIVE TOTALS</a:t>
                      </a:r>
                    </a:p>
                  </a:txBody>
                  <a:tcPr marL="87894" marR="87894" marT="43947" marB="43947" anchor="ctr">
                    <a:lnR w="12700" cmpd="sng">
                      <a:noFill/>
                    </a:lnR>
                    <a:lnT w="12700" cmpd="sng">
                      <a:noFill/>
                    </a:lnT>
                  </a:tcPr>
                </a:tc>
                <a:extLst>
                  <a:ext uri="{0D108BD9-81ED-4DB2-BD59-A6C34878D82A}">
                    <a16:rowId xmlns:a16="http://schemas.microsoft.com/office/drawing/2014/main" val="3963317555"/>
                  </a:ext>
                </a:extLst>
              </a:tr>
              <a:tr h="606212">
                <a:tc>
                  <a:txBody>
                    <a:bodyPr/>
                    <a:lstStyle/>
                    <a:p>
                      <a:pPr algn="ctr" rtl="0" fontAlgn="base"/>
                      <a:r>
                        <a:rPr lang="en-US" sz="1200" b="1" i="0" dirty="0">
                          <a:effectLst/>
                          <a:latin typeface="Acumin Pro" panose="020B0504020202020204" pitchFamily="34" charset="77"/>
                        </a:rPr>
                        <a:t>Dollars Raised </a:t>
                      </a:r>
                      <a:br>
                        <a:rPr lang="en-US" sz="1200" b="1" i="0" dirty="0">
                          <a:effectLst/>
                          <a:latin typeface="Acumin Pro" panose="020B0504020202020204" pitchFamily="34" charset="77"/>
                        </a:rPr>
                      </a:br>
                      <a:r>
                        <a:rPr lang="en-US" sz="1200" b="1" i="0" dirty="0">
                          <a:effectLst/>
                          <a:latin typeface="Acumin Pro" panose="020B0504020202020204" pitchFamily="34" charset="77"/>
                        </a:rPr>
                        <a:t>($ millions) </a:t>
                      </a:r>
                      <a:endParaRPr lang="en-US" sz="1700" b="1" i="0" dirty="0">
                        <a:effectLst/>
                        <a:latin typeface="Acumin Pro" panose="020B0504020202020204" pitchFamily="34" charset="77"/>
                      </a:endParaRPr>
                    </a:p>
                  </a:txBody>
                  <a:tcPr marL="87894" marR="87894" marT="43947" marB="43947" anchor="ctr">
                    <a:lnL w="12700" cmpd="sng">
                      <a:noFill/>
                    </a:lnL>
                  </a:tcPr>
                </a:tc>
                <a:tc>
                  <a:txBody>
                    <a:bodyPr/>
                    <a:lstStyle/>
                    <a:p>
                      <a:pPr algn="ctr" rtl="0" fontAlgn="base"/>
                      <a:r>
                        <a:rPr lang="en-US" sz="1400" b="0" i="0" dirty="0">
                          <a:effectLst/>
                          <a:latin typeface="Acumin Pro Medium" panose="020B0504020202020204" pitchFamily="34" charset="77"/>
                        </a:rPr>
                        <a:t>$7.5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$13.6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$18.3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$28.2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$37.6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$41.6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$42.2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$52.5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$68.2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$110.8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$76.5</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$105.1</a:t>
                      </a:r>
                    </a:p>
                  </a:txBody>
                  <a:tcPr marL="87894" marR="87894" marT="43947" marB="43947" anchor="ctr"/>
                </a:tc>
                <a:tc>
                  <a:txBody>
                    <a:bodyPr/>
                    <a:lstStyle/>
                    <a:p>
                      <a:pPr algn="ctr" rtl="0" fontAlgn="base"/>
                      <a:r>
                        <a:rPr lang="en-US" sz="1400" b="1" i="0" dirty="0">
                          <a:effectLst/>
                          <a:latin typeface="Acumin Pro" panose="020B0504020202020204" pitchFamily="34" charset="77"/>
                        </a:rPr>
                        <a:t>24.6% </a:t>
                      </a:r>
                    </a:p>
                  </a:txBody>
                  <a:tcPr marL="87894" marR="87894" marT="43947" marB="43947" anchor="ctr"/>
                </a:tc>
                <a:tc>
                  <a:txBody>
                    <a:bodyPr/>
                    <a:lstStyle/>
                    <a:p>
                      <a:pPr algn="ctr" rtl="0" fontAlgn="base"/>
                      <a:r>
                        <a:rPr lang="en-US" sz="1400" b="1" i="0" dirty="0">
                          <a:effectLst/>
                          <a:latin typeface="Acumin Pro" panose="020B0504020202020204" pitchFamily="34" charset="77"/>
                        </a:rPr>
                        <a:t>$602.1</a:t>
                      </a:r>
                    </a:p>
                  </a:txBody>
                  <a:tcPr marL="87894" marR="87894" marT="43947" marB="43947" anchor="ctr">
                    <a:lnR w="12700" cmpd="sng">
                      <a:noFill/>
                    </a:lnR>
                  </a:tcPr>
                </a:tc>
                <a:extLst>
                  <a:ext uri="{0D108BD9-81ED-4DB2-BD59-A6C34878D82A}">
                    <a16:rowId xmlns:a16="http://schemas.microsoft.com/office/drawing/2014/main" val="3123357657"/>
                  </a:ext>
                </a:extLst>
              </a:tr>
              <a:tr h="581891">
                <a:tc>
                  <a:txBody>
                    <a:bodyPr/>
                    <a:lstStyle/>
                    <a:p>
                      <a:pPr algn="ctr" rtl="0" fontAlgn="base"/>
                      <a:r>
                        <a:rPr lang="en-US" sz="1200" b="1" i="0" dirty="0">
                          <a:effectLst/>
                          <a:latin typeface="Acumin Pro" panose="020B0504020202020204" pitchFamily="34" charset="77"/>
                        </a:rPr>
                        <a:t># of Gifts </a:t>
                      </a:r>
                      <a:endParaRPr lang="en-US" sz="1700" b="1" i="0" dirty="0">
                        <a:effectLst/>
                        <a:latin typeface="Acumin Pro" panose="020B0504020202020204" pitchFamily="34" charset="77"/>
                      </a:endParaRPr>
                    </a:p>
                  </a:txBody>
                  <a:tcPr marL="87894" marR="87894" marT="43947" marB="43947" anchor="ctr">
                    <a:lnL w="12700" cmpd="sng">
                      <a:noFill/>
                    </a:lnL>
                  </a:tcPr>
                </a:tc>
                <a:tc>
                  <a:txBody>
                    <a:bodyPr/>
                    <a:lstStyle/>
                    <a:p>
                      <a:pPr algn="ctr" rtl="0" fontAlgn="base"/>
                      <a:r>
                        <a:rPr lang="en-US" sz="1400" b="0" i="0" dirty="0">
                          <a:effectLst/>
                          <a:latin typeface="Acumin Pro Medium" panose="020B0504020202020204" pitchFamily="34" charset="77"/>
                        </a:rPr>
                        <a:t>6,600 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9,592 </a:t>
                      </a:r>
                    </a:p>
                  </a:txBody>
                  <a:tcPr marL="87894" marR="87894" marT="43947" marB="43947" anchor="ctr"/>
                </a:tc>
                <a:tc>
                  <a:txBody>
                    <a:bodyPr/>
                    <a:lstStyle/>
                    <a:p>
                      <a:pPr algn="ctr" rtl="0" fontAlgn="base"/>
                      <a:br>
                        <a:rPr lang="en-US" sz="1400" b="0" i="0" dirty="0">
                          <a:effectLst/>
                          <a:latin typeface="Acumin Pro Medium" panose="020B0504020202020204" pitchFamily="34" charset="77"/>
                        </a:rPr>
                      </a:br>
                      <a:r>
                        <a:rPr lang="en-US" sz="1400" b="0" i="0" dirty="0">
                          <a:effectLst/>
                          <a:latin typeface="Acumin Pro Medium" panose="020B0504020202020204" pitchFamily="34" charset="77"/>
                        </a:rPr>
                        <a:t>12,872 </a:t>
                      </a:r>
                    </a:p>
                  </a:txBody>
                  <a:tcPr marL="87894" marR="87894" marT="43947" marB="43947" anchor="ctr"/>
                </a:tc>
                <a:tc>
                  <a:txBody>
                    <a:bodyPr/>
                    <a:lstStyle/>
                    <a:p>
                      <a:pPr algn="ctr" rtl="0" fontAlgn="base"/>
                      <a:br>
                        <a:rPr lang="en-US" sz="1400" b="0" i="0" dirty="0">
                          <a:effectLst/>
                          <a:latin typeface="Acumin Pro Medium" panose="020B0504020202020204" pitchFamily="34" charset="77"/>
                        </a:rPr>
                      </a:br>
                      <a:r>
                        <a:rPr lang="en-US" sz="1400" b="0" i="0" dirty="0">
                          <a:effectLst/>
                          <a:latin typeface="Acumin Pro Medium" panose="020B0504020202020204" pitchFamily="34" charset="77"/>
                        </a:rPr>
                        <a:t>15,181 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18,663</a:t>
                      </a:r>
                    </a:p>
                  </a:txBody>
                  <a:tcPr marL="87894" marR="87894" marT="43947" marB="43947" anchor="ctr"/>
                </a:tc>
                <a:tc>
                  <a:txBody>
                    <a:bodyPr/>
                    <a:lstStyle/>
                    <a:p>
                      <a:pPr algn="ctr" rtl="0" fontAlgn="base"/>
                      <a:br>
                        <a:rPr lang="en-US" sz="1400" b="0" i="0" dirty="0">
                          <a:effectLst/>
                          <a:latin typeface="Acumin Pro Medium" panose="020B0504020202020204" pitchFamily="34" charset="77"/>
                        </a:rPr>
                      </a:br>
                      <a:r>
                        <a:rPr lang="en-US" sz="1400" b="0" i="0" dirty="0">
                          <a:effectLst/>
                          <a:latin typeface="Acumin Pro Medium" panose="020B0504020202020204" pitchFamily="34" charset="77"/>
                        </a:rPr>
                        <a:t>21,420 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20,224</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25,219</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26,726</a:t>
                      </a:r>
                    </a:p>
                  </a:txBody>
                  <a:tcPr marL="87894" marR="87894" marT="43947" marB="43947" anchor="ctr"/>
                </a:tc>
                <a:tc>
                  <a:txBody>
                    <a:bodyPr/>
                    <a:lstStyle/>
                    <a:p>
                      <a:pPr algn="ctr" rtl="0" fontAlgn="base"/>
                      <a:br>
                        <a:rPr lang="en-US" sz="1400" b="0" i="0" dirty="0">
                          <a:effectLst/>
                          <a:latin typeface="Acumin Pro Medium" panose="020B0504020202020204" pitchFamily="34" charset="77"/>
                        </a:rPr>
                      </a:br>
                      <a:r>
                        <a:rPr lang="en-US" sz="1400" b="0" i="0" dirty="0">
                          <a:effectLst/>
                          <a:latin typeface="Acumin Pro Medium" panose="020B0504020202020204" pitchFamily="34" charset="77"/>
                        </a:rPr>
                        <a:t>27,855 </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32,054</a:t>
                      </a:r>
                    </a:p>
                  </a:txBody>
                  <a:tcPr marL="87894" marR="87894" marT="43947" marB="43947" anchor="ctr"/>
                </a:tc>
                <a:tc>
                  <a:txBody>
                    <a:bodyPr/>
                    <a:lstStyle/>
                    <a:p>
                      <a:pPr algn="ctr" rtl="0" fontAlgn="base"/>
                      <a:r>
                        <a:rPr lang="en-US" sz="1400" b="0" i="0" dirty="0">
                          <a:effectLst/>
                          <a:latin typeface="Acumin Pro Medium" panose="020B0504020202020204" pitchFamily="34" charset="77"/>
                        </a:rPr>
                        <a:t>36,875</a:t>
                      </a:r>
                    </a:p>
                  </a:txBody>
                  <a:tcPr marL="87894" marR="87894" marT="43947" marB="43947" anchor="ctr"/>
                </a:tc>
                <a:tc>
                  <a:txBody>
                    <a:bodyPr/>
                    <a:lstStyle/>
                    <a:p>
                      <a:pPr algn="ctr" rtl="0" fontAlgn="base"/>
                      <a:r>
                        <a:rPr lang="en-US" sz="1400" b="1" i="0" dirty="0">
                          <a:effectLst/>
                          <a:latin typeface="Acumin Pro" panose="020B0504020202020204" pitchFamily="34" charset="77"/>
                        </a:rPr>
                        <a:t>15.4% </a:t>
                      </a:r>
                    </a:p>
                  </a:txBody>
                  <a:tcPr marL="87894" marR="87894" marT="43947" marB="43947" anchor="ctr"/>
                </a:tc>
                <a:tc>
                  <a:txBody>
                    <a:bodyPr/>
                    <a:lstStyle/>
                    <a:p>
                      <a:pPr algn="ctr" rtl="0" fontAlgn="base"/>
                      <a:r>
                        <a:rPr lang="en-US" sz="1400" b="1" i="0" dirty="0">
                          <a:effectLst/>
                          <a:latin typeface="Acumin Pro" panose="020B0504020202020204" pitchFamily="34" charset="77"/>
                        </a:rPr>
                        <a:t>253,281 </a:t>
                      </a:r>
                    </a:p>
                  </a:txBody>
                  <a:tcPr marL="87894" marR="87894" marT="43947" marB="43947" anchor="ctr">
                    <a:lnR w="12700" cmpd="sng">
                      <a:noFill/>
                    </a:lnR>
                  </a:tcPr>
                </a:tc>
                <a:extLst>
                  <a:ext uri="{0D108BD9-81ED-4DB2-BD59-A6C34878D82A}">
                    <a16:rowId xmlns:a16="http://schemas.microsoft.com/office/drawing/2014/main" val="3019902301"/>
                  </a:ext>
                </a:extLst>
              </a:tr>
              <a:tr h="595745">
                <a:tc>
                  <a:txBody>
                    <a:bodyPr/>
                    <a:lstStyle/>
                    <a:p>
                      <a:pPr algn="ctr" rtl="0" fontAlgn="base"/>
                      <a:r>
                        <a:rPr lang="en-US" sz="1200" b="1" i="0" dirty="0">
                          <a:effectLst/>
                          <a:latin typeface="Acumin Pro" panose="020B0504020202020204" pitchFamily="34" charset="77"/>
                        </a:rPr>
                        <a:t>Class Year with </a:t>
                      </a:r>
                      <a:br>
                        <a:rPr lang="en-US" sz="1200" b="1" i="0" dirty="0">
                          <a:effectLst/>
                          <a:latin typeface="Acumin Pro" panose="020B0504020202020204" pitchFamily="34" charset="77"/>
                        </a:rPr>
                      </a:br>
                      <a:r>
                        <a:rPr lang="en-US" sz="1200" b="1" i="0" dirty="0">
                          <a:effectLst/>
                          <a:latin typeface="Acumin Pro" panose="020B0504020202020204" pitchFamily="34" charset="77"/>
                        </a:rPr>
                        <a:t>the Most Gifts </a:t>
                      </a:r>
                      <a:endParaRPr lang="en-US" sz="1700" b="1" i="0" dirty="0">
                        <a:effectLst/>
                        <a:latin typeface="Acumin Pro" panose="020B0504020202020204" pitchFamily="34" charset="77"/>
                      </a:endParaRPr>
                    </a:p>
                  </a:txBody>
                  <a:tcPr marL="87894" marR="87894" marT="43947" marB="43947" anchor="ctr">
                    <a:lnL w="12700" cmpd="sng">
                      <a:noFill/>
                    </a:lnL>
                    <a:lnB w="12700" cmpd="sng">
                      <a:noFill/>
                    </a:lnB>
                  </a:tcPr>
                </a:tc>
                <a:tc>
                  <a:txBody>
                    <a:bodyPr/>
                    <a:lstStyle/>
                    <a:p>
                      <a:pPr algn="ctr" rtl="0" fontAlgn="base"/>
                      <a:r>
                        <a:rPr lang="en-US" sz="1400" b="0" i="0" dirty="0">
                          <a:effectLst/>
                          <a:latin typeface="Acumin Pro Medium" panose="020B0504020202020204" pitchFamily="34" charset="77"/>
                        </a:rPr>
                        <a:t>2013 </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2014 </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2015 </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2015 </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2017 </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2018 </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1980 </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1980 </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2015 </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2022 </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2023</a:t>
                      </a:r>
                    </a:p>
                  </a:txBody>
                  <a:tcPr marL="87894" marR="87894" marT="43947" marB="43947" anchor="ctr">
                    <a:lnB w="12700" cmpd="sng">
                      <a:noFill/>
                    </a:lnB>
                  </a:tcPr>
                </a:tc>
                <a:tc>
                  <a:txBody>
                    <a:bodyPr/>
                    <a:lstStyle/>
                    <a:p>
                      <a:pPr algn="ctr" rtl="0" fontAlgn="base"/>
                      <a:r>
                        <a:rPr lang="en-US" sz="1400" b="0" i="0" dirty="0">
                          <a:effectLst/>
                          <a:latin typeface="Acumin Pro Medium" panose="020B0504020202020204" pitchFamily="34" charset="77"/>
                        </a:rPr>
                        <a:t>2024</a:t>
                      </a:r>
                    </a:p>
                  </a:txBody>
                  <a:tcPr marL="87894" marR="87894" marT="43947" marB="43947" anchor="ctr">
                    <a:lnB w="12700" cmpd="sng">
                      <a:noFill/>
                    </a:lnB>
                  </a:tcPr>
                </a:tc>
                <a:tc>
                  <a:txBody>
                    <a:bodyPr/>
                    <a:lstStyle/>
                    <a:p>
                      <a:pPr fontAlgn="ctr"/>
                      <a:endParaRPr lang="en-US" sz="1700" dirty="0">
                        <a:effectLst/>
                      </a:endParaRPr>
                    </a:p>
                    <a:p>
                      <a:pPr algn="ctr" rtl="0" fontAlgn="base"/>
                      <a:r>
                        <a:rPr lang="en-US" sz="1200" dirty="0">
                          <a:effectLst/>
                        </a:rPr>
                        <a:t>  </a:t>
                      </a:r>
                      <a:endParaRPr lang="en-US" sz="1700" dirty="0">
                        <a:effectLst/>
                      </a:endParaRPr>
                    </a:p>
                  </a:txBody>
                  <a:tcPr marL="87894" marR="87894" marT="43947" marB="43947" anchor="ctr">
                    <a:lnB w="12700" cmpd="sng">
                      <a:noFill/>
                    </a:lnB>
                  </a:tcPr>
                </a:tc>
                <a:tc>
                  <a:txBody>
                    <a:bodyPr/>
                    <a:lstStyle/>
                    <a:p>
                      <a:pPr fontAlgn="ctr"/>
                      <a:endParaRPr lang="en-US" sz="1700" dirty="0">
                        <a:effectLst/>
                      </a:endParaRPr>
                    </a:p>
                    <a:p>
                      <a:pPr algn="ctr" rtl="0" fontAlgn="base"/>
                      <a:r>
                        <a:rPr lang="en-US" sz="1200" dirty="0">
                          <a:effectLst/>
                        </a:rPr>
                        <a:t>  </a:t>
                      </a:r>
                      <a:endParaRPr lang="en-US" sz="1700" dirty="0">
                        <a:effectLst/>
                      </a:endParaRPr>
                    </a:p>
                  </a:txBody>
                  <a:tcPr marL="87894" marR="87894" marT="43947" marB="43947" anchor="ctr">
                    <a:lnR w="12700" cmpd="sng">
                      <a:noFill/>
                    </a:lnR>
                    <a:lnB w="12700" cmpd="sng">
                      <a:noFill/>
                    </a:lnB>
                  </a:tcPr>
                </a:tc>
                <a:extLst>
                  <a:ext uri="{0D108BD9-81ED-4DB2-BD59-A6C34878D82A}">
                    <a16:rowId xmlns:a16="http://schemas.microsoft.com/office/drawing/2014/main" val="1951381604"/>
                  </a:ext>
                </a:extLst>
              </a:tr>
            </a:tbl>
          </a:graphicData>
        </a:graphic>
      </p:graphicFrame>
      <p:sp>
        <p:nvSpPr>
          <p:cNvPr id="13" name="Title 1">
            <a:extLst>
              <a:ext uri="{FF2B5EF4-FFF2-40B4-BE49-F238E27FC236}">
                <a16:creationId xmlns:a16="http://schemas.microsoft.com/office/drawing/2014/main" id="{FB8927DC-F814-4E8C-3130-E7D03D89C88A}"/>
              </a:ext>
            </a:extLst>
          </p:cNvPr>
          <p:cNvSpPr txBox="1">
            <a:spLocks/>
          </p:cNvSpPr>
          <p:nvPr/>
        </p:nvSpPr>
        <p:spPr bwMode="blackWhite">
          <a:xfrm>
            <a:off x="833890" y="653475"/>
            <a:ext cx="5894713" cy="854080"/>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r>
              <a:rPr lang="en-US" sz="6000" dirty="0">
                <a:solidFill>
                  <a:schemeClr val="accent3"/>
                </a:solidFill>
                <a:latin typeface="Acumin Pro ExtraCondensed Smbd" panose="020B0508020202020204" pitchFamily="34" charset="77"/>
              </a:rPr>
              <a:t>CAMPAIGN RESULTS</a:t>
            </a:r>
          </a:p>
        </p:txBody>
      </p:sp>
      <p:sp>
        <p:nvSpPr>
          <p:cNvPr id="2" name="Rectangle 1">
            <a:extLst>
              <a:ext uri="{FF2B5EF4-FFF2-40B4-BE49-F238E27FC236}">
                <a16:creationId xmlns:a16="http://schemas.microsoft.com/office/drawing/2014/main" id="{A7B7EB4A-A545-425C-7020-A518B0C4E78F}"/>
              </a:ext>
            </a:extLst>
          </p:cNvPr>
          <p:cNvSpPr/>
          <p:nvPr/>
        </p:nvSpPr>
        <p:spPr>
          <a:xfrm>
            <a:off x="833891" y="1476105"/>
            <a:ext cx="1122959" cy="45719"/>
          </a:xfrm>
          <a:prstGeom prst="rect">
            <a:avLst/>
          </a:prstGeom>
          <a:solidFill>
            <a:schemeClr val="bg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51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ircular object with a white triangle in the center&#10;&#10;Description automatically generated">
            <a:extLst>
              <a:ext uri="{FF2B5EF4-FFF2-40B4-BE49-F238E27FC236}">
                <a16:creationId xmlns:a16="http://schemas.microsoft.com/office/drawing/2014/main" id="{85EBA735-F302-9312-4855-8C3D63018B8A}"/>
              </a:ext>
            </a:extLst>
          </p:cNvPr>
          <p:cNvPicPr>
            <a:picLocks noChangeAspect="1"/>
          </p:cNvPicPr>
          <p:nvPr/>
        </p:nvPicPr>
        <p:blipFill rotWithShape="1">
          <a:blip r:embed="rId3"/>
          <a:srcRect l="9116" t="6200" r="10079" b="6161"/>
          <a:stretch/>
        </p:blipFill>
        <p:spPr>
          <a:xfrm rot="3101119">
            <a:off x="1010168" y="984471"/>
            <a:ext cx="4628262" cy="4563382"/>
          </a:xfrm>
          <a:prstGeom prst="rect">
            <a:avLst/>
          </a:prstGeom>
        </p:spPr>
      </p:pic>
      <p:sp>
        <p:nvSpPr>
          <p:cNvPr id="16" name="Rounded Rectangle 15">
            <a:extLst>
              <a:ext uri="{FF2B5EF4-FFF2-40B4-BE49-F238E27FC236}">
                <a16:creationId xmlns:a16="http://schemas.microsoft.com/office/drawing/2014/main" id="{201B8C2E-9BAA-7FC3-EB83-55DD7D1DA174}"/>
              </a:ext>
            </a:extLst>
          </p:cNvPr>
          <p:cNvSpPr/>
          <p:nvPr/>
        </p:nvSpPr>
        <p:spPr>
          <a:xfrm>
            <a:off x="5871609" y="5119410"/>
            <a:ext cx="428558" cy="428558"/>
          </a:xfrm>
          <a:prstGeom prst="roundRect">
            <a:avLst/>
          </a:prstGeom>
          <a:solidFill>
            <a:schemeClr val="tx2"/>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8290E4DD-C315-16A4-286F-AB9AC9CCAAEF}"/>
              </a:ext>
            </a:extLst>
          </p:cNvPr>
          <p:cNvSpPr/>
          <p:nvPr/>
        </p:nvSpPr>
        <p:spPr>
          <a:xfrm>
            <a:off x="5871609" y="5718579"/>
            <a:ext cx="428558" cy="428558"/>
          </a:xfrm>
          <a:prstGeom prst="roundRect">
            <a:avLst/>
          </a:prstGeom>
          <a:solidFill>
            <a:schemeClr val="accent4"/>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4CFAD0F-B2DE-7612-235D-592227ED8F7A}"/>
              </a:ext>
            </a:extLst>
          </p:cNvPr>
          <p:cNvSpPr txBox="1"/>
          <p:nvPr/>
        </p:nvSpPr>
        <p:spPr>
          <a:xfrm>
            <a:off x="6383177" y="5164316"/>
            <a:ext cx="1542126" cy="338554"/>
          </a:xfrm>
          <a:prstGeom prst="rect">
            <a:avLst/>
          </a:prstGeom>
          <a:noFill/>
        </p:spPr>
        <p:txBody>
          <a:bodyPr wrap="square">
            <a:spAutoFit/>
          </a:bodyPr>
          <a:lstStyle/>
          <a:p>
            <a:r>
              <a:rPr lang="en-US" sz="1600" b="1" spc="300" dirty="0">
                <a:solidFill>
                  <a:schemeClr val="tx2"/>
                </a:solidFill>
                <a:latin typeface="Acumin Pro Black" panose="020B0504020202020204" pitchFamily="34" charset="77"/>
              </a:rPr>
              <a:t>ONLINE</a:t>
            </a:r>
            <a:endParaRPr lang="en-US" sz="1600" b="1" dirty="0">
              <a:solidFill>
                <a:schemeClr val="tx2"/>
              </a:solidFill>
              <a:latin typeface="Acumin Pro Black" panose="020B0504020202020204" pitchFamily="34" charset="77"/>
            </a:endParaRPr>
          </a:p>
        </p:txBody>
      </p:sp>
      <p:sp>
        <p:nvSpPr>
          <p:cNvPr id="19" name="TextBox 18">
            <a:extLst>
              <a:ext uri="{FF2B5EF4-FFF2-40B4-BE49-F238E27FC236}">
                <a16:creationId xmlns:a16="http://schemas.microsoft.com/office/drawing/2014/main" id="{8D177A61-31C3-BA26-C003-F172BB7FA2F8}"/>
              </a:ext>
            </a:extLst>
          </p:cNvPr>
          <p:cNvSpPr txBox="1"/>
          <p:nvPr/>
        </p:nvSpPr>
        <p:spPr>
          <a:xfrm>
            <a:off x="4496432" y="5772818"/>
            <a:ext cx="1542126" cy="338554"/>
          </a:xfrm>
          <a:prstGeom prst="rect">
            <a:avLst/>
          </a:prstGeom>
          <a:noFill/>
        </p:spPr>
        <p:txBody>
          <a:bodyPr wrap="square">
            <a:spAutoFit/>
          </a:bodyPr>
          <a:lstStyle/>
          <a:p>
            <a:r>
              <a:rPr lang="en-US" sz="1600" b="1" spc="300" dirty="0">
                <a:solidFill>
                  <a:schemeClr val="accent4"/>
                </a:solidFill>
                <a:latin typeface="Acumin Pro Black" panose="020B0504020202020204" pitchFamily="34" charset="77"/>
              </a:rPr>
              <a:t>OFFLINE</a:t>
            </a:r>
            <a:endParaRPr lang="en-US" sz="1600" b="1" dirty="0">
              <a:solidFill>
                <a:schemeClr val="accent4"/>
              </a:solidFill>
              <a:latin typeface="Acumin Pro Black" panose="020B0504020202020204" pitchFamily="34" charset="77"/>
            </a:endParaRPr>
          </a:p>
        </p:txBody>
      </p:sp>
      <p:sp>
        <p:nvSpPr>
          <p:cNvPr id="21" name="TextBox 20">
            <a:extLst>
              <a:ext uri="{FF2B5EF4-FFF2-40B4-BE49-F238E27FC236}">
                <a16:creationId xmlns:a16="http://schemas.microsoft.com/office/drawing/2014/main" id="{0F88E6AB-B6BE-F4AB-8E59-3786054DC02E}"/>
              </a:ext>
            </a:extLst>
          </p:cNvPr>
          <p:cNvSpPr txBox="1"/>
          <p:nvPr/>
        </p:nvSpPr>
        <p:spPr>
          <a:xfrm>
            <a:off x="4587409" y="1406604"/>
            <a:ext cx="1343583" cy="769441"/>
          </a:xfrm>
          <a:prstGeom prst="rect">
            <a:avLst/>
          </a:prstGeom>
          <a:noFill/>
        </p:spPr>
        <p:txBody>
          <a:bodyPr wrap="square">
            <a:spAutoFit/>
          </a:bodyPr>
          <a:lstStyle/>
          <a:p>
            <a:pPr algn="ctr"/>
            <a:r>
              <a:rPr lang="en-US" sz="4400" b="1" spc="300" dirty="0">
                <a:solidFill>
                  <a:schemeClr val="accent4"/>
                </a:solidFill>
                <a:latin typeface="United Sans Cd Hv" pitchFamily="2" charset="77"/>
              </a:rPr>
              <a:t>4%</a:t>
            </a:r>
          </a:p>
        </p:txBody>
      </p:sp>
      <p:pic>
        <p:nvPicPr>
          <p:cNvPr id="8" name="Picture 7" descr="A white circle with a point in the center&#10;&#10;Description automatically generated">
            <a:extLst>
              <a:ext uri="{FF2B5EF4-FFF2-40B4-BE49-F238E27FC236}">
                <a16:creationId xmlns:a16="http://schemas.microsoft.com/office/drawing/2014/main" id="{77ABC90B-8B11-76D5-E9AE-C0A4B12F58C7}"/>
              </a:ext>
            </a:extLst>
          </p:cNvPr>
          <p:cNvPicPr>
            <a:picLocks noChangeAspect="1"/>
          </p:cNvPicPr>
          <p:nvPr/>
        </p:nvPicPr>
        <p:blipFill rotWithShape="1">
          <a:blip r:embed="rId4"/>
          <a:srcRect l="8198" t="8436" r="11927" b="7380"/>
          <a:stretch/>
        </p:blipFill>
        <p:spPr>
          <a:xfrm rot="19388486">
            <a:off x="6418452" y="1148395"/>
            <a:ext cx="4574984" cy="4383443"/>
          </a:xfrm>
          <a:prstGeom prst="rect">
            <a:avLst/>
          </a:prstGeom>
        </p:spPr>
      </p:pic>
      <p:sp>
        <p:nvSpPr>
          <p:cNvPr id="24" name="TextBox 23">
            <a:extLst>
              <a:ext uri="{FF2B5EF4-FFF2-40B4-BE49-F238E27FC236}">
                <a16:creationId xmlns:a16="http://schemas.microsoft.com/office/drawing/2014/main" id="{90E19C71-20FF-6FF4-2545-70A143F98BB2}"/>
              </a:ext>
            </a:extLst>
          </p:cNvPr>
          <p:cNvSpPr txBox="1"/>
          <p:nvPr/>
        </p:nvSpPr>
        <p:spPr>
          <a:xfrm>
            <a:off x="7063740" y="3879459"/>
            <a:ext cx="3611879" cy="923330"/>
          </a:xfrm>
          <a:prstGeom prst="rect">
            <a:avLst/>
          </a:prstGeom>
          <a:noFill/>
        </p:spPr>
        <p:txBody>
          <a:bodyPr wrap="square">
            <a:spAutoFit/>
          </a:bodyPr>
          <a:lstStyle/>
          <a:p>
            <a:pPr algn="ctr"/>
            <a:r>
              <a:rPr lang="en-US" sz="5400" b="1" spc="300" dirty="0">
                <a:solidFill>
                  <a:schemeClr val="bg1"/>
                </a:solidFill>
                <a:latin typeface="United Sans Cd Hv" pitchFamily="2" charset="77"/>
              </a:rPr>
              <a:t>93%</a:t>
            </a:r>
          </a:p>
        </p:txBody>
      </p:sp>
      <p:sp>
        <p:nvSpPr>
          <p:cNvPr id="25" name="TextBox 24">
            <a:extLst>
              <a:ext uri="{FF2B5EF4-FFF2-40B4-BE49-F238E27FC236}">
                <a16:creationId xmlns:a16="http://schemas.microsoft.com/office/drawing/2014/main" id="{FB8AD926-7F0F-9CB2-8E7B-1396E1A6AE34}"/>
              </a:ext>
            </a:extLst>
          </p:cNvPr>
          <p:cNvSpPr txBox="1"/>
          <p:nvPr/>
        </p:nvSpPr>
        <p:spPr>
          <a:xfrm>
            <a:off x="1604957" y="3879459"/>
            <a:ext cx="3631247" cy="923330"/>
          </a:xfrm>
          <a:prstGeom prst="rect">
            <a:avLst/>
          </a:prstGeom>
          <a:noFill/>
        </p:spPr>
        <p:txBody>
          <a:bodyPr wrap="square">
            <a:spAutoFit/>
          </a:bodyPr>
          <a:lstStyle/>
          <a:p>
            <a:pPr algn="ctr"/>
            <a:r>
              <a:rPr lang="en-US" sz="5400" b="1" spc="300" dirty="0">
                <a:solidFill>
                  <a:schemeClr val="bg1"/>
                </a:solidFill>
                <a:latin typeface="United Sans Cd Hv" pitchFamily="2" charset="77"/>
              </a:rPr>
              <a:t>96%</a:t>
            </a:r>
          </a:p>
        </p:txBody>
      </p:sp>
      <p:sp>
        <p:nvSpPr>
          <p:cNvPr id="26" name="TextBox 25">
            <a:extLst>
              <a:ext uri="{FF2B5EF4-FFF2-40B4-BE49-F238E27FC236}">
                <a16:creationId xmlns:a16="http://schemas.microsoft.com/office/drawing/2014/main" id="{BD491C18-A027-A029-F8CE-061D12E530A2}"/>
              </a:ext>
            </a:extLst>
          </p:cNvPr>
          <p:cNvSpPr txBox="1"/>
          <p:nvPr/>
        </p:nvSpPr>
        <p:spPr>
          <a:xfrm>
            <a:off x="6104923" y="1406604"/>
            <a:ext cx="1542126" cy="769441"/>
          </a:xfrm>
          <a:prstGeom prst="rect">
            <a:avLst/>
          </a:prstGeom>
          <a:noFill/>
        </p:spPr>
        <p:txBody>
          <a:bodyPr wrap="square">
            <a:spAutoFit/>
          </a:bodyPr>
          <a:lstStyle/>
          <a:p>
            <a:pPr algn="ctr"/>
            <a:r>
              <a:rPr lang="en-US" sz="4400" b="1" spc="300" dirty="0">
                <a:solidFill>
                  <a:schemeClr val="tx2"/>
                </a:solidFill>
                <a:latin typeface="United Sans Cd Hv" pitchFamily="2" charset="77"/>
              </a:rPr>
              <a:t>7%</a:t>
            </a:r>
          </a:p>
        </p:txBody>
      </p:sp>
      <p:pic>
        <p:nvPicPr>
          <p:cNvPr id="3" name="Picture 2" descr="A white gift box with a bow and stars&#10;&#10;Description automatically generated">
            <a:extLst>
              <a:ext uri="{FF2B5EF4-FFF2-40B4-BE49-F238E27FC236}">
                <a16:creationId xmlns:a16="http://schemas.microsoft.com/office/drawing/2014/main" id="{44BD4102-50AC-F6F5-6571-BFBA88FEDBE0}"/>
              </a:ext>
            </a:extLst>
          </p:cNvPr>
          <p:cNvPicPr>
            <a:picLocks noChangeAspect="1"/>
          </p:cNvPicPr>
          <p:nvPr/>
        </p:nvPicPr>
        <p:blipFill>
          <a:blip r:embed="rId5"/>
          <a:stretch>
            <a:fillRect/>
          </a:stretch>
        </p:blipFill>
        <p:spPr>
          <a:xfrm>
            <a:off x="1750610" y="7174044"/>
            <a:ext cx="1132452" cy="708027"/>
          </a:xfrm>
          <a:prstGeom prst="rect">
            <a:avLst/>
          </a:prstGeom>
        </p:spPr>
      </p:pic>
      <p:pic>
        <p:nvPicPr>
          <p:cNvPr id="5" name="Picture 4" descr="A white dollar sign with stars&#10;&#10;Description automatically generated">
            <a:extLst>
              <a:ext uri="{FF2B5EF4-FFF2-40B4-BE49-F238E27FC236}">
                <a16:creationId xmlns:a16="http://schemas.microsoft.com/office/drawing/2014/main" id="{F9D30B44-6F15-0FF8-9B7C-368FADDFC71D}"/>
              </a:ext>
            </a:extLst>
          </p:cNvPr>
          <p:cNvPicPr>
            <a:picLocks noChangeAspect="1"/>
          </p:cNvPicPr>
          <p:nvPr/>
        </p:nvPicPr>
        <p:blipFill>
          <a:blip r:embed="rId6"/>
          <a:stretch>
            <a:fillRect/>
          </a:stretch>
        </p:blipFill>
        <p:spPr>
          <a:xfrm>
            <a:off x="7843692" y="7066392"/>
            <a:ext cx="790046" cy="923330"/>
          </a:xfrm>
          <a:prstGeom prst="rect">
            <a:avLst/>
          </a:prstGeom>
        </p:spPr>
      </p:pic>
      <p:sp>
        <p:nvSpPr>
          <p:cNvPr id="12" name="Title 1">
            <a:extLst>
              <a:ext uri="{FF2B5EF4-FFF2-40B4-BE49-F238E27FC236}">
                <a16:creationId xmlns:a16="http://schemas.microsoft.com/office/drawing/2014/main" id="{F3FE6C26-5FA0-E7DB-BF3D-2815929BC233}"/>
              </a:ext>
            </a:extLst>
          </p:cNvPr>
          <p:cNvSpPr txBox="1">
            <a:spLocks/>
          </p:cNvSpPr>
          <p:nvPr/>
        </p:nvSpPr>
        <p:spPr bwMode="blackWhite">
          <a:xfrm>
            <a:off x="833890" y="653475"/>
            <a:ext cx="3239047" cy="664797"/>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r>
              <a:rPr lang="en-US" sz="4800" dirty="0">
                <a:latin typeface="Acumin Pro ExtraCondensed Smbd" panose="020B0508020202020204" pitchFamily="34" charset="77"/>
              </a:rPr>
              <a:t>GIFTS</a:t>
            </a:r>
          </a:p>
        </p:txBody>
      </p:sp>
      <p:sp>
        <p:nvSpPr>
          <p:cNvPr id="20" name="Title 1">
            <a:extLst>
              <a:ext uri="{FF2B5EF4-FFF2-40B4-BE49-F238E27FC236}">
                <a16:creationId xmlns:a16="http://schemas.microsoft.com/office/drawing/2014/main" id="{3520F067-9B09-ED88-3FA2-BB179274A277}"/>
              </a:ext>
            </a:extLst>
          </p:cNvPr>
          <p:cNvSpPr txBox="1">
            <a:spLocks/>
          </p:cNvSpPr>
          <p:nvPr/>
        </p:nvSpPr>
        <p:spPr bwMode="blackWhite">
          <a:xfrm>
            <a:off x="7063741" y="653475"/>
            <a:ext cx="4149924" cy="664797"/>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algn="r"/>
            <a:r>
              <a:rPr lang="en-US" sz="4800" dirty="0">
                <a:solidFill>
                  <a:schemeClr val="accent4"/>
                </a:solidFill>
                <a:latin typeface="Acumin Pro ExtraCondensed Smbd" panose="020B0508020202020204" pitchFamily="34" charset="77"/>
              </a:rPr>
              <a:t>DOLLARS</a:t>
            </a:r>
          </a:p>
        </p:txBody>
      </p:sp>
      <p:sp>
        <p:nvSpPr>
          <p:cNvPr id="22" name="Rectangle 21">
            <a:extLst>
              <a:ext uri="{FF2B5EF4-FFF2-40B4-BE49-F238E27FC236}">
                <a16:creationId xmlns:a16="http://schemas.microsoft.com/office/drawing/2014/main" id="{DFB990F9-CBB2-7A00-E4D0-7AF5E2069C50}"/>
              </a:ext>
            </a:extLst>
          </p:cNvPr>
          <p:cNvSpPr/>
          <p:nvPr/>
        </p:nvSpPr>
        <p:spPr>
          <a:xfrm>
            <a:off x="10085157" y="147610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2"/>
              </a:solidFill>
            </a:endParaRPr>
          </a:p>
        </p:txBody>
      </p:sp>
      <p:sp>
        <p:nvSpPr>
          <p:cNvPr id="2" name="Rectangle 1">
            <a:extLst>
              <a:ext uri="{FF2B5EF4-FFF2-40B4-BE49-F238E27FC236}">
                <a16:creationId xmlns:a16="http://schemas.microsoft.com/office/drawing/2014/main" id="{7BBD24F5-C483-0CBB-C092-0A499398ED8C}"/>
              </a:ext>
            </a:extLst>
          </p:cNvPr>
          <p:cNvSpPr/>
          <p:nvPr/>
        </p:nvSpPr>
        <p:spPr>
          <a:xfrm>
            <a:off x="833891" y="1476105"/>
            <a:ext cx="1122959" cy="45719"/>
          </a:xfrm>
          <a:prstGeom prst="rect">
            <a:avLst/>
          </a:prstGeom>
          <a:solidFill>
            <a:schemeClr val="bg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5664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4F1B65-5959-8ADF-CB00-037D465DCED5}"/>
              </a:ext>
            </a:extLst>
          </p:cNvPr>
          <p:cNvSpPr>
            <a:spLocks noGrp="1"/>
          </p:cNvSpPr>
          <p:nvPr>
            <p:ph type="body" sz="quarter" idx="4294967295"/>
          </p:nvPr>
        </p:nvSpPr>
        <p:spPr>
          <a:xfrm>
            <a:off x="0" y="1865313"/>
            <a:ext cx="11041063" cy="4465637"/>
          </a:xfrm>
        </p:spPr>
        <p:txBody>
          <a:bodyPr>
            <a:normAutofit/>
          </a:bodyPr>
          <a:lstStyle/>
          <a:p>
            <a:pPr marL="342900" indent="0" defTabSz="342900">
              <a:buNone/>
            </a:pPr>
            <a:r>
              <a:rPr lang="en-US" sz="2000" b="1" spc="50" dirty="0">
                <a:solidFill>
                  <a:schemeClr val="tx2"/>
                </a:solidFill>
                <a:latin typeface="Acumin Pro"/>
              </a:rPr>
              <a:t>// </a:t>
            </a:r>
            <a:r>
              <a:rPr lang="en-US" sz="2000" spc="50" dirty="0">
                <a:solidFill>
                  <a:schemeClr val="accent4"/>
                </a:solidFill>
                <a:ea typeface="+mn-lt"/>
                <a:cs typeface="+mn-lt"/>
              </a:rPr>
              <a:t>Activating the </a:t>
            </a:r>
            <a:r>
              <a:rPr lang="en-US" sz="2000" b="1" spc="50" dirty="0">
                <a:solidFill>
                  <a:schemeClr val="accent4"/>
                </a:solidFill>
                <a:ea typeface="+mn-lt"/>
                <a:cs typeface="+mn-lt"/>
              </a:rPr>
              <a:t>power of social media </a:t>
            </a:r>
            <a:r>
              <a:rPr lang="en-US" sz="2000" spc="50" dirty="0">
                <a:solidFill>
                  <a:schemeClr val="accent4"/>
                </a:solidFill>
                <a:ea typeface="+mn-lt"/>
                <a:cs typeface="+mn-lt"/>
              </a:rPr>
              <a:t>to capture widespread </a:t>
            </a:r>
          </a:p>
          <a:p>
            <a:pPr marL="342900" indent="342900" defTabSz="342900">
              <a:buNone/>
            </a:pPr>
            <a:r>
              <a:rPr lang="en-US" sz="2000" spc="50" dirty="0">
                <a:solidFill>
                  <a:schemeClr val="accent4"/>
                </a:solidFill>
                <a:ea typeface="+mn-lt"/>
                <a:cs typeface="+mn-lt"/>
              </a:rPr>
              <a:t>attention through peer networks</a:t>
            </a:r>
            <a:br>
              <a:rPr lang="en-US" sz="2000" spc="50" dirty="0">
                <a:solidFill>
                  <a:schemeClr val="bg1"/>
                </a:solidFill>
                <a:ea typeface="+mn-lt"/>
                <a:cs typeface="+mn-lt"/>
              </a:rPr>
            </a:br>
            <a:endParaRPr lang="en-US" sz="1500" spc="50" dirty="0">
              <a:solidFill>
                <a:schemeClr val="bg1"/>
              </a:solidFill>
            </a:endParaRPr>
          </a:p>
          <a:p>
            <a:pPr marL="342900" indent="0" defTabSz="342900">
              <a:buNone/>
            </a:pPr>
            <a:r>
              <a:rPr lang="en-US" sz="2000" b="1" spc="50" dirty="0">
                <a:solidFill>
                  <a:schemeClr val="tx2"/>
                </a:solidFill>
                <a:latin typeface="Acumin Pro"/>
              </a:rPr>
              <a:t>// </a:t>
            </a:r>
            <a:r>
              <a:rPr lang="en-US" sz="2000" spc="50" dirty="0">
                <a:solidFill>
                  <a:schemeClr val="accent4"/>
                </a:solidFill>
                <a:ea typeface="+mn-lt"/>
                <a:cs typeface="+mn-lt"/>
              </a:rPr>
              <a:t>Using elements of </a:t>
            </a:r>
            <a:r>
              <a:rPr lang="en-US" sz="2000" b="1" spc="50" dirty="0">
                <a:solidFill>
                  <a:schemeClr val="accent4"/>
                </a:solidFill>
                <a:ea typeface="+mn-lt"/>
                <a:cs typeface="+mn-lt"/>
              </a:rPr>
              <a:t>game theory </a:t>
            </a:r>
            <a:r>
              <a:rPr lang="en-US" sz="2000" spc="50" dirty="0">
                <a:solidFill>
                  <a:schemeClr val="accent4"/>
                </a:solidFill>
                <a:ea typeface="+mn-lt"/>
                <a:cs typeface="+mn-lt"/>
              </a:rPr>
              <a:t>to motivate participation</a:t>
            </a:r>
            <a:br>
              <a:rPr lang="en-US" sz="2000" spc="50" dirty="0">
                <a:solidFill>
                  <a:schemeClr val="bg1"/>
                </a:solidFill>
                <a:ea typeface="+mn-lt"/>
                <a:cs typeface="+mn-lt"/>
              </a:rPr>
            </a:br>
            <a:endParaRPr lang="en-US" sz="1500" spc="50" dirty="0">
              <a:solidFill>
                <a:schemeClr val="bg1"/>
              </a:solidFill>
              <a:ea typeface="+mn-lt"/>
              <a:cs typeface="+mn-lt"/>
            </a:endParaRPr>
          </a:p>
          <a:p>
            <a:pPr marL="342900" indent="0" defTabSz="342900">
              <a:buNone/>
            </a:pPr>
            <a:r>
              <a:rPr lang="en-US" sz="2000" b="1" spc="50" dirty="0">
                <a:solidFill>
                  <a:schemeClr val="tx2"/>
                </a:solidFill>
                <a:latin typeface="Acumin Pro"/>
              </a:rPr>
              <a:t>// </a:t>
            </a:r>
            <a:r>
              <a:rPr lang="en-US" sz="2000" b="1" spc="50" dirty="0">
                <a:solidFill>
                  <a:schemeClr val="accent4"/>
                </a:solidFill>
                <a:latin typeface="Acumin Pro Semibold" panose="020B0504020202020204" pitchFamily="34" charset="77"/>
                <a:ea typeface="+mn-lt"/>
                <a:cs typeface="+mn-lt"/>
              </a:rPr>
              <a:t>Sparking fun </a:t>
            </a:r>
            <a:r>
              <a:rPr lang="en-US" sz="2000" b="1" spc="50" dirty="0">
                <a:solidFill>
                  <a:schemeClr val="accent4"/>
                </a:solidFill>
                <a:ea typeface="+mn-lt"/>
                <a:cs typeface="+mn-lt"/>
              </a:rPr>
              <a:t>competition </a:t>
            </a:r>
            <a:r>
              <a:rPr lang="en-US" sz="2000" spc="50" dirty="0">
                <a:solidFill>
                  <a:schemeClr val="accent4"/>
                </a:solidFill>
                <a:ea typeface="+mn-lt"/>
                <a:cs typeface="+mn-lt"/>
              </a:rPr>
              <a:t>between school, program, </a:t>
            </a:r>
          </a:p>
          <a:p>
            <a:pPr marL="342900" indent="342900" defTabSz="342900">
              <a:buNone/>
            </a:pPr>
            <a:r>
              <a:rPr lang="en-US" sz="2000" spc="50" dirty="0">
                <a:solidFill>
                  <a:schemeClr val="accent4"/>
                </a:solidFill>
                <a:ea typeface="+mn-lt"/>
                <a:cs typeface="+mn-lt"/>
              </a:rPr>
              <a:t>and student organization affinity groups</a:t>
            </a:r>
            <a:br>
              <a:rPr lang="en-US" sz="2000" spc="50" dirty="0">
                <a:solidFill>
                  <a:schemeClr val="bg1"/>
                </a:solidFill>
                <a:ea typeface="+mn-lt"/>
                <a:cs typeface="+mn-lt"/>
              </a:rPr>
            </a:br>
            <a:endParaRPr lang="en-US" sz="1500" spc="50" dirty="0">
              <a:solidFill>
                <a:schemeClr val="bg1"/>
              </a:solidFill>
              <a:ea typeface="+mn-lt"/>
              <a:cs typeface="+mn-lt"/>
            </a:endParaRPr>
          </a:p>
          <a:p>
            <a:pPr marL="342900" indent="0" defTabSz="342900">
              <a:buNone/>
            </a:pPr>
            <a:r>
              <a:rPr lang="en-US" sz="2000" b="1" spc="50" dirty="0">
                <a:solidFill>
                  <a:schemeClr val="tx2"/>
                </a:solidFill>
                <a:latin typeface="Acumin Pro"/>
              </a:rPr>
              <a:t>// </a:t>
            </a:r>
            <a:r>
              <a:rPr lang="en-US" sz="2000" b="1" spc="50" dirty="0">
                <a:solidFill>
                  <a:schemeClr val="accent4"/>
                </a:solidFill>
                <a:ea typeface="+mn-lt"/>
                <a:cs typeface="+mn-lt"/>
              </a:rPr>
              <a:t>Appealing to nostalgia</a:t>
            </a:r>
            <a:r>
              <a:rPr lang="en-US" sz="2000" spc="50" dirty="0">
                <a:solidFill>
                  <a:schemeClr val="accent4"/>
                </a:solidFill>
                <a:ea typeface="+mn-lt"/>
                <a:cs typeface="+mn-lt"/>
              </a:rPr>
              <a:t> with campus-related content</a:t>
            </a:r>
            <a:br>
              <a:rPr lang="en-US" sz="2000" spc="50" dirty="0">
                <a:solidFill>
                  <a:schemeClr val="bg1"/>
                </a:solidFill>
                <a:ea typeface="+mn-lt"/>
                <a:cs typeface="+mn-lt"/>
              </a:rPr>
            </a:br>
            <a:endParaRPr lang="en-US" sz="1500" spc="50" dirty="0">
              <a:solidFill>
                <a:schemeClr val="bg1"/>
              </a:solidFill>
            </a:endParaRPr>
          </a:p>
          <a:p>
            <a:pPr marL="342900" indent="0" defTabSz="342900">
              <a:buNone/>
            </a:pPr>
            <a:r>
              <a:rPr lang="en-US" sz="2000" b="1" spc="50" dirty="0">
                <a:solidFill>
                  <a:schemeClr val="tx2"/>
                </a:solidFill>
                <a:latin typeface="Acumin Pro"/>
              </a:rPr>
              <a:t>// </a:t>
            </a:r>
            <a:r>
              <a:rPr lang="en-US" sz="2000" spc="50" dirty="0">
                <a:solidFill>
                  <a:schemeClr val="accent4"/>
                </a:solidFill>
                <a:ea typeface="+mn-lt"/>
                <a:cs typeface="+mn-lt"/>
              </a:rPr>
              <a:t>Emphasizing the </a:t>
            </a:r>
            <a:r>
              <a:rPr lang="en-US" sz="2000" b="1" spc="50" dirty="0">
                <a:solidFill>
                  <a:schemeClr val="accent4"/>
                </a:solidFill>
                <a:ea typeface="+mn-lt"/>
                <a:cs typeface="+mn-lt"/>
              </a:rPr>
              <a:t>impact of each individual donation</a:t>
            </a:r>
            <a:r>
              <a:rPr lang="en-US" sz="2000" spc="50" dirty="0">
                <a:solidFill>
                  <a:schemeClr val="accent4"/>
                </a:solidFill>
                <a:ea typeface="+mn-lt"/>
                <a:cs typeface="+mn-lt"/>
              </a:rPr>
              <a:t>—no matter the size</a:t>
            </a:r>
            <a:endParaRPr lang="en-US" sz="2000" spc="50" dirty="0">
              <a:solidFill>
                <a:schemeClr val="accent4"/>
              </a:solidFill>
            </a:endParaRPr>
          </a:p>
        </p:txBody>
      </p:sp>
      <p:sp>
        <p:nvSpPr>
          <p:cNvPr id="13" name="Title 1">
            <a:extLst>
              <a:ext uri="{FF2B5EF4-FFF2-40B4-BE49-F238E27FC236}">
                <a16:creationId xmlns:a16="http://schemas.microsoft.com/office/drawing/2014/main" id="{3E831AE5-4C30-2BFC-E45A-2A3CA6CAD780}"/>
              </a:ext>
            </a:extLst>
          </p:cNvPr>
          <p:cNvSpPr txBox="1">
            <a:spLocks/>
          </p:cNvSpPr>
          <p:nvPr/>
        </p:nvSpPr>
        <p:spPr bwMode="blackWhite">
          <a:xfrm>
            <a:off x="833890" y="231444"/>
            <a:ext cx="10380450" cy="854080"/>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r>
              <a:rPr lang="en-US" sz="6000" dirty="0">
                <a:latin typeface="Acumin Pro ExtraCondensed Smbd" panose="020B0508020202020204" pitchFamily="34" charset="77"/>
              </a:rPr>
              <a:t>WHAT MAKES A PROGRAM LIKE THIS WORK? </a:t>
            </a:r>
          </a:p>
        </p:txBody>
      </p:sp>
      <p:sp>
        <p:nvSpPr>
          <p:cNvPr id="16" name="Rectangle 15">
            <a:extLst>
              <a:ext uri="{FF2B5EF4-FFF2-40B4-BE49-F238E27FC236}">
                <a16:creationId xmlns:a16="http://schemas.microsoft.com/office/drawing/2014/main" id="{041697CE-6DE6-8BE3-54BD-E4DC55AF6AD5}"/>
              </a:ext>
            </a:extLst>
          </p:cNvPr>
          <p:cNvSpPr/>
          <p:nvPr/>
        </p:nvSpPr>
        <p:spPr>
          <a:xfrm>
            <a:off x="833891" y="1820819"/>
            <a:ext cx="1122959" cy="45719"/>
          </a:xfrm>
          <a:prstGeom prst="rect">
            <a:avLst/>
          </a:prstGeom>
          <a:solidFill>
            <a:schemeClr val="bg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9041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FDC1D7-F4BC-889D-6E36-04DB076427B9}"/>
              </a:ext>
            </a:extLst>
          </p:cNvPr>
          <p:cNvSpPr/>
          <p:nvPr/>
        </p:nvSpPr>
        <p:spPr>
          <a:xfrm>
            <a:off x="9877436" y="1811025"/>
            <a:ext cx="1733663" cy="1028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1DB0BB-6440-AD3D-BCE7-12F87208D607}"/>
              </a:ext>
            </a:extLst>
          </p:cNvPr>
          <p:cNvSpPr/>
          <p:nvPr/>
        </p:nvSpPr>
        <p:spPr>
          <a:xfrm>
            <a:off x="7553336" y="1811025"/>
            <a:ext cx="1733663" cy="1028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C928289-FBC0-C169-15F9-81F69C9A4BEF}"/>
              </a:ext>
            </a:extLst>
          </p:cNvPr>
          <p:cNvSpPr/>
          <p:nvPr/>
        </p:nvSpPr>
        <p:spPr>
          <a:xfrm>
            <a:off x="5229236" y="1811025"/>
            <a:ext cx="1733663" cy="1028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B9F6531-764A-ADE9-C0FE-F33EFD06B938}"/>
              </a:ext>
            </a:extLst>
          </p:cNvPr>
          <p:cNvSpPr/>
          <p:nvPr/>
        </p:nvSpPr>
        <p:spPr>
          <a:xfrm>
            <a:off x="2905136" y="1811025"/>
            <a:ext cx="1733663" cy="1028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B1C726D-1197-9153-13B1-7F0F64A75B54}"/>
              </a:ext>
            </a:extLst>
          </p:cNvPr>
          <p:cNvSpPr/>
          <p:nvPr/>
        </p:nvSpPr>
        <p:spPr>
          <a:xfrm>
            <a:off x="581036" y="1811025"/>
            <a:ext cx="1733663" cy="1028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742830-92DE-410E-014B-5C88B3CB8570}"/>
              </a:ext>
            </a:extLst>
          </p:cNvPr>
          <p:cNvSpPr/>
          <p:nvPr/>
        </p:nvSpPr>
        <p:spPr>
          <a:xfrm>
            <a:off x="9877436" y="2832105"/>
            <a:ext cx="1733663" cy="107471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Rectangle 7">
            <a:extLst>
              <a:ext uri="{FF2B5EF4-FFF2-40B4-BE49-F238E27FC236}">
                <a16:creationId xmlns:a16="http://schemas.microsoft.com/office/drawing/2014/main" id="{C95755ED-6E41-EB6E-68FE-412C3121785A}"/>
              </a:ext>
            </a:extLst>
          </p:cNvPr>
          <p:cNvSpPr/>
          <p:nvPr/>
        </p:nvSpPr>
        <p:spPr>
          <a:xfrm>
            <a:off x="7553336" y="2832105"/>
            <a:ext cx="1733663" cy="107471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1BAC49D8-D4CD-41DA-E9CD-353696CCF10C}"/>
              </a:ext>
            </a:extLst>
          </p:cNvPr>
          <p:cNvSpPr/>
          <p:nvPr/>
        </p:nvSpPr>
        <p:spPr>
          <a:xfrm>
            <a:off x="5229236" y="2832105"/>
            <a:ext cx="1733663" cy="107471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Rectangle 3">
            <a:extLst>
              <a:ext uri="{FF2B5EF4-FFF2-40B4-BE49-F238E27FC236}">
                <a16:creationId xmlns:a16="http://schemas.microsoft.com/office/drawing/2014/main" id="{057A521C-F9D9-BA82-E8C2-AE1AC4CC83C1}"/>
              </a:ext>
            </a:extLst>
          </p:cNvPr>
          <p:cNvSpPr/>
          <p:nvPr/>
        </p:nvSpPr>
        <p:spPr>
          <a:xfrm>
            <a:off x="2905136" y="2832105"/>
            <a:ext cx="1733663" cy="107471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Rectangle 2">
            <a:extLst>
              <a:ext uri="{FF2B5EF4-FFF2-40B4-BE49-F238E27FC236}">
                <a16:creationId xmlns:a16="http://schemas.microsoft.com/office/drawing/2014/main" id="{EC522A68-DF59-A41B-C575-AA71711C9CF1}"/>
              </a:ext>
            </a:extLst>
          </p:cNvPr>
          <p:cNvSpPr/>
          <p:nvPr/>
        </p:nvSpPr>
        <p:spPr>
          <a:xfrm>
            <a:off x="581036" y="2832105"/>
            <a:ext cx="1733663" cy="107471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9" name="TextBox 28">
            <a:extLst>
              <a:ext uri="{FF2B5EF4-FFF2-40B4-BE49-F238E27FC236}">
                <a16:creationId xmlns:a16="http://schemas.microsoft.com/office/drawing/2014/main" id="{395BD41B-DD7B-6D5A-669E-D165153ECC60}"/>
              </a:ext>
            </a:extLst>
          </p:cNvPr>
          <p:cNvSpPr txBox="1"/>
          <p:nvPr/>
        </p:nvSpPr>
        <p:spPr>
          <a:xfrm>
            <a:off x="581036" y="2060206"/>
            <a:ext cx="1733663" cy="584775"/>
          </a:xfrm>
          <a:prstGeom prst="rect">
            <a:avLst/>
          </a:prstGeom>
          <a:noFill/>
        </p:spPr>
        <p:txBody>
          <a:bodyPr wrap="square" rtlCol="0">
            <a:spAutoFit/>
          </a:bodyPr>
          <a:lstStyle/>
          <a:p>
            <a:pPr algn="ctr" defTabSz="914400"/>
            <a:r>
              <a:rPr lang="en-US" sz="1600" b="1" dirty="0">
                <a:solidFill>
                  <a:schemeClr val="accent4"/>
                </a:solidFill>
                <a:latin typeface="Acumin Pro" panose="020B0504020202020204" pitchFamily="34" charset="77"/>
                <a:cs typeface="Calibri"/>
              </a:rPr>
              <a:t>LATE </a:t>
            </a:r>
            <a:br>
              <a:rPr lang="en-US" sz="1600" b="1" dirty="0">
                <a:solidFill>
                  <a:schemeClr val="accent4"/>
                </a:solidFill>
                <a:latin typeface="Acumin Pro" panose="020B0504020202020204" pitchFamily="34" charset="77"/>
                <a:cs typeface="Calibri"/>
              </a:rPr>
            </a:br>
            <a:r>
              <a:rPr lang="en-US" sz="1600" b="1" dirty="0">
                <a:solidFill>
                  <a:schemeClr val="accent4"/>
                </a:solidFill>
                <a:latin typeface="Acumin Pro" panose="020B0504020202020204" pitchFamily="34" charset="77"/>
                <a:cs typeface="Calibri"/>
              </a:rPr>
              <a:t>MARCH</a:t>
            </a:r>
            <a:endParaRPr lang="en-US" sz="1600" b="1" dirty="0">
              <a:solidFill>
                <a:schemeClr val="accent4"/>
              </a:solidFill>
              <a:latin typeface="Acumin Pro" panose="020B0504020202020204" pitchFamily="34" charset="77"/>
            </a:endParaRPr>
          </a:p>
        </p:txBody>
      </p:sp>
      <p:sp>
        <p:nvSpPr>
          <p:cNvPr id="30" name="TextBox 29">
            <a:extLst>
              <a:ext uri="{FF2B5EF4-FFF2-40B4-BE49-F238E27FC236}">
                <a16:creationId xmlns:a16="http://schemas.microsoft.com/office/drawing/2014/main" id="{BAE7154F-6391-F2BB-492A-3BA0BD1E5E0C}"/>
              </a:ext>
            </a:extLst>
          </p:cNvPr>
          <p:cNvSpPr txBox="1"/>
          <p:nvPr/>
        </p:nvSpPr>
        <p:spPr>
          <a:xfrm>
            <a:off x="2905135" y="2152590"/>
            <a:ext cx="1733663" cy="338554"/>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APRIL 1–14</a:t>
            </a:r>
            <a:endParaRPr lang="en-US" sz="1600" b="1" dirty="0">
              <a:solidFill>
                <a:schemeClr val="accent4"/>
              </a:solidFill>
              <a:latin typeface="Acumin Pro" panose="020B0504020202020204" pitchFamily="34" charset="77"/>
            </a:endParaRPr>
          </a:p>
        </p:txBody>
      </p:sp>
      <p:sp>
        <p:nvSpPr>
          <p:cNvPr id="31" name="TextBox 30">
            <a:extLst>
              <a:ext uri="{FF2B5EF4-FFF2-40B4-BE49-F238E27FC236}">
                <a16:creationId xmlns:a16="http://schemas.microsoft.com/office/drawing/2014/main" id="{21A0DA8C-6A87-2876-195C-09D10D5B7DF9}"/>
              </a:ext>
            </a:extLst>
          </p:cNvPr>
          <p:cNvSpPr txBox="1"/>
          <p:nvPr/>
        </p:nvSpPr>
        <p:spPr>
          <a:xfrm>
            <a:off x="5226685" y="2165888"/>
            <a:ext cx="1733663" cy="338554"/>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APRIL 15–28</a:t>
            </a:r>
            <a:endParaRPr lang="en-US" sz="1600" b="1" dirty="0">
              <a:solidFill>
                <a:schemeClr val="accent4"/>
              </a:solidFill>
              <a:latin typeface="Acumin Pro" panose="020B0504020202020204" pitchFamily="34" charset="77"/>
            </a:endParaRPr>
          </a:p>
        </p:txBody>
      </p:sp>
      <p:sp>
        <p:nvSpPr>
          <p:cNvPr id="32" name="TextBox 31">
            <a:extLst>
              <a:ext uri="{FF2B5EF4-FFF2-40B4-BE49-F238E27FC236}">
                <a16:creationId xmlns:a16="http://schemas.microsoft.com/office/drawing/2014/main" id="{81364111-D73A-47EF-64D5-2CEC5FE06D44}"/>
              </a:ext>
            </a:extLst>
          </p:cNvPr>
          <p:cNvSpPr txBox="1"/>
          <p:nvPr/>
        </p:nvSpPr>
        <p:spPr>
          <a:xfrm>
            <a:off x="2815411" y="4267926"/>
            <a:ext cx="2195263" cy="830997"/>
          </a:xfrm>
          <a:prstGeom prst="rect">
            <a:avLst/>
          </a:prstGeom>
          <a:noFill/>
        </p:spPr>
        <p:txBody>
          <a:bodyPr wrap="square" rtlCol="0">
            <a:spAutoFit/>
          </a:bodyPr>
          <a:lstStyle/>
          <a:p>
            <a:pPr marL="7938" indent="-7938" defTabSz="914400">
              <a:buClr>
                <a:srgbClr val="3F3F3F">
                  <a:lumMod val="60000"/>
                  <a:lumOff val="40000"/>
                </a:srgbClr>
              </a:buClr>
            </a:pPr>
            <a:r>
              <a:rPr lang="en-US" sz="1600" dirty="0">
                <a:solidFill>
                  <a:prstClr val="black"/>
                </a:solidFill>
                <a:latin typeface="Acumin Pro" panose="020B0504020202020204" pitchFamily="34" charset="77"/>
              </a:rPr>
              <a:t>Start creating buzz </a:t>
            </a:r>
          </a:p>
          <a:p>
            <a:pPr marL="7938" indent="-7938" defTabSz="914400">
              <a:buClr>
                <a:srgbClr val="3F3F3F">
                  <a:lumMod val="60000"/>
                  <a:lumOff val="40000"/>
                </a:srgbClr>
              </a:buClr>
            </a:pPr>
            <a:endParaRPr lang="en-US" sz="1600" dirty="0">
              <a:solidFill>
                <a:prstClr val="black"/>
              </a:solidFill>
              <a:latin typeface="Acumin Pro" panose="020B0504020202020204" pitchFamily="34" charset="77"/>
            </a:endParaRPr>
          </a:p>
          <a:p>
            <a:pPr marL="7938" indent="-7938" defTabSz="914400">
              <a:buClr>
                <a:srgbClr val="3F3F3F">
                  <a:lumMod val="60000"/>
                  <a:lumOff val="40000"/>
                </a:srgbClr>
              </a:buClr>
            </a:pPr>
            <a:r>
              <a:rPr lang="en-US" sz="1600" dirty="0">
                <a:solidFill>
                  <a:prstClr val="black"/>
                </a:solidFill>
                <a:latin typeface="Acumin Pro" panose="020B0504020202020204" pitchFamily="34" charset="77"/>
                <a:cs typeface="Tahoma"/>
              </a:rPr>
              <a:t>Share impact stories</a:t>
            </a:r>
          </a:p>
        </p:txBody>
      </p:sp>
      <p:sp>
        <p:nvSpPr>
          <p:cNvPr id="33" name="TextBox 32">
            <a:extLst>
              <a:ext uri="{FF2B5EF4-FFF2-40B4-BE49-F238E27FC236}">
                <a16:creationId xmlns:a16="http://schemas.microsoft.com/office/drawing/2014/main" id="{62419B49-4C71-B589-710D-F7442E07FCFB}"/>
              </a:ext>
            </a:extLst>
          </p:cNvPr>
          <p:cNvSpPr txBox="1"/>
          <p:nvPr/>
        </p:nvSpPr>
        <p:spPr>
          <a:xfrm>
            <a:off x="5142850" y="4260723"/>
            <a:ext cx="2220355" cy="2062103"/>
          </a:xfrm>
          <a:prstGeom prst="rect">
            <a:avLst/>
          </a:prstGeom>
          <a:noFill/>
        </p:spPr>
        <p:txBody>
          <a:bodyPr wrap="square" lIns="91440" tIns="45720" rIns="91440" bIns="45720" rtlCol="0" anchor="t">
            <a:spAutoFit/>
          </a:bodyPr>
          <a:lstStyle/>
          <a:p>
            <a:pPr defTabSz="914400">
              <a:buClr>
                <a:srgbClr val="3F3F3F">
                  <a:lumMod val="60000"/>
                  <a:lumOff val="40000"/>
                </a:srgbClr>
              </a:buClr>
            </a:pPr>
            <a:r>
              <a:rPr lang="en-US" sz="1600" dirty="0">
                <a:solidFill>
                  <a:prstClr val="black"/>
                </a:solidFill>
                <a:latin typeface="Acumin Pro" panose="020B0504020202020204" pitchFamily="34" charset="77"/>
              </a:rPr>
              <a:t>Create hype/</a:t>
            </a:r>
            <a:br>
              <a:rPr lang="en-US" sz="1600" dirty="0">
                <a:solidFill>
                  <a:prstClr val="black"/>
                </a:solidFill>
                <a:latin typeface="Acumin Pro" panose="020B0504020202020204" pitchFamily="34" charset="77"/>
              </a:rPr>
            </a:br>
            <a:r>
              <a:rPr lang="en-US" sz="1600" dirty="0">
                <a:solidFill>
                  <a:prstClr val="black"/>
                </a:solidFill>
                <a:latin typeface="Acumin Pro" panose="020B0504020202020204" pitchFamily="34" charset="77"/>
              </a:rPr>
              <a:t>begin countdown</a:t>
            </a:r>
            <a:br>
              <a:rPr lang="en-US" sz="1600" dirty="0">
                <a:solidFill>
                  <a:prstClr val="black"/>
                </a:solidFill>
                <a:latin typeface="Acumin Pro" panose="020B0504020202020204" pitchFamily="34" charset="77"/>
              </a:rPr>
            </a:br>
            <a:r>
              <a:rPr lang="en-US" sz="1600" dirty="0">
                <a:solidFill>
                  <a:prstClr val="black"/>
                </a:solidFill>
                <a:latin typeface="Acumin Pro" panose="020B0504020202020204" pitchFamily="34" charset="77"/>
              </a:rPr>
              <a:t>to the day</a:t>
            </a:r>
            <a:br>
              <a:rPr lang="en-US" sz="1600" dirty="0">
                <a:solidFill>
                  <a:prstClr val="black"/>
                </a:solidFill>
                <a:latin typeface="Acumin Pro" panose="020B0504020202020204" pitchFamily="34" charset="77"/>
              </a:rPr>
            </a:br>
            <a:endParaRPr lang="en-US" sz="1600" dirty="0">
              <a:solidFill>
                <a:prstClr val="black"/>
              </a:solidFill>
              <a:latin typeface="Acumin Pro" panose="020B0504020202020204" pitchFamily="34" charset="77"/>
            </a:endParaRPr>
          </a:p>
          <a:p>
            <a:pPr defTabSz="914400">
              <a:buClr>
                <a:srgbClr val="8C8C8C"/>
              </a:buClr>
            </a:pPr>
            <a:r>
              <a:rPr lang="en-US" sz="1600" dirty="0">
                <a:solidFill>
                  <a:prstClr val="black"/>
                </a:solidFill>
                <a:latin typeface="Acumin Pro" panose="020B0504020202020204" pitchFamily="34" charset="77"/>
                <a:ea typeface="Tahoma"/>
                <a:cs typeface="Tahoma"/>
              </a:rPr>
              <a:t>Share the video</a:t>
            </a:r>
            <a:br>
              <a:rPr lang="en-US" sz="1600" dirty="0">
                <a:solidFill>
                  <a:prstClr val="black"/>
                </a:solidFill>
                <a:latin typeface="Acumin Pro" panose="020B0504020202020204" pitchFamily="34" charset="77"/>
                <a:ea typeface="Tahoma"/>
                <a:cs typeface="Tahoma"/>
              </a:rPr>
            </a:br>
            <a:endParaRPr lang="en-US" sz="1600" dirty="0">
              <a:solidFill>
                <a:prstClr val="black"/>
              </a:solidFill>
              <a:latin typeface="Acumin Pro" panose="020B0504020202020204" pitchFamily="34" charset="77"/>
              <a:ea typeface="Tahoma"/>
              <a:cs typeface="Tahoma"/>
            </a:endParaRPr>
          </a:p>
          <a:p>
            <a:pPr defTabSz="914400">
              <a:buClr>
                <a:srgbClr val="8C8C8C"/>
              </a:buClr>
            </a:pPr>
            <a:r>
              <a:rPr lang="en-US" sz="1600" dirty="0">
                <a:solidFill>
                  <a:prstClr val="black"/>
                </a:solidFill>
                <a:latin typeface="Acumin Pro" panose="020B0504020202020204" pitchFamily="34" charset="77"/>
                <a:ea typeface="Tahoma"/>
                <a:cs typeface="Tahoma"/>
              </a:rPr>
              <a:t>UGC challenges</a:t>
            </a:r>
          </a:p>
          <a:p>
            <a:pPr defTabSz="914400"/>
            <a:endParaRPr lang="en-US" sz="1600" dirty="0">
              <a:solidFill>
                <a:prstClr val="black"/>
              </a:solidFill>
              <a:latin typeface="Acumin Pro" panose="020B0504020202020204" pitchFamily="34" charset="77"/>
              <a:ea typeface="Tahoma"/>
              <a:cs typeface="Tahoma"/>
            </a:endParaRPr>
          </a:p>
        </p:txBody>
      </p:sp>
      <p:sp>
        <p:nvSpPr>
          <p:cNvPr id="34" name="TextBox 33">
            <a:extLst>
              <a:ext uri="{FF2B5EF4-FFF2-40B4-BE49-F238E27FC236}">
                <a16:creationId xmlns:a16="http://schemas.microsoft.com/office/drawing/2014/main" id="{F6FE94DE-1D09-8105-D3AC-45E0D7578316}"/>
              </a:ext>
            </a:extLst>
          </p:cNvPr>
          <p:cNvSpPr txBox="1"/>
          <p:nvPr/>
        </p:nvSpPr>
        <p:spPr>
          <a:xfrm>
            <a:off x="494197" y="4260723"/>
            <a:ext cx="1873306" cy="584775"/>
          </a:xfrm>
          <a:prstGeom prst="rect">
            <a:avLst/>
          </a:prstGeom>
          <a:noFill/>
        </p:spPr>
        <p:txBody>
          <a:bodyPr wrap="square" rtlCol="0">
            <a:spAutoFit/>
          </a:bodyPr>
          <a:lstStyle/>
          <a:p>
            <a:pPr defTabSz="914400">
              <a:buClr>
                <a:srgbClr val="3F3F3F">
                  <a:lumMod val="60000"/>
                  <a:lumOff val="40000"/>
                </a:srgbClr>
              </a:buClr>
            </a:pPr>
            <a:r>
              <a:rPr lang="en-US" sz="1600" dirty="0">
                <a:solidFill>
                  <a:prstClr val="black"/>
                </a:solidFill>
                <a:latin typeface="Acumin Pro" panose="020B0504020202020204" pitchFamily="34" charset="77"/>
                <a:cs typeface="Tahoma"/>
              </a:rPr>
              <a:t>Plant the seed </a:t>
            </a:r>
          </a:p>
          <a:p>
            <a:pPr marL="168275" indent="-168275" defTabSz="914400">
              <a:buClr>
                <a:srgbClr val="3F3F3F">
                  <a:lumMod val="60000"/>
                  <a:lumOff val="40000"/>
                </a:srgbClr>
              </a:buClr>
              <a:buFont typeface="Arial"/>
              <a:buChar char="•"/>
            </a:pPr>
            <a:endParaRPr lang="en-US" sz="1600" dirty="0">
              <a:solidFill>
                <a:prstClr val="black"/>
              </a:solidFill>
              <a:latin typeface="Acumin Pro" panose="020B0504020202020204" pitchFamily="34" charset="77"/>
              <a:cs typeface="Tahoma"/>
            </a:endParaRPr>
          </a:p>
        </p:txBody>
      </p:sp>
      <p:sp>
        <p:nvSpPr>
          <p:cNvPr id="35" name="TextBox 34">
            <a:extLst>
              <a:ext uri="{FF2B5EF4-FFF2-40B4-BE49-F238E27FC236}">
                <a16:creationId xmlns:a16="http://schemas.microsoft.com/office/drawing/2014/main" id="{E7607B4B-BA6F-309F-10BE-61D70E358300}"/>
              </a:ext>
            </a:extLst>
          </p:cNvPr>
          <p:cNvSpPr txBox="1"/>
          <p:nvPr/>
        </p:nvSpPr>
        <p:spPr>
          <a:xfrm>
            <a:off x="7482575" y="4260723"/>
            <a:ext cx="1941004" cy="1569660"/>
          </a:xfrm>
          <a:prstGeom prst="rect">
            <a:avLst/>
          </a:prstGeom>
          <a:noFill/>
        </p:spPr>
        <p:txBody>
          <a:bodyPr wrap="square" rtlCol="0">
            <a:spAutoFit/>
          </a:bodyPr>
          <a:lstStyle/>
          <a:p>
            <a:pPr defTabSz="914400">
              <a:buClr>
                <a:srgbClr val="3F3F3F">
                  <a:lumMod val="60000"/>
                  <a:lumOff val="40000"/>
                </a:srgbClr>
              </a:buClr>
            </a:pPr>
            <a:r>
              <a:rPr lang="en-US" sz="1600" dirty="0">
                <a:solidFill>
                  <a:prstClr val="black"/>
                </a:solidFill>
                <a:latin typeface="Acumin Pro" panose="020B0504020202020204" pitchFamily="34" charset="77"/>
                <a:cs typeface="Tahoma "/>
              </a:rPr>
              <a:t>Strong CTAs</a:t>
            </a:r>
            <a:br>
              <a:rPr lang="en-US" sz="1600" dirty="0">
                <a:solidFill>
                  <a:prstClr val="black"/>
                </a:solidFill>
                <a:latin typeface="Acumin Pro" panose="020B0504020202020204" pitchFamily="34" charset="77"/>
                <a:cs typeface="Tahoma "/>
              </a:rPr>
            </a:br>
            <a:r>
              <a:rPr lang="en-US" sz="1600" dirty="0">
                <a:solidFill>
                  <a:prstClr val="black"/>
                </a:solidFill>
                <a:latin typeface="Acumin Pro" panose="020B0504020202020204" pitchFamily="34" charset="77"/>
                <a:cs typeface="Tahoma "/>
              </a:rPr>
              <a:t>“Give today”</a:t>
            </a:r>
          </a:p>
          <a:p>
            <a:pPr defTabSz="914400">
              <a:buClr>
                <a:srgbClr val="3F3F3F">
                  <a:lumMod val="60000"/>
                  <a:lumOff val="40000"/>
                </a:srgbClr>
              </a:buClr>
            </a:pPr>
            <a:endParaRPr lang="en-US" sz="1600" dirty="0">
              <a:solidFill>
                <a:prstClr val="black"/>
              </a:solidFill>
              <a:latin typeface="Acumin Pro" panose="020B0504020202020204" pitchFamily="34" charset="77"/>
              <a:cs typeface="Tahoma "/>
            </a:endParaRPr>
          </a:p>
          <a:p>
            <a:pPr defTabSz="914400">
              <a:buClr>
                <a:srgbClr val="3F3F3F">
                  <a:lumMod val="60000"/>
                  <a:lumOff val="40000"/>
                </a:srgbClr>
              </a:buClr>
            </a:pPr>
            <a:r>
              <a:rPr lang="en-US" sz="1600" dirty="0">
                <a:solidFill>
                  <a:prstClr val="black"/>
                </a:solidFill>
                <a:latin typeface="Acumin Pro" panose="020B0504020202020204" pitchFamily="34" charset="77"/>
                <a:cs typeface="Tahoma "/>
              </a:rPr>
              <a:t>Leverage</a:t>
            </a:r>
            <a:r>
              <a:rPr lang="en-US" sz="1600" dirty="0">
                <a:solidFill>
                  <a:schemeClr val="tx2"/>
                </a:solidFill>
                <a:latin typeface="Acumin Pro" panose="020B0504020202020204" pitchFamily="34" charset="77"/>
                <a:cs typeface="Tahoma"/>
              </a:rPr>
              <a:t> </a:t>
            </a:r>
            <a:r>
              <a:rPr lang="en-US" sz="1600" dirty="0">
                <a:solidFill>
                  <a:prstClr val="black"/>
                </a:solidFill>
                <a:latin typeface="Acumin Pro" panose="020B0504020202020204" pitchFamily="34" charset="77"/>
                <a:cs typeface="Tahoma "/>
              </a:rPr>
              <a:t>digital assets </a:t>
            </a:r>
          </a:p>
          <a:p>
            <a:pPr marL="285750" indent="-285750" defTabSz="914400">
              <a:buFontTx/>
              <a:buChar char="-"/>
            </a:pPr>
            <a:endParaRPr lang="en-US" sz="1600" dirty="0">
              <a:solidFill>
                <a:prstClr val="black"/>
              </a:solidFill>
              <a:latin typeface="Acumin Pro" panose="020B0504020202020204" pitchFamily="34" charset="77"/>
              <a:cs typeface="Tahoma "/>
            </a:endParaRPr>
          </a:p>
        </p:txBody>
      </p:sp>
      <p:sp>
        <p:nvSpPr>
          <p:cNvPr id="36" name="TextBox 35">
            <a:extLst>
              <a:ext uri="{FF2B5EF4-FFF2-40B4-BE49-F238E27FC236}">
                <a16:creationId xmlns:a16="http://schemas.microsoft.com/office/drawing/2014/main" id="{E64663A3-EF61-78D9-AA79-2565AEA0E498}"/>
              </a:ext>
            </a:extLst>
          </p:cNvPr>
          <p:cNvSpPr txBox="1"/>
          <p:nvPr/>
        </p:nvSpPr>
        <p:spPr>
          <a:xfrm>
            <a:off x="9803268" y="4257508"/>
            <a:ext cx="2151419" cy="1569660"/>
          </a:xfrm>
          <a:prstGeom prst="rect">
            <a:avLst/>
          </a:prstGeom>
          <a:noFill/>
        </p:spPr>
        <p:txBody>
          <a:bodyPr wrap="square" rtlCol="0">
            <a:spAutoFit/>
          </a:bodyPr>
          <a:lstStyle/>
          <a:p>
            <a:pPr defTabSz="914400">
              <a:buClr>
                <a:srgbClr val="3F3F3F">
                  <a:lumMod val="60000"/>
                  <a:lumOff val="40000"/>
                </a:srgbClr>
              </a:buClr>
            </a:pPr>
            <a:r>
              <a:rPr lang="en-US" sz="1600" dirty="0">
                <a:solidFill>
                  <a:prstClr val="black"/>
                </a:solidFill>
                <a:latin typeface="Acumin Pro" panose="020B0504020202020204" pitchFamily="34" charset="77"/>
              </a:rPr>
              <a:t>Thank donors </a:t>
            </a:r>
          </a:p>
          <a:p>
            <a:pPr defTabSz="914400">
              <a:buClr>
                <a:srgbClr val="3F3F3F">
                  <a:lumMod val="60000"/>
                  <a:lumOff val="40000"/>
                </a:srgbClr>
              </a:buClr>
            </a:pPr>
            <a:endParaRPr lang="en-US" sz="1600" dirty="0">
              <a:solidFill>
                <a:prstClr val="black"/>
              </a:solidFill>
              <a:latin typeface="Acumin Pro" panose="020B0504020202020204" pitchFamily="34" charset="77"/>
            </a:endParaRPr>
          </a:p>
          <a:p>
            <a:pPr defTabSz="914400">
              <a:buClr>
                <a:srgbClr val="3F3F3F">
                  <a:lumMod val="60000"/>
                  <a:lumOff val="40000"/>
                </a:srgbClr>
              </a:buClr>
            </a:pPr>
            <a:r>
              <a:rPr lang="en-US" sz="1600" dirty="0">
                <a:solidFill>
                  <a:prstClr val="black"/>
                </a:solidFill>
                <a:latin typeface="Acumin Pro" panose="020B0504020202020204" pitchFamily="34" charset="77"/>
              </a:rPr>
              <a:t>Recap results</a:t>
            </a:r>
          </a:p>
          <a:p>
            <a:pPr defTabSz="914400">
              <a:buClr>
                <a:srgbClr val="3F3F3F">
                  <a:lumMod val="60000"/>
                  <a:lumOff val="40000"/>
                </a:srgbClr>
              </a:buClr>
            </a:pPr>
            <a:endParaRPr lang="en-US" sz="1600" dirty="0">
              <a:solidFill>
                <a:prstClr val="black"/>
              </a:solidFill>
              <a:latin typeface="Acumin Pro" panose="020B0504020202020204" pitchFamily="34" charset="77"/>
            </a:endParaRPr>
          </a:p>
          <a:p>
            <a:pPr defTabSz="914400">
              <a:buClr>
                <a:srgbClr val="3F3F3F">
                  <a:lumMod val="60000"/>
                  <a:lumOff val="40000"/>
                </a:srgbClr>
              </a:buClr>
            </a:pPr>
            <a:r>
              <a:rPr lang="en-US" sz="1600" dirty="0">
                <a:solidFill>
                  <a:prstClr val="black"/>
                </a:solidFill>
                <a:latin typeface="Acumin Pro" panose="020B0504020202020204" pitchFamily="34" charset="77"/>
              </a:rPr>
              <a:t>Establish ongoing social stewardship</a:t>
            </a:r>
          </a:p>
        </p:txBody>
      </p:sp>
      <p:sp>
        <p:nvSpPr>
          <p:cNvPr id="37" name="TextBox 36">
            <a:extLst>
              <a:ext uri="{FF2B5EF4-FFF2-40B4-BE49-F238E27FC236}">
                <a16:creationId xmlns:a16="http://schemas.microsoft.com/office/drawing/2014/main" id="{15700AAB-74B5-D24D-372D-62839A0374D3}"/>
              </a:ext>
            </a:extLst>
          </p:cNvPr>
          <p:cNvSpPr txBox="1"/>
          <p:nvPr/>
        </p:nvSpPr>
        <p:spPr>
          <a:xfrm>
            <a:off x="7562615" y="2085768"/>
            <a:ext cx="1724384" cy="830997"/>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APRIL 29</a:t>
            </a:r>
            <a:br>
              <a:rPr lang="en-US" sz="1600" b="1" dirty="0">
                <a:solidFill>
                  <a:schemeClr val="accent4"/>
                </a:solidFill>
                <a:latin typeface="Acumin Pro" panose="020B0504020202020204" pitchFamily="34" charset="77"/>
                <a:cs typeface="Calibri"/>
              </a:rPr>
            </a:br>
            <a:r>
              <a:rPr lang="en-US" sz="1400" b="1" dirty="0">
                <a:solidFill>
                  <a:schemeClr val="bg2">
                    <a:lumMod val="40000"/>
                    <a:lumOff val="60000"/>
                  </a:schemeClr>
                </a:solidFill>
                <a:latin typeface="Acumin Pro Black" panose="020B0504020202020204" pitchFamily="34" charset="77"/>
                <a:cs typeface="Calibri"/>
              </a:rPr>
              <a:t>THE BIG DAY!</a:t>
            </a:r>
          </a:p>
          <a:p>
            <a:pPr algn="ctr" defTabSz="914400"/>
            <a:endParaRPr lang="en-US" sz="1600" b="1" dirty="0">
              <a:solidFill>
                <a:schemeClr val="accent4"/>
              </a:solidFill>
              <a:latin typeface="Acumin Pro" panose="020B0504020202020204" pitchFamily="34" charset="77"/>
            </a:endParaRPr>
          </a:p>
        </p:txBody>
      </p:sp>
      <p:sp>
        <p:nvSpPr>
          <p:cNvPr id="38" name="TextBox 37">
            <a:extLst>
              <a:ext uri="{FF2B5EF4-FFF2-40B4-BE49-F238E27FC236}">
                <a16:creationId xmlns:a16="http://schemas.microsoft.com/office/drawing/2014/main" id="{85806FBF-DB34-FF90-DA6F-452C1F3BBF28}"/>
              </a:ext>
            </a:extLst>
          </p:cNvPr>
          <p:cNvSpPr txBox="1"/>
          <p:nvPr/>
        </p:nvSpPr>
        <p:spPr>
          <a:xfrm>
            <a:off x="9893190" y="2165888"/>
            <a:ext cx="1717910" cy="338554"/>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MAY 1–ON</a:t>
            </a:r>
            <a:endParaRPr lang="en-US" sz="1600" b="1" dirty="0">
              <a:solidFill>
                <a:schemeClr val="accent4"/>
              </a:solidFill>
              <a:latin typeface="Acumin Pro" panose="020B0504020202020204" pitchFamily="34" charset="77"/>
            </a:endParaRPr>
          </a:p>
        </p:txBody>
      </p:sp>
      <p:sp>
        <p:nvSpPr>
          <p:cNvPr id="41" name="Rounded Rectangle 4">
            <a:extLst>
              <a:ext uri="{FF2B5EF4-FFF2-40B4-BE49-F238E27FC236}">
                <a16:creationId xmlns:a16="http://schemas.microsoft.com/office/drawing/2014/main" id="{88293B0F-E4C5-8CCC-CB37-F309692A0ED3}"/>
              </a:ext>
            </a:extLst>
          </p:cNvPr>
          <p:cNvSpPr/>
          <p:nvPr/>
        </p:nvSpPr>
        <p:spPr>
          <a:xfrm>
            <a:off x="581037" y="2804791"/>
            <a:ext cx="1724696" cy="1152765"/>
          </a:xfrm>
          <a:prstGeom prst="rect">
            <a:avLst/>
          </a:prstGeom>
          <a:noFill/>
          <a:ln>
            <a:noFill/>
          </a:ln>
          <a:effectLst/>
        </p:spPr>
        <p:txBody>
          <a:bodyPr spcFirstLastPara="0" vert="horz" wrap="square" lIns="57150" tIns="57150" rIns="57150" bIns="57150" numCol="1" spcCol="1270" anchor="ctr" anchorCtr="0">
            <a:no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n-US" sz="1600" b="1" u="none" strike="noStrike" kern="0" cap="none" normalizeH="0" baseline="0" noProof="0" dirty="0">
                <a:ln>
                  <a:noFill/>
                </a:ln>
                <a:solidFill>
                  <a:schemeClr val="bg1"/>
                </a:solidFill>
                <a:effectLst/>
                <a:uLnTx/>
                <a:uFillTx/>
                <a:latin typeface="Acumin Pro" panose="020B0504020202020204" pitchFamily="34" charset="77"/>
                <a:cs typeface="Tahoma"/>
              </a:rPr>
              <a:t>CREATE AWARENESS</a:t>
            </a:r>
          </a:p>
        </p:txBody>
      </p:sp>
      <p:sp>
        <p:nvSpPr>
          <p:cNvPr id="42" name="Extract 28">
            <a:extLst>
              <a:ext uri="{FF2B5EF4-FFF2-40B4-BE49-F238E27FC236}">
                <a16:creationId xmlns:a16="http://schemas.microsoft.com/office/drawing/2014/main" id="{C5C61D7C-D738-BE72-8598-99391C46976B}"/>
              </a:ext>
            </a:extLst>
          </p:cNvPr>
          <p:cNvSpPr/>
          <p:nvPr/>
        </p:nvSpPr>
        <p:spPr>
          <a:xfrm rot="5400000">
            <a:off x="2546353" y="2787086"/>
            <a:ext cx="304800" cy="152400"/>
          </a:xfrm>
          <a:prstGeom prst="flowChartExtract">
            <a:avLst/>
          </a:prstGeom>
          <a:solidFill>
            <a:sysClr val="windowText" lastClr="000000"/>
          </a:solidFill>
          <a:ln w="952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45" name="Rounded Rectangle 4">
            <a:extLst>
              <a:ext uri="{FF2B5EF4-FFF2-40B4-BE49-F238E27FC236}">
                <a16:creationId xmlns:a16="http://schemas.microsoft.com/office/drawing/2014/main" id="{C5A30E71-F588-E402-0C0E-9DB697D61EF5}"/>
              </a:ext>
            </a:extLst>
          </p:cNvPr>
          <p:cNvSpPr/>
          <p:nvPr/>
        </p:nvSpPr>
        <p:spPr>
          <a:xfrm>
            <a:off x="2905135" y="2806705"/>
            <a:ext cx="1742687" cy="1157683"/>
          </a:xfrm>
          <a:prstGeom prst="rect">
            <a:avLst/>
          </a:prstGeom>
          <a:noFill/>
          <a:ln>
            <a:noFill/>
          </a:ln>
          <a:effectLst/>
        </p:spPr>
        <p:txBody>
          <a:bodyPr spcFirstLastPara="0" vert="horz" wrap="square" lIns="57150" tIns="57150" rIns="57150" bIns="57150" numCol="1" spcCol="1270" anchor="ctr" anchorCtr="0">
            <a:no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chemeClr val="bg1"/>
                </a:solidFill>
                <a:effectLst/>
                <a:uLnTx/>
                <a:uFillTx/>
                <a:latin typeface="Acumin Pro" panose="020B0504020202020204" pitchFamily="34" charset="77"/>
                <a:cs typeface="Tahoma"/>
              </a:rPr>
              <a:t>START A MOVEMENT</a:t>
            </a:r>
          </a:p>
        </p:txBody>
      </p:sp>
      <p:sp>
        <p:nvSpPr>
          <p:cNvPr id="132" name="Extract 35">
            <a:extLst>
              <a:ext uri="{FF2B5EF4-FFF2-40B4-BE49-F238E27FC236}">
                <a16:creationId xmlns:a16="http://schemas.microsoft.com/office/drawing/2014/main" id="{FEBBCFE6-E996-3579-23F4-ABF196812B5D}"/>
              </a:ext>
            </a:extLst>
          </p:cNvPr>
          <p:cNvSpPr/>
          <p:nvPr/>
        </p:nvSpPr>
        <p:spPr>
          <a:xfrm rot="5400000">
            <a:off x="4867712" y="2787086"/>
            <a:ext cx="304800" cy="152400"/>
          </a:xfrm>
          <a:prstGeom prst="flowChartExtract">
            <a:avLst/>
          </a:prstGeom>
          <a:solidFill>
            <a:sysClr val="windowText" lastClr="000000"/>
          </a:solidFill>
          <a:ln w="952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35" name="Rounded Rectangle 4">
            <a:extLst>
              <a:ext uri="{FF2B5EF4-FFF2-40B4-BE49-F238E27FC236}">
                <a16:creationId xmlns:a16="http://schemas.microsoft.com/office/drawing/2014/main" id="{4B5E4958-7637-9B9D-BB65-404A36B7B22D}"/>
              </a:ext>
            </a:extLst>
          </p:cNvPr>
          <p:cNvSpPr/>
          <p:nvPr/>
        </p:nvSpPr>
        <p:spPr>
          <a:xfrm>
            <a:off x="5580929" y="2987216"/>
            <a:ext cx="1260122" cy="1102032"/>
          </a:xfrm>
          <a:prstGeom prst="rect">
            <a:avLst/>
          </a:prstGeom>
          <a:noFill/>
          <a:ln>
            <a:noFill/>
          </a:ln>
          <a:effectLst/>
        </p:spPr>
        <p:txBody>
          <a:bodyPr spcFirstLastPara="0" vert="horz" wrap="square" lIns="57150" tIns="57150" rIns="57150" bIns="57150" numCol="1" spcCol="1270" anchor="t" anchorCtr="0">
            <a:noAutofit/>
          </a:bodyPr>
          <a:lstStyle/>
          <a:p>
            <a:pPr marL="0" marR="0" lvl="0" indent="0" algn="ctr" defTabSz="914400" eaLnBrk="1" fontAlgn="ctr"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Tahoma"/>
              <a:ea typeface="+mn-ea"/>
              <a:cs typeface="Tahoma"/>
            </a:endParaRPr>
          </a:p>
        </p:txBody>
      </p:sp>
      <p:sp>
        <p:nvSpPr>
          <p:cNvPr id="136" name="Extract 39">
            <a:extLst>
              <a:ext uri="{FF2B5EF4-FFF2-40B4-BE49-F238E27FC236}">
                <a16:creationId xmlns:a16="http://schemas.microsoft.com/office/drawing/2014/main" id="{111BDFE5-FCBE-8010-4C19-B69357FC4B75}"/>
              </a:ext>
            </a:extLst>
          </p:cNvPr>
          <p:cNvSpPr/>
          <p:nvPr/>
        </p:nvSpPr>
        <p:spPr>
          <a:xfrm rot="5400000">
            <a:off x="7195307" y="2787086"/>
            <a:ext cx="304800" cy="152400"/>
          </a:xfrm>
          <a:prstGeom prst="flowChartExtract">
            <a:avLst/>
          </a:prstGeom>
          <a:solidFill>
            <a:sysClr val="windowText" lastClr="000000"/>
          </a:solidFill>
          <a:ln w="952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39" name="Rounded Rectangle 4">
            <a:extLst>
              <a:ext uri="{FF2B5EF4-FFF2-40B4-BE49-F238E27FC236}">
                <a16:creationId xmlns:a16="http://schemas.microsoft.com/office/drawing/2014/main" id="{F7C21960-ED9D-514B-2EE2-073ACAFA46DC}"/>
              </a:ext>
            </a:extLst>
          </p:cNvPr>
          <p:cNvSpPr/>
          <p:nvPr/>
        </p:nvSpPr>
        <p:spPr>
          <a:xfrm>
            <a:off x="7553336" y="2796409"/>
            <a:ext cx="1733663" cy="1149868"/>
          </a:xfrm>
          <a:prstGeom prst="rect">
            <a:avLst/>
          </a:prstGeom>
          <a:noFill/>
          <a:ln>
            <a:noFill/>
          </a:ln>
          <a:effectLst/>
        </p:spPr>
        <p:txBody>
          <a:bodyPr spcFirstLastPara="0" vert="horz" wrap="square" lIns="57150" tIns="57150" rIns="57150" bIns="57150" numCol="1" spcCol="1270" anchor="ctr" anchorCtr="0">
            <a:no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chemeClr val="bg1"/>
                </a:solidFill>
                <a:effectLst/>
                <a:uLnTx/>
                <a:uFillTx/>
                <a:latin typeface="Acumin Pro" panose="020B0504020202020204" pitchFamily="34" charset="77"/>
                <a:cs typeface="Tahoma"/>
              </a:rPr>
              <a:t>DRIVE DONATIONS</a:t>
            </a:r>
          </a:p>
        </p:txBody>
      </p:sp>
      <p:sp>
        <p:nvSpPr>
          <p:cNvPr id="141" name="Rounded Rectangle 4">
            <a:extLst>
              <a:ext uri="{FF2B5EF4-FFF2-40B4-BE49-F238E27FC236}">
                <a16:creationId xmlns:a16="http://schemas.microsoft.com/office/drawing/2014/main" id="{DBE2DA13-7899-23A0-1E90-39150D2A3AEE}"/>
              </a:ext>
            </a:extLst>
          </p:cNvPr>
          <p:cNvSpPr/>
          <p:nvPr/>
        </p:nvSpPr>
        <p:spPr>
          <a:xfrm>
            <a:off x="9893189" y="2799906"/>
            <a:ext cx="1724696" cy="1152765"/>
          </a:xfrm>
          <a:prstGeom prst="rect">
            <a:avLst/>
          </a:prstGeom>
          <a:noFill/>
          <a:ln>
            <a:noFill/>
          </a:ln>
          <a:effectLst/>
        </p:spPr>
        <p:txBody>
          <a:bodyPr spcFirstLastPara="0" vert="horz" wrap="square" lIns="57150" tIns="57150" rIns="57150" bIns="57150" numCol="1" spcCol="1270" anchor="ctr" anchorCtr="0">
            <a:no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chemeClr val="bg1"/>
                </a:solidFill>
                <a:effectLst/>
                <a:uLnTx/>
                <a:uFillTx/>
                <a:latin typeface="Acumin Pro" panose="020B0504020202020204" pitchFamily="34" charset="77"/>
                <a:cs typeface="Tahoma"/>
              </a:rPr>
              <a:t>GIVE </a:t>
            </a:r>
            <a:br>
              <a:rPr kumimoji="0" lang="en-US" sz="1600" b="1" u="none" strike="noStrike" kern="0" cap="none" spc="0" normalizeH="0" baseline="0" noProof="0" dirty="0">
                <a:ln>
                  <a:noFill/>
                </a:ln>
                <a:solidFill>
                  <a:schemeClr val="bg1"/>
                </a:solidFill>
                <a:effectLst/>
                <a:uLnTx/>
                <a:uFillTx/>
                <a:latin typeface="Acumin Pro" panose="020B0504020202020204" pitchFamily="34" charset="77"/>
                <a:cs typeface="Tahoma"/>
              </a:rPr>
            </a:br>
            <a:r>
              <a:rPr kumimoji="0" lang="en-US" sz="1600" b="1" u="none" strike="noStrike" kern="0" cap="none" spc="0" normalizeH="0" baseline="0" noProof="0" dirty="0">
                <a:ln>
                  <a:noFill/>
                </a:ln>
                <a:solidFill>
                  <a:schemeClr val="bg1"/>
                </a:solidFill>
                <a:effectLst/>
                <a:uLnTx/>
                <a:uFillTx/>
                <a:latin typeface="Acumin Pro" panose="020B0504020202020204" pitchFamily="34" charset="77"/>
                <a:cs typeface="Tahoma"/>
              </a:rPr>
              <a:t>THANKS</a:t>
            </a:r>
          </a:p>
        </p:txBody>
      </p:sp>
      <p:sp>
        <p:nvSpPr>
          <p:cNvPr id="142" name="Extract 43">
            <a:extLst>
              <a:ext uri="{FF2B5EF4-FFF2-40B4-BE49-F238E27FC236}">
                <a16:creationId xmlns:a16="http://schemas.microsoft.com/office/drawing/2014/main" id="{6255F049-2E29-AC97-CB37-4003BABEDAE5}"/>
              </a:ext>
            </a:extLst>
          </p:cNvPr>
          <p:cNvSpPr/>
          <p:nvPr/>
        </p:nvSpPr>
        <p:spPr>
          <a:xfrm rot="5400000">
            <a:off x="9505155" y="2787086"/>
            <a:ext cx="304800" cy="152400"/>
          </a:xfrm>
          <a:prstGeom prst="flowChartExtract">
            <a:avLst/>
          </a:prstGeom>
          <a:solidFill>
            <a:sysClr val="windowText" lastClr="000000"/>
          </a:solidFill>
          <a:ln w="952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143" name="Rounded Rectangle 4">
            <a:extLst>
              <a:ext uri="{FF2B5EF4-FFF2-40B4-BE49-F238E27FC236}">
                <a16:creationId xmlns:a16="http://schemas.microsoft.com/office/drawing/2014/main" id="{5BB747A4-A53D-55E1-180D-811F34BDE441}"/>
              </a:ext>
            </a:extLst>
          </p:cNvPr>
          <p:cNvSpPr/>
          <p:nvPr/>
        </p:nvSpPr>
        <p:spPr>
          <a:xfrm>
            <a:off x="5226685" y="2806705"/>
            <a:ext cx="1742687" cy="1204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fontAlgn="ctr"/>
            <a:r>
              <a:rPr lang="en-US" sz="1600" b="1" dirty="0">
                <a:solidFill>
                  <a:schemeClr val="bg1"/>
                </a:solidFill>
                <a:latin typeface="Acumin Pro" panose="020B0504020202020204" pitchFamily="34" charset="77"/>
                <a:cs typeface="Tahoma"/>
              </a:rPr>
              <a:t>CREATE ANTICIPATION</a:t>
            </a:r>
          </a:p>
        </p:txBody>
      </p:sp>
      <p:sp>
        <p:nvSpPr>
          <p:cNvPr id="2" name="Title 1">
            <a:extLst>
              <a:ext uri="{FF2B5EF4-FFF2-40B4-BE49-F238E27FC236}">
                <a16:creationId xmlns:a16="http://schemas.microsoft.com/office/drawing/2014/main" id="{B389D8FF-58F0-D049-1F54-1997970A6324}"/>
              </a:ext>
            </a:extLst>
          </p:cNvPr>
          <p:cNvSpPr txBox="1">
            <a:spLocks/>
          </p:cNvSpPr>
          <p:nvPr/>
        </p:nvSpPr>
        <p:spPr bwMode="blackWhite">
          <a:xfrm>
            <a:off x="833891" y="653475"/>
            <a:ext cx="4396694" cy="845009"/>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r>
              <a:rPr lang="en-US" sz="6000" b="0" dirty="0">
                <a:solidFill>
                  <a:schemeClr val="bg1"/>
                </a:solidFill>
                <a:latin typeface="+mj-lt"/>
              </a:rPr>
              <a:t>TIMELINE</a:t>
            </a:r>
          </a:p>
        </p:txBody>
      </p:sp>
      <p:cxnSp>
        <p:nvCxnSpPr>
          <p:cNvPr id="20" name="Straight Connector 19">
            <a:extLst>
              <a:ext uri="{FF2B5EF4-FFF2-40B4-BE49-F238E27FC236}">
                <a16:creationId xmlns:a16="http://schemas.microsoft.com/office/drawing/2014/main" id="{73378EFA-9A8A-674C-23B3-3A2350D6421F}"/>
              </a:ext>
            </a:extLst>
          </p:cNvPr>
          <p:cNvCxnSpPr>
            <a:cxnSpLocks/>
          </p:cNvCxnSpPr>
          <p:nvPr/>
        </p:nvCxnSpPr>
        <p:spPr>
          <a:xfrm>
            <a:off x="2619378" y="1811025"/>
            <a:ext cx="0" cy="45542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1DE248C-CED3-7304-C644-64B61B901CD6}"/>
              </a:ext>
            </a:extLst>
          </p:cNvPr>
          <p:cNvCxnSpPr>
            <a:cxnSpLocks/>
          </p:cNvCxnSpPr>
          <p:nvPr/>
        </p:nvCxnSpPr>
        <p:spPr>
          <a:xfrm>
            <a:off x="4938509" y="1811025"/>
            <a:ext cx="0" cy="45542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DD64A2-D02A-8420-E302-95E609950B93}"/>
              </a:ext>
            </a:extLst>
          </p:cNvPr>
          <p:cNvCxnSpPr>
            <a:cxnSpLocks/>
          </p:cNvCxnSpPr>
          <p:nvPr/>
        </p:nvCxnSpPr>
        <p:spPr>
          <a:xfrm>
            <a:off x="7267716" y="1811025"/>
            <a:ext cx="0" cy="45542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D4D131-098F-15AD-2567-EC46685700A4}"/>
              </a:ext>
            </a:extLst>
          </p:cNvPr>
          <p:cNvCxnSpPr>
            <a:cxnSpLocks/>
          </p:cNvCxnSpPr>
          <p:nvPr/>
        </p:nvCxnSpPr>
        <p:spPr>
          <a:xfrm>
            <a:off x="9576770" y="1811025"/>
            <a:ext cx="0" cy="45542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EC3D97C-6B3C-F9F3-ED54-A08126CB74E6}"/>
              </a:ext>
            </a:extLst>
          </p:cNvPr>
          <p:cNvSpPr/>
          <p:nvPr/>
        </p:nvSpPr>
        <p:spPr>
          <a:xfrm>
            <a:off x="833891" y="147610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r"/>
            <a:endParaRPr lang="en-US"/>
          </a:p>
        </p:txBody>
      </p:sp>
      <p:pic>
        <p:nvPicPr>
          <p:cNvPr id="7" name="Picture 6">
            <a:extLst>
              <a:ext uri="{FF2B5EF4-FFF2-40B4-BE49-F238E27FC236}">
                <a16:creationId xmlns:a16="http://schemas.microsoft.com/office/drawing/2014/main" id="{F2C76FE6-38D7-1F07-AD81-50F0FFFA571D}"/>
              </a:ext>
            </a:extLst>
          </p:cNvPr>
          <p:cNvPicPr>
            <a:picLocks noChangeAspect="1"/>
          </p:cNvPicPr>
          <p:nvPr/>
        </p:nvPicPr>
        <p:blipFill>
          <a:blip r:embed="rId3"/>
          <a:stretch>
            <a:fillRect/>
          </a:stretch>
        </p:blipFill>
        <p:spPr>
          <a:xfrm>
            <a:off x="207318" y="4984219"/>
            <a:ext cx="1958457" cy="1529539"/>
          </a:xfrm>
          <a:prstGeom prst="rect">
            <a:avLst/>
          </a:prstGeom>
        </p:spPr>
      </p:pic>
    </p:spTree>
    <p:extLst>
      <p:ext uri="{BB962C8B-B14F-4D97-AF65-F5344CB8AC3E}">
        <p14:creationId xmlns:p14="http://schemas.microsoft.com/office/powerpoint/2010/main" val="20424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D13389-76E7-5D00-CC76-2B0DB7773698}"/>
              </a:ext>
            </a:extLst>
          </p:cNvPr>
          <p:cNvSpPr txBox="1">
            <a:spLocks/>
          </p:cNvSpPr>
          <p:nvPr/>
        </p:nvSpPr>
        <p:spPr bwMode="blackWhite">
          <a:xfrm>
            <a:off x="0" y="2745736"/>
            <a:ext cx="12192000" cy="1366528"/>
          </a:xfrm>
          <a:prstGeom prst="rect">
            <a:avLst/>
          </a:prstGeom>
          <a:noFill/>
          <a:ln w="38100" cap="sq">
            <a:noFill/>
            <a:miter lim="800000"/>
          </a:ln>
        </p:spPr>
        <p:txBody>
          <a:bodyPr vert="horz" wrap="square" lIns="0" tIns="0" rIns="0" bIns="0" rtlCol="0" anchor="ctr"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algn="ctr"/>
            <a:r>
              <a:rPr lang="en-US" sz="9600" b="0" dirty="0">
                <a:solidFill>
                  <a:schemeClr val="accent4"/>
                </a:solidFill>
                <a:latin typeface="+mj-lt"/>
                <a:cs typeface="Acumin Pro ExtraCondensed"/>
              </a:rPr>
              <a:t>CHALLENGES</a:t>
            </a:r>
            <a:r>
              <a:rPr lang="en-US" sz="9600" b="0" dirty="0">
                <a:latin typeface="+mj-lt"/>
                <a:cs typeface="Acumin Pro ExtraCondensed"/>
              </a:rPr>
              <a:t> &amp; </a:t>
            </a:r>
            <a:r>
              <a:rPr lang="en-US" sz="9600" b="0" dirty="0">
                <a:solidFill>
                  <a:schemeClr val="accent4"/>
                </a:solidFill>
                <a:latin typeface="+mj-lt"/>
                <a:cs typeface="Acumin Pro ExtraCondensed"/>
              </a:rPr>
              <a:t>LEADERBOARDS</a:t>
            </a:r>
            <a:endParaRPr lang="en-US" sz="9600" b="0" dirty="0">
              <a:solidFill>
                <a:schemeClr val="accent4"/>
              </a:solidFill>
              <a:latin typeface="+mj-lt"/>
            </a:endParaRPr>
          </a:p>
        </p:txBody>
      </p:sp>
    </p:spTree>
    <p:extLst>
      <p:ext uri="{BB962C8B-B14F-4D97-AF65-F5344CB8AC3E}">
        <p14:creationId xmlns:p14="http://schemas.microsoft.com/office/powerpoint/2010/main" val="79435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B61E68C8-12AF-918F-686D-830F9F609F6B}"/>
              </a:ext>
            </a:extLst>
          </p:cNvPr>
          <p:cNvSpPr/>
          <p:nvPr/>
        </p:nvSpPr>
        <p:spPr>
          <a:xfrm>
            <a:off x="6833672" y="2657528"/>
            <a:ext cx="5072537" cy="771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B0A6C2E-4EBB-1FC5-4FA2-361A0E4DD8FE}"/>
              </a:ext>
            </a:extLst>
          </p:cNvPr>
          <p:cNvSpPr/>
          <p:nvPr/>
        </p:nvSpPr>
        <p:spPr>
          <a:xfrm>
            <a:off x="149676" y="2657529"/>
            <a:ext cx="6466277" cy="825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A9E397B-257E-DB4E-0974-16072D582BB0}"/>
              </a:ext>
            </a:extLst>
          </p:cNvPr>
          <p:cNvSpPr txBox="1">
            <a:spLocks/>
          </p:cNvSpPr>
          <p:nvPr/>
        </p:nvSpPr>
        <p:spPr bwMode="blackWhite">
          <a:xfrm>
            <a:off x="833891" y="653475"/>
            <a:ext cx="7988980" cy="854080"/>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r>
              <a:rPr lang="en-US" sz="6000" b="0" dirty="0">
                <a:solidFill>
                  <a:schemeClr val="bg1"/>
                </a:solidFill>
                <a:latin typeface="Acumin Pro ExtraCondensed Med" panose="020B0508020202020204" pitchFamily="34" charset="77"/>
              </a:rPr>
              <a:t>CHALLENGES: </a:t>
            </a:r>
            <a:r>
              <a:rPr lang="en-US" sz="6000" b="0" dirty="0">
                <a:solidFill>
                  <a:schemeClr val="bg1"/>
                </a:solidFill>
                <a:latin typeface="+mj-lt"/>
              </a:rPr>
              <a:t>BEFORE THE DAY</a:t>
            </a:r>
          </a:p>
        </p:txBody>
      </p:sp>
      <p:sp>
        <p:nvSpPr>
          <p:cNvPr id="14" name="Rectangle 13">
            <a:extLst>
              <a:ext uri="{FF2B5EF4-FFF2-40B4-BE49-F238E27FC236}">
                <a16:creationId xmlns:a16="http://schemas.microsoft.com/office/drawing/2014/main" id="{9F9322E7-506C-AAFD-AE7A-6D6963C98CB2}"/>
              </a:ext>
            </a:extLst>
          </p:cNvPr>
          <p:cNvSpPr/>
          <p:nvPr/>
        </p:nvSpPr>
        <p:spPr>
          <a:xfrm rot="5400000">
            <a:off x="6740421" y="932926"/>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7A237CB2-F880-5790-597E-5608052A9747}"/>
              </a:ext>
            </a:extLst>
          </p:cNvPr>
          <p:cNvSpPr txBox="1"/>
          <p:nvPr/>
        </p:nvSpPr>
        <p:spPr>
          <a:xfrm>
            <a:off x="7457055" y="772900"/>
            <a:ext cx="6100762" cy="461665"/>
          </a:xfrm>
          <a:prstGeom prst="rect">
            <a:avLst/>
          </a:prstGeom>
          <a:noFill/>
        </p:spPr>
        <p:txBody>
          <a:bodyPr wrap="square">
            <a:spAutoFit/>
          </a:bodyPr>
          <a:lstStyle/>
          <a:p>
            <a:r>
              <a:rPr lang="en-US" sz="2400" b="1" spc="300" dirty="0">
                <a:solidFill>
                  <a:schemeClr val="accent2"/>
                </a:solidFill>
              </a:rPr>
              <a:t>$3,275</a:t>
            </a:r>
            <a:endParaRPr lang="en-US" sz="2400" dirty="0"/>
          </a:p>
        </p:txBody>
      </p:sp>
      <p:sp>
        <p:nvSpPr>
          <p:cNvPr id="9" name="TextBox 8">
            <a:extLst>
              <a:ext uri="{FF2B5EF4-FFF2-40B4-BE49-F238E27FC236}">
                <a16:creationId xmlns:a16="http://schemas.microsoft.com/office/drawing/2014/main" id="{0174AA40-1EB7-68F1-4B65-B8AD76FD4BD3}"/>
              </a:ext>
            </a:extLst>
          </p:cNvPr>
          <p:cNvSpPr txBox="1"/>
          <p:nvPr/>
        </p:nvSpPr>
        <p:spPr>
          <a:xfrm>
            <a:off x="140326" y="2881122"/>
            <a:ext cx="1403031" cy="338554"/>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DATE</a:t>
            </a:r>
            <a:endParaRPr lang="en-US" sz="1600" b="1" dirty="0">
              <a:solidFill>
                <a:schemeClr val="accent4"/>
              </a:solidFill>
              <a:latin typeface="Acumin Pro" panose="020B0504020202020204" pitchFamily="34" charset="77"/>
            </a:endParaRPr>
          </a:p>
        </p:txBody>
      </p:sp>
      <p:sp>
        <p:nvSpPr>
          <p:cNvPr id="18" name="TextBox 17">
            <a:extLst>
              <a:ext uri="{FF2B5EF4-FFF2-40B4-BE49-F238E27FC236}">
                <a16:creationId xmlns:a16="http://schemas.microsoft.com/office/drawing/2014/main" id="{C5DBC99E-CC0E-E447-30CF-8BF066579C66}"/>
              </a:ext>
            </a:extLst>
          </p:cNvPr>
          <p:cNvSpPr txBox="1"/>
          <p:nvPr/>
        </p:nvSpPr>
        <p:spPr>
          <a:xfrm>
            <a:off x="8063858" y="2759347"/>
            <a:ext cx="2297712" cy="584775"/>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PARTICIPATION </a:t>
            </a:r>
            <a:br>
              <a:rPr lang="en-US" sz="1600" b="1" dirty="0">
                <a:solidFill>
                  <a:schemeClr val="accent4"/>
                </a:solidFill>
                <a:latin typeface="Acumin Pro" panose="020B0504020202020204" pitchFamily="34" charset="77"/>
                <a:cs typeface="Calibri"/>
              </a:rPr>
            </a:br>
            <a:r>
              <a:rPr lang="en-US" sz="1600" b="1" dirty="0">
                <a:solidFill>
                  <a:schemeClr val="accent4"/>
                </a:solidFill>
                <a:latin typeface="Acumin Pro" panose="020B0504020202020204" pitchFamily="34" charset="77"/>
                <a:cs typeface="Calibri"/>
              </a:rPr>
              <a:t>RANK</a:t>
            </a:r>
            <a:endParaRPr lang="en-US" sz="1600" b="1" dirty="0">
              <a:solidFill>
                <a:schemeClr val="accent4"/>
              </a:solidFill>
              <a:latin typeface="Acumin Pro" panose="020B0504020202020204" pitchFamily="34" charset="77"/>
            </a:endParaRPr>
          </a:p>
        </p:txBody>
      </p:sp>
      <p:sp>
        <p:nvSpPr>
          <p:cNvPr id="25" name="TextBox 24">
            <a:extLst>
              <a:ext uri="{FF2B5EF4-FFF2-40B4-BE49-F238E27FC236}">
                <a16:creationId xmlns:a16="http://schemas.microsoft.com/office/drawing/2014/main" id="{551025F0-C8B6-2F96-7919-026BA9B69691}"/>
              </a:ext>
            </a:extLst>
          </p:cNvPr>
          <p:cNvSpPr txBox="1"/>
          <p:nvPr/>
        </p:nvSpPr>
        <p:spPr>
          <a:xfrm>
            <a:off x="10276119" y="2881122"/>
            <a:ext cx="1613771" cy="338554"/>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BONUS</a:t>
            </a:r>
            <a:endParaRPr lang="en-US" sz="1600" b="1" dirty="0">
              <a:solidFill>
                <a:schemeClr val="accent4"/>
              </a:solidFill>
              <a:latin typeface="Acumin Pro" panose="020B0504020202020204" pitchFamily="34" charset="77"/>
            </a:endParaRPr>
          </a:p>
        </p:txBody>
      </p:sp>
      <p:sp>
        <p:nvSpPr>
          <p:cNvPr id="29" name="TextBox 28">
            <a:extLst>
              <a:ext uri="{FF2B5EF4-FFF2-40B4-BE49-F238E27FC236}">
                <a16:creationId xmlns:a16="http://schemas.microsoft.com/office/drawing/2014/main" id="{70634A65-4FD5-F78D-34A5-DE9059FA0E93}"/>
              </a:ext>
            </a:extLst>
          </p:cNvPr>
          <p:cNvSpPr txBox="1"/>
          <p:nvPr/>
        </p:nvSpPr>
        <p:spPr>
          <a:xfrm>
            <a:off x="4262516" y="2762278"/>
            <a:ext cx="2353437" cy="584775"/>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PARTICIPATION </a:t>
            </a:r>
            <a:br>
              <a:rPr lang="en-US" sz="1600" b="1" dirty="0">
                <a:solidFill>
                  <a:schemeClr val="accent4"/>
                </a:solidFill>
                <a:latin typeface="Acumin Pro" panose="020B0504020202020204" pitchFamily="34" charset="77"/>
                <a:cs typeface="Calibri"/>
              </a:rPr>
            </a:br>
            <a:r>
              <a:rPr lang="en-US" sz="1600" b="1" dirty="0">
                <a:solidFill>
                  <a:schemeClr val="accent4"/>
                </a:solidFill>
                <a:latin typeface="Acumin Pro" panose="020B0504020202020204" pitchFamily="34" charset="77"/>
                <a:cs typeface="Calibri"/>
              </a:rPr>
              <a:t>BONUS</a:t>
            </a:r>
            <a:endParaRPr lang="en-US" sz="1600" b="1" dirty="0">
              <a:solidFill>
                <a:schemeClr val="accent4"/>
              </a:solidFill>
              <a:latin typeface="Acumin Pro" panose="020B0504020202020204" pitchFamily="34" charset="77"/>
            </a:endParaRPr>
          </a:p>
        </p:txBody>
      </p:sp>
      <p:sp>
        <p:nvSpPr>
          <p:cNvPr id="31" name="TextBox 30">
            <a:extLst>
              <a:ext uri="{FF2B5EF4-FFF2-40B4-BE49-F238E27FC236}">
                <a16:creationId xmlns:a16="http://schemas.microsoft.com/office/drawing/2014/main" id="{43D097C2-16B2-6DA6-01E0-B85339E17CCB}"/>
              </a:ext>
            </a:extLst>
          </p:cNvPr>
          <p:cNvSpPr txBox="1"/>
          <p:nvPr/>
        </p:nvSpPr>
        <p:spPr>
          <a:xfrm>
            <a:off x="1553469" y="2881122"/>
            <a:ext cx="2709047" cy="338554"/>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CHALLENGE</a:t>
            </a:r>
            <a:endParaRPr lang="en-US" sz="1600" b="1" dirty="0">
              <a:solidFill>
                <a:schemeClr val="accent4"/>
              </a:solidFill>
              <a:latin typeface="Acumin Pro" panose="020B0504020202020204" pitchFamily="34" charset="77"/>
            </a:endParaRPr>
          </a:p>
        </p:txBody>
      </p:sp>
      <p:graphicFrame>
        <p:nvGraphicFramePr>
          <p:cNvPr id="38" name="Table 37">
            <a:extLst>
              <a:ext uri="{FF2B5EF4-FFF2-40B4-BE49-F238E27FC236}">
                <a16:creationId xmlns:a16="http://schemas.microsoft.com/office/drawing/2014/main" id="{3584D84F-DD1F-6735-EDC1-9021FD97C962}"/>
              </a:ext>
            </a:extLst>
          </p:cNvPr>
          <p:cNvGraphicFramePr>
            <a:graphicFrameLocks noGrp="1"/>
          </p:cNvGraphicFramePr>
          <p:nvPr/>
        </p:nvGraphicFramePr>
        <p:xfrm>
          <a:off x="149710" y="3429000"/>
          <a:ext cx="6466277" cy="2386068"/>
        </p:xfrm>
        <a:graphic>
          <a:graphicData uri="http://schemas.openxmlformats.org/drawingml/2006/table">
            <a:tbl>
              <a:tblPr firstRow="1" bandRow="1">
                <a:tableStyleId>{F5AB1C69-6EDB-4FF4-983F-18BD219EF322}</a:tableStyleId>
              </a:tblPr>
              <a:tblGrid>
                <a:gridCol w="1278091">
                  <a:extLst>
                    <a:ext uri="{9D8B030D-6E8A-4147-A177-3AD203B41FA5}">
                      <a16:colId xmlns:a16="http://schemas.microsoft.com/office/drawing/2014/main" val="2225721106"/>
                    </a:ext>
                  </a:extLst>
                </a:gridCol>
                <a:gridCol w="25400">
                  <a:extLst>
                    <a:ext uri="{9D8B030D-6E8A-4147-A177-3AD203B41FA5}">
                      <a16:colId xmlns:a16="http://schemas.microsoft.com/office/drawing/2014/main" val="3431912730"/>
                    </a:ext>
                  </a:extLst>
                </a:gridCol>
                <a:gridCol w="2784117">
                  <a:extLst>
                    <a:ext uri="{9D8B030D-6E8A-4147-A177-3AD203B41FA5}">
                      <a16:colId xmlns:a16="http://schemas.microsoft.com/office/drawing/2014/main" val="2882978865"/>
                    </a:ext>
                  </a:extLst>
                </a:gridCol>
                <a:gridCol w="25400">
                  <a:extLst>
                    <a:ext uri="{9D8B030D-6E8A-4147-A177-3AD203B41FA5}">
                      <a16:colId xmlns:a16="http://schemas.microsoft.com/office/drawing/2014/main" val="1611237309"/>
                    </a:ext>
                  </a:extLst>
                </a:gridCol>
                <a:gridCol w="2353269">
                  <a:extLst>
                    <a:ext uri="{9D8B030D-6E8A-4147-A177-3AD203B41FA5}">
                      <a16:colId xmlns:a16="http://schemas.microsoft.com/office/drawing/2014/main" val="1349308339"/>
                    </a:ext>
                  </a:extLst>
                </a:gridCol>
              </a:tblGrid>
              <a:tr h="590929">
                <a:tc>
                  <a:txBody>
                    <a:bodyPr/>
                    <a:lstStyle/>
                    <a:p>
                      <a:pPr algn="ctr"/>
                      <a:r>
                        <a:rPr lang="en-US" sz="1600" b="1" i="0" dirty="0">
                          <a:latin typeface="Acumin Pro" panose="020B0504020202020204" pitchFamily="34" charset="77"/>
                        </a:rPr>
                        <a:t>APRIL 24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marL="293688" indent="0" algn="l">
                        <a:tabLst/>
                      </a:pPr>
                      <a:r>
                        <a:rPr lang="en-US" sz="1600" b="1" i="0" dirty="0">
                          <a:latin typeface="Acumin Pro" panose="020B0504020202020204" pitchFamily="34" charset="77"/>
                        </a:rPr>
                        <a:t>MOST CREATIVE POST</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1600" b="1" i="0" dirty="0">
                          <a:latin typeface="Acumin Pro" panose="020B0504020202020204" pitchFamily="34" charset="77"/>
                        </a:rPr>
                        <a:t>  </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marL="1373188" indent="-455613" algn="ctr">
                        <a:tabLst>
                          <a:tab pos="1135063" algn="l"/>
                        </a:tabLst>
                      </a:pPr>
                      <a:r>
                        <a:rPr lang="en-US" sz="1600" b="1" i="0" dirty="0">
                          <a:latin typeface="Acumin Pro" panose="020B0504020202020204" pitchFamily="34" charset="77"/>
                        </a:rPr>
                        <a:t>$225</a:t>
                      </a:r>
                    </a:p>
                  </a:txBody>
                  <a:tcPr marL="0" marR="9144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81728239"/>
                  </a:ext>
                </a:extLst>
              </a:tr>
              <a:tr h="590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APRIL 25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180975" indent="112713" algn="l">
                        <a:tabLst/>
                      </a:pPr>
                      <a:r>
                        <a:rPr lang="en-US" sz="1600" b="1" i="0" dirty="0">
                          <a:latin typeface="Acumin Pro" panose="020B0504020202020204" pitchFamily="34" charset="77"/>
                        </a:rPr>
                        <a:t>MOST CREATIVE POST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1373188" indent="-455613" algn="ctr">
                        <a:tabLst>
                          <a:tab pos="1135063" algn="l"/>
                        </a:tabLst>
                      </a:pPr>
                      <a:r>
                        <a:rPr lang="en-US" sz="1600" b="1" i="0" dirty="0">
                          <a:latin typeface="Acumin Pro" panose="020B0504020202020204" pitchFamily="34" charset="77"/>
                        </a:rPr>
                        <a:t>$225</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2389540"/>
                  </a:ext>
                </a:extLst>
              </a:tr>
              <a:tr h="590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APRIL 26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180975" indent="112713" algn="l">
                        <a:tabLst/>
                      </a:pPr>
                      <a:r>
                        <a:rPr lang="en-US" sz="1600" b="1" i="0" dirty="0">
                          <a:latin typeface="Acumin Pro" panose="020B0504020202020204" pitchFamily="34" charset="77"/>
                        </a:rPr>
                        <a:t>MOST CREATIVE POST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1373188" indent="-455613" algn="ctr">
                        <a:tabLst>
                          <a:tab pos="1135063" algn="l"/>
                        </a:tabLst>
                      </a:pPr>
                      <a:r>
                        <a:rPr lang="en-US" sz="1600" b="1" i="0" dirty="0">
                          <a:latin typeface="Acumin Pro" panose="020B0504020202020204" pitchFamily="34" charset="77"/>
                        </a:rPr>
                        <a:t>$225</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85669974"/>
                  </a:ext>
                </a:extLst>
              </a:tr>
              <a:tr h="6132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APRIL 27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180975" indent="112713" algn="l">
                        <a:tabLst/>
                      </a:pPr>
                      <a:r>
                        <a:rPr lang="en-US" sz="1600" b="1" i="0" dirty="0">
                          <a:latin typeface="Acumin Pro" panose="020B0504020202020204" pitchFamily="34" charset="77"/>
                        </a:rPr>
                        <a:t>MOST CREATIVE POST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1373188" indent="-455613" algn="ctr">
                        <a:tabLst>
                          <a:tab pos="1135063" algn="l"/>
                        </a:tabLst>
                      </a:pPr>
                      <a:r>
                        <a:rPr lang="en-US" sz="1600" b="1" i="0" dirty="0">
                          <a:latin typeface="Acumin Pro" panose="020B0504020202020204" pitchFamily="34" charset="77"/>
                        </a:rPr>
                        <a:t>$225</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0703082"/>
                  </a:ext>
                </a:extLst>
              </a:tr>
            </a:tbl>
          </a:graphicData>
        </a:graphic>
      </p:graphicFrame>
      <p:graphicFrame>
        <p:nvGraphicFramePr>
          <p:cNvPr id="40" name="Table 39">
            <a:extLst>
              <a:ext uri="{FF2B5EF4-FFF2-40B4-BE49-F238E27FC236}">
                <a16:creationId xmlns:a16="http://schemas.microsoft.com/office/drawing/2014/main" id="{486FEAD2-27D9-E608-E27B-A25650C9B549}"/>
              </a:ext>
            </a:extLst>
          </p:cNvPr>
          <p:cNvGraphicFramePr>
            <a:graphicFrameLocks noGrp="1"/>
          </p:cNvGraphicFramePr>
          <p:nvPr/>
        </p:nvGraphicFramePr>
        <p:xfrm>
          <a:off x="6836486" y="3429000"/>
          <a:ext cx="5069724" cy="2976997"/>
        </p:xfrm>
        <a:graphic>
          <a:graphicData uri="http://schemas.openxmlformats.org/drawingml/2006/table">
            <a:tbl>
              <a:tblPr firstRow="1" bandRow="1">
                <a:tableStyleId>{F5AB1C69-6EDB-4FF4-983F-18BD219EF322}</a:tableStyleId>
              </a:tblPr>
              <a:tblGrid>
                <a:gridCol w="1192903">
                  <a:extLst>
                    <a:ext uri="{9D8B030D-6E8A-4147-A177-3AD203B41FA5}">
                      <a16:colId xmlns:a16="http://schemas.microsoft.com/office/drawing/2014/main" val="3755858225"/>
                    </a:ext>
                  </a:extLst>
                </a:gridCol>
                <a:gridCol w="25400">
                  <a:extLst>
                    <a:ext uri="{9D8B030D-6E8A-4147-A177-3AD203B41FA5}">
                      <a16:colId xmlns:a16="http://schemas.microsoft.com/office/drawing/2014/main" val="1062168974"/>
                    </a:ext>
                  </a:extLst>
                </a:gridCol>
                <a:gridCol w="2286000">
                  <a:extLst>
                    <a:ext uri="{9D8B030D-6E8A-4147-A177-3AD203B41FA5}">
                      <a16:colId xmlns:a16="http://schemas.microsoft.com/office/drawing/2014/main" val="2225721106"/>
                    </a:ext>
                  </a:extLst>
                </a:gridCol>
                <a:gridCol w="25400">
                  <a:extLst>
                    <a:ext uri="{9D8B030D-6E8A-4147-A177-3AD203B41FA5}">
                      <a16:colId xmlns:a16="http://schemas.microsoft.com/office/drawing/2014/main" val="3431912730"/>
                    </a:ext>
                  </a:extLst>
                </a:gridCol>
                <a:gridCol w="1540021">
                  <a:extLst>
                    <a:ext uri="{9D8B030D-6E8A-4147-A177-3AD203B41FA5}">
                      <a16:colId xmlns:a16="http://schemas.microsoft.com/office/drawing/2014/main" val="2882978865"/>
                    </a:ext>
                  </a:extLst>
                </a:gridCol>
              </a:tblGrid>
              <a:tr h="590929">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1600" b="1" i="0" dirty="0">
                          <a:latin typeface="Acumin Pro" panose="020B0504020202020204" pitchFamily="34" charset="77"/>
                        </a:rPr>
                        <a:t>MOST SHARES</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marL="290513" indent="-284163" algn="ctr">
                        <a:tabLst/>
                      </a:pPr>
                      <a:r>
                        <a:rPr lang="en-US" sz="1600" b="1" i="0" dirty="0">
                          <a:latin typeface="Acumin Pro" panose="020B0504020202020204" pitchFamily="34" charset="77"/>
                        </a:rPr>
                        <a:t>$750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81728239"/>
                  </a:ext>
                </a:extLst>
              </a:tr>
              <a:tr h="590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2</a:t>
                      </a:r>
                      <a:r>
                        <a:rPr lang="en-US" sz="1600" b="1" i="0" baseline="0" dirty="0">
                          <a:latin typeface="Acumin Pro" panose="020B0504020202020204" pitchFamily="34" charset="77"/>
                        </a:rPr>
                        <a:t>ND</a:t>
                      </a:r>
                      <a:r>
                        <a:rPr lang="en-US" sz="1600" b="1" i="0" dirty="0">
                          <a:latin typeface="Acumin Pro" panose="020B0504020202020204" pitchFamily="34" charset="77"/>
                        </a:rPr>
                        <a:t> PLACE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290513" indent="-284163" algn="ctr">
                        <a:tabLst/>
                      </a:pPr>
                      <a:r>
                        <a:rPr lang="en-US" sz="1600" b="1" i="0" dirty="0">
                          <a:latin typeface="Acumin Pro" panose="020B0504020202020204" pitchFamily="34" charset="77"/>
                        </a:rPr>
                        <a:t>$500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2389540"/>
                  </a:ext>
                </a:extLst>
              </a:tr>
              <a:tr h="590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3RD PLACE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290513" indent="-284163" algn="ctr">
                        <a:tabLst/>
                      </a:pPr>
                      <a:r>
                        <a:rPr lang="en-US" sz="1600" b="1" i="0" dirty="0">
                          <a:latin typeface="Acumin Pro" panose="020B0504020202020204" pitchFamily="34" charset="77"/>
                        </a:rPr>
                        <a:t>$400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85669974"/>
                  </a:ext>
                </a:extLst>
              </a:tr>
              <a:tr h="6132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4TH PLACE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290513" indent="-284163" algn="ctr">
                        <a:tabLst/>
                      </a:pPr>
                      <a:r>
                        <a:rPr lang="en-US" sz="1600" b="1" i="0" dirty="0">
                          <a:latin typeface="Acumin Pro" panose="020B0504020202020204" pitchFamily="34" charset="77"/>
                        </a:rPr>
                        <a:t>$300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0703082"/>
                  </a:ext>
                </a:extLst>
              </a:tr>
              <a:tr h="590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5TH PLACE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290513" indent="-284163" algn="ctr">
                        <a:tabLst/>
                      </a:pPr>
                      <a:r>
                        <a:rPr lang="en-US" sz="1600" b="1" i="0" dirty="0">
                          <a:latin typeface="Acumin Pro" panose="020B0504020202020204" pitchFamily="34" charset="77"/>
                        </a:rPr>
                        <a:t>$200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60427191"/>
                  </a:ext>
                </a:extLst>
              </a:tr>
            </a:tbl>
          </a:graphicData>
        </a:graphic>
      </p:graphicFrame>
      <p:sp>
        <p:nvSpPr>
          <p:cNvPr id="43" name="TextBox 42">
            <a:extLst>
              <a:ext uri="{FF2B5EF4-FFF2-40B4-BE49-F238E27FC236}">
                <a16:creationId xmlns:a16="http://schemas.microsoft.com/office/drawing/2014/main" id="{B9E6F55F-7343-250E-8670-6CF793CEB6EF}"/>
              </a:ext>
            </a:extLst>
          </p:cNvPr>
          <p:cNvSpPr txBox="1"/>
          <p:nvPr/>
        </p:nvSpPr>
        <p:spPr>
          <a:xfrm>
            <a:off x="6833673" y="2881122"/>
            <a:ext cx="1213866" cy="338554"/>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UNIT</a:t>
            </a:r>
            <a:endParaRPr lang="en-US" sz="1600" b="1" dirty="0">
              <a:solidFill>
                <a:schemeClr val="accent4"/>
              </a:solidFill>
              <a:latin typeface="Acumin Pro" panose="020B0504020202020204" pitchFamily="34" charset="77"/>
            </a:endParaRPr>
          </a:p>
        </p:txBody>
      </p:sp>
      <p:sp>
        <p:nvSpPr>
          <p:cNvPr id="44" name="Subtitle 2">
            <a:extLst>
              <a:ext uri="{FF2B5EF4-FFF2-40B4-BE49-F238E27FC236}">
                <a16:creationId xmlns:a16="http://schemas.microsoft.com/office/drawing/2014/main" id="{E2DD6256-7B61-89C9-1C4F-02C958224112}"/>
              </a:ext>
            </a:extLst>
          </p:cNvPr>
          <p:cNvSpPr txBox="1">
            <a:spLocks/>
          </p:cNvSpPr>
          <p:nvPr/>
        </p:nvSpPr>
        <p:spPr>
          <a:xfrm>
            <a:off x="238019" y="2168866"/>
            <a:ext cx="5946290" cy="541038"/>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200" b="1" dirty="0">
                <a:solidFill>
                  <a:schemeClr val="tx1">
                    <a:lumMod val="50000"/>
                    <a:lumOff val="50000"/>
                  </a:schemeClr>
                </a:solidFill>
                <a:latin typeface="Acumin Pro SemiCondensed" panose="020B0506020202020204" pitchFamily="34" charset="77"/>
              </a:rPr>
              <a:t>User-generated Content (UGC) Challenge</a:t>
            </a:r>
          </a:p>
        </p:txBody>
      </p:sp>
      <p:sp>
        <p:nvSpPr>
          <p:cNvPr id="46" name="Subtitle 2">
            <a:extLst>
              <a:ext uri="{FF2B5EF4-FFF2-40B4-BE49-F238E27FC236}">
                <a16:creationId xmlns:a16="http://schemas.microsoft.com/office/drawing/2014/main" id="{DC05D828-C4FD-6CB8-A024-81D44E5F17D2}"/>
              </a:ext>
            </a:extLst>
          </p:cNvPr>
          <p:cNvSpPr txBox="1">
            <a:spLocks/>
          </p:cNvSpPr>
          <p:nvPr/>
        </p:nvSpPr>
        <p:spPr>
          <a:xfrm>
            <a:off x="7007515" y="1838043"/>
            <a:ext cx="4075489" cy="541038"/>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200" b="1" dirty="0">
                <a:solidFill>
                  <a:schemeClr val="tx1">
                    <a:lumMod val="50000"/>
                    <a:lumOff val="50000"/>
                  </a:schemeClr>
                </a:solidFill>
                <a:latin typeface="Acumin Pro SemiCondensed" panose="020B0506020202020204" pitchFamily="34" charset="77"/>
              </a:rPr>
              <a:t>Introductory Video Sharing </a:t>
            </a:r>
            <a:br>
              <a:rPr lang="en-US" sz="2200" b="1" dirty="0">
                <a:solidFill>
                  <a:schemeClr val="tx1">
                    <a:lumMod val="50000"/>
                    <a:lumOff val="50000"/>
                  </a:schemeClr>
                </a:solidFill>
                <a:latin typeface="Acumin Pro SemiCondensed" panose="020B0506020202020204" pitchFamily="34" charset="77"/>
              </a:rPr>
            </a:br>
            <a:r>
              <a:rPr lang="en-US" sz="2200" b="1" dirty="0">
                <a:solidFill>
                  <a:schemeClr val="tx1">
                    <a:lumMod val="50000"/>
                    <a:lumOff val="50000"/>
                  </a:schemeClr>
                </a:solidFill>
                <a:latin typeface="Acumin Pro SemiCondensed" panose="020B0506020202020204" pitchFamily="34" charset="77"/>
              </a:rPr>
              <a:t>Challenge (April 15–22)</a:t>
            </a:r>
          </a:p>
        </p:txBody>
      </p:sp>
      <p:sp>
        <p:nvSpPr>
          <p:cNvPr id="49" name="Rectangle 48">
            <a:extLst>
              <a:ext uri="{FF2B5EF4-FFF2-40B4-BE49-F238E27FC236}">
                <a16:creationId xmlns:a16="http://schemas.microsoft.com/office/drawing/2014/main" id="{144361D3-410C-0683-58F8-30120FD07C59}"/>
              </a:ext>
            </a:extLst>
          </p:cNvPr>
          <p:cNvSpPr/>
          <p:nvPr/>
        </p:nvSpPr>
        <p:spPr>
          <a:xfrm>
            <a:off x="166442" y="2268115"/>
            <a:ext cx="6450887" cy="61816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F64204D-F485-B7F5-D242-04EF1D70450F}"/>
              </a:ext>
            </a:extLst>
          </p:cNvPr>
          <p:cNvSpPr/>
          <p:nvPr/>
        </p:nvSpPr>
        <p:spPr>
          <a:xfrm>
            <a:off x="6841570" y="2271976"/>
            <a:ext cx="5064639" cy="91863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2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FDD4E4-C059-8C47-E942-D0AEF8D98BA0}"/>
              </a:ext>
            </a:extLst>
          </p:cNvPr>
          <p:cNvSpPr txBox="1">
            <a:spLocks/>
          </p:cNvSpPr>
          <p:nvPr/>
        </p:nvSpPr>
        <p:spPr bwMode="blackWhite">
          <a:xfrm>
            <a:off x="641386" y="735536"/>
            <a:ext cx="3463764" cy="2081019"/>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a:lnSpc>
                <a:spcPts val="5600"/>
              </a:lnSpc>
            </a:pPr>
            <a:r>
              <a:rPr lang="en-US" b="0">
                <a:solidFill>
                  <a:schemeClr val="bg1"/>
                </a:solidFill>
                <a:latin typeface="Acumin Pro ExtraCondensed Med"/>
                <a:cs typeface="Acumin Pro ExtraCondensed Med"/>
              </a:rPr>
              <a:t>CHALLENGES: </a:t>
            </a:r>
            <a:br>
              <a:rPr lang="en-US" b="0">
                <a:latin typeface="+mj-lt"/>
              </a:rPr>
            </a:br>
            <a:r>
              <a:rPr lang="en-US" b="0">
                <a:solidFill>
                  <a:schemeClr val="bg1"/>
                </a:solidFill>
                <a:latin typeface="+mj-lt"/>
              </a:rPr>
              <a:t>DONATION </a:t>
            </a:r>
            <a:br>
              <a:rPr lang="en-US" b="0">
                <a:latin typeface="+mj-lt"/>
              </a:rPr>
            </a:br>
            <a:r>
              <a:rPr lang="en-US" b="0">
                <a:solidFill>
                  <a:schemeClr val="bg1"/>
                </a:solidFill>
                <a:latin typeface="+mj-lt"/>
              </a:rPr>
              <a:t>LEADERBOARD</a:t>
            </a:r>
          </a:p>
        </p:txBody>
      </p:sp>
      <p:sp>
        <p:nvSpPr>
          <p:cNvPr id="12" name="Rectangle 11">
            <a:extLst>
              <a:ext uri="{FF2B5EF4-FFF2-40B4-BE49-F238E27FC236}">
                <a16:creationId xmlns:a16="http://schemas.microsoft.com/office/drawing/2014/main" id="{9FCB1D12-F535-18DE-C4C4-D9EFF14BCD3B}"/>
              </a:ext>
            </a:extLst>
          </p:cNvPr>
          <p:cNvSpPr/>
          <p:nvPr/>
        </p:nvSpPr>
        <p:spPr>
          <a:xfrm>
            <a:off x="641386" y="2894596"/>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ECE93C3-DCF4-CB70-0758-FCF14AC234ED}"/>
              </a:ext>
            </a:extLst>
          </p:cNvPr>
          <p:cNvSpPr txBox="1"/>
          <p:nvPr/>
        </p:nvSpPr>
        <p:spPr>
          <a:xfrm>
            <a:off x="548561" y="3135689"/>
            <a:ext cx="6100762" cy="461665"/>
          </a:xfrm>
          <a:prstGeom prst="rect">
            <a:avLst/>
          </a:prstGeom>
          <a:noFill/>
        </p:spPr>
        <p:txBody>
          <a:bodyPr wrap="square">
            <a:spAutoFit/>
          </a:bodyPr>
          <a:lstStyle/>
          <a:p>
            <a:r>
              <a:rPr lang="en-US" sz="2400" b="1" spc="300" dirty="0">
                <a:solidFill>
                  <a:schemeClr val="accent2"/>
                </a:solidFill>
              </a:rPr>
              <a:t>$100,000</a:t>
            </a:r>
            <a:endParaRPr lang="en-US" sz="2400" dirty="0"/>
          </a:p>
        </p:txBody>
      </p:sp>
      <p:pic>
        <p:nvPicPr>
          <p:cNvPr id="3" name="Picture 2" descr="A screenshot of a computer screen&#10;&#10;AI-generated content may be incorrect.">
            <a:extLst>
              <a:ext uri="{FF2B5EF4-FFF2-40B4-BE49-F238E27FC236}">
                <a16:creationId xmlns:a16="http://schemas.microsoft.com/office/drawing/2014/main" id="{2BFE235A-04CC-F38E-D1F8-61F109A625DD}"/>
              </a:ext>
            </a:extLst>
          </p:cNvPr>
          <p:cNvPicPr>
            <a:picLocks noChangeAspect="1"/>
          </p:cNvPicPr>
          <p:nvPr/>
        </p:nvPicPr>
        <p:blipFill>
          <a:blip r:embed="rId3"/>
          <a:stretch>
            <a:fillRect/>
          </a:stretch>
        </p:blipFill>
        <p:spPr>
          <a:xfrm>
            <a:off x="4282295" y="136525"/>
            <a:ext cx="7772400" cy="6584949"/>
          </a:xfrm>
          <a:prstGeom prst="rect">
            <a:avLst/>
          </a:prstGeom>
        </p:spPr>
      </p:pic>
      <p:pic>
        <p:nvPicPr>
          <p:cNvPr id="2" name="Picture 1">
            <a:extLst>
              <a:ext uri="{FF2B5EF4-FFF2-40B4-BE49-F238E27FC236}">
                <a16:creationId xmlns:a16="http://schemas.microsoft.com/office/drawing/2014/main" id="{7F442881-F2EE-E63D-B874-7256B1BB536F}"/>
              </a:ext>
            </a:extLst>
          </p:cNvPr>
          <p:cNvPicPr>
            <a:picLocks noChangeAspect="1"/>
          </p:cNvPicPr>
          <p:nvPr/>
        </p:nvPicPr>
        <p:blipFill>
          <a:blip r:embed="rId4"/>
          <a:stretch>
            <a:fillRect/>
          </a:stretch>
        </p:blipFill>
        <p:spPr>
          <a:xfrm>
            <a:off x="207318" y="4984219"/>
            <a:ext cx="1958457" cy="1529539"/>
          </a:xfrm>
          <a:prstGeom prst="rect">
            <a:avLst/>
          </a:prstGeom>
        </p:spPr>
      </p:pic>
    </p:spTree>
    <p:extLst>
      <p:ext uri="{BB962C8B-B14F-4D97-AF65-F5344CB8AC3E}">
        <p14:creationId xmlns:p14="http://schemas.microsoft.com/office/powerpoint/2010/main" val="217912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B760158-6E09-94C7-B952-CB4962CB5A66}"/>
              </a:ext>
            </a:extLst>
          </p:cNvPr>
          <p:cNvSpPr txBox="1">
            <a:spLocks/>
          </p:cNvSpPr>
          <p:nvPr/>
        </p:nvSpPr>
        <p:spPr bwMode="blackWhite">
          <a:xfrm>
            <a:off x="643390" y="245261"/>
            <a:ext cx="9974653" cy="1107996"/>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r>
              <a:rPr lang="en-US" sz="4000" b="0">
                <a:solidFill>
                  <a:schemeClr val="bg1"/>
                </a:solidFill>
                <a:latin typeface="Acumin Pro ExtraCondensed Med"/>
                <a:cs typeface="Acumin Pro ExtraCondensed Med"/>
              </a:rPr>
              <a:t>CHALLENGES: </a:t>
            </a:r>
            <a:r>
              <a:rPr lang="en-US" sz="4000" b="0">
                <a:solidFill>
                  <a:schemeClr val="bg1"/>
                </a:solidFill>
                <a:latin typeface="+mj-lt"/>
              </a:rPr>
              <a:t>PARTICIPATION LEADERBOARD</a:t>
            </a:r>
          </a:p>
        </p:txBody>
      </p:sp>
      <p:sp>
        <p:nvSpPr>
          <p:cNvPr id="12" name="Rectangle 11">
            <a:extLst>
              <a:ext uri="{FF2B5EF4-FFF2-40B4-BE49-F238E27FC236}">
                <a16:creationId xmlns:a16="http://schemas.microsoft.com/office/drawing/2014/main" id="{5009AA85-295A-4147-5CF1-513F62788D61}"/>
              </a:ext>
            </a:extLst>
          </p:cNvPr>
          <p:cNvSpPr/>
          <p:nvPr/>
        </p:nvSpPr>
        <p:spPr>
          <a:xfrm rot="5400000">
            <a:off x="9495977" y="985001"/>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41A119A9-88E6-D855-6DEF-27A2CD9EE9F8}"/>
              </a:ext>
            </a:extLst>
          </p:cNvPr>
          <p:cNvSpPr txBox="1"/>
          <p:nvPr/>
        </p:nvSpPr>
        <p:spPr>
          <a:xfrm>
            <a:off x="10231055" y="778064"/>
            <a:ext cx="6100762" cy="461665"/>
          </a:xfrm>
          <a:prstGeom prst="rect">
            <a:avLst/>
          </a:prstGeom>
          <a:noFill/>
        </p:spPr>
        <p:txBody>
          <a:bodyPr wrap="square">
            <a:spAutoFit/>
          </a:bodyPr>
          <a:lstStyle/>
          <a:p>
            <a:r>
              <a:rPr lang="en-US" sz="2400" b="1" spc="300" dirty="0">
                <a:solidFill>
                  <a:schemeClr val="accent2"/>
                </a:solidFill>
              </a:rPr>
              <a:t>$72,000</a:t>
            </a:r>
            <a:endParaRPr lang="en-US" sz="2400" dirty="0"/>
          </a:p>
        </p:txBody>
      </p:sp>
      <p:graphicFrame>
        <p:nvGraphicFramePr>
          <p:cNvPr id="2" name="Table 1">
            <a:extLst>
              <a:ext uri="{FF2B5EF4-FFF2-40B4-BE49-F238E27FC236}">
                <a16:creationId xmlns:a16="http://schemas.microsoft.com/office/drawing/2014/main" id="{F6CA0580-5AF6-651E-327C-8A778F0C062D}"/>
              </a:ext>
            </a:extLst>
          </p:cNvPr>
          <p:cNvGraphicFramePr>
            <a:graphicFrameLocks noGrp="1"/>
          </p:cNvGraphicFramePr>
          <p:nvPr/>
        </p:nvGraphicFramePr>
        <p:xfrm>
          <a:off x="3562744" y="2254018"/>
          <a:ext cx="8182032" cy="4259741"/>
        </p:xfrm>
        <a:graphic>
          <a:graphicData uri="http://schemas.openxmlformats.org/drawingml/2006/table">
            <a:tbl>
              <a:tblPr firstRow="1" bandRow="1">
                <a:tableStyleId>{F5AB1C69-6EDB-4FF4-983F-18BD219EF322}</a:tableStyleId>
              </a:tblPr>
              <a:tblGrid>
                <a:gridCol w="1621375">
                  <a:extLst>
                    <a:ext uri="{9D8B030D-6E8A-4147-A177-3AD203B41FA5}">
                      <a16:colId xmlns:a16="http://schemas.microsoft.com/office/drawing/2014/main" val="2225721106"/>
                    </a:ext>
                  </a:extLst>
                </a:gridCol>
                <a:gridCol w="581891">
                  <a:extLst>
                    <a:ext uri="{9D8B030D-6E8A-4147-A177-3AD203B41FA5}">
                      <a16:colId xmlns:a16="http://schemas.microsoft.com/office/drawing/2014/main" val="3431912730"/>
                    </a:ext>
                  </a:extLst>
                </a:gridCol>
                <a:gridCol w="2833884">
                  <a:extLst>
                    <a:ext uri="{9D8B030D-6E8A-4147-A177-3AD203B41FA5}">
                      <a16:colId xmlns:a16="http://schemas.microsoft.com/office/drawing/2014/main" val="2882978865"/>
                    </a:ext>
                  </a:extLst>
                </a:gridCol>
                <a:gridCol w="581891">
                  <a:extLst>
                    <a:ext uri="{9D8B030D-6E8A-4147-A177-3AD203B41FA5}">
                      <a16:colId xmlns:a16="http://schemas.microsoft.com/office/drawing/2014/main" val="1611237309"/>
                    </a:ext>
                  </a:extLst>
                </a:gridCol>
                <a:gridCol w="2562991">
                  <a:extLst>
                    <a:ext uri="{9D8B030D-6E8A-4147-A177-3AD203B41FA5}">
                      <a16:colId xmlns:a16="http://schemas.microsoft.com/office/drawing/2014/main" val="1349308339"/>
                    </a:ext>
                  </a:extLst>
                </a:gridCol>
              </a:tblGrid>
              <a:tr h="353863">
                <a:tc>
                  <a:txBody>
                    <a:bodyPr/>
                    <a:lstStyle/>
                    <a:p>
                      <a:pPr algn="ctr"/>
                      <a:r>
                        <a:rPr lang="en-US" sz="1600" b="1" i="0" dirty="0">
                          <a:latin typeface="Acumin Pro" panose="020B0504020202020204" pitchFamily="34" charset="77"/>
                        </a:rPr>
                        <a:t>UNIT C</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i="0" dirty="0">
                          <a:latin typeface="Acumin Pro" panose="020B0504020202020204" pitchFamily="34" charset="77"/>
                        </a:rPr>
                        <a:t>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1600" b="1" i="0" dirty="0">
                          <a:latin typeface="Acumin Pro" panose="020B0504020202020204" pitchFamily="34" charset="77"/>
                        </a:rPr>
                        <a:t>$12,000</a:t>
                      </a:r>
                    </a:p>
                  </a:txBody>
                  <a:tcPr marL="0" marR="9144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81728239"/>
                  </a:ext>
                </a:extLst>
              </a:tr>
              <a:tr h="35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US" sz="1600" b="1" i="0" dirty="0">
                          <a:latin typeface="Acumin Pro" panose="020B0504020202020204" pitchFamily="34" charset="77"/>
                        </a:rPr>
                        <a:t>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r"/>
                      <a:r>
                        <a:rPr lang="en-US" sz="1600" b="1" i="0" dirty="0">
                          <a:latin typeface="Acumin Pro" panose="020B0504020202020204" pitchFamily="34" charset="77"/>
                        </a:rPr>
                        <a:t>$10,000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2389540"/>
                  </a:ext>
                </a:extLst>
              </a:tr>
              <a:tr h="35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F</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1" i="0" dirty="0">
                          <a:latin typeface="Acumin Pro" panose="020B0504020202020204" pitchFamily="34" charset="77"/>
                        </a:rPr>
                        <a:t>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1" i="0" dirty="0">
                          <a:latin typeface="Acumin Pro" panose="020B0504020202020204" pitchFamily="34" charset="77"/>
                        </a:rPr>
                        <a:t>$9,000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85669974"/>
                  </a:ext>
                </a:extLst>
              </a:tr>
              <a:tr h="3672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US" sz="1600" b="1" i="0" dirty="0">
                          <a:latin typeface="Acumin Pro" panose="020B0504020202020204" pitchFamily="34" charset="77"/>
                        </a:rPr>
                        <a:t>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r"/>
                      <a:r>
                        <a:rPr lang="en-US" sz="1600" b="1" i="0" dirty="0">
                          <a:latin typeface="Acumin Pro" panose="020B0504020202020204" pitchFamily="34" charset="77"/>
                        </a:rPr>
                        <a:t>$8,000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0703082"/>
                  </a:ext>
                </a:extLst>
              </a:tr>
              <a:tr h="35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V</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1" i="0" dirty="0">
                          <a:latin typeface="Acumin Pro" panose="020B0504020202020204" pitchFamily="34" charset="77"/>
                        </a:rPr>
                        <a:t>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1" i="0" dirty="0">
                          <a:latin typeface="Acumin Pro" panose="020B0504020202020204" pitchFamily="34" charset="77"/>
                        </a:rPr>
                        <a:t>$7,000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60427191"/>
                  </a:ext>
                </a:extLst>
              </a:tr>
              <a:tr h="35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W</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US" sz="1600" b="1" i="0" dirty="0">
                          <a:latin typeface="Acumin Pro" panose="020B0504020202020204" pitchFamily="34" charset="77"/>
                        </a:rPr>
                        <a:t>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r"/>
                      <a:r>
                        <a:rPr lang="en-US" sz="1600" b="1" i="0" dirty="0">
                          <a:latin typeface="Acumin Pro" panose="020B0504020202020204" pitchFamily="34" charset="77"/>
                        </a:rPr>
                        <a:t>$6,000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3435900"/>
                  </a:ext>
                </a:extLst>
              </a:tr>
              <a:tr h="35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Z</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1" i="0" dirty="0">
                          <a:latin typeface="Acumin Pro" panose="020B0504020202020204" pitchFamily="34" charset="77"/>
                        </a:rPr>
                        <a:t>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1" i="0" dirty="0">
                          <a:latin typeface="Acumin Pro" panose="020B0504020202020204" pitchFamily="34" charset="77"/>
                        </a:rPr>
                        <a:t>$5,000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712553934"/>
                  </a:ext>
                </a:extLst>
              </a:tr>
              <a:tr h="35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H</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US" sz="1600" b="1" i="0" dirty="0">
                          <a:latin typeface="Acumin Pro" panose="020B0504020202020204" pitchFamily="34" charset="77"/>
                        </a:rPr>
                        <a:t>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r"/>
                      <a:r>
                        <a:rPr lang="en-US" sz="1600" b="1" i="0" dirty="0">
                          <a:latin typeface="Acumin Pro" panose="020B0504020202020204" pitchFamily="34" charset="77"/>
                        </a:rPr>
                        <a:t>$4,000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664677"/>
                  </a:ext>
                </a:extLst>
              </a:tr>
              <a:tr h="35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1" i="0" dirty="0">
                          <a:latin typeface="Acumin Pro" panose="020B0504020202020204" pitchFamily="34" charset="77"/>
                        </a:rPr>
                        <a:t>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1" i="0" dirty="0">
                          <a:latin typeface="Acumin Pro" panose="020B0504020202020204" pitchFamily="34" charset="77"/>
                        </a:rPr>
                        <a:t>$3,500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786981124"/>
                  </a:ext>
                </a:extLst>
              </a:tr>
              <a:tr h="35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K</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US" sz="1600" b="1" i="0" dirty="0">
                          <a:latin typeface="Acumin Pro" panose="020B0504020202020204" pitchFamily="34" charset="77"/>
                        </a:rPr>
                        <a:t>10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r"/>
                      <a:r>
                        <a:rPr lang="en-US" sz="1600" b="1" i="0" dirty="0">
                          <a:latin typeface="Acumin Pro" panose="020B0504020202020204" pitchFamily="34" charset="77"/>
                        </a:rPr>
                        <a:t>$3,000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4849243"/>
                  </a:ext>
                </a:extLst>
              </a:tr>
              <a:tr h="35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P</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1" i="0" dirty="0">
                          <a:latin typeface="Acumin Pro" panose="020B0504020202020204" pitchFamily="34" charset="77"/>
                        </a:rPr>
                        <a:t>11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1" i="0" dirty="0">
                          <a:latin typeface="Acumin Pro" panose="020B0504020202020204" pitchFamily="34" charset="77"/>
                        </a:rPr>
                        <a:t>$2,500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519478667"/>
                  </a:ext>
                </a:extLst>
              </a:tr>
              <a:tr h="35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latin typeface="Acumin Pro" panose="020B0504020202020204" pitchFamily="34" charset="77"/>
                        </a:rPr>
                        <a:t>UNIT Q</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US" sz="1600" b="1" i="0" dirty="0">
                          <a:latin typeface="Acumin Pro" panose="020B0504020202020204" pitchFamily="34" charset="77"/>
                        </a:rPr>
                        <a:t>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b="1" i="0" dirty="0">
                        <a:latin typeface="Acumin Pro" panose="020B0504020202020204" pitchFamily="34" charset="77"/>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r"/>
                      <a:r>
                        <a:rPr lang="en-US" sz="1600" b="1" i="0" dirty="0">
                          <a:latin typeface="Acumin Pro" panose="020B0504020202020204" pitchFamily="34" charset="77"/>
                        </a:rPr>
                        <a:t>$2,000</a:t>
                      </a:r>
                    </a:p>
                  </a:txBody>
                  <a:tcPr marL="0" marR="9144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9626327"/>
                  </a:ext>
                </a:extLst>
              </a:tr>
            </a:tbl>
          </a:graphicData>
        </a:graphic>
      </p:graphicFrame>
      <p:sp>
        <p:nvSpPr>
          <p:cNvPr id="5" name="Rectangle 4">
            <a:extLst>
              <a:ext uri="{FF2B5EF4-FFF2-40B4-BE49-F238E27FC236}">
                <a16:creationId xmlns:a16="http://schemas.microsoft.com/office/drawing/2014/main" id="{17B0A4DE-D101-0085-6605-6FFBF636B04F}"/>
              </a:ext>
            </a:extLst>
          </p:cNvPr>
          <p:cNvSpPr/>
          <p:nvPr/>
        </p:nvSpPr>
        <p:spPr>
          <a:xfrm>
            <a:off x="3562743" y="1720856"/>
            <a:ext cx="1613771" cy="53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B222A53-15FF-4621-79A2-B11F28150AA8}"/>
              </a:ext>
            </a:extLst>
          </p:cNvPr>
          <p:cNvSpPr txBox="1"/>
          <p:nvPr/>
        </p:nvSpPr>
        <p:spPr>
          <a:xfrm>
            <a:off x="3562743" y="1825605"/>
            <a:ext cx="1613771" cy="338554"/>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UNIT</a:t>
            </a:r>
            <a:endParaRPr lang="en-US" sz="1600" b="1" dirty="0">
              <a:solidFill>
                <a:schemeClr val="accent4"/>
              </a:solidFill>
              <a:latin typeface="Acumin Pro" panose="020B0504020202020204" pitchFamily="34" charset="77"/>
            </a:endParaRPr>
          </a:p>
        </p:txBody>
      </p:sp>
      <p:sp>
        <p:nvSpPr>
          <p:cNvPr id="21" name="Rectangle 20">
            <a:extLst>
              <a:ext uri="{FF2B5EF4-FFF2-40B4-BE49-F238E27FC236}">
                <a16:creationId xmlns:a16="http://schemas.microsoft.com/office/drawing/2014/main" id="{48BCEC7B-C17C-3D45-F06E-4B076A6F804C}"/>
              </a:ext>
            </a:extLst>
          </p:cNvPr>
          <p:cNvSpPr/>
          <p:nvPr/>
        </p:nvSpPr>
        <p:spPr>
          <a:xfrm>
            <a:off x="5764468" y="1720856"/>
            <a:ext cx="2823546" cy="53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8A45DE7-FCAE-7B93-386A-583BDC80F7F8}"/>
              </a:ext>
            </a:extLst>
          </p:cNvPr>
          <p:cNvSpPr txBox="1"/>
          <p:nvPr/>
        </p:nvSpPr>
        <p:spPr>
          <a:xfrm>
            <a:off x="5745810" y="1825605"/>
            <a:ext cx="2858592" cy="338554"/>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PARTICIPATION RANK</a:t>
            </a:r>
            <a:endParaRPr lang="en-US" sz="1600" b="1" dirty="0">
              <a:solidFill>
                <a:schemeClr val="accent4"/>
              </a:solidFill>
              <a:latin typeface="Acumin Pro" panose="020B0504020202020204" pitchFamily="34" charset="77"/>
            </a:endParaRPr>
          </a:p>
        </p:txBody>
      </p:sp>
      <p:sp>
        <p:nvSpPr>
          <p:cNvPr id="23" name="Rectangle 22">
            <a:extLst>
              <a:ext uri="{FF2B5EF4-FFF2-40B4-BE49-F238E27FC236}">
                <a16:creationId xmlns:a16="http://schemas.microsoft.com/office/drawing/2014/main" id="{ABD229E3-C6A5-D2EA-7C50-7DB651796D45}"/>
              </a:ext>
            </a:extLst>
          </p:cNvPr>
          <p:cNvSpPr/>
          <p:nvPr/>
        </p:nvSpPr>
        <p:spPr>
          <a:xfrm>
            <a:off x="9181934" y="1720856"/>
            <a:ext cx="2562842" cy="53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611D048-0CBE-AB96-A4B0-5F621802A7D1}"/>
              </a:ext>
            </a:extLst>
          </p:cNvPr>
          <p:cNvSpPr txBox="1"/>
          <p:nvPr/>
        </p:nvSpPr>
        <p:spPr>
          <a:xfrm>
            <a:off x="9181934" y="1825605"/>
            <a:ext cx="2562841" cy="338554"/>
          </a:xfrm>
          <a:prstGeom prst="rect">
            <a:avLst/>
          </a:prstGeom>
          <a:noFill/>
        </p:spPr>
        <p:txBody>
          <a:bodyPr wrap="square" lIns="91440" tIns="45720" rIns="91440" bIns="45720" rtlCol="0" anchor="t">
            <a:spAutoFit/>
          </a:bodyPr>
          <a:lstStyle/>
          <a:p>
            <a:pPr algn="ctr" defTabSz="914400"/>
            <a:r>
              <a:rPr lang="en-US" sz="1600" b="1" dirty="0">
                <a:solidFill>
                  <a:schemeClr val="accent4"/>
                </a:solidFill>
                <a:latin typeface="Acumin Pro" panose="020B0504020202020204" pitchFamily="34" charset="77"/>
                <a:cs typeface="Calibri"/>
              </a:rPr>
              <a:t>BONUS</a:t>
            </a:r>
            <a:endParaRPr lang="en-US" sz="1600" b="1" dirty="0">
              <a:solidFill>
                <a:schemeClr val="accent4"/>
              </a:solidFill>
              <a:latin typeface="Acumin Pro" panose="020B0504020202020204" pitchFamily="34" charset="77"/>
            </a:endParaRPr>
          </a:p>
        </p:txBody>
      </p:sp>
      <p:sp>
        <p:nvSpPr>
          <p:cNvPr id="62" name="Extract 35">
            <a:extLst>
              <a:ext uri="{FF2B5EF4-FFF2-40B4-BE49-F238E27FC236}">
                <a16:creationId xmlns:a16="http://schemas.microsoft.com/office/drawing/2014/main" id="{ACA2F5A0-7B1C-D8AE-0B11-8D8EB090B606}"/>
              </a:ext>
            </a:extLst>
          </p:cNvPr>
          <p:cNvSpPr/>
          <p:nvPr/>
        </p:nvSpPr>
        <p:spPr>
          <a:xfrm rot="5400000">
            <a:off x="5405495" y="1914762"/>
            <a:ext cx="304800" cy="152400"/>
          </a:xfrm>
          <a:prstGeom prst="flowChartExtract">
            <a:avLst/>
          </a:prstGeom>
          <a:solidFill>
            <a:sysClr val="windowText" lastClr="000000"/>
          </a:solidFill>
          <a:ln w="952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68" name="Extract 35">
            <a:extLst>
              <a:ext uri="{FF2B5EF4-FFF2-40B4-BE49-F238E27FC236}">
                <a16:creationId xmlns:a16="http://schemas.microsoft.com/office/drawing/2014/main" id="{47541752-E0CC-525A-1AC5-32557930CE6E}"/>
              </a:ext>
            </a:extLst>
          </p:cNvPr>
          <p:cNvSpPr/>
          <p:nvPr/>
        </p:nvSpPr>
        <p:spPr>
          <a:xfrm rot="5400000">
            <a:off x="8811426" y="1914762"/>
            <a:ext cx="304800" cy="152400"/>
          </a:xfrm>
          <a:prstGeom prst="flowChartExtract">
            <a:avLst/>
          </a:prstGeom>
          <a:solidFill>
            <a:sysClr val="windowText" lastClr="000000"/>
          </a:solidFill>
          <a:ln w="952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grpSp>
        <p:nvGrpSpPr>
          <p:cNvPr id="70" name="Group 69">
            <a:extLst>
              <a:ext uri="{FF2B5EF4-FFF2-40B4-BE49-F238E27FC236}">
                <a16:creationId xmlns:a16="http://schemas.microsoft.com/office/drawing/2014/main" id="{28BE12DD-0231-A3FC-3FAA-B5233E077E8B}"/>
              </a:ext>
            </a:extLst>
          </p:cNvPr>
          <p:cNvGrpSpPr/>
          <p:nvPr/>
        </p:nvGrpSpPr>
        <p:grpSpPr>
          <a:xfrm>
            <a:off x="5476292" y="1720855"/>
            <a:ext cx="3405931" cy="4792903"/>
            <a:chOff x="3570001" y="1720856"/>
            <a:chExt cx="3405931" cy="4554228"/>
          </a:xfrm>
        </p:grpSpPr>
        <p:cxnSp>
          <p:nvCxnSpPr>
            <p:cNvPr id="63" name="Straight Connector 62">
              <a:extLst>
                <a:ext uri="{FF2B5EF4-FFF2-40B4-BE49-F238E27FC236}">
                  <a16:creationId xmlns:a16="http://schemas.microsoft.com/office/drawing/2014/main" id="{A7194844-4177-0F2E-D085-71E32B3390FE}"/>
                </a:ext>
              </a:extLst>
            </p:cNvPr>
            <p:cNvCxnSpPr>
              <a:cxnSpLocks/>
            </p:cNvCxnSpPr>
            <p:nvPr/>
          </p:nvCxnSpPr>
          <p:spPr>
            <a:xfrm>
              <a:off x="3570001" y="1720856"/>
              <a:ext cx="0" cy="45542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CB0CDAC-3BC0-F37E-1CA7-9CB3B21BDEAB}"/>
                </a:ext>
              </a:extLst>
            </p:cNvPr>
            <p:cNvCxnSpPr>
              <a:cxnSpLocks/>
            </p:cNvCxnSpPr>
            <p:nvPr/>
          </p:nvCxnSpPr>
          <p:spPr>
            <a:xfrm>
              <a:off x="6975932" y="1720856"/>
              <a:ext cx="0" cy="45542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A512D2AC-D2EF-CB40-C6BB-5422DAA696E9}"/>
              </a:ext>
            </a:extLst>
          </p:cNvPr>
          <p:cNvPicPr>
            <a:picLocks noChangeAspect="1"/>
          </p:cNvPicPr>
          <p:nvPr/>
        </p:nvPicPr>
        <p:blipFill>
          <a:blip r:embed="rId3"/>
          <a:stretch>
            <a:fillRect/>
          </a:stretch>
        </p:blipFill>
        <p:spPr>
          <a:xfrm>
            <a:off x="207318" y="4984219"/>
            <a:ext cx="1958457" cy="1529539"/>
          </a:xfrm>
          <a:prstGeom prst="rect">
            <a:avLst/>
          </a:prstGeom>
        </p:spPr>
      </p:pic>
    </p:spTree>
    <p:extLst>
      <p:ext uri="{BB962C8B-B14F-4D97-AF65-F5344CB8AC3E}">
        <p14:creationId xmlns:p14="http://schemas.microsoft.com/office/powerpoint/2010/main" val="38239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560BD9-A5D4-9B34-F3F4-73BCDB6622BE}"/>
              </a:ext>
            </a:extLst>
          </p:cNvPr>
          <p:cNvSpPr txBox="1">
            <a:spLocks/>
          </p:cNvSpPr>
          <p:nvPr/>
        </p:nvSpPr>
        <p:spPr bwMode="blackWhite">
          <a:xfrm>
            <a:off x="257998" y="514862"/>
            <a:ext cx="10953297" cy="2174378"/>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a:lnSpc>
                <a:spcPts val="5600"/>
              </a:lnSpc>
            </a:pPr>
            <a:r>
              <a:rPr lang="en-US" sz="4000" b="0">
                <a:solidFill>
                  <a:schemeClr val="bg1"/>
                </a:solidFill>
                <a:latin typeface="Acumin Pro ExtraCondensed Med"/>
                <a:cs typeface="Acumin Pro ExtraCondensed Med"/>
              </a:rPr>
              <a:t>CHALLENGES: </a:t>
            </a:r>
            <a:br>
              <a:rPr lang="en-US" sz="4000" b="0">
                <a:latin typeface="+mj-lt"/>
              </a:rPr>
            </a:br>
            <a:r>
              <a:rPr lang="en-US" sz="4000" b="0">
                <a:solidFill>
                  <a:schemeClr val="bg1"/>
                </a:solidFill>
                <a:latin typeface="+mj-lt"/>
              </a:rPr>
              <a:t>BEAT YOUR LAST</a:t>
            </a:r>
            <a:br>
              <a:rPr lang="en-US" sz="4000" b="0">
                <a:latin typeface="+mj-lt"/>
              </a:rPr>
            </a:br>
            <a:r>
              <a:rPr lang="en-US" sz="4000" b="0">
                <a:solidFill>
                  <a:schemeClr val="bg1"/>
                </a:solidFill>
                <a:latin typeface="+mj-lt"/>
              </a:rPr>
              <a:t>LEADERBOARD 1</a:t>
            </a:r>
          </a:p>
        </p:txBody>
      </p:sp>
      <p:sp>
        <p:nvSpPr>
          <p:cNvPr id="7" name="TextBox 6">
            <a:extLst>
              <a:ext uri="{FF2B5EF4-FFF2-40B4-BE49-F238E27FC236}">
                <a16:creationId xmlns:a16="http://schemas.microsoft.com/office/drawing/2014/main" id="{ED753DF2-50B0-A2BE-4F3B-051D053F316F}"/>
              </a:ext>
            </a:extLst>
          </p:cNvPr>
          <p:cNvSpPr txBox="1"/>
          <p:nvPr/>
        </p:nvSpPr>
        <p:spPr>
          <a:xfrm>
            <a:off x="428245" y="4227880"/>
            <a:ext cx="344592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6"/>
                </a:solidFill>
              </a:rPr>
              <a:t>Help your favorite unit take their next giant leap by surpassing your gift total from last year’s Purdue Day of Giving!</a:t>
            </a:r>
            <a:br>
              <a:rPr lang="en-US" sz="1400" b="1" dirty="0">
                <a:solidFill>
                  <a:schemeClr val="accent6"/>
                </a:solidFill>
              </a:rPr>
            </a:br>
            <a:br>
              <a:rPr lang="en-US" sz="1400" b="1" dirty="0">
                <a:solidFill>
                  <a:schemeClr val="accent6"/>
                </a:solidFill>
              </a:rPr>
            </a:br>
            <a:r>
              <a:rPr lang="en-US" sz="1400" dirty="0">
                <a:solidFill>
                  <a:schemeClr val="accent6"/>
                </a:solidFill>
              </a:rPr>
              <a:t>Units are split into two leaderboards based on their 2025 gift totals, with $15,000 available in each. Every unit’s share is determined by its percentage </a:t>
            </a:r>
            <a:br>
              <a:rPr lang="en-US" sz="1400" dirty="0">
                <a:solidFill>
                  <a:schemeClr val="accent6"/>
                </a:solidFill>
              </a:rPr>
            </a:br>
            <a:r>
              <a:rPr lang="en-US" sz="1400" dirty="0">
                <a:solidFill>
                  <a:schemeClr val="accent6"/>
                </a:solidFill>
              </a:rPr>
              <a:t>of the total increase within its group.</a:t>
            </a:r>
          </a:p>
        </p:txBody>
      </p:sp>
      <p:sp>
        <p:nvSpPr>
          <p:cNvPr id="12" name="Rectangle 11">
            <a:extLst>
              <a:ext uri="{FF2B5EF4-FFF2-40B4-BE49-F238E27FC236}">
                <a16:creationId xmlns:a16="http://schemas.microsoft.com/office/drawing/2014/main" id="{B697D2A6-F49E-7CC9-D654-7175B1A2FFDF}"/>
              </a:ext>
            </a:extLst>
          </p:cNvPr>
          <p:cNvSpPr/>
          <p:nvPr/>
        </p:nvSpPr>
        <p:spPr>
          <a:xfrm>
            <a:off x="521070" y="288256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47EC4D08-BEF8-EB31-52B1-282473117DD3}"/>
              </a:ext>
            </a:extLst>
          </p:cNvPr>
          <p:cNvSpPr txBox="1"/>
          <p:nvPr/>
        </p:nvSpPr>
        <p:spPr>
          <a:xfrm>
            <a:off x="428245" y="3123658"/>
            <a:ext cx="6100762" cy="769441"/>
          </a:xfrm>
          <a:prstGeom prst="rect">
            <a:avLst/>
          </a:prstGeom>
          <a:noFill/>
        </p:spPr>
        <p:txBody>
          <a:bodyPr wrap="square">
            <a:spAutoFit/>
          </a:bodyPr>
          <a:lstStyle/>
          <a:p>
            <a:r>
              <a:rPr lang="en-US" sz="2400" b="1" spc="300" dirty="0">
                <a:solidFill>
                  <a:schemeClr val="accent2"/>
                </a:solidFill>
              </a:rPr>
              <a:t>$30,000</a:t>
            </a:r>
            <a:br>
              <a:rPr lang="en-US" sz="2400" b="1" spc="300" dirty="0">
                <a:solidFill>
                  <a:schemeClr val="accent2"/>
                </a:solidFill>
              </a:rPr>
            </a:br>
            <a:r>
              <a:rPr lang="en-US" sz="2000" b="1" spc="300" dirty="0">
                <a:solidFill>
                  <a:schemeClr val="accent2">
                    <a:lumMod val="60000"/>
                    <a:lumOff val="40000"/>
                  </a:schemeClr>
                </a:solidFill>
              </a:rPr>
              <a:t>($15,000 EACH)</a:t>
            </a:r>
            <a:endParaRPr lang="en-US" sz="2000" dirty="0"/>
          </a:p>
        </p:txBody>
      </p:sp>
      <p:pic>
        <p:nvPicPr>
          <p:cNvPr id="3" name="Picture 2" descr="A screenshot of a computer screen&#10;&#10;AI-generated content may be incorrect.">
            <a:extLst>
              <a:ext uri="{FF2B5EF4-FFF2-40B4-BE49-F238E27FC236}">
                <a16:creationId xmlns:a16="http://schemas.microsoft.com/office/drawing/2014/main" id="{05739C20-0133-6023-3D79-6618EC0F809D}"/>
              </a:ext>
            </a:extLst>
          </p:cNvPr>
          <p:cNvPicPr>
            <a:picLocks noChangeAspect="1"/>
          </p:cNvPicPr>
          <p:nvPr/>
        </p:nvPicPr>
        <p:blipFill>
          <a:blip r:embed="rId3"/>
          <a:stretch>
            <a:fillRect/>
          </a:stretch>
        </p:blipFill>
        <p:spPr>
          <a:xfrm>
            <a:off x="4277684" y="136525"/>
            <a:ext cx="7772400" cy="6584949"/>
          </a:xfrm>
          <a:prstGeom prst="rect">
            <a:avLst/>
          </a:prstGeom>
        </p:spPr>
      </p:pic>
    </p:spTree>
    <p:extLst>
      <p:ext uri="{BB962C8B-B14F-4D97-AF65-F5344CB8AC3E}">
        <p14:creationId xmlns:p14="http://schemas.microsoft.com/office/powerpoint/2010/main" val="220885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CBE90-1760-15B0-EC1B-306B473BBAB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0C1244A-0DF9-2675-CD2B-01EC59E111C7}"/>
              </a:ext>
            </a:extLst>
          </p:cNvPr>
          <p:cNvSpPr txBox="1">
            <a:spLocks/>
          </p:cNvSpPr>
          <p:nvPr/>
        </p:nvSpPr>
        <p:spPr bwMode="blackWhite">
          <a:xfrm>
            <a:off x="0" y="2745736"/>
            <a:ext cx="12192000" cy="1366528"/>
          </a:xfrm>
          <a:prstGeom prst="rect">
            <a:avLst/>
          </a:prstGeom>
          <a:noFill/>
          <a:ln w="38100" cap="sq">
            <a:noFill/>
            <a:miter lim="800000"/>
          </a:ln>
        </p:spPr>
        <p:txBody>
          <a:bodyPr vert="horz" wrap="square" lIns="0" tIns="0" rIns="0" bIns="0" rtlCol="0" anchor="ctr"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algn="ctr"/>
            <a:r>
              <a:rPr lang="en-US" sz="9600" b="0" dirty="0">
                <a:solidFill>
                  <a:schemeClr val="accent4"/>
                </a:solidFill>
                <a:latin typeface="+mj-lt"/>
                <a:cs typeface="Acumin Pro ExtraCondensed"/>
              </a:rPr>
              <a:t>RESOURCES</a:t>
            </a:r>
            <a:endParaRPr lang="en-US" sz="9600" b="0" dirty="0">
              <a:solidFill>
                <a:schemeClr val="accent4"/>
              </a:solidFill>
              <a:latin typeface="+mj-lt"/>
            </a:endParaRPr>
          </a:p>
        </p:txBody>
      </p:sp>
    </p:spTree>
    <p:extLst>
      <p:ext uri="{BB962C8B-B14F-4D97-AF65-F5344CB8AC3E}">
        <p14:creationId xmlns:p14="http://schemas.microsoft.com/office/powerpoint/2010/main" val="9935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B5D2-EE25-E85A-207B-40388DCB07D7}"/>
              </a:ext>
            </a:extLst>
          </p:cNvPr>
          <p:cNvSpPr>
            <a:spLocks noGrp="1"/>
          </p:cNvSpPr>
          <p:nvPr>
            <p:ph type="ctrTitle"/>
          </p:nvPr>
        </p:nvSpPr>
        <p:spPr>
          <a:xfrm>
            <a:off x="1043554" y="369937"/>
            <a:ext cx="9234309" cy="512448"/>
          </a:xfrm>
        </p:spPr>
        <p:txBody>
          <a:bodyPr/>
          <a:lstStyle/>
          <a:p>
            <a:r>
              <a:rPr lang="en-US" dirty="0">
                <a:latin typeface="Franklin Gothic Medium" panose="020B0603020102020204" pitchFamily="34" charset="0"/>
              </a:rPr>
              <a:t>Purdue Alumni Clubs Forum</a:t>
            </a:r>
          </a:p>
        </p:txBody>
      </p:sp>
      <p:sp>
        <p:nvSpPr>
          <p:cNvPr id="3" name="Subtitle 2">
            <a:extLst>
              <a:ext uri="{FF2B5EF4-FFF2-40B4-BE49-F238E27FC236}">
                <a16:creationId xmlns:a16="http://schemas.microsoft.com/office/drawing/2014/main" id="{9FA967A2-311E-2189-8A6E-E0583323104B}"/>
              </a:ext>
            </a:extLst>
          </p:cNvPr>
          <p:cNvSpPr>
            <a:spLocks noGrp="1"/>
          </p:cNvSpPr>
          <p:nvPr>
            <p:ph type="subTitle" idx="1"/>
          </p:nvPr>
        </p:nvSpPr>
        <p:spPr>
          <a:xfrm>
            <a:off x="1043553" y="1345167"/>
            <a:ext cx="7321993" cy="369332"/>
          </a:xfrm>
        </p:spPr>
        <p:txBody>
          <a:bodyPr/>
          <a:lstStyle/>
          <a:p>
            <a:r>
              <a:rPr lang="en-US" sz="2400" dirty="0">
                <a:latin typeface="Franklin Gothic Medium" panose="020B0603020102020204" pitchFamily="34" charset="0"/>
              </a:rPr>
              <a:t>Reminders &amp; Instructions</a:t>
            </a:r>
          </a:p>
        </p:txBody>
      </p:sp>
      <p:sp>
        <p:nvSpPr>
          <p:cNvPr id="4" name="Text Placeholder 3">
            <a:extLst>
              <a:ext uri="{FF2B5EF4-FFF2-40B4-BE49-F238E27FC236}">
                <a16:creationId xmlns:a16="http://schemas.microsoft.com/office/drawing/2014/main" id="{03B5A639-23EA-6ED3-34F2-9F4AE9912090}"/>
              </a:ext>
            </a:extLst>
          </p:cNvPr>
          <p:cNvSpPr>
            <a:spLocks noGrp="1"/>
          </p:cNvSpPr>
          <p:nvPr>
            <p:ph type="body" sz="quarter" idx="14"/>
          </p:nvPr>
        </p:nvSpPr>
        <p:spPr>
          <a:xfrm>
            <a:off x="1043553" y="2101296"/>
            <a:ext cx="10625438" cy="3411537"/>
          </a:xfrm>
        </p:spPr>
        <p:txBody>
          <a:bodyPr/>
          <a:lstStyle/>
          <a:p>
            <a:r>
              <a:rPr lang="en-US" sz="2200" b="1" dirty="0">
                <a:latin typeface="Franklin Gothic Medium" panose="020B0603020102020204" pitchFamily="34" charset="0"/>
              </a:rPr>
              <a:t>This forum is being recorded to share along with slides and chat content </a:t>
            </a:r>
          </a:p>
          <a:p>
            <a:endParaRPr lang="en-US" sz="2200" b="1" dirty="0">
              <a:latin typeface="Franklin Gothic Medium" panose="020B0603020102020204" pitchFamily="34" charset="0"/>
            </a:endParaRPr>
          </a:p>
          <a:p>
            <a:r>
              <a:rPr lang="en-US" sz="2200" b="1" dirty="0">
                <a:latin typeface="Franklin Gothic Medium" panose="020B0603020102020204" pitchFamily="34" charset="0"/>
              </a:rPr>
              <a:t>Participants will be muted </a:t>
            </a:r>
          </a:p>
          <a:p>
            <a:endParaRPr lang="en-US" sz="2200" b="1" dirty="0">
              <a:latin typeface="Franklin Gothic Medium" panose="020B0603020102020204" pitchFamily="34" charset="0"/>
            </a:endParaRPr>
          </a:p>
          <a:p>
            <a:r>
              <a:rPr lang="en-US" sz="2200" b="1" dirty="0">
                <a:latin typeface="Franklin Gothic Medium" panose="020B0603020102020204" pitchFamily="34" charset="0"/>
              </a:rPr>
              <a:t>Questions should be submitted using the chat function</a:t>
            </a:r>
          </a:p>
          <a:p>
            <a:endParaRPr lang="en-US" dirty="0"/>
          </a:p>
        </p:txBody>
      </p:sp>
      <p:pic>
        <p:nvPicPr>
          <p:cNvPr id="7" name="Picture 6">
            <a:extLst>
              <a:ext uri="{FF2B5EF4-FFF2-40B4-BE49-F238E27FC236}">
                <a16:creationId xmlns:a16="http://schemas.microsoft.com/office/drawing/2014/main" id="{C0C11E5B-60A2-0C1A-2E32-D4B2733823CE}"/>
              </a:ext>
            </a:extLst>
          </p:cNvPr>
          <p:cNvPicPr>
            <a:picLocks noChangeAspect="1"/>
          </p:cNvPicPr>
          <p:nvPr/>
        </p:nvPicPr>
        <p:blipFill>
          <a:blip r:embed="rId3"/>
          <a:stretch>
            <a:fillRect/>
          </a:stretch>
        </p:blipFill>
        <p:spPr>
          <a:xfrm>
            <a:off x="8109527" y="4184468"/>
            <a:ext cx="4082473" cy="2682768"/>
          </a:xfrm>
          <a:prstGeom prst="rect">
            <a:avLst/>
          </a:prstGeom>
        </p:spPr>
      </p:pic>
    </p:spTree>
    <p:extLst>
      <p:ext uri="{BB962C8B-B14F-4D97-AF65-F5344CB8AC3E}">
        <p14:creationId xmlns:p14="http://schemas.microsoft.com/office/powerpoint/2010/main" val="10291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D8E01-2AC0-6C1F-4468-C719F9350F9A}"/>
              </a:ext>
            </a:extLst>
          </p:cNvPr>
          <p:cNvPicPr>
            <a:picLocks noChangeAspect="1"/>
          </p:cNvPicPr>
          <p:nvPr/>
        </p:nvPicPr>
        <p:blipFill>
          <a:blip r:embed="rId2"/>
          <a:stretch>
            <a:fillRect/>
          </a:stretch>
        </p:blipFill>
        <p:spPr>
          <a:xfrm>
            <a:off x="1654268" y="0"/>
            <a:ext cx="8883463" cy="6858000"/>
          </a:xfrm>
          <a:prstGeom prst="rect">
            <a:avLst/>
          </a:prstGeom>
        </p:spPr>
      </p:pic>
    </p:spTree>
    <p:extLst>
      <p:ext uri="{BB962C8B-B14F-4D97-AF65-F5344CB8AC3E}">
        <p14:creationId xmlns:p14="http://schemas.microsoft.com/office/powerpoint/2010/main" val="3096926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7E29E-31C0-C542-7F07-F2B99CAB52CF}"/>
              </a:ext>
            </a:extLst>
          </p:cNvPr>
          <p:cNvSpPr>
            <a:spLocks noGrp="1"/>
          </p:cNvSpPr>
          <p:nvPr>
            <p:ph type="ctrTitle"/>
          </p:nvPr>
        </p:nvSpPr>
        <p:spPr>
          <a:xfrm>
            <a:off x="833889" y="369471"/>
            <a:ext cx="9262611" cy="854080"/>
          </a:xfrm>
        </p:spPr>
        <p:txBody>
          <a:bodyPr/>
          <a:lstStyle/>
          <a:p>
            <a:r>
              <a:rPr lang="en-US" dirty="0"/>
              <a:t>PURDUE DAY OF GIVING TOOLKIT </a:t>
            </a:r>
          </a:p>
        </p:txBody>
      </p:sp>
      <p:pic>
        <p:nvPicPr>
          <p:cNvPr id="6" name="Picture 5">
            <a:extLst>
              <a:ext uri="{FF2B5EF4-FFF2-40B4-BE49-F238E27FC236}">
                <a16:creationId xmlns:a16="http://schemas.microsoft.com/office/drawing/2014/main" id="{6789CAA8-34AD-12F7-4A69-A4AE13840C74}"/>
              </a:ext>
            </a:extLst>
          </p:cNvPr>
          <p:cNvPicPr>
            <a:picLocks noChangeAspect="1"/>
          </p:cNvPicPr>
          <p:nvPr/>
        </p:nvPicPr>
        <p:blipFill>
          <a:blip r:embed="rId2"/>
          <a:stretch>
            <a:fillRect/>
          </a:stretch>
        </p:blipFill>
        <p:spPr>
          <a:xfrm>
            <a:off x="658074" y="1402821"/>
            <a:ext cx="7883594" cy="5079190"/>
          </a:xfrm>
          <a:prstGeom prst="rect">
            <a:avLst/>
          </a:prstGeom>
        </p:spPr>
      </p:pic>
      <p:sp>
        <p:nvSpPr>
          <p:cNvPr id="7" name="TextBox 6">
            <a:extLst>
              <a:ext uri="{FF2B5EF4-FFF2-40B4-BE49-F238E27FC236}">
                <a16:creationId xmlns:a16="http://schemas.microsoft.com/office/drawing/2014/main" id="{94B2D981-C454-7084-7952-A847EE067F04}"/>
              </a:ext>
            </a:extLst>
          </p:cNvPr>
          <p:cNvSpPr txBox="1"/>
          <p:nvPr/>
        </p:nvSpPr>
        <p:spPr>
          <a:xfrm>
            <a:off x="8302593" y="1946496"/>
            <a:ext cx="3587813" cy="923330"/>
          </a:xfrm>
          <a:prstGeom prst="rect">
            <a:avLst/>
          </a:prstGeom>
          <a:noFill/>
        </p:spPr>
        <p:txBody>
          <a:bodyPr wrap="square" rtlCol="0">
            <a:spAutoFit/>
          </a:bodyPr>
          <a:lstStyle/>
          <a:p>
            <a:pPr marL="285750" indent="-285750">
              <a:buFont typeface="Arial" panose="020B0604020202020204" pitchFamily="34" charset="0"/>
              <a:buChar char="•"/>
            </a:pPr>
            <a:r>
              <a:rPr lang="en-US" dirty="0"/>
              <a:t>Phase 1 content available </a:t>
            </a:r>
            <a:r>
              <a:rPr lang="en-US" b="1" dirty="0"/>
              <a:t>now! </a:t>
            </a:r>
          </a:p>
          <a:p>
            <a:pPr marL="285750" indent="-285750">
              <a:buFont typeface="Arial" panose="020B0604020202020204" pitchFamily="34" charset="0"/>
              <a:buChar char="•"/>
            </a:pPr>
            <a:r>
              <a:rPr lang="en-US" dirty="0"/>
              <a:t>Phase 2 content available </a:t>
            </a:r>
            <a:r>
              <a:rPr lang="en-US" b="1" dirty="0"/>
              <a:t>4/1</a:t>
            </a:r>
          </a:p>
          <a:p>
            <a:pPr marL="285750" indent="-285750">
              <a:buFont typeface="Arial" panose="020B0604020202020204" pitchFamily="34" charset="0"/>
              <a:buChar char="•"/>
            </a:pPr>
            <a:r>
              <a:rPr lang="en-US" dirty="0"/>
              <a:t>Phase 3 content available </a:t>
            </a:r>
            <a:r>
              <a:rPr lang="en-US" b="1" dirty="0"/>
              <a:t>4/15</a:t>
            </a:r>
            <a:r>
              <a:rPr lang="en-US" dirty="0"/>
              <a:t> </a:t>
            </a:r>
          </a:p>
        </p:txBody>
      </p:sp>
      <p:sp>
        <p:nvSpPr>
          <p:cNvPr id="12" name="Freeform 1">
            <a:extLst>
              <a:ext uri="{FF2B5EF4-FFF2-40B4-BE49-F238E27FC236}">
                <a16:creationId xmlns:a16="http://schemas.microsoft.com/office/drawing/2014/main" id="{0CC262D2-BEB7-BC1B-6ED6-A1737D265AA9}"/>
              </a:ext>
            </a:extLst>
          </p:cNvPr>
          <p:cNvSpPr/>
          <p:nvPr/>
        </p:nvSpPr>
        <p:spPr>
          <a:xfrm>
            <a:off x="8151732" y="3103524"/>
            <a:ext cx="2629558" cy="2833137"/>
          </a:xfrm>
          <a:custGeom>
            <a:avLst/>
            <a:gdLst>
              <a:gd name="connsiteX0" fmla="*/ 914400 w 1840675"/>
              <a:gd name="connsiteY0" fmla="*/ 0 h 1983179"/>
              <a:gd name="connsiteX1" fmla="*/ 0 w 1840675"/>
              <a:gd name="connsiteY1" fmla="*/ 534389 h 1983179"/>
              <a:gd name="connsiteX2" fmla="*/ 0 w 1840675"/>
              <a:gd name="connsiteY2" fmla="*/ 1520041 h 1983179"/>
              <a:gd name="connsiteX3" fmla="*/ 926275 w 1840675"/>
              <a:gd name="connsiteY3" fmla="*/ 1983179 h 1983179"/>
              <a:gd name="connsiteX4" fmla="*/ 1840675 w 1840675"/>
              <a:gd name="connsiteY4" fmla="*/ 1496291 h 1983179"/>
              <a:gd name="connsiteX5" fmla="*/ 1840675 w 1840675"/>
              <a:gd name="connsiteY5" fmla="*/ 534389 h 1983179"/>
              <a:gd name="connsiteX6" fmla="*/ 914400 w 1840675"/>
              <a:gd name="connsiteY6" fmla="*/ 0 h 198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675" h="1983179">
                <a:moveTo>
                  <a:pt x="914400" y="0"/>
                </a:moveTo>
                <a:lnTo>
                  <a:pt x="0" y="534389"/>
                </a:lnTo>
                <a:lnTo>
                  <a:pt x="0" y="1520041"/>
                </a:lnTo>
                <a:lnTo>
                  <a:pt x="926275" y="1983179"/>
                </a:lnTo>
                <a:lnTo>
                  <a:pt x="1840675" y="1496291"/>
                </a:lnTo>
                <a:lnTo>
                  <a:pt x="1840675" y="534389"/>
                </a:lnTo>
                <a:lnTo>
                  <a:pt x="91440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0" lang="en-US" sz="2400" b="1" i="0" u="none" strike="noStrike" kern="1200" cap="none" spc="300" normalizeH="0" baseline="0" noProof="0" dirty="0">
                <a:ln>
                  <a:noFill/>
                </a:ln>
                <a:solidFill>
                  <a:srgbClr val="555960">
                    <a:lumMod val="75000"/>
                  </a:srgbClr>
                </a:solidFill>
                <a:effectLst/>
                <a:uLnTx/>
                <a:uFillTx/>
                <a:latin typeface="United Sans Cd Hv" pitchFamily="2" charset="77"/>
                <a:ea typeface="+mn-ea"/>
                <a:cs typeface="+mn-cs"/>
              </a:rPr>
              <a:t>ACCESS THE TOOLKIT</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1200" b="1" i="0" u="none" strike="noStrike" kern="1200" cap="none" spc="100" normalizeH="0" baseline="0" noProof="0" dirty="0">
                <a:ln>
                  <a:noFill/>
                </a:ln>
                <a:solidFill>
                  <a:srgbClr val="555960">
                    <a:lumMod val="75000"/>
                  </a:srgbClr>
                </a:solidFill>
                <a:effectLst/>
                <a:uLnTx/>
                <a:uFillTx/>
                <a:latin typeface="Acumin Pro Black" panose="020B0504020202020204" pitchFamily="34" charset="77"/>
                <a:ea typeface="+mn-ea"/>
                <a:cs typeface="+mn-cs"/>
              </a:rPr>
            </a:br>
            <a:r>
              <a:rPr kumimoji="0" lang="en-US" sz="1200" b="1" i="0" u="none" strike="noStrike" kern="1200" cap="none" spc="100" normalizeH="0" baseline="0" noProof="0" dirty="0">
                <a:ln>
                  <a:noFill/>
                </a:ln>
                <a:solidFill>
                  <a:srgbClr val="555960">
                    <a:lumMod val="75000"/>
                  </a:srgbClr>
                </a:solidFill>
                <a:effectLst/>
                <a:uLnTx/>
                <a:uFillTx/>
                <a:latin typeface="Acumin Pro Black" panose="020B0504020202020204" pitchFamily="34" charset="77"/>
                <a:ea typeface="+mn-ea"/>
                <a:cs typeface="+mn-cs"/>
              </a:rPr>
              <a:t>PURDUE.UNIVERSITY/</a:t>
            </a:r>
            <a:br>
              <a:rPr kumimoji="0" lang="en-US" sz="1200" b="1" i="0" u="none" strike="noStrike" kern="1200" cap="none" spc="100" normalizeH="0" baseline="0" noProof="0" dirty="0">
                <a:ln>
                  <a:noFill/>
                </a:ln>
                <a:solidFill>
                  <a:srgbClr val="555960">
                    <a:lumMod val="75000"/>
                  </a:srgbClr>
                </a:solidFill>
                <a:effectLst/>
                <a:uLnTx/>
                <a:uFillTx/>
                <a:latin typeface="Acumin Pro Black" panose="020B0504020202020204" pitchFamily="34" charset="77"/>
                <a:ea typeface="+mn-ea"/>
                <a:cs typeface="+mn-cs"/>
              </a:rPr>
            </a:br>
            <a:r>
              <a:rPr kumimoji="0" lang="en-US" sz="1200" b="1" i="0" u="none" strike="noStrike" kern="1200" cap="none" spc="100" normalizeH="0" baseline="0" noProof="0" dirty="0">
                <a:ln>
                  <a:noFill/>
                </a:ln>
                <a:solidFill>
                  <a:srgbClr val="555960">
                    <a:lumMod val="75000"/>
                  </a:srgbClr>
                </a:solidFill>
                <a:effectLst/>
                <a:uLnTx/>
                <a:uFillTx/>
                <a:latin typeface="Acumin Pro Black" panose="020B0504020202020204" pitchFamily="34" charset="77"/>
                <a:ea typeface="+mn-ea"/>
                <a:cs typeface="+mn-cs"/>
              </a:rPr>
              <a:t>PDOGTOOLKIT</a:t>
            </a:r>
          </a:p>
        </p:txBody>
      </p:sp>
    </p:spTree>
    <p:extLst>
      <p:ext uri="{BB962C8B-B14F-4D97-AF65-F5344CB8AC3E}">
        <p14:creationId xmlns:p14="http://schemas.microsoft.com/office/powerpoint/2010/main" val="318983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82D7-30F7-2145-A926-F56A8FF26C94}"/>
              </a:ext>
            </a:extLst>
          </p:cNvPr>
          <p:cNvSpPr txBox="1">
            <a:spLocks/>
          </p:cNvSpPr>
          <p:nvPr/>
        </p:nvSpPr>
        <p:spPr>
          <a:xfrm>
            <a:off x="879156" y="614275"/>
            <a:ext cx="9262611" cy="854080"/>
          </a:xfrm>
          <a:prstGeom prst="rect">
            <a:avLst/>
          </a:prstGeom>
        </p:spPr>
        <p:txBody>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pPr algn="l"/>
            <a:r>
              <a:rPr lang="en-US" sz="6000" b="1" i="1" dirty="0"/>
              <a:t>SOCIAL MEDIA CONTENT </a:t>
            </a:r>
          </a:p>
        </p:txBody>
      </p:sp>
      <p:sp>
        <p:nvSpPr>
          <p:cNvPr id="3" name="TextBox 2">
            <a:extLst>
              <a:ext uri="{FF2B5EF4-FFF2-40B4-BE49-F238E27FC236}">
                <a16:creationId xmlns:a16="http://schemas.microsoft.com/office/drawing/2014/main" id="{D0F177BC-EC39-9B1F-B4E7-111A48A455A2}"/>
              </a:ext>
            </a:extLst>
          </p:cNvPr>
          <p:cNvSpPr txBox="1"/>
          <p:nvPr/>
        </p:nvSpPr>
        <p:spPr>
          <a:xfrm>
            <a:off x="1013988" y="1593410"/>
            <a:ext cx="9262611" cy="1754326"/>
          </a:xfrm>
          <a:prstGeom prst="rect">
            <a:avLst/>
          </a:prstGeom>
          <a:noFill/>
        </p:spPr>
        <p:txBody>
          <a:bodyPr wrap="square" lIns="91440" tIns="45720" rIns="91440" bIns="45720" rtlCol="0" anchor="t">
            <a:spAutoFit/>
          </a:bodyPr>
          <a:lstStyle/>
          <a:p>
            <a:r>
              <a:rPr lang="en-US" dirty="0"/>
              <a:t>Each phase includes </a:t>
            </a:r>
            <a:r>
              <a:rPr lang="en-US" b="1"/>
              <a:t>date - specific</a:t>
            </a:r>
            <a:r>
              <a:rPr lang="en-US" dirty="0"/>
              <a:t> content and </a:t>
            </a:r>
            <a:r>
              <a:rPr lang="en-US" b="1" dirty="0"/>
              <a:t>evergreen </a:t>
            </a:r>
            <a:r>
              <a:rPr lang="en-US" dirty="0"/>
              <a:t>content.</a:t>
            </a:r>
          </a:p>
          <a:p>
            <a:pPr marL="285750" indent="-285750">
              <a:buFont typeface="Arial" panose="020B0604020202020204" pitchFamily="34" charset="0"/>
              <a:buChar char="•"/>
            </a:pPr>
            <a:r>
              <a:rPr lang="en-US" dirty="0"/>
              <a:t>Date-Specific = must be posted on the date included in the toolkit </a:t>
            </a:r>
          </a:p>
          <a:p>
            <a:pPr marL="285750" indent="-285750">
              <a:buFont typeface="Arial" panose="020B0604020202020204" pitchFamily="34" charset="0"/>
              <a:buChar char="•"/>
            </a:pPr>
            <a:r>
              <a:rPr lang="en-US" dirty="0"/>
              <a:t>Evergreen = can be posted whenever works for you!  </a:t>
            </a:r>
          </a:p>
          <a:p>
            <a:endParaRPr lang="en-US" dirty="0"/>
          </a:p>
          <a:p>
            <a:r>
              <a:rPr lang="en-US" b="1" dirty="0"/>
              <a:t>Phase 2 </a:t>
            </a:r>
            <a:r>
              <a:rPr lang="en-US" dirty="0"/>
              <a:t>includes hourly challenge promotion, as well as templates to promote efforts specific to your club. Examples from 2025 included below! </a:t>
            </a:r>
          </a:p>
        </p:txBody>
      </p:sp>
      <p:pic>
        <p:nvPicPr>
          <p:cNvPr id="5" name="Picture 4">
            <a:extLst>
              <a:ext uri="{FF2B5EF4-FFF2-40B4-BE49-F238E27FC236}">
                <a16:creationId xmlns:a16="http://schemas.microsoft.com/office/drawing/2014/main" id="{EBCF4B78-39B4-42E3-73F4-10AE90E14336}"/>
              </a:ext>
            </a:extLst>
          </p:cNvPr>
          <p:cNvPicPr>
            <a:picLocks noChangeAspect="1"/>
          </p:cNvPicPr>
          <p:nvPr/>
        </p:nvPicPr>
        <p:blipFill>
          <a:blip r:embed="rId2"/>
          <a:stretch>
            <a:fillRect/>
          </a:stretch>
        </p:blipFill>
        <p:spPr>
          <a:xfrm>
            <a:off x="1407342" y="3347736"/>
            <a:ext cx="8734425" cy="3341552"/>
          </a:xfrm>
          <a:prstGeom prst="rect">
            <a:avLst/>
          </a:prstGeom>
        </p:spPr>
      </p:pic>
    </p:spTree>
    <p:extLst>
      <p:ext uri="{BB962C8B-B14F-4D97-AF65-F5344CB8AC3E}">
        <p14:creationId xmlns:p14="http://schemas.microsoft.com/office/powerpoint/2010/main" val="3568217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2E23A-9585-2275-C8E9-C20B8D949BB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BB085D2-0FB5-7B14-9581-30F985394688}"/>
              </a:ext>
            </a:extLst>
          </p:cNvPr>
          <p:cNvSpPr txBox="1">
            <a:spLocks/>
          </p:cNvSpPr>
          <p:nvPr/>
        </p:nvSpPr>
        <p:spPr bwMode="blackWhite">
          <a:xfrm>
            <a:off x="0" y="2745736"/>
            <a:ext cx="12192000" cy="1366528"/>
          </a:xfrm>
          <a:prstGeom prst="rect">
            <a:avLst/>
          </a:prstGeom>
          <a:noFill/>
          <a:ln w="38100" cap="sq">
            <a:noFill/>
            <a:miter lim="800000"/>
          </a:ln>
        </p:spPr>
        <p:txBody>
          <a:bodyPr vert="horz" wrap="square" lIns="0" tIns="0" rIns="0" bIns="0" rtlCol="0" anchor="ctr"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algn="ctr"/>
            <a:r>
              <a:rPr lang="en-US" sz="9600" b="0" dirty="0">
                <a:solidFill>
                  <a:schemeClr val="accent4"/>
                </a:solidFill>
                <a:latin typeface="+mj-lt"/>
              </a:rPr>
              <a:t>ALUMNI CLUB SPECIFIC CONTENT</a:t>
            </a:r>
          </a:p>
        </p:txBody>
      </p:sp>
    </p:spTree>
    <p:extLst>
      <p:ext uri="{BB962C8B-B14F-4D97-AF65-F5344CB8AC3E}">
        <p14:creationId xmlns:p14="http://schemas.microsoft.com/office/powerpoint/2010/main" val="325767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5A8C-1FC7-4ED6-ECBF-099BC90295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336F9-F477-B48D-B4E1-A575F151FA62}"/>
              </a:ext>
            </a:extLst>
          </p:cNvPr>
          <p:cNvSpPr>
            <a:spLocks noGrp="1"/>
          </p:cNvSpPr>
          <p:nvPr>
            <p:ph type="ctrTitle"/>
          </p:nvPr>
        </p:nvSpPr>
        <p:spPr/>
        <p:txBody>
          <a:bodyPr/>
          <a:lstStyle/>
          <a:p>
            <a:r>
              <a:rPr lang="en-US" dirty="0"/>
              <a:t>ALUMNI CLUB LEADERBOARDS</a:t>
            </a:r>
          </a:p>
        </p:txBody>
      </p:sp>
      <p:sp>
        <p:nvSpPr>
          <p:cNvPr id="3" name="Subtitle 2">
            <a:extLst>
              <a:ext uri="{FF2B5EF4-FFF2-40B4-BE49-F238E27FC236}">
                <a16:creationId xmlns:a16="http://schemas.microsoft.com/office/drawing/2014/main" id="{3781AE3C-96DB-44F3-0AAA-7D1AE3F9CE4E}"/>
              </a:ext>
            </a:extLst>
          </p:cNvPr>
          <p:cNvSpPr>
            <a:spLocks noGrp="1"/>
          </p:cNvSpPr>
          <p:nvPr>
            <p:ph type="subTitle" idx="1"/>
          </p:nvPr>
        </p:nvSpPr>
        <p:spPr>
          <a:xfrm>
            <a:off x="2957534" y="5545561"/>
            <a:ext cx="7988982" cy="677108"/>
          </a:xfrm>
        </p:spPr>
        <p:txBody>
          <a:bodyPr/>
          <a:lstStyle/>
          <a:p>
            <a:pPr algn="ctr"/>
            <a:r>
              <a:rPr lang="en-US" dirty="0"/>
              <a:t>Win bonus funds for your club! Leaderboards are based on participation (number of gifts) and dollars raised. </a:t>
            </a:r>
          </a:p>
        </p:txBody>
      </p:sp>
      <p:pic>
        <p:nvPicPr>
          <p:cNvPr id="5" name="Picture 4">
            <a:extLst>
              <a:ext uri="{FF2B5EF4-FFF2-40B4-BE49-F238E27FC236}">
                <a16:creationId xmlns:a16="http://schemas.microsoft.com/office/drawing/2014/main" id="{64E6A7D1-D090-94F9-DA42-07022400BA40}"/>
              </a:ext>
            </a:extLst>
          </p:cNvPr>
          <p:cNvPicPr>
            <a:picLocks noChangeAspect="1"/>
          </p:cNvPicPr>
          <p:nvPr/>
        </p:nvPicPr>
        <p:blipFill>
          <a:blip r:embed="rId2"/>
          <a:stretch>
            <a:fillRect/>
          </a:stretch>
        </p:blipFill>
        <p:spPr>
          <a:xfrm>
            <a:off x="207318" y="4984219"/>
            <a:ext cx="1958457" cy="1529539"/>
          </a:xfrm>
          <a:prstGeom prst="rect">
            <a:avLst/>
          </a:prstGeom>
        </p:spPr>
      </p:pic>
      <p:pic>
        <p:nvPicPr>
          <p:cNvPr id="7" name="Picture 6">
            <a:extLst>
              <a:ext uri="{FF2B5EF4-FFF2-40B4-BE49-F238E27FC236}">
                <a16:creationId xmlns:a16="http://schemas.microsoft.com/office/drawing/2014/main" id="{0CDCB8F9-332C-72E3-E9D6-B9F7CD741BF5}"/>
              </a:ext>
            </a:extLst>
          </p:cNvPr>
          <p:cNvPicPr>
            <a:picLocks noChangeAspect="1"/>
          </p:cNvPicPr>
          <p:nvPr/>
        </p:nvPicPr>
        <p:blipFill>
          <a:blip r:embed="rId3"/>
          <a:stretch>
            <a:fillRect/>
          </a:stretch>
        </p:blipFill>
        <p:spPr>
          <a:xfrm>
            <a:off x="138820" y="1714500"/>
            <a:ext cx="5637428" cy="3429000"/>
          </a:xfrm>
          <a:prstGeom prst="rect">
            <a:avLst/>
          </a:prstGeom>
        </p:spPr>
      </p:pic>
      <p:pic>
        <p:nvPicPr>
          <p:cNvPr id="9" name="Picture 8">
            <a:extLst>
              <a:ext uri="{FF2B5EF4-FFF2-40B4-BE49-F238E27FC236}">
                <a16:creationId xmlns:a16="http://schemas.microsoft.com/office/drawing/2014/main" id="{57F2CB71-101F-6267-5638-9632C1ADC7D7}"/>
              </a:ext>
            </a:extLst>
          </p:cNvPr>
          <p:cNvPicPr>
            <a:picLocks noChangeAspect="1"/>
          </p:cNvPicPr>
          <p:nvPr/>
        </p:nvPicPr>
        <p:blipFill>
          <a:blip r:embed="rId4"/>
          <a:stretch>
            <a:fillRect/>
          </a:stretch>
        </p:blipFill>
        <p:spPr>
          <a:xfrm>
            <a:off x="5844746" y="1714500"/>
            <a:ext cx="6195695" cy="3429000"/>
          </a:xfrm>
          <a:prstGeom prst="rect">
            <a:avLst/>
          </a:prstGeom>
        </p:spPr>
      </p:pic>
    </p:spTree>
    <p:extLst>
      <p:ext uri="{BB962C8B-B14F-4D97-AF65-F5344CB8AC3E}">
        <p14:creationId xmlns:p14="http://schemas.microsoft.com/office/powerpoint/2010/main" val="4216053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0AF1E-EE7A-9816-D30B-45C5E938CD24}"/>
              </a:ext>
            </a:extLst>
          </p:cNvPr>
          <p:cNvSpPr>
            <a:spLocks noGrp="1"/>
          </p:cNvSpPr>
          <p:nvPr>
            <p:ph type="ctrTitle"/>
          </p:nvPr>
        </p:nvSpPr>
        <p:spPr/>
        <p:txBody>
          <a:bodyPr/>
          <a:lstStyle/>
          <a:p>
            <a:r>
              <a:rPr lang="en-US" b="0" i="0" dirty="0">
                <a:latin typeface="Acumin Pro ExtraCondensed"/>
              </a:rPr>
              <a:t>Weekend Prior Events — New This Year!</a:t>
            </a:r>
            <a:endParaRPr lang="en-US" dirty="0"/>
          </a:p>
        </p:txBody>
      </p:sp>
      <p:sp>
        <p:nvSpPr>
          <p:cNvPr id="3" name="Subtitle 2">
            <a:extLst>
              <a:ext uri="{FF2B5EF4-FFF2-40B4-BE49-F238E27FC236}">
                <a16:creationId xmlns:a16="http://schemas.microsoft.com/office/drawing/2014/main" id="{3A62593B-36FE-0CC7-0C45-28A139D611A5}"/>
              </a:ext>
            </a:extLst>
          </p:cNvPr>
          <p:cNvSpPr>
            <a:spLocks noGrp="1"/>
          </p:cNvSpPr>
          <p:nvPr>
            <p:ph type="subTitle" idx="1"/>
          </p:nvPr>
        </p:nvSpPr>
        <p:spPr>
          <a:xfrm>
            <a:off x="833888" y="1702981"/>
            <a:ext cx="7988982" cy="677108"/>
          </a:xfrm>
        </p:spPr>
        <p:txBody>
          <a:bodyPr/>
          <a:lstStyle/>
          <a:p>
            <a:r>
              <a:rPr lang="en-US" b="0" dirty="0">
                <a:latin typeface="Acumin Pro SemiCondensed"/>
              </a:rPr>
              <a:t>Units may now choose to host an event </a:t>
            </a:r>
            <a:r>
              <a:rPr lang="en-US" dirty="0">
                <a:latin typeface="Acumin Pro SemiCondensed"/>
              </a:rPr>
              <a:t>the weekend prior to Purdue Day of Giving</a:t>
            </a:r>
            <a:r>
              <a:rPr lang="en-US" b="0" dirty="0">
                <a:latin typeface="Acumin Pro SemiCondensed"/>
              </a:rPr>
              <a:t> to begin engaging donors early.</a:t>
            </a:r>
            <a:endParaRPr lang="en-US" dirty="0"/>
          </a:p>
        </p:txBody>
      </p:sp>
      <p:sp>
        <p:nvSpPr>
          <p:cNvPr id="4" name="Text Placeholder 3">
            <a:extLst>
              <a:ext uri="{FF2B5EF4-FFF2-40B4-BE49-F238E27FC236}">
                <a16:creationId xmlns:a16="http://schemas.microsoft.com/office/drawing/2014/main" id="{BF62162E-C113-4C39-8F74-4AA8E05902CD}"/>
              </a:ext>
            </a:extLst>
          </p:cNvPr>
          <p:cNvSpPr>
            <a:spLocks noGrp="1"/>
          </p:cNvSpPr>
          <p:nvPr>
            <p:ph type="body" sz="quarter" idx="14"/>
          </p:nvPr>
        </p:nvSpPr>
        <p:spPr>
          <a:xfrm>
            <a:off x="2313394" y="2574216"/>
            <a:ext cx="9262610" cy="3411537"/>
          </a:xfrm>
        </p:spPr>
        <p:txBody>
          <a:bodyPr vert="horz" lIns="0" tIns="0" rIns="0" bIns="0" rtlCol="0" anchor="t">
            <a:normAutofit/>
          </a:bodyPr>
          <a:lstStyle/>
          <a:p>
            <a:r>
              <a:rPr lang="en-US" b="1" dirty="0">
                <a:latin typeface="Acumin Pro"/>
              </a:rPr>
              <a:t>What this means:</a:t>
            </a:r>
          </a:p>
          <a:p>
            <a:pPr lvl="1"/>
            <a:r>
              <a:rPr lang="en-US" dirty="0">
                <a:solidFill>
                  <a:schemeClr val="bg1"/>
                </a:solidFill>
                <a:latin typeface="Acumin Pro"/>
              </a:rPr>
              <a:t>Events may take place </a:t>
            </a:r>
            <a:r>
              <a:rPr lang="en-US" b="1" dirty="0">
                <a:solidFill>
                  <a:schemeClr val="bg1"/>
                </a:solidFill>
                <a:latin typeface="Acumin Pro"/>
              </a:rPr>
              <a:t>Friday, April 25 – Sunday, April 26, 2026 </a:t>
            </a:r>
            <a:endParaRPr lang="en-US" dirty="0">
              <a:solidFill>
                <a:schemeClr val="bg1"/>
              </a:solidFill>
              <a:latin typeface="Acumin Pro"/>
            </a:endParaRPr>
          </a:p>
          <a:p>
            <a:pPr lvl="1"/>
            <a:r>
              <a:rPr lang="en-US" dirty="0">
                <a:solidFill>
                  <a:schemeClr val="bg1"/>
                </a:solidFill>
                <a:latin typeface="Acumin Pro"/>
              </a:rPr>
              <a:t>Giving during these events will be supported throug</a:t>
            </a:r>
            <a:r>
              <a:rPr lang="en-US" b="1" dirty="0">
                <a:solidFill>
                  <a:schemeClr val="bg1"/>
                </a:solidFill>
                <a:latin typeface="Acumin Pro"/>
              </a:rPr>
              <a:t>h Purdue Day of Giving early-access links </a:t>
            </a:r>
            <a:r>
              <a:rPr lang="en-US" dirty="0">
                <a:solidFill>
                  <a:schemeClr val="bg1"/>
                </a:solidFill>
                <a:latin typeface="Acumin Pro"/>
              </a:rPr>
              <a:t>(provided by PFL)</a:t>
            </a:r>
            <a:endParaRPr lang="en-US" dirty="0">
              <a:solidFill>
                <a:schemeClr val="bg1"/>
              </a:solidFill>
            </a:endParaRPr>
          </a:p>
          <a:p>
            <a:pPr lvl="1"/>
            <a:r>
              <a:rPr lang="en-US" dirty="0">
                <a:solidFill>
                  <a:schemeClr val="bg1"/>
                </a:solidFill>
                <a:latin typeface="Acumin Pro"/>
              </a:rPr>
              <a:t>Events should also encourage giving on </a:t>
            </a:r>
            <a:r>
              <a:rPr lang="en-US" b="1" dirty="0">
                <a:solidFill>
                  <a:schemeClr val="bg1"/>
                </a:solidFill>
                <a:latin typeface="Acumin Pro"/>
              </a:rPr>
              <a:t>Purdue Day of Giving (April 29)</a:t>
            </a:r>
            <a:r>
              <a:rPr lang="en-US" dirty="0">
                <a:solidFill>
                  <a:schemeClr val="bg1"/>
                </a:solidFill>
                <a:latin typeface="Acumin Pro"/>
              </a:rPr>
              <a:t> to participate in hourly challenges and honor the spirit of PDOG</a:t>
            </a:r>
            <a:endParaRPr lang="en-US" dirty="0">
              <a:solidFill>
                <a:schemeClr val="bg1"/>
              </a:solidFill>
            </a:endParaRPr>
          </a:p>
          <a:p>
            <a:pPr lvl="1">
              <a:buClr>
                <a:srgbClr val="555960"/>
              </a:buClr>
            </a:pPr>
            <a:endParaRPr lang="en-US" dirty="0">
              <a:solidFill>
                <a:schemeClr val="bg1"/>
              </a:solidFill>
              <a:latin typeface="Acumin Pro"/>
            </a:endParaRPr>
          </a:p>
          <a:p>
            <a:r>
              <a:rPr lang="en-US" b="1" dirty="0">
                <a:latin typeface="Acumin Pro"/>
              </a:rPr>
              <a:t>Additional details:</a:t>
            </a:r>
            <a:endParaRPr lang="en-US" dirty="0"/>
          </a:p>
          <a:p>
            <a:pPr lvl="1"/>
            <a:r>
              <a:rPr lang="en-US" dirty="0">
                <a:solidFill>
                  <a:schemeClr val="bg1"/>
                </a:solidFill>
                <a:latin typeface="Acumin Pro"/>
              </a:rPr>
              <a:t>Early-access giving links will be distributed </a:t>
            </a:r>
            <a:r>
              <a:rPr lang="en-US" b="1" dirty="0">
                <a:solidFill>
                  <a:schemeClr val="bg1"/>
                </a:solidFill>
                <a:latin typeface="Acumin Pro"/>
              </a:rPr>
              <a:t>no later than April 22, 2026</a:t>
            </a:r>
            <a:endParaRPr lang="en-US" dirty="0">
              <a:solidFill>
                <a:schemeClr val="bg1"/>
              </a:solidFill>
            </a:endParaRPr>
          </a:p>
          <a:p>
            <a:pPr lvl="1"/>
            <a:r>
              <a:rPr lang="en-US" dirty="0">
                <a:solidFill>
                  <a:schemeClr val="bg1"/>
                </a:solidFill>
                <a:latin typeface="Acumin Pro"/>
              </a:rPr>
              <a:t>Note: Purdue Day of Giving leaderboards will go live on </a:t>
            </a:r>
            <a:r>
              <a:rPr lang="en-US" b="1" dirty="0">
                <a:solidFill>
                  <a:schemeClr val="bg1"/>
                </a:solidFill>
                <a:latin typeface="Acumin Pro"/>
              </a:rPr>
              <a:t>April 29, 2026</a:t>
            </a:r>
            <a:endParaRPr lang="en-US" dirty="0">
              <a:solidFill>
                <a:schemeClr val="bg1"/>
              </a:solidFill>
            </a:endParaRPr>
          </a:p>
          <a:p>
            <a:endParaRPr lang="en-US" dirty="0">
              <a:latin typeface="Acumin Pro"/>
            </a:endParaRPr>
          </a:p>
        </p:txBody>
      </p:sp>
      <p:pic>
        <p:nvPicPr>
          <p:cNvPr id="5" name="Picture 4">
            <a:extLst>
              <a:ext uri="{FF2B5EF4-FFF2-40B4-BE49-F238E27FC236}">
                <a16:creationId xmlns:a16="http://schemas.microsoft.com/office/drawing/2014/main" id="{63BB559D-1934-779B-D0BF-E022EFC12694}"/>
              </a:ext>
            </a:extLst>
          </p:cNvPr>
          <p:cNvPicPr>
            <a:picLocks noChangeAspect="1"/>
          </p:cNvPicPr>
          <p:nvPr/>
        </p:nvPicPr>
        <p:blipFill>
          <a:blip r:embed="rId2"/>
          <a:stretch>
            <a:fillRect/>
          </a:stretch>
        </p:blipFill>
        <p:spPr>
          <a:xfrm>
            <a:off x="207318" y="4984219"/>
            <a:ext cx="1958457" cy="1529539"/>
          </a:xfrm>
          <a:prstGeom prst="rect">
            <a:avLst/>
          </a:prstGeom>
        </p:spPr>
      </p:pic>
    </p:spTree>
    <p:extLst>
      <p:ext uri="{BB962C8B-B14F-4D97-AF65-F5344CB8AC3E}">
        <p14:creationId xmlns:p14="http://schemas.microsoft.com/office/powerpoint/2010/main" val="2838857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F87D-C268-37AD-43C7-64E3961E9C86}"/>
              </a:ext>
            </a:extLst>
          </p:cNvPr>
          <p:cNvSpPr>
            <a:spLocks noGrp="1"/>
          </p:cNvSpPr>
          <p:nvPr>
            <p:ph type="ctrTitle"/>
          </p:nvPr>
        </p:nvSpPr>
        <p:spPr/>
        <p:txBody>
          <a:bodyPr/>
          <a:lstStyle/>
          <a:p>
            <a:r>
              <a:rPr lang="en-US" dirty="0" err="1"/>
              <a:t>PDoG</a:t>
            </a:r>
            <a:r>
              <a:rPr lang="en-US" dirty="0"/>
              <a:t> – Check Handling Process </a:t>
            </a:r>
          </a:p>
        </p:txBody>
      </p:sp>
      <p:sp>
        <p:nvSpPr>
          <p:cNvPr id="3" name="Subtitle 2">
            <a:extLst>
              <a:ext uri="{FF2B5EF4-FFF2-40B4-BE49-F238E27FC236}">
                <a16:creationId xmlns:a16="http://schemas.microsoft.com/office/drawing/2014/main" id="{5C74399A-31C8-5A41-8506-A51EE23FA0A3}"/>
              </a:ext>
            </a:extLst>
          </p:cNvPr>
          <p:cNvSpPr>
            <a:spLocks noGrp="1"/>
          </p:cNvSpPr>
          <p:nvPr>
            <p:ph type="subTitle" idx="1"/>
          </p:nvPr>
        </p:nvSpPr>
        <p:spPr>
          <a:xfrm>
            <a:off x="1043553" y="1175889"/>
            <a:ext cx="7288495" cy="36933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Deadline for Counting Toward </a:t>
            </a:r>
            <a:r>
              <a:rPr kumimoji="0" lang="en-US" altLang="en-US" sz="2400" b="1" i="0" u="none" strike="noStrike" cap="none" normalizeH="0" baseline="0" dirty="0" err="1">
                <a:ln>
                  <a:noFill/>
                </a:ln>
                <a:solidFill>
                  <a:schemeClr val="tx1"/>
                </a:solidFill>
                <a:effectLst/>
                <a:latin typeface="Arial" panose="020B0604020202020204" pitchFamily="34" charset="0"/>
              </a:rPr>
              <a:t>PDoG</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4" name="Text Placeholder 3">
            <a:extLst>
              <a:ext uri="{FF2B5EF4-FFF2-40B4-BE49-F238E27FC236}">
                <a16:creationId xmlns:a16="http://schemas.microsoft.com/office/drawing/2014/main" id="{2703F61A-5046-2199-E3F3-02163A597D98}"/>
              </a:ext>
            </a:extLst>
          </p:cNvPr>
          <p:cNvSpPr>
            <a:spLocks noGrp="1"/>
          </p:cNvSpPr>
          <p:nvPr>
            <p:ph type="body" sz="quarter" idx="14"/>
          </p:nvPr>
        </p:nvSpPr>
        <p:spPr>
          <a:xfrm>
            <a:off x="1043553" y="1735210"/>
            <a:ext cx="10193942" cy="4266398"/>
          </a:xfrm>
        </p:spPr>
        <p:txBody>
          <a:bodyPr>
            <a:normAutofit fontScale="77500" lnSpcReduction="20000"/>
          </a:bodyPr>
          <a:lstStyle/>
          <a:p>
            <a:r>
              <a:rPr lang="en-US" sz="2300" b="1" dirty="0">
                <a:effectLst/>
                <a:latin typeface="+mn-lt"/>
                <a:ea typeface="Aptos" panose="020B0004020202020204" pitchFamily="34" charset="0"/>
                <a:cs typeface="Aptos" panose="020B0004020202020204" pitchFamily="34" charset="0"/>
              </a:rPr>
              <a:t>Check Deadline: </a:t>
            </a:r>
            <a:r>
              <a:rPr lang="en-US" sz="2300" dirty="0">
                <a:effectLst/>
                <a:latin typeface="+mn-lt"/>
                <a:ea typeface="Aptos" panose="020B0004020202020204" pitchFamily="34" charset="0"/>
                <a:cs typeface="Aptos" panose="020B0004020202020204" pitchFamily="34" charset="0"/>
              </a:rPr>
              <a:t>Checks must be delivered to Dauch by 5:00 p.m. ET on Wednesday, April 22 to be counted toward </a:t>
            </a:r>
            <a:r>
              <a:rPr lang="en-US" sz="2300" dirty="0" err="1">
                <a:effectLst/>
                <a:latin typeface="+mn-lt"/>
                <a:ea typeface="Aptos" panose="020B0004020202020204" pitchFamily="34" charset="0"/>
                <a:cs typeface="Aptos" panose="020B0004020202020204" pitchFamily="34" charset="0"/>
              </a:rPr>
              <a:t>PDoG</a:t>
            </a:r>
            <a:r>
              <a:rPr lang="en-US" sz="2300" dirty="0">
                <a:effectLst/>
                <a:latin typeface="+mn-lt"/>
                <a:ea typeface="Aptos" panose="020B0004020202020204" pitchFamily="34" charset="0"/>
                <a:cs typeface="Aptos" panose="020B0004020202020204" pitchFamily="34" charset="0"/>
              </a:rPr>
              <a:t>.</a:t>
            </a:r>
          </a:p>
          <a:p>
            <a:pPr marL="11430" indent="-285750"/>
            <a:endParaRPr lang="en-US" sz="2300" dirty="0">
              <a:effectLst/>
              <a:latin typeface="+mn-lt"/>
              <a:ea typeface="Aptos" panose="020B0004020202020204" pitchFamily="34" charset="0"/>
              <a:cs typeface="Aptos" panose="020B0004020202020204" pitchFamily="34" charset="0"/>
            </a:endParaRPr>
          </a:p>
          <a:p>
            <a:r>
              <a:rPr lang="en-US" sz="2300" b="1" dirty="0">
                <a:effectLst/>
                <a:latin typeface="+mn-lt"/>
                <a:ea typeface="Aptos" panose="020B0004020202020204" pitchFamily="34" charset="0"/>
                <a:cs typeface="Aptos" panose="020B0004020202020204" pitchFamily="34" charset="0"/>
              </a:rPr>
              <a:t>Advanced Coordination: </a:t>
            </a:r>
            <a:r>
              <a:rPr lang="en-US" sz="2300" dirty="0">
                <a:effectLst/>
                <a:latin typeface="+mn-lt"/>
                <a:ea typeface="Aptos" panose="020B0004020202020204" pitchFamily="34" charset="0"/>
                <a:cs typeface="Aptos" panose="020B0004020202020204" pitchFamily="34" charset="0"/>
              </a:rPr>
              <a:t>If your club anticipates delivering a large number many provide advance notice via @</a:t>
            </a:r>
            <a:r>
              <a:rPr lang="en-US" sz="2300" dirty="0">
                <a:latin typeface="+mn-lt"/>
              </a:rPr>
              <a:t>alumniclubs@purdueforlife.org prior to April 22</a:t>
            </a:r>
            <a:r>
              <a:rPr lang="en-US" sz="2300" baseline="30000" dirty="0">
                <a:latin typeface="+mn-lt"/>
              </a:rPr>
              <a:t>nd</a:t>
            </a:r>
            <a:r>
              <a:rPr lang="en-US" sz="2300" dirty="0">
                <a:latin typeface="+mn-lt"/>
              </a:rPr>
              <a:t> </a:t>
            </a:r>
            <a:r>
              <a:rPr lang="en-US" sz="2300" dirty="0">
                <a:effectLst/>
                <a:latin typeface="+mn-lt"/>
                <a:ea typeface="Aptos" panose="020B0004020202020204" pitchFamily="34" charset="0"/>
                <a:cs typeface="Aptos" panose="020B0004020202020204" pitchFamily="34" charset="0"/>
              </a:rPr>
              <a:t>so we can coordinate with Gift Processing and plan accordingly.  </a:t>
            </a:r>
          </a:p>
          <a:p>
            <a:endParaRPr lang="en-US" sz="2300" dirty="0">
              <a:effectLst/>
              <a:latin typeface="+mn-lt"/>
              <a:ea typeface="Aptos" panose="020B0004020202020204" pitchFamily="34" charset="0"/>
              <a:cs typeface="Aptos" panose="020B0004020202020204" pitchFamily="34" charset="0"/>
            </a:endParaRPr>
          </a:p>
          <a:p>
            <a:r>
              <a:rPr lang="en-US" sz="2300" b="1" dirty="0">
                <a:effectLst/>
                <a:latin typeface="+mn-lt"/>
                <a:ea typeface="Aptos" panose="020B0004020202020204" pitchFamily="34" charset="0"/>
                <a:cs typeface="Aptos" panose="020B0004020202020204" pitchFamily="34" charset="0"/>
              </a:rPr>
              <a:t>Collection Timeline: </a:t>
            </a:r>
            <a:r>
              <a:rPr lang="en-US" sz="2300" dirty="0">
                <a:effectLst/>
                <a:latin typeface="+mn-lt"/>
                <a:ea typeface="Aptos" panose="020B0004020202020204" pitchFamily="34" charset="0"/>
                <a:cs typeface="Aptos" panose="020B0004020202020204" pitchFamily="34" charset="0"/>
              </a:rPr>
              <a:t>Checks should not be collected or dropped off prior to April 15.</a:t>
            </a:r>
          </a:p>
          <a:p>
            <a:pPr marL="11430" indent="-285750"/>
            <a:endParaRPr lang="en-US" sz="2300" dirty="0">
              <a:effectLst/>
              <a:latin typeface="+mn-lt"/>
              <a:ea typeface="Aptos" panose="020B0004020202020204" pitchFamily="34" charset="0"/>
              <a:cs typeface="Aptos" panose="020B0004020202020204" pitchFamily="34" charset="0"/>
            </a:endParaRPr>
          </a:p>
          <a:p>
            <a:pPr marL="0" indent="0">
              <a:buNone/>
            </a:pPr>
            <a:r>
              <a:rPr lang="en-US" sz="3100" b="1" dirty="0">
                <a:effectLst/>
                <a:latin typeface="+mn-lt"/>
                <a:ea typeface="Aptos" panose="020B0004020202020204" pitchFamily="34" charset="0"/>
                <a:cs typeface="Aptos" panose="020B0004020202020204" pitchFamily="34" charset="0"/>
              </a:rPr>
              <a:t>Important Considerations</a:t>
            </a:r>
          </a:p>
          <a:p>
            <a:pPr marL="11430" indent="-285750"/>
            <a:endParaRPr lang="en-US" sz="2300" dirty="0">
              <a:effectLst/>
              <a:latin typeface="+mn-lt"/>
              <a:ea typeface="Aptos" panose="020B0004020202020204" pitchFamily="34" charset="0"/>
              <a:cs typeface="Aptos" panose="020B0004020202020204" pitchFamily="34" charset="0"/>
            </a:endParaRPr>
          </a:p>
          <a:p>
            <a:pPr marL="11430" indent="-285750"/>
            <a:r>
              <a:rPr lang="en-US" sz="2300" dirty="0">
                <a:effectLst/>
                <a:latin typeface="+mn-lt"/>
                <a:ea typeface="Aptos" panose="020B0004020202020204" pitchFamily="34" charset="0"/>
                <a:cs typeface="Aptos" panose="020B0004020202020204" pitchFamily="34" charset="0"/>
              </a:rPr>
              <a:t>To preserve the integrity and energy of </a:t>
            </a:r>
            <a:r>
              <a:rPr lang="en-US" sz="2300" dirty="0" err="1">
                <a:effectLst/>
                <a:latin typeface="+mn-lt"/>
                <a:ea typeface="Aptos" panose="020B0004020202020204" pitchFamily="34" charset="0"/>
                <a:cs typeface="Aptos" panose="020B0004020202020204" pitchFamily="34" charset="0"/>
              </a:rPr>
              <a:t>PDoG</a:t>
            </a:r>
            <a:r>
              <a:rPr lang="en-US" sz="2300" dirty="0">
                <a:effectLst/>
                <a:latin typeface="+mn-lt"/>
                <a:ea typeface="Aptos" panose="020B0004020202020204" pitchFamily="34" charset="0"/>
                <a:cs typeface="Aptos" panose="020B0004020202020204" pitchFamily="34" charset="0"/>
              </a:rPr>
              <a:t>, we strongly encourage use of official </a:t>
            </a:r>
            <a:r>
              <a:rPr lang="en-US" sz="2300" dirty="0" err="1">
                <a:effectLst/>
                <a:latin typeface="+mn-lt"/>
                <a:ea typeface="Aptos" panose="020B0004020202020204" pitchFamily="34" charset="0"/>
                <a:cs typeface="Aptos" panose="020B0004020202020204" pitchFamily="34" charset="0"/>
              </a:rPr>
              <a:t>PDoG</a:t>
            </a:r>
            <a:r>
              <a:rPr lang="en-US" sz="2300" dirty="0">
                <a:effectLst/>
                <a:latin typeface="+mn-lt"/>
                <a:ea typeface="Aptos" panose="020B0004020202020204" pitchFamily="34" charset="0"/>
                <a:cs typeface="Aptos" panose="020B0004020202020204" pitchFamily="34" charset="0"/>
              </a:rPr>
              <a:t> Giving Links.</a:t>
            </a:r>
          </a:p>
          <a:p>
            <a:pPr marL="11430" indent="-285750"/>
            <a:endParaRPr lang="en-US" sz="2300" dirty="0">
              <a:effectLst/>
              <a:latin typeface="+mn-lt"/>
              <a:ea typeface="Aptos" panose="020B0004020202020204" pitchFamily="34" charset="0"/>
              <a:cs typeface="Aptos" panose="020B0004020202020204" pitchFamily="34" charset="0"/>
            </a:endParaRPr>
          </a:p>
          <a:p>
            <a:pPr marL="11430" indent="-285750"/>
            <a:r>
              <a:rPr lang="en-US" sz="2300" dirty="0">
                <a:effectLst/>
                <a:latin typeface="+mn-lt"/>
                <a:ea typeface="Aptos" panose="020B0004020202020204" pitchFamily="34" charset="0"/>
                <a:cs typeface="Aptos" panose="020B0004020202020204" pitchFamily="34" charset="0"/>
              </a:rPr>
              <a:t>While we are willing to work with clubs that collect checks, this is not the preferred or advertised method, as it increases operational complexity.</a:t>
            </a:r>
          </a:p>
          <a:p>
            <a:pPr marL="11430" indent="-285750"/>
            <a:endParaRPr lang="en-US" sz="2300" dirty="0">
              <a:effectLst/>
              <a:latin typeface="+mn-lt"/>
              <a:ea typeface="Aptos" panose="020B0004020202020204" pitchFamily="34" charset="0"/>
              <a:cs typeface="Aptos" panose="020B0004020202020204" pitchFamily="34" charset="0"/>
            </a:endParaRPr>
          </a:p>
          <a:p>
            <a:pPr marL="11430" indent="-285750"/>
            <a:r>
              <a:rPr lang="en-US" sz="2300" b="1" dirty="0">
                <a:effectLst/>
                <a:latin typeface="+mn-lt"/>
                <a:ea typeface="Aptos" panose="020B0004020202020204" pitchFamily="34" charset="0"/>
                <a:cs typeface="Aptos" panose="020B0004020202020204" pitchFamily="34" charset="0"/>
              </a:rPr>
              <a:t>Our goal: </a:t>
            </a:r>
            <a:r>
              <a:rPr lang="en-US" sz="2300" dirty="0">
                <a:effectLst/>
                <a:latin typeface="+mn-lt"/>
                <a:ea typeface="Aptos" panose="020B0004020202020204" pitchFamily="34" charset="0"/>
                <a:cs typeface="Aptos" panose="020B0004020202020204" pitchFamily="34" charset="0"/>
              </a:rPr>
              <a:t>Support clubs while maintaining a streamlined, consistent process for everyone.</a:t>
            </a:r>
            <a:endParaRPr lang="en-US" sz="2300" dirty="0">
              <a:latin typeface="+mn-lt"/>
              <a:ea typeface="Aptos" panose="020B0004020202020204" pitchFamily="34" charset="0"/>
              <a:cs typeface="Aptos" panose="020B0004020202020204" pitchFamily="34" charset="0"/>
            </a:endParaRPr>
          </a:p>
          <a:p>
            <a:pPr marL="0" marR="0" indent="0">
              <a:buNone/>
            </a:pPr>
            <a:endParaRPr lang="en-US" sz="2000" dirty="0">
              <a:effectLst/>
              <a:latin typeface="+mn-lt"/>
              <a:ea typeface="Aptos" panose="020B0004020202020204" pitchFamily="34" charset="0"/>
              <a:cs typeface="Aptos" panose="020B0004020202020204" pitchFamily="34" charset="0"/>
            </a:endParaRPr>
          </a:p>
          <a:p>
            <a:endParaRPr lang="en-US" dirty="0"/>
          </a:p>
        </p:txBody>
      </p:sp>
      <p:sp>
        <p:nvSpPr>
          <p:cNvPr id="9" name="Rectangle 5">
            <a:extLst>
              <a:ext uri="{FF2B5EF4-FFF2-40B4-BE49-F238E27FC236}">
                <a16:creationId xmlns:a16="http://schemas.microsoft.com/office/drawing/2014/main" id="{4884B35B-5617-644B-67C8-6FA7BB72D7AB}"/>
              </a:ext>
            </a:extLst>
          </p:cNvPr>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45631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99B73-7D6F-6652-8268-DB1852298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C17DB4-F8C1-7098-5869-45572A36471F}"/>
              </a:ext>
            </a:extLst>
          </p:cNvPr>
          <p:cNvSpPr txBox="1">
            <a:spLocks/>
          </p:cNvSpPr>
          <p:nvPr/>
        </p:nvSpPr>
        <p:spPr bwMode="blackWhite">
          <a:xfrm>
            <a:off x="833891" y="653475"/>
            <a:ext cx="4587195" cy="854080"/>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r>
              <a:rPr lang="en-US" sz="6000" b="0" dirty="0">
                <a:solidFill>
                  <a:schemeClr val="bg1"/>
                </a:solidFill>
                <a:latin typeface="+mj-lt"/>
              </a:rPr>
              <a:t>RESOURCES</a:t>
            </a:r>
          </a:p>
        </p:txBody>
      </p:sp>
      <p:sp>
        <p:nvSpPr>
          <p:cNvPr id="4" name="Rectangle 3">
            <a:extLst>
              <a:ext uri="{FF2B5EF4-FFF2-40B4-BE49-F238E27FC236}">
                <a16:creationId xmlns:a16="http://schemas.microsoft.com/office/drawing/2014/main" id="{51F09974-1B53-69D3-690E-DD8BA55241BE}"/>
              </a:ext>
            </a:extLst>
          </p:cNvPr>
          <p:cNvSpPr/>
          <p:nvPr/>
        </p:nvSpPr>
        <p:spPr>
          <a:xfrm>
            <a:off x="833891" y="147610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r"/>
            <a:endParaRPr lang="en-US"/>
          </a:p>
        </p:txBody>
      </p:sp>
      <p:grpSp>
        <p:nvGrpSpPr>
          <p:cNvPr id="19" name="Group 18">
            <a:extLst>
              <a:ext uri="{FF2B5EF4-FFF2-40B4-BE49-F238E27FC236}">
                <a16:creationId xmlns:a16="http://schemas.microsoft.com/office/drawing/2014/main" id="{CCF2F97F-F9EE-F1CB-29C0-229A49D6A65F}"/>
              </a:ext>
            </a:extLst>
          </p:cNvPr>
          <p:cNvGrpSpPr/>
          <p:nvPr/>
        </p:nvGrpSpPr>
        <p:grpSpPr>
          <a:xfrm>
            <a:off x="1956850" y="1967513"/>
            <a:ext cx="8068776" cy="3887501"/>
            <a:chOff x="2454573" y="2417443"/>
            <a:chExt cx="5880371" cy="2833137"/>
          </a:xfrm>
        </p:grpSpPr>
        <p:grpSp>
          <p:nvGrpSpPr>
            <p:cNvPr id="18" name="Group 17">
              <a:extLst>
                <a:ext uri="{FF2B5EF4-FFF2-40B4-BE49-F238E27FC236}">
                  <a16:creationId xmlns:a16="http://schemas.microsoft.com/office/drawing/2014/main" id="{25096693-D140-7B54-8B0F-DCBF9C472387}"/>
                </a:ext>
              </a:extLst>
            </p:cNvPr>
            <p:cNvGrpSpPr/>
            <p:nvPr/>
          </p:nvGrpSpPr>
          <p:grpSpPr>
            <a:xfrm>
              <a:off x="2454573" y="2417443"/>
              <a:ext cx="2629558" cy="2833137"/>
              <a:chOff x="2454573" y="2417443"/>
              <a:chExt cx="2629558" cy="2833137"/>
            </a:xfrm>
          </p:grpSpPr>
          <p:sp>
            <p:nvSpPr>
              <p:cNvPr id="9" name="Freeform 8">
                <a:extLst>
                  <a:ext uri="{FF2B5EF4-FFF2-40B4-BE49-F238E27FC236}">
                    <a16:creationId xmlns:a16="http://schemas.microsoft.com/office/drawing/2014/main" id="{56E9FD12-FB2B-3EC3-ECCF-704BDC920C74}"/>
                  </a:ext>
                </a:extLst>
              </p:cNvPr>
              <p:cNvSpPr/>
              <p:nvPr/>
            </p:nvSpPr>
            <p:spPr>
              <a:xfrm>
                <a:off x="2454573" y="2417443"/>
                <a:ext cx="2629558" cy="2833137"/>
              </a:xfrm>
              <a:custGeom>
                <a:avLst/>
                <a:gdLst>
                  <a:gd name="connsiteX0" fmla="*/ 914400 w 1840675"/>
                  <a:gd name="connsiteY0" fmla="*/ 0 h 1983179"/>
                  <a:gd name="connsiteX1" fmla="*/ 0 w 1840675"/>
                  <a:gd name="connsiteY1" fmla="*/ 534389 h 1983179"/>
                  <a:gd name="connsiteX2" fmla="*/ 0 w 1840675"/>
                  <a:gd name="connsiteY2" fmla="*/ 1520041 h 1983179"/>
                  <a:gd name="connsiteX3" fmla="*/ 926275 w 1840675"/>
                  <a:gd name="connsiteY3" fmla="*/ 1983179 h 1983179"/>
                  <a:gd name="connsiteX4" fmla="*/ 1840675 w 1840675"/>
                  <a:gd name="connsiteY4" fmla="*/ 1496291 h 1983179"/>
                  <a:gd name="connsiteX5" fmla="*/ 1840675 w 1840675"/>
                  <a:gd name="connsiteY5" fmla="*/ 534389 h 1983179"/>
                  <a:gd name="connsiteX6" fmla="*/ 914400 w 1840675"/>
                  <a:gd name="connsiteY6" fmla="*/ 0 h 198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675" h="1983179">
                    <a:moveTo>
                      <a:pt x="914400" y="0"/>
                    </a:moveTo>
                    <a:lnTo>
                      <a:pt x="0" y="534389"/>
                    </a:lnTo>
                    <a:lnTo>
                      <a:pt x="0" y="1520041"/>
                    </a:lnTo>
                    <a:lnTo>
                      <a:pt x="926275" y="1983179"/>
                    </a:lnTo>
                    <a:lnTo>
                      <a:pt x="1840675" y="1496291"/>
                    </a:lnTo>
                    <a:lnTo>
                      <a:pt x="1840675" y="534389"/>
                    </a:lnTo>
                    <a:lnTo>
                      <a:pt x="91440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sz="3200" b="1" spc="300" dirty="0">
                    <a:solidFill>
                      <a:schemeClr val="accent2">
                        <a:lumMod val="75000"/>
                      </a:schemeClr>
                    </a:solidFill>
                    <a:latin typeface="United Sans Cd Hv" pitchFamily="2" charset="77"/>
                  </a:rPr>
                  <a:t>SOCIAL MEDIA</a:t>
                </a:r>
                <a:br>
                  <a:rPr lang="en-US" sz="3200" b="1" spc="300" dirty="0">
                    <a:solidFill>
                      <a:schemeClr val="accent2">
                        <a:lumMod val="75000"/>
                      </a:schemeClr>
                    </a:solidFill>
                    <a:latin typeface="United Sans Cd Hv" pitchFamily="2" charset="77"/>
                  </a:rPr>
                </a:br>
                <a:r>
                  <a:rPr lang="en-US" sz="3200" b="1" spc="300" dirty="0">
                    <a:solidFill>
                      <a:schemeClr val="accent2">
                        <a:lumMod val="75000"/>
                      </a:schemeClr>
                    </a:solidFill>
                    <a:latin typeface="United Sans Cd Hv" pitchFamily="2" charset="77"/>
                  </a:rPr>
                  <a:t>TOOLKIT</a:t>
                </a:r>
              </a:p>
              <a:p>
                <a:pPr algn="ctr"/>
                <a:br>
                  <a:rPr lang="en-US" sz="1600" b="1" spc="100" dirty="0">
                    <a:solidFill>
                      <a:schemeClr val="accent2">
                        <a:lumMod val="75000"/>
                      </a:schemeClr>
                    </a:solidFill>
                    <a:latin typeface="Acumin Pro Black" panose="020B0504020202020204" pitchFamily="34" charset="77"/>
                  </a:rPr>
                </a:br>
                <a:r>
                  <a:rPr lang="en-US" sz="1600" b="1" spc="100" dirty="0">
                    <a:solidFill>
                      <a:schemeClr val="accent2">
                        <a:lumMod val="75000"/>
                      </a:schemeClr>
                    </a:solidFill>
                    <a:latin typeface="Acumin Pro Black" panose="020B0504020202020204" pitchFamily="34" charset="77"/>
                  </a:rPr>
                  <a:t>PURDUE.UNIVERSITY/</a:t>
                </a:r>
                <a:br>
                  <a:rPr lang="en-US" sz="1600" b="1" spc="100" dirty="0">
                    <a:solidFill>
                      <a:schemeClr val="accent2">
                        <a:lumMod val="75000"/>
                      </a:schemeClr>
                    </a:solidFill>
                    <a:latin typeface="Acumin Pro Black" panose="020B0504020202020204" pitchFamily="34" charset="77"/>
                  </a:rPr>
                </a:br>
                <a:r>
                  <a:rPr lang="en-US" sz="1600" b="1" spc="100" dirty="0">
                    <a:solidFill>
                      <a:schemeClr val="accent2">
                        <a:lumMod val="75000"/>
                      </a:schemeClr>
                    </a:solidFill>
                    <a:latin typeface="Acumin Pro Black" panose="020B0504020202020204" pitchFamily="34" charset="77"/>
                  </a:rPr>
                  <a:t>PDOGTOOLKIT</a:t>
                </a:r>
              </a:p>
            </p:txBody>
          </p:sp>
          <p:cxnSp>
            <p:nvCxnSpPr>
              <p:cNvPr id="11" name="Straight Connector 10">
                <a:extLst>
                  <a:ext uri="{FF2B5EF4-FFF2-40B4-BE49-F238E27FC236}">
                    <a16:creationId xmlns:a16="http://schemas.microsoft.com/office/drawing/2014/main" id="{F9B467C4-D930-E847-5482-4A865A7FDC5D}"/>
                  </a:ext>
                </a:extLst>
              </p:cNvPr>
              <p:cNvCxnSpPr>
                <a:cxnSpLocks/>
              </p:cNvCxnSpPr>
              <p:nvPr/>
            </p:nvCxnSpPr>
            <p:spPr>
              <a:xfrm>
                <a:off x="3328478" y="3922269"/>
                <a:ext cx="83926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3" name="Freeform 12">
              <a:extLst>
                <a:ext uri="{FF2B5EF4-FFF2-40B4-BE49-F238E27FC236}">
                  <a16:creationId xmlns:a16="http://schemas.microsoft.com/office/drawing/2014/main" id="{0100181C-5C98-CD9C-0532-6772A30B513A}"/>
                </a:ext>
              </a:extLst>
            </p:cNvPr>
            <p:cNvSpPr/>
            <p:nvPr/>
          </p:nvSpPr>
          <p:spPr>
            <a:xfrm>
              <a:off x="5705386" y="2417443"/>
              <a:ext cx="2629558" cy="2833137"/>
            </a:xfrm>
            <a:custGeom>
              <a:avLst/>
              <a:gdLst>
                <a:gd name="connsiteX0" fmla="*/ 914400 w 1840675"/>
                <a:gd name="connsiteY0" fmla="*/ 0 h 1983179"/>
                <a:gd name="connsiteX1" fmla="*/ 0 w 1840675"/>
                <a:gd name="connsiteY1" fmla="*/ 534389 h 1983179"/>
                <a:gd name="connsiteX2" fmla="*/ 0 w 1840675"/>
                <a:gd name="connsiteY2" fmla="*/ 1520041 h 1983179"/>
                <a:gd name="connsiteX3" fmla="*/ 926275 w 1840675"/>
                <a:gd name="connsiteY3" fmla="*/ 1983179 h 1983179"/>
                <a:gd name="connsiteX4" fmla="*/ 1840675 w 1840675"/>
                <a:gd name="connsiteY4" fmla="*/ 1496291 h 1983179"/>
                <a:gd name="connsiteX5" fmla="*/ 1840675 w 1840675"/>
                <a:gd name="connsiteY5" fmla="*/ 534389 h 1983179"/>
                <a:gd name="connsiteX6" fmla="*/ 914400 w 1840675"/>
                <a:gd name="connsiteY6" fmla="*/ 0 h 198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675" h="1983179">
                  <a:moveTo>
                    <a:pt x="914400" y="0"/>
                  </a:moveTo>
                  <a:lnTo>
                    <a:pt x="0" y="534389"/>
                  </a:lnTo>
                  <a:lnTo>
                    <a:pt x="0" y="1520041"/>
                  </a:lnTo>
                  <a:lnTo>
                    <a:pt x="926275" y="1983179"/>
                  </a:lnTo>
                  <a:lnTo>
                    <a:pt x="1840675" y="1496291"/>
                  </a:lnTo>
                  <a:lnTo>
                    <a:pt x="1840675" y="534389"/>
                  </a:lnTo>
                  <a:lnTo>
                    <a:pt x="91440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sz="3200" b="1" spc="300" dirty="0">
                  <a:solidFill>
                    <a:schemeClr val="accent2">
                      <a:lumMod val="75000"/>
                    </a:schemeClr>
                  </a:solidFill>
                  <a:latin typeface="United Sans Cd Hv" pitchFamily="2" charset="77"/>
                </a:rPr>
                <a:t>PURDUE DAY </a:t>
              </a:r>
              <a:br>
                <a:rPr lang="en-US" sz="3200" b="1" spc="300" dirty="0">
                  <a:solidFill>
                    <a:schemeClr val="accent2">
                      <a:lumMod val="75000"/>
                    </a:schemeClr>
                  </a:solidFill>
                  <a:latin typeface="United Sans Cd Hv" pitchFamily="2" charset="77"/>
                </a:rPr>
              </a:br>
              <a:r>
                <a:rPr lang="en-US" sz="3200" b="1" spc="300" dirty="0">
                  <a:solidFill>
                    <a:schemeClr val="accent2">
                      <a:lumMod val="75000"/>
                    </a:schemeClr>
                  </a:solidFill>
                  <a:latin typeface="United Sans Cd Hv" pitchFamily="2" charset="77"/>
                </a:rPr>
                <a:t>OF GIVING QUESTIONS</a:t>
              </a:r>
            </a:p>
            <a:p>
              <a:pPr algn="ctr"/>
              <a:br>
                <a:rPr lang="en-US" sz="1600" b="1" spc="100" dirty="0">
                  <a:solidFill>
                    <a:schemeClr val="accent2">
                      <a:lumMod val="75000"/>
                    </a:schemeClr>
                  </a:solidFill>
                  <a:latin typeface="Acumin Pro Black" panose="020B0504020202020204" pitchFamily="34" charset="77"/>
                </a:rPr>
              </a:br>
              <a:r>
                <a:rPr lang="en-US" sz="1600" b="1" spc="100" dirty="0">
                  <a:solidFill>
                    <a:schemeClr val="accent2">
                      <a:lumMod val="75000"/>
                    </a:schemeClr>
                  </a:solidFill>
                  <a:latin typeface="Acumin Pro Black" panose="020B0504020202020204" pitchFamily="34" charset="77"/>
                </a:rPr>
                <a:t>PURDUEDAYOFGIVING</a:t>
              </a:r>
              <a:br>
                <a:rPr lang="en-US" sz="1600" b="1" spc="100" dirty="0">
                  <a:solidFill>
                    <a:schemeClr val="accent2">
                      <a:lumMod val="75000"/>
                    </a:schemeClr>
                  </a:solidFill>
                  <a:latin typeface="Acumin Pro Black" panose="020B0504020202020204" pitchFamily="34" charset="77"/>
                </a:rPr>
              </a:br>
              <a:r>
                <a:rPr lang="en-US" sz="1600" b="1" spc="100" dirty="0">
                  <a:solidFill>
                    <a:schemeClr val="accent2">
                      <a:lumMod val="75000"/>
                    </a:schemeClr>
                  </a:solidFill>
                  <a:latin typeface="Acumin Pro Black" panose="020B0504020202020204" pitchFamily="34" charset="77"/>
                </a:rPr>
                <a:t>@PURDUE.EDU</a:t>
              </a:r>
            </a:p>
          </p:txBody>
        </p:sp>
        <p:cxnSp>
          <p:nvCxnSpPr>
            <p:cNvPr id="17" name="Straight Connector 16">
              <a:extLst>
                <a:ext uri="{FF2B5EF4-FFF2-40B4-BE49-F238E27FC236}">
                  <a16:creationId xmlns:a16="http://schemas.microsoft.com/office/drawing/2014/main" id="{5E6204BF-4E8E-072D-FB00-6A9AEEE93FFA}"/>
                </a:ext>
              </a:extLst>
            </p:cNvPr>
            <p:cNvCxnSpPr>
              <a:cxnSpLocks/>
            </p:cNvCxnSpPr>
            <p:nvPr/>
          </p:nvCxnSpPr>
          <p:spPr>
            <a:xfrm>
              <a:off x="6569666" y="4066646"/>
              <a:ext cx="83926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178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38A-70F8-41F8-2560-C4CAB6092F67}"/>
              </a:ext>
            </a:extLst>
          </p:cNvPr>
          <p:cNvSpPr>
            <a:spLocks noGrp="1"/>
          </p:cNvSpPr>
          <p:nvPr>
            <p:ph type="ctrTitle"/>
          </p:nvPr>
        </p:nvSpPr>
        <p:spPr/>
        <p:txBody>
          <a:bodyPr/>
          <a:lstStyle/>
          <a:p>
            <a:r>
              <a:rPr lang="en-US" dirty="0">
                <a:solidFill>
                  <a:schemeClr val="accent1"/>
                </a:solidFill>
              </a:rPr>
              <a:t>Club Specific Incentives – Participation Leaderboard</a:t>
            </a:r>
          </a:p>
        </p:txBody>
      </p:sp>
      <p:sp>
        <p:nvSpPr>
          <p:cNvPr id="3" name="Subtitle 2">
            <a:extLst>
              <a:ext uri="{FF2B5EF4-FFF2-40B4-BE49-F238E27FC236}">
                <a16:creationId xmlns:a16="http://schemas.microsoft.com/office/drawing/2014/main" id="{189BE12A-7DCB-B088-C989-B363A7EF6F05}"/>
              </a:ext>
            </a:extLst>
          </p:cNvPr>
          <p:cNvSpPr>
            <a:spLocks noGrp="1"/>
          </p:cNvSpPr>
          <p:nvPr>
            <p:ph type="subTitle" idx="1"/>
          </p:nvPr>
        </p:nvSpPr>
        <p:spPr>
          <a:xfrm>
            <a:off x="902368" y="1292228"/>
            <a:ext cx="10106526" cy="338554"/>
          </a:xfrm>
        </p:spPr>
        <p:txBody>
          <a:bodyPr/>
          <a:lstStyle/>
          <a:p>
            <a:r>
              <a:rPr lang="en-US" dirty="0"/>
              <a:t>As clubs raise money, they can compete for these </a:t>
            </a:r>
            <a:r>
              <a:rPr lang="en-US" b="1" dirty="0"/>
              <a:t>Scholarship Bonus Funds</a:t>
            </a:r>
            <a:r>
              <a:rPr lang="en-US" dirty="0"/>
              <a:t>:</a:t>
            </a:r>
          </a:p>
        </p:txBody>
      </p:sp>
      <p:graphicFrame>
        <p:nvGraphicFramePr>
          <p:cNvPr id="6" name="Content Placeholder 5">
            <a:extLst>
              <a:ext uri="{FF2B5EF4-FFF2-40B4-BE49-F238E27FC236}">
                <a16:creationId xmlns:a16="http://schemas.microsoft.com/office/drawing/2014/main" id="{787A7549-F53E-F5D8-CECF-D2E760A3AD72}"/>
              </a:ext>
            </a:extLst>
          </p:cNvPr>
          <p:cNvGraphicFramePr>
            <a:graphicFrameLocks noGrp="1"/>
          </p:cNvGraphicFramePr>
          <p:nvPr>
            <p:ph sz="quarter" idx="13"/>
            <p:extLst>
              <p:ext uri="{D42A27DB-BD31-4B8C-83A1-F6EECF244321}">
                <p14:modId xmlns:p14="http://schemas.microsoft.com/office/powerpoint/2010/main" val="1367731885"/>
              </p:ext>
            </p:extLst>
          </p:nvPr>
        </p:nvGraphicFramePr>
        <p:xfrm>
          <a:off x="1731469" y="1731709"/>
          <a:ext cx="8729062" cy="4161758"/>
        </p:xfrm>
        <a:graphic>
          <a:graphicData uri="http://schemas.openxmlformats.org/drawingml/2006/table">
            <a:tbl>
              <a:tblPr firstRow="1" firstCol="1" bandRow="1">
                <a:tableStyleId>{5C22544A-7EE6-4342-B048-85BDC9FD1C3A}</a:tableStyleId>
              </a:tblPr>
              <a:tblGrid>
                <a:gridCol w="3363585">
                  <a:extLst>
                    <a:ext uri="{9D8B030D-6E8A-4147-A177-3AD203B41FA5}">
                      <a16:colId xmlns:a16="http://schemas.microsoft.com/office/drawing/2014/main" val="29608199"/>
                    </a:ext>
                  </a:extLst>
                </a:gridCol>
                <a:gridCol w="5365477">
                  <a:extLst>
                    <a:ext uri="{9D8B030D-6E8A-4147-A177-3AD203B41FA5}">
                      <a16:colId xmlns:a16="http://schemas.microsoft.com/office/drawing/2014/main" val="1524300949"/>
                    </a:ext>
                  </a:extLst>
                </a:gridCol>
              </a:tblGrid>
              <a:tr h="404479">
                <a:tc>
                  <a:txBody>
                    <a:bodyPr/>
                    <a:lstStyle/>
                    <a:p>
                      <a:pPr marL="0" marR="0" algn="r">
                        <a:buNone/>
                      </a:pPr>
                      <a:r>
                        <a:rPr lang="en-US" sz="2800" dirty="0">
                          <a:solidFill>
                            <a:schemeClr val="bg1"/>
                          </a:solidFill>
                          <a:effectLst/>
                          <a:latin typeface="+mn-lt"/>
                        </a:rPr>
                        <a:t>By # of Donations: </a:t>
                      </a:r>
                      <a:endParaRPr lang="en-US" sz="3200" dirty="0">
                        <a:solidFill>
                          <a:schemeClr val="bg1"/>
                        </a:solidFill>
                        <a:effectLst/>
                        <a:latin typeface="+mn-lt"/>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buNone/>
                      </a:pPr>
                      <a:r>
                        <a:rPr lang="en-US" sz="2800" dirty="0">
                          <a:solidFill>
                            <a:schemeClr val="accent4"/>
                          </a:solidFill>
                          <a:effectLst/>
                        </a:rPr>
                        <a:t>Scholarship Bonus </a:t>
                      </a:r>
                      <a:r>
                        <a:rPr lang="en-US" sz="2800" dirty="0">
                          <a:solidFill>
                            <a:schemeClr val="tx1"/>
                          </a:solidFill>
                          <a:effectLst/>
                        </a:rPr>
                        <a:t>Funds</a:t>
                      </a:r>
                      <a:endParaRPr lang="en-US" sz="32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803505888"/>
                  </a:ext>
                </a:extLst>
              </a:tr>
              <a:tr h="347884">
                <a:tc>
                  <a:txBody>
                    <a:bodyPr/>
                    <a:lstStyle/>
                    <a:p>
                      <a:pPr marL="0" marR="0" algn="r">
                        <a:buNone/>
                      </a:pPr>
                      <a:r>
                        <a:rPr lang="en-US" sz="2000" dirty="0">
                          <a:solidFill>
                            <a:schemeClr val="bg1"/>
                          </a:solidFill>
                          <a:effectLst/>
                          <a:latin typeface="+mn-lt"/>
                        </a:rPr>
                        <a:t> Club #1</a:t>
                      </a:r>
                      <a:endParaRPr lang="en-US" sz="2000" dirty="0">
                        <a:solidFill>
                          <a:schemeClr val="bg1"/>
                        </a:solidFill>
                        <a:effectLst/>
                        <a:latin typeface="+mn-lt"/>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buNone/>
                      </a:pPr>
                      <a:r>
                        <a:rPr lang="en-US" sz="2400" dirty="0">
                          <a:effectLst/>
                        </a:rPr>
                        <a:t>$1,000 </a:t>
                      </a:r>
                      <a:endParaRPr lang="en-US" sz="2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380460193"/>
                  </a:ext>
                </a:extLst>
              </a:tr>
              <a:tr h="347884">
                <a:tc>
                  <a:txBody>
                    <a:bodyPr/>
                    <a:lstStyle/>
                    <a:p>
                      <a:pPr marL="0" marR="0" algn="r">
                        <a:buNone/>
                      </a:pPr>
                      <a:r>
                        <a:rPr lang="en-US" sz="2000" dirty="0">
                          <a:solidFill>
                            <a:schemeClr val="bg1"/>
                          </a:solidFill>
                          <a:effectLst/>
                          <a:latin typeface="+mn-lt"/>
                        </a:rPr>
                        <a:t> Club #2</a:t>
                      </a:r>
                      <a:endParaRPr lang="en-US" sz="2000" dirty="0">
                        <a:solidFill>
                          <a:schemeClr val="bg1"/>
                        </a:solidFill>
                        <a:effectLst/>
                        <a:latin typeface="+mn-lt"/>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buNone/>
                      </a:pPr>
                      <a:r>
                        <a:rPr lang="en-US" sz="2400" dirty="0">
                          <a:effectLst/>
                        </a:rPr>
                        <a:t>$700 </a:t>
                      </a:r>
                      <a:endParaRPr lang="en-US" sz="2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52558057"/>
                  </a:ext>
                </a:extLst>
              </a:tr>
              <a:tr h="346696">
                <a:tc>
                  <a:txBody>
                    <a:bodyPr/>
                    <a:lstStyle/>
                    <a:p>
                      <a:pPr marL="0" marR="0" algn="r">
                        <a:buNone/>
                      </a:pPr>
                      <a:r>
                        <a:rPr lang="en-US" sz="2000" dirty="0">
                          <a:solidFill>
                            <a:schemeClr val="bg1"/>
                          </a:solidFill>
                          <a:effectLst/>
                          <a:latin typeface="+mn-lt"/>
                        </a:rPr>
                        <a:t> Club #3</a:t>
                      </a:r>
                      <a:endParaRPr lang="en-US" sz="2000" dirty="0">
                        <a:solidFill>
                          <a:schemeClr val="bg1"/>
                        </a:solidFill>
                        <a:effectLst/>
                        <a:latin typeface="+mn-lt"/>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buNone/>
                      </a:pPr>
                      <a:r>
                        <a:rPr lang="en-US" sz="2400" dirty="0">
                          <a:effectLst/>
                        </a:rPr>
                        <a:t>$500 </a:t>
                      </a:r>
                      <a:endParaRPr lang="en-US" sz="2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87160693"/>
                  </a:ext>
                </a:extLst>
              </a:tr>
              <a:tr h="347884">
                <a:tc>
                  <a:txBody>
                    <a:bodyPr/>
                    <a:lstStyle/>
                    <a:p>
                      <a:pPr marL="0" marR="0" algn="r">
                        <a:buNone/>
                      </a:pPr>
                      <a:r>
                        <a:rPr lang="en-US" sz="2000" dirty="0">
                          <a:solidFill>
                            <a:schemeClr val="bg1"/>
                          </a:solidFill>
                          <a:effectLst/>
                          <a:latin typeface="+mn-lt"/>
                        </a:rPr>
                        <a:t> Club #4</a:t>
                      </a:r>
                      <a:endParaRPr lang="en-US" sz="2000" dirty="0">
                        <a:solidFill>
                          <a:schemeClr val="bg1"/>
                        </a:solidFill>
                        <a:effectLst/>
                        <a:latin typeface="+mn-lt"/>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buNone/>
                      </a:pPr>
                      <a:r>
                        <a:rPr lang="en-US" sz="2400" dirty="0">
                          <a:effectLst/>
                        </a:rPr>
                        <a:t>$200 </a:t>
                      </a:r>
                      <a:endParaRPr lang="en-US" sz="2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71235701"/>
                  </a:ext>
                </a:extLst>
              </a:tr>
              <a:tr h="808958">
                <a:tc>
                  <a:txBody>
                    <a:bodyPr/>
                    <a:lstStyle/>
                    <a:p>
                      <a:pPr marL="0" marR="0" algn="r">
                        <a:buNone/>
                      </a:pPr>
                      <a:r>
                        <a:rPr lang="en-US" sz="2800" dirty="0">
                          <a:solidFill>
                            <a:schemeClr val="bg1"/>
                          </a:solidFill>
                          <a:effectLst/>
                          <a:latin typeface="+mn-lt"/>
                        </a:rPr>
                        <a:t>By $ Amount Raised:  </a:t>
                      </a:r>
                      <a:endParaRPr lang="en-US" sz="3200" dirty="0">
                        <a:solidFill>
                          <a:schemeClr val="bg1"/>
                        </a:solidFill>
                        <a:effectLst/>
                        <a:latin typeface="+mn-lt"/>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buNone/>
                      </a:pPr>
                      <a:endParaRPr lang="en-US" sz="32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15194265"/>
                  </a:ext>
                </a:extLst>
              </a:tr>
              <a:tr h="347884">
                <a:tc>
                  <a:txBody>
                    <a:bodyPr/>
                    <a:lstStyle/>
                    <a:p>
                      <a:pPr marL="0" marR="0" algn="r">
                        <a:buNone/>
                      </a:pPr>
                      <a:r>
                        <a:rPr lang="en-US" sz="2000" dirty="0">
                          <a:solidFill>
                            <a:schemeClr val="bg1"/>
                          </a:solidFill>
                          <a:effectLst/>
                          <a:latin typeface="+mn-lt"/>
                        </a:rPr>
                        <a:t> Club #1</a:t>
                      </a:r>
                      <a:endParaRPr lang="en-US" sz="2000" dirty="0">
                        <a:solidFill>
                          <a:schemeClr val="bg1"/>
                        </a:solidFill>
                        <a:effectLst/>
                        <a:latin typeface="+mn-lt"/>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buNone/>
                      </a:pPr>
                      <a:r>
                        <a:rPr lang="en-US" sz="2400" dirty="0">
                          <a:effectLst/>
                        </a:rPr>
                        <a:t>$1,200 </a:t>
                      </a:r>
                      <a:endParaRPr lang="en-US" sz="2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42931110"/>
                  </a:ext>
                </a:extLst>
              </a:tr>
              <a:tr h="347884">
                <a:tc>
                  <a:txBody>
                    <a:bodyPr/>
                    <a:lstStyle/>
                    <a:p>
                      <a:pPr marL="0" marR="0" algn="r">
                        <a:buNone/>
                      </a:pPr>
                      <a:r>
                        <a:rPr lang="en-US" sz="2000" dirty="0">
                          <a:solidFill>
                            <a:schemeClr val="bg1"/>
                          </a:solidFill>
                          <a:effectLst/>
                          <a:latin typeface="+mn-lt"/>
                        </a:rPr>
                        <a:t> Club #2</a:t>
                      </a:r>
                      <a:endParaRPr lang="en-US" sz="2000" dirty="0">
                        <a:solidFill>
                          <a:schemeClr val="bg1"/>
                        </a:solidFill>
                        <a:effectLst/>
                        <a:latin typeface="+mn-lt"/>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buNone/>
                      </a:pPr>
                      <a:r>
                        <a:rPr lang="en-US" sz="2400" dirty="0">
                          <a:effectLst/>
                        </a:rPr>
                        <a:t>$800 </a:t>
                      </a:r>
                      <a:endParaRPr lang="en-US" sz="2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32008028"/>
                  </a:ext>
                </a:extLst>
              </a:tr>
              <a:tr h="347884">
                <a:tc>
                  <a:txBody>
                    <a:bodyPr/>
                    <a:lstStyle/>
                    <a:p>
                      <a:pPr marL="0" marR="0" algn="r">
                        <a:buNone/>
                      </a:pPr>
                      <a:r>
                        <a:rPr lang="en-US" sz="2000" dirty="0">
                          <a:solidFill>
                            <a:schemeClr val="bg1"/>
                          </a:solidFill>
                          <a:effectLst/>
                          <a:latin typeface="+mn-lt"/>
                        </a:rPr>
                        <a:t> Club #3</a:t>
                      </a:r>
                      <a:endParaRPr lang="en-US" sz="2000" dirty="0">
                        <a:solidFill>
                          <a:schemeClr val="bg1"/>
                        </a:solidFill>
                        <a:effectLst/>
                        <a:latin typeface="+mn-lt"/>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buNone/>
                      </a:pPr>
                      <a:r>
                        <a:rPr lang="en-US" sz="2400" dirty="0">
                          <a:effectLst/>
                        </a:rPr>
                        <a:t>$600 </a:t>
                      </a:r>
                      <a:endParaRPr lang="en-US" sz="2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51868285"/>
                  </a:ext>
                </a:extLst>
              </a:tr>
              <a:tr h="347884">
                <a:tc>
                  <a:txBody>
                    <a:bodyPr/>
                    <a:lstStyle/>
                    <a:p>
                      <a:pPr marL="0" marR="0" algn="r">
                        <a:buNone/>
                      </a:pPr>
                      <a:r>
                        <a:rPr lang="en-US" sz="2000" dirty="0">
                          <a:solidFill>
                            <a:schemeClr val="bg1"/>
                          </a:solidFill>
                          <a:effectLst/>
                          <a:latin typeface="+mn-lt"/>
                        </a:rPr>
                        <a:t> Club #4</a:t>
                      </a:r>
                      <a:endParaRPr lang="en-US" sz="2000" dirty="0">
                        <a:solidFill>
                          <a:schemeClr val="bg1"/>
                        </a:solidFill>
                        <a:effectLst/>
                        <a:latin typeface="+mn-lt"/>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buNone/>
                      </a:pPr>
                      <a:r>
                        <a:rPr lang="en-US" sz="2400" dirty="0">
                          <a:effectLst/>
                        </a:rPr>
                        <a:t>$500 </a:t>
                      </a:r>
                      <a:endParaRPr lang="en-US" sz="2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25679439"/>
                  </a:ext>
                </a:extLst>
              </a:tr>
            </a:tbl>
          </a:graphicData>
        </a:graphic>
      </p:graphicFrame>
    </p:spTree>
    <p:extLst>
      <p:ext uri="{BB962C8B-B14F-4D97-AF65-F5344CB8AC3E}">
        <p14:creationId xmlns:p14="http://schemas.microsoft.com/office/powerpoint/2010/main" val="245945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4995-7623-54D3-631A-67F601E9E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C819E-D27D-0602-7421-CAA4EB38512A}"/>
              </a:ext>
            </a:extLst>
          </p:cNvPr>
          <p:cNvSpPr>
            <a:spLocks noGrp="1"/>
          </p:cNvSpPr>
          <p:nvPr>
            <p:ph type="title"/>
          </p:nvPr>
        </p:nvSpPr>
        <p:spPr>
          <a:xfrm>
            <a:off x="1023257" y="2337582"/>
            <a:ext cx="9822194" cy="739886"/>
          </a:xfrm>
        </p:spPr>
        <p:txBody>
          <a:bodyPr/>
          <a:lstStyle/>
          <a:p>
            <a:r>
              <a:rPr lang="en-US">
                <a:latin typeface="+mj-lt"/>
              </a:rPr>
              <a:t>Elections:</a:t>
            </a:r>
            <a:br>
              <a:rPr lang="en-US">
                <a:latin typeface="+mj-lt"/>
              </a:rPr>
            </a:br>
            <a:r>
              <a:rPr lang="en-US" sz="4000">
                <a:latin typeface="+mj-lt"/>
              </a:rPr>
              <a:t>Time to Start Planning &amp; Strategizing </a:t>
            </a:r>
            <a:br>
              <a:rPr lang="en-US" sz="4000">
                <a:latin typeface="+mj-lt"/>
              </a:rPr>
            </a:br>
            <a:endParaRPr lang="en-US" sz="4000">
              <a:latin typeface="+mj-lt"/>
            </a:endParaRPr>
          </a:p>
        </p:txBody>
      </p:sp>
    </p:spTree>
    <p:extLst>
      <p:ext uri="{BB962C8B-B14F-4D97-AF65-F5344CB8AC3E}">
        <p14:creationId xmlns:p14="http://schemas.microsoft.com/office/powerpoint/2010/main" val="176490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AC51-BFB3-34CE-79C8-A7584A240442}"/>
              </a:ext>
            </a:extLst>
          </p:cNvPr>
          <p:cNvSpPr>
            <a:spLocks noGrp="1"/>
          </p:cNvSpPr>
          <p:nvPr>
            <p:ph type="ctrTitle"/>
          </p:nvPr>
        </p:nvSpPr>
        <p:spPr>
          <a:xfrm>
            <a:off x="1043553" y="380328"/>
            <a:ext cx="9234309" cy="512448"/>
          </a:xfrm>
        </p:spPr>
        <p:txBody>
          <a:bodyPr/>
          <a:lstStyle/>
          <a:p>
            <a:r>
              <a:rPr lang="en-US" dirty="0">
                <a:latin typeface="Franklin Gothic Medium" panose="020B0603020102020204" pitchFamily="34" charset="0"/>
              </a:rPr>
              <a:t>Purdue Alumni Clubs Forum</a:t>
            </a:r>
          </a:p>
        </p:txBody>
      </p:sp>
      <p:sp>
        <p:nvSpPr>
          <p:cNvPr id="6" name="Subtitle 5">
            <a:extLst>
              <a:ext uri="{FF2B5EF4-FFF2-40B4-BE49-F238E27FC236}">
                <a16:creationId xmlns:a16="http://schemas.microsoft.com/office/drawing/2014/main" id="{489DC085-3DCF-E217-7A47-5D847D0451ED}"/>
              </a:ext>
            </a:extLst>
          </p:cNvPr>
          <p:cNvSpPr>
            <a:spLocks noGrp="1"/>
          </p:cNvSpPr>
          <p:nvPr>
            <p:ph type="subTitle" idx="1"/>
          </p:nvPr>
        </p:nvSpPr>
        <p:spPr>
          <a:xfrm>
            <a:off x="1043553" y="1139064"/>
            <a:ext cx="7288495" cy="369332"/>
          </a:xfrm>
        </p:spPr>
        <p:txBody>
          <a:bodyPr/>
          <a:lstStyle/>
          <a:p>
            <a:r>
              <a:rPr lang="en-US" sz="2400" dirty="0">
                <a:latin typeface="Franklin Gothic Medium" panose="020B0603020102020204" pitchFamily="34" charset="0"/>
              </a:rPr>
              <a:t>Agenda</a:t>
            </a:r>
          </a:p>
        </p:txBody>
      </p:sp>
      <p:sp>
        <p:nvSpPr>
          <p:cNvPr id="8" name="Text Placeholder 7">
            <a:extLst>
              <a:ext uri="{FF2B5EF4-FFF2-40B4-BE49-F238E27FC236}">
                <a16:creationId xmlns:a16="http://schemas.microsoft.com/office/drawing/2014/main" id="{72E2FD31-F6CC-7D63-84D8-92FCB20CB108}"/>
              </a:ext>
            </a:extLst>
          </p:cNvPr>
          <p:cNvSpPr>
            <a:spLocks noGrp="1"/>
          </p:cNvSpPr>
          <p:nvPr>
            <p:ph type="body" sz="quarter" idx="14"/>
          </p:nvPr>
        </p:nvSpPr>
        <p:spPr>
          <a:xfrm>
            <a:off x="893617" y="1711214"/>
            <a:ext cx="10584509" cy="3945376"/>
          </a:xfrm>
        </p:spPr>
        <p:txBody>
          <a:bodyPr lIns="0" tIns="0" rIns="0" bIns="0" anchor="t">
            <a:normAutofit/>
          </a:bodyPr>
          <a:lstStyle/>
          <a:p>
            <a:r>
              <a:rPr lang="en-US" sz="2200" b="1" dirty="0">
                <a:latin typeface="Franklin Gothic Medium" panose="020B0603020102020204" pitchFamily="34" charset="0"/>
              </a:rPr>
              <a:t>University Updates</a:t>
            </a:r>
          </a:p>
          <a:p>
            <a:endParaRPr lang="en-US" sz="2200" b="1" dirty="0">
              <a:latin typeface="Franklin Gothic Medium" panose="020B0603020102020204" pitchFamily="34" charset="0"/>
            </a:endParaRPr>
          </a:p>
          <a:p>
            <a:pPr>
              <a:buFont typeface="Wingdings,Sans-Serif" charset="2"/>
            </a:pPr>
            <a:r>
              <a:rPr lang="en-US" sz="2200" b="1" dirty="0">
                <a:latin typeface="Franklin Gothic Medium"/>
              </a:rPr>
              <a:t>Purdue for Life Updates</a:t>
            </a:r>
            <a:endParaRPr lang="en-US" sz="2200" dirty="0">
              <a:latin typeface="Franklin Gothic Medium"/>
            </a:endParaRPr>
          </a:p>
          <a:p>
            <a:pPr marL="525780" lvl="1" indent="-342900">
              <a:spcBef>
                <a:spcPts val="0"/>
              </a:spcBef>
              <a:buFont typeface="Arial" charset="2"/>
              <a:buChar char="•"/>
            </a:pPr>
            <a:r>
              <a:rPr lang="en-US" sz="2000" dirty="0">
                <a:solidFill>
                  <a:schemeClr val="bg1"/>
                </a:solidFill>
                <a:latin typeface="Franklin Gothic Medium" panose="020B0603020102020204" pitchFamily="34" charset="0"/>
              </a:rPr>
              <a:t>Purdue Day of Giving – Presenters:</a:t>
            </a:r>
          </a:p>
          <a:p>
            <a:pPr marL="754380" lvl="2" indent="-342900">
              <a:spcBef>
                <a:spcPts val="0"/>
              </a:spcBef>
              <a:buFont typeface="Arial" charset="2"/>
              <a:buChar char="•"/>
            </a:pPr>
            <a:r>
              <a:rPr lang="en-US" sz="2000" dirty="0">
                <a:latin typeface="Franklin Gothic Medium" panose="020B0603020102020204" pitchFamily="34" charset="0"/>
              </a:rPr>
              <a:t>Angela Buckles, Vice President, Broad-Based Campaigns and Engagement.</a:t>
            </a:r>
            <a:endParaRPr lang="en-US" sz="2000" dirty="0">
              <a:solidFill>
                <a:schemeClr val="bg1"/>
              </a:solidFill>
              <a:latin typeface="Franklin Gothic Medium" panose="020B0603020102020204" pitchFamily="34" charset="0"/>
            </a:endParaRPr>
          </a:p>
          <a:p>
            <a:pPr marL="754380" lvl="2" indent="-342900">
              <a:spcBef>
                <a:spcPts val="0"/>
              </a:spcBef>
              <a:buFont typeface="Arial" charset="2"/>
              <a:buChar char="•"/>
            </a:pPr>
            <a:r>
              <a:rPr lang="en-US" sz="2000" dirty="0">
                <a:solidFill>
                  <a:schemeClr val="bg1"/>
                </a:solidFill>
                <a:latin typeface="Franklin Gothic Medium" panose="020B0603020102020204" pitchFamily="34" charset="0"/>
              </a:rPr>
              <a:t>Bailey Daily, </a:t>
            </a:r>
            <a:r>
              <a:rPr lang="en-US" sz="2000" b="0" i="0" dirty="0">
                <a:solidFill>
                  <a:srgbClr val="474747"/>
                </a:solidFill>
                <a:effectLst/>
                <a:latin typeface="Franklin Gothic Medium" panose="020B0603020102020204" pitchFamily="34" charset="0"/>
              </a:rPr>
              <a:t>Executive Director, Broad-Based Campaigns and Strategic Engagement </a:t>
            </a:r>
            <a:endParaRPr lang="en-US" sz="2000" dirty="0">
              <a:solidFill>
                <a:schemeClr val="bg1"/>
              </a:solidFill>
              <a:latin typeface="Franklin Gothic Medium" panose="020B0603020102020204" pitchFamily="34" charset="0"/>
            </a:endParaRPr>
          </a:p>
          <a:p>
            <a:pPr>
              <a:spcBef>
                <a:spcPts val="0"/>
              </a:spcBef>
              <a:buFont typeface="Wingdings" charset="2"/>
              <a:buChar char="§"/>
            </a:pPr>
            <a:endParaRPr lang="en-US" sz="2200" b="1" dirty="0">
              <a:solidFill>
                <a:schemeClr val="bg1"/>
              </a:solidFill>
              <a:latin typeface="Franklin Gothic Medium"/>
            </a:endParaRPr>
          </a:p>
          <a:p>
            <a:pPr marL="274320" marR="0" lvl="0" indent="-274320" algn="l" defTabSz="457200">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dirty="0">
                <a:ln>
                  <a:noFill/>
                </a:ln>
                <a:effectLst/>
                <a:uLnTx/>
                <a:uFillTx/>
                <a:latin typeface="Franklin Gothic Medium"/>
              </a:rPr>
              <a:t>Alumni Clubs Updates</a:t>
            </a:r>
            <a:endParaRPr lang="en-US" dirty="0">
              <a:latin typeface="Franklin Gothic Medium"/>
            </a:endParaRPr>
          </a:p>
          <a:p>
            <a:pPr marL="525780" lvl="1" indent="-342900" defTabSz="457200">
              <a:spcBef>
                <a:spcPts val="0"/>
              </a:spcBef>
              <a:buClrTx/>
              <a:defRPr/>
            </a:pPr>
            <a:r>
              <a:rPr lang="en-US" sz="2000" dirty="0">
                <a:solidFill>
                  <a:schemeClr val="bg1"/>
                </a:solidFill>
                <a:latin typeface="Franklin Gothic Medium" panose="020B0603020102020204" pitchFamily="34" charset="0"/>
              </a:rPr>
              <a:t>Board Elections</a:t>
            </a:r>
          </a:p>
          <a:p>
            <a:pPr marL="525780" lvl="1" indent="-342900" defTabSz="457200">
              <a:spcBef>
                <a:spcPts val="0"/>
              </a:spcBef>
              <a:buClrTx/>
              <a:defRPr/>
            </a:pPr>
            <a:r>
              <a:rPr lang="en-US" sz="2000" dirty="0">
                <a:solidFill>
                  <a:schemeClr val="bg1"/>
                </a:solidFill>
                <a:latin typeface="Franklin Gothic Medium" panose="020B0603020102020204" pitchFamily="34" charset="0"/>
              </a:rPr>
              <a:t>Reminders</a:t>
            </a:r>
          </a:p>
          <a:p>
            <a:pPr marL="525780" lvl="1" indent="-342900" defTabSz="457200">
              <a:spcBef>
                <a:spcPts val="0"/>
              </a:spcBef>
              <a:buClrTx/>
              <a:defRPr/>
            </a:pPr>
            <a:r>
              <a:rPr lang="en-US" sz="2000" dirty="0">
                <a:solidFill>
                  <a:schemeClr val="bg1"/>
                </a:solidFill>
                <a:latin typeface="Franklin Gothic Medium" panose="020B0603020102020204" pitchFamily="34" charset="0"/>
              </a:rPr>
              <a:t>Coming Up Next </a:t>
            </a: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lvl="1"/>
            <a:endParaRPr lang="en-US" dirty="0"/>
          </a:p>
          <a:p>
            <a:endParaRPr lang="en-US" b="1" dirty="0"/>
          </a:p>
          <a:p>
            <a:endParaRPr lang="en-US" b="1" dirty="0"/>
          </a:p>
        </p:txBody>
      </p:sp>
      <p:pic>
        <p:nvPicPr>
          <p:cNvPr id="4" name="Picture 3">
            <a:extLst>
              <a:ext uri="{FF2B5EF4-FFF2-40B4-BE49-F238E27FC236}">
                <a16:creationId xmlns:a16="http://schemas.microsoft.com/office/drawing/2014/main" id="{AA00E73A-965C-BC56-E8B5-4843C0DFBA49}"/>
              </a:ext>
            </a:extLst>
          </p:cNvPr>
          <p:cNvPicPr>
            <a:picLocks noChangeAspect="1"/>
          </p:cNvPicPr>
          <p:nvPr/>
        </p:nvPicPr>
        <p:blipFill>
          <a:blip r:embed="rId3"/>
          <a:stretch>
            <a:fillRect/>
          </a:stretch>
        </p:blipFill>
        <p:spPr>
          <a:xfrm>
            <a:off x="7969827" y="4099708"/>
            <a:ext cx="4222173" cy="2758294"/>
          </a:xfrm>
          <a:prstGeom prst="rect">
            <a:avLst/>
          </a:prstGeom>
        </p:spPr>
      </p:pic>
    </p:spTree>
    <p:extLst>
      <p:ext uri="{BB962C8B-B14F-4D97-AF65-F5344CB8AC3E}">
        <p14:creationId xmlns:p14="http://schemas.microsoft.com/office/powerpoint/2010/main" val="337933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0EFEF-9E6B-E40F-5FAF-51B551E90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9DD0B2-8A43-0794-C8FA-08C4DFE1664C}"/>
              </a:ext>
            </a:extLst>
          </p:cNvPr>
          <p:cNvSpPr>
            <a:spLocks noGrp="1"/>
          </p:cNvSpPr>
          <p:nvPr>
            <p:ph type="ctrTitle"/>
          </p:nvPr>
        </p:nvSpPr>
        <p:spPr>
          <a:xfrm>
            <a:off x="1043553" y="390719"/>
            <a:ext cx="9234309" cy="498598"/>
          </a:xfrm>
        </p:spPr>
        <p:txBody>
          <a:bodyPr/>
          <a:lstStyle/>
          <a:p>
            <a:r>
              <a:rPr lang="en-US"/>
              <a:t>It’s Time to Start Thinking about Elections</a:t>
            </a:r>
            <a:endParaRPr lang="en-US">
              <a:latin typeface="+mj-lt"/>
            </a:endParaRPr>
          </a:p>
        </p:txBody>
      </p:sp>
      <p:sp>
        <p:nvSpPr>
          <p:cNvPr id="4" name="Text Placeholder 3">
            <a:extLst>
              <a:ext uri="{FF2B5EF4-FFF2-40B4-BE49-F238E27FC236}">
                <a16:creationId xmlns:a16="http://schemas.microsoft.com/office/drawing/2014/main" id="{41F650F4-181E-501D-45BC-25BB006335A1}"/>
              </a:ext>
            </a:extLst>
          </p:cNvPr>
          <p:cNvSpPr>
            <a:spLocks noGrp="1"/>
          </p:cNvSpPr>
          <p:nvPr>
            <p:ph type="body" sz="quarter" idx="14"/>
          </p:nvPr>
        </p:nvSpPr>
        <p:spPr>
          <a:xfrm>
            <a:off x="5017168" y="1220898"/>
            <a:ext cx="6549008" cy="4808847"/>
          </a:xfrm>
        </p:spPr>
        <p:txBody>
          <a:bodyPr lIns="0" tIns="0" rIns="0" bIns="0" anchor="t">
            <a:noAutofit/>
          </a:bodyPr>
          <a:lstStyle/>
          <a:p>
            <a:pPr>
              <a:buFont typeface="Wingdings" panose="05000000000000000000" pitchFamily="2" charset="2"/>
              <a:buChar char="§"/>
              <a:defRPr/>
            </a:pPr>
            <a:r>
              <a:rPr lang="en-US" sz="2000" b="1" i="0" u="none" strike="noStrike" dirty="0">
                <a:solidFill>
                  <a:srgbClr val="000000"/>
                </a:solidFill>
                <a:effectLst/>
                <a:latin typeface="Franklin Gothic Medium" panose="020B0603020102020204" pitchFamily="34" charset="0"/>
              </a:rPr>
              <a:t>March and April– Call outs</a:t>
            </a:r>
          </a:p>
          <a:p>
            <a:pPr lvl="1">
              <a:spcBef>
                <a:spcPts val="0"/>
              </a:spcBef>
              <a:defRPr/>
            </a:pPr>
            <a:r>
              <a:rPr lang="en-US" sz="1800" dirty="0">
                <a:solidFill>
                  <a:srgbClr val="000000"/>
                </a:solidFill>
                <a:latin typeface="Franklin Gothic Medium" panose="020B0603020102020204" pitchFamily="34" charset="0"/>
              </a:rPr>
              <a:t>Complete by April 15, 2026</a:t>
            </a:r>
          </a:p>
          <a:p>
            <a:pPr lvl="1">
              <a:spcBef>
                <a:spcPts val="0"/>
              </a:spcBef>
              <a:defRPr/>
            </a:pPr>
            <a:r>
              <a:rPr lang="en-US" sz="1800" b="0" i="0" u="none" strike="noStrike" dirty="0">
                <a:solidFill>
                  <a:srgbClr val="000000"/>
                </a:solidFill>
                <a:effectLst/>
                <a:latin typeface="Franklin Gothic Medium" panose="020B0603020102020204" pitchFamily="34" charset="0"/>
              </a:rPr>
              <a:t>Decision on the type of election for	 the club</a:t>
            </a:r>
          </a:p>
          <a:p>
            <a:pPr>
              <a:buFont typeface="Wingdings" panose="05000000000000000000" pitchFamily="2" charset="2"/>
              <a:buChar char="§"/>
              <a:defRPr/>
            </a:pPr>
            <a:endParaRPr lang="en-US" sz="2000" b="0" i="0" u="none" strike="noStrike" dirty="0">
              <a:solidFill>
                <a:srgbClr val="000000"/>
              </a:solidFill>
              <a:effectLst/>
              <a:latin typeface="Franklin Gothic Medium" panose="020B0603020102020204" pitchFamily="34" charset="0"/>
            </a:endParaRPr>
          </a:p>
          <a:p>
            <a:pPr>
              <a:buFont typeface="Wingdings" panose="05000000000000000000" pitchFamily="2" charset="2"/>
              <a:buChar char="§"/>
              <a:defRPr/>
            </a:pPr>
            <a:r>
              <a:rPr lang="en-US" sz="2000" b="1" i="0" u="none" strike="noStrike" dirty="0">
                <a:solidFill>
                  <a:srgbClr val="000000"/>
                </a:solidFill>
                <a:effectLst/>
                <a:latin typeface="Franklin Gothic Medium" panose="020B0603020102020204" pitchFamily="34" charset="0"/>
              </a:rPr>
              <a:t>May – Election Process</a:t>
            </a:r>
          </a:p>
          <a:p>
            <a:pPr lvl="1">
              <a:spcBef>
                <a:spcPts val="0"/>
              </a:spcBef>
              <a:defRPr/>
            </a:pPr>
            <a:r>
              <a:rPr lang="en-US" sz="1800" b="0" i="0" u="none" strike="noStrike" dirty="0">
                <a:solidFill>
                  <a:srgbClr val="000000"/>
                </a:solidFill>
                <a:effectLst/>
                <a:latin typeface="Franklin Gothic Medium" panose="020B0603020102020204" pitchFamily="34" charset="0"/>
              </a:rPr>
              <a:t>Submit survey request by April 30, 2026</a:t>
            </a:r>
          </a:p>
          <a:p>
            <a:pPr lvl="1">
              <a:spcBef>
                <a:spcPts val="0"/>
              </a:spcBef>
              <a:defRPr/>
            </a:pPr>
            <a:r>
              <a:rPr lang="en-US" sz="1800" dirty="0">
                <a:solidFill>
                  <a:srgbClr val="000000"/>
                </a:solidFill>
                <a:latin typeface="Franklin Gothic Medium" panose="020B0603020102020204" pitchFamily="34" charset="0"/>
              </a:rPr>
              <a:t>Election results submitted to Alumni Clubs Team by May 31, 2026</a:t>
            </a:r>
            <a:endParaRPr lang="en-US" sz="1800" b="0" i="0" u="none" strike="noStrike" dirty="0">
              <a:solidFill>
                <a:srgbClr val="000000"/>
              </a:solidFill>
              <a:effectLst/>
              <a:latin typeface="Franklin Gothic Medium" panose="020B0603020102020204" pitchFamily="34" charset="0"/>
            </a:endParaRPr>
          </a:p>
          <a:p>
            <a:pPr algn="l" rtl="0" fontAlgn="base">
              <a:lnSpc>
                <a:spcPts val="2175"/>
              </a:lnSpc>
              <a:buFont typeface="Wingdings" panose="05000000000000000000" pitchFamily="2" charset="2"/>
              <a:buChar char="§"/>
            </a:pPr>
            <a:endParaRPr lang="en-US" sz="2000" b="0" i="0" u="none" strike="noStrike" dirty="0">
              <a:solidFill>
                <a:srgbClr val="000000"/>
              </a:solidFill>
              <a:effectLst/>
              <a:latin typeface="Franklin Gothic Medium" panose="020B0603020102020204" pitchFamily="34" charset="0"/>
            </a:endParaRPr>
          </a:p>
          <a:p>
            <a:pPr algn="l" rtl="0" fontAlgn="base">
              <a:lnSpc>
                <a:spcPts val="2175"/>
              </a:lnSpc>
              <a:buFont typeface="Wingdings" panose="05000000000000000000" pitchFamily="2" charset="2"/>
              <a:buChar char="§"/>
            </a:pPr>
            <a:r>
              <a:rPr lang="en-US" sz="2000" b="1" i="0" u="none" strike="noStrike" dirty="0">
                <a:solidFill>
                  <a:srgbClr val="000000"/>
                </a:solidFill>
                <a:effectLst/>
                <a:latin typeface="Franklin Gothic Medium" panose="020B0603020102020204" pitchFamily="34" charset="0"/>
              </a:rPr>
              <a:t>June/July– Leadership Transition</a:t>
            </a:r>
          </a:p>
          <a:p>
            <a:pPr lvl="1" fontAlgn="base">
              <a:lnSpc>
                <a:spcPts val="2175"/>
              </a:lnSpc>
              <a:spcBef>
                <a:spcPts val="0"/>
              </a:spcBef>
              <a:buFont typeface="Wingdings" panose="05000000000000000000" pitchFamily="2" charset="2"/>
              <a:buChar char="§"/>
            </a:pPr>
            <a:r>
              <a:rPr lang="en-US" sz="1800" dirty="0">
                <a:solidFill>
                  <a:srgbClr val="000000"/>
                </a:solidFill>
                <a:latin typeface="Franklin Gothic Medium" panose="020B0603020102020204" pitchFamily="34" charset="0"/>
              </a:rPr>
              <a:t>June 15 – Club leadership roster due</a:t>
            </a:r>
          </a:p>
          <a:p>
            <a:pPr lvl="1" fontAlgn="base">
              <a:lnSpc>
                <a:spcPts val="2175"/>
              </a:lnSpc>
              <a:spcBef>
                <a:spcPts val="0"/>
              </a:spcBef>
              <a:buFont typeface="Wingdings" panose="05000000000000000000" pitchFamily="2" charset="2"/>
              <a:buChar char="§"/>
            </a:pPr>
            <a:r>
              <a:rPr lang="en-US" sz="1800" b="0" i="0" dirty="0">
                <a:solidFill>
                  <a:srgbClr val="000000"/>
                </a:solidFill>
                <a:effectLst/>
                <a:latin typeface="Franklin Gothic Medium" panose="020B0603020102020204" pitchFamily="34" charset="0"/>
              </a:rPr>
              <a:t>June 25 – Statement of In</a:t>
            </a:r>
            <a:r>
              <a:rPr lang="en-US" sz="1800" dirty="0">
                <a:solidFill>
                  <a:srgbClr val="000000"/>
                </a:solidFill>
                <a:latin typeface="Franklin Gothic Medium" panose="020B0603020102020204" pitchFamily="34" charset="0"/>
              </a:rPr>
              <a:t>tegrity submitted by all board members</a:t>
            </a:r>
          </a:p>
          <a:p>
            <a:pPr lvl="1" fontAlgn="base">
              <a:lnSpc>
                <a:spcPts val="2175"/>
              </a:lnSpc>
              <a:spcBef>
                <a:spcPts val="0"/>
              </a:spcBef>
              <a:buFont typeface="Wingdings" panose="05000000000000000000" pitchFamily="2" charset="2"/>
              <a:buChar char="§"/>
            </a:pPr>
            <a:r>
              <a:rPr lang="en-US" sz="1800" b="0" i="0" dirty="0">
                <a:solidFill>
                  <a:srgbClr val="000000"/>
                </a:solidFill>
                <a:effectLst/>
                <a:latin typeface="Franklin Gothic Medium" panose="020B0603020102020204" pitchFamily="34" charset="0"/>
              </a:rPr>
              <a:t>July 15 – </a:t>
            </a:r>
            <a:r>
              <a:rPr lang="en-US" sz="1800" dirty="0">
                <a:solidFill>
                  <a:srgbClr val="000000"/>
                </a:solidFill>
                <a:latin typeface="Franklin Gothic Medium" panose="020B0603020102020204" pitchFamily="34" charset="0"/>
              </a:rPr>
              <a:t>Bank statements for the final quarter of FY25/26 due</a:t>
            </a:r>
          </a:p>
          <a:p>
            <a:pPr lvl="1" fontAlgn="base">
              <a:lnSpc>
                <a:spcPts val="2175"/>
              </a:lnSpc>
              <a:spcBef>
                <a:spcPts val="0"/>
              </a:spcBef>
              <a:buFont typeface="Wingdings" panose="05000000000000000000" pitchFamily="2" charset="2"/>
              <a:buChar char="§"/>
            </a:pPr>
            <a:r>
              <a:rPr lang="en-US" sz="1800" b="0" i="0" dirty="0">
                <a:solidFill>
                  <a:srgbClr val="000000"/>
                </a:solidFill>
                <a:effectLst/>
                <a:latin typeface="Franklin Gothic Medium" panose="020B0603020102020204" pitchFamily="34" charset="0"/>
              </a:rPr>
              <a:t>July 25 – Club Agreement signed by President and Treasurer (sent via </a:t>
            </a:r>
            <a:r>
              <a:rPr lang="en-US" sz="1800" b="0" i="0" dirty="0" err="1">
                <a:solidFill>
                  <a:srgbClr val="000000"/>
                </a:solidFill>
                <a:effectLst/>
                <a:latin typeface="Franklin Gothic Medium" panose="020B0603020102020204" pitchFamily="34" charset="0"/>
              </a:rPr>
              <a:t>Docusign</a:t>
            </a:r>
            <a:r>
              <a:rPr lang="en-US" sz="1800" b="0" i="0" dirty="0">
                <a:solidFill>
                  <a:srgbClr val="000000"/>
                </a:solidFill>
                <a:effectLst/>
                <a:latin typeface="Franklin Gothic Medium" panose="020B0603020102020204" pitchFamily="34" charset="0"/>
              </a:rPr>
              <a:t>)</a:t>
            </a:r>
          </a:p>
          <a:p>
            <a:pPr algn="l" rtl="0" fontAlgn="base">
              <a:lnSpc>
                <a:spcPts val="2175"/>
              </a:lnSpc>
              <a:buFont typeface="Wingdings" panose="05000000000000000000" pitchFamily="2" charset="2"/>
              <a:buChar char="§"/>
            </a:pPr>
            <a:endParaRPr lang="en-US" sz="2000" b="0" i="0" u="none" strike="noStrike" dirty="0">
              <a:solidFill>
                <a:srgbClr val="000000"/>
              </a:solidFill>
              <a:effectLst/>
              <a:latin typeface="Franklin Gothic Medium" panose="020B0603020102020204" pitchFamily="34" charset="0"/>
            </a:endParaRPr>
          </a:p>
          <a:p>
            <a:pPr algn="l" rtl="0" fontAlgn="base">
              <a:lnSpc>
                <a:spcPts val="2175"/>
              </a:lnSpc>
              <a:buFont typeface="Wingdings" panose="05000000000000000000" pitchFamily="2" charset="2"/>
              <a:buChar char="§"/>
            </a:pPr>
            <a:endParaRPr lang="en-US" sz="2000" b="0" i="0" u="none" strike="noStrike" dirty="0">
              <a:solidFill>
                <a:srgbClr val="000000"/>
              </a:solidFill>
              <a:effectLst/>
              <a:latin typeface="Franklin Gothic Medium" panose="020B0603020102020204" pitchFamily="34" charset="0"/>
            </a:endParaRPr>
          </a:p>
          <a:p>
            <a:pPr>
              <a:defRPr/>
            </a:pPr>
            <a:endParaRPr lang="en-US" sz="2800" b="1" i="1" dirty="0">
              <a:solidFill>
                <a:srgbClr val="BF99E3"/>
              </a:solidFill>
              <a:latin typeface="Arial"/>
              <a:cs typeface="Arial"/>
            </a:endParaRPr>
          </a:p>
          <a:p>
            <a:pPr>
              <a:defRPr/>
            </a:pPr>
            <a:endParaRPr lang="en-US" sz="2000" b="1" dirty="0">
              <a:latin typeface="Franklin Gothic Medium"/>
            </a:endParaRPr>
          </a:p>
          <a:p>
            <a:pPr marL="0" indent="0">
              <a:buNone/>
              <a:defRPr/>
            </a:pPr>
            <a:endParaRPr lang="en-US" sz="2000" b="1" dirty="0">
              <a:latin typeface="Franklin Gothic Medium"/>
            </a:endParaRPr>
          </a:p>
          <a:p>
            <a:pPr>
              <a:defRPr/>
            </a:pPr>
            <a:endParaRPr lang="en-US" sz="2000" b="1" i="0" dirty="0">
              <a:solidFill>
                <a:srgbClr val="000000"/>
              </a:solidFill>
              <a:effectLst/>
              <a:latin typeface="Franklin Gothic Medium"/>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0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lang="en-US" sz="2000" dirty="0">
              <a:solidFill>
                <a:schemeClr val="bg1"/>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lang="en-US" sz="2000" dirty="0">
              <a:solidFill>
                <a:srgbClr val="FF0000"/>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endParaRPr>
          </a:p>
          <a:p>
            <a:endParaRPr lang="en-US" b="1" dirty="0">
              <a:solidFill>
                <a:srgbClr val="FF0000"/>
              </a:solidFill>
              <a:latin typeface="Franklin Gothic Medium" panose="020B0603020102020204" pitchFamily="34" charset="0"/>
            </a:endParaRPr>
          </a:p>
          <a:p>
            <a:pPr marL="468630" lvl="1" indent="-285750" defTabSz="457200">
              <a:spcBef>
                <a:spcPts val="0"/>
              </a:spcBef>
              <a:buClrTx/>
              <a:defRPr/>
            </a:pPr>
            <a:endParaRPr kumimoji="0" lang="en-US" sz="18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lvl="1"/>
            <a:endParaRPr lang="en-US" b="1" dirty="0">
              <a:solidFill>
                <a:schemeClr val="bg1"/>
              </a:solidFill>
            </a:endParaRPr>
          </a:p>
          <a:p>
            <a:pPr lvl="1"/>
            <a:endParaRPr lang="en-US" dirty="0"/>
          </a:p>
          <a:p>
            <a:endParaRPr lang="en-US" dirty="0"/>
          </a:p>
        </p:txBody>
      </p:sp>
      <p:sp>
        <p:nvSpPr>
          <p:cNvPr id="3" name="Text Placeholder 4">
            <a:extLst>
              <a:ext uri="{FF2B5EF4-FFF2-40B4-BE49-F238E27FC236}">
                <a16:creationId xmlns:a16="http://schemas.microsoft.com/office/drawing/2014/main" id="{73F795DC-50F7-C658-1288-FA5030CD32CA}"/>
              </a:ext>
            </a:extLst>
          </p:cNvPr>
          <p:cNvSpPr txBox="1">
            <a:spLocks/>
          </p:cNvSpPr>
          <p:nvPr/>
        </p:nvSpPr>
        <p:spPr>
          <a:xfrm>
            <a:off x="1043552" y="2026280"/>
            <a:ext cx="3347973" cy="4382886"/>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Wingdings" panose="05000000000000000000" pitchFamily="2" charset="2"/>
              <a:buChar char="ü"/>
            </a:pPr>
            <a:r>
              <a:rPr lang="en-US" sz="2000" b="1" dirty="0">
                <a:latin typeface="Franklin Gothic Medium" panose="020B0603020102020204" pitchFamily="34" charset="0"/>
              </a:rPr>
              <a:t>6–8weeks out</a:t>
            </a:r>
          </a:p>
          <a:p>
            <a:pPr>
              <a:buFont typeface="Wingdings" panose="05000000000000000000" pitchFamily="2" charset="2"/>
              <a:buChar char="ü"/>
            </a:pPr>
            <a:r>
              <a:rPr lang="en-US" sz="2000" b="1" dirty="0">
                <a:latin typeface="Franklin Gothic Medium" panose="020B0603020102020204" pitchFamily="34" charset="0"/>
              </a:rPr>
              <a:t>4–6 weeks out:</a:t>
            </a:r>
            <a:r>
              <a:rPr lang="en-US" sz="2000" dirty="0">
                <a:latin typeface="Franklin Gothic Medium" panose="020B0603020102020204" pitchFamily="34" charset="0"/>
              </a:rPr>
              <a:t> Promotion + call-outs + outreach</a:t>
            </a:r>
          </a:p>
          <a:p>
            <a:pPr>
              <a:buFont typeface="Wingdings" panose="05000000000000000000" pitchFamily="2" charset="2"/>
              <a:buChar char="ü"/>
            </a:pPr>
            <a:r>
              <a:rPr lang="en-US" sz="2000" b="1" dirty="0">
                <a:latin typeface="Franklin Gothic Medium" panose="020B0603020102020204" pitchFamily="34" charset="0"/>
              </a:rPr>
              <a:t>2 weeks out:</a:t>
            </a:r>
            <a:r>
              <a:rPr lang="en-US" sz="2000" dirty="0">
                <a:latin typeface="Franklin Gothic Medium" panose="020B0603020102020204" pitchFamily="34" charset="0"/>
              </a:rPr>
              <a:t> Finalize slate + open voting</a:t>
            </a:r>
          </a:p>
          <a:p>
            <a:pPr>
              <a:buFont typeface="Wingdings" panose="05000000000000000000" pitchFamily="2" charset="2"/>
              <a:buChar char="ü"/>
            </a:pPr>
            <a:r>
              <a:rPr lang="en-US" sz="2000" b="1" dirty="0">
                <a:latin typeface="Franklin Gothic Medium" panose="020B0603020102020204" pitchFamily="34" charset="0"/>
              </a:rPr>
              <a:t>Post-election (within 2 weeks):</a:t>
            </a:r>
            <a:r>
              <a:rPr lang="en-US" sz="2000" dirty="0">
                <a:latin typeface="Franklin Gothic Medium" panose="020B0603020102020204" pitchFamily="34" charset="0"/>
              </a:rPr>
              <a:t> Onboarding + transition</a:t>
            </a:r>
          </a:p>
          <a:p>
            <a:pPr lvl="1" fontAlgn="base">
              <a:lnSpc>
                <a:spcPts val="1725"/>
              </a:lnSpc>
            </a:pPr>
            <a:endParaRPr lang="en-US" sz="2000" dirty="0">
              <a:latin typeface="Franklin Gothic Medium" panose="020B0603020102020204" pitchFamily="34" charset="0"/>
            </a:endParaRPr>
          </a:p>
          <a:p>
            <a:pPr marL="228600" lvl="1" indent="0" fontAlgn="base">
              <a:lnSpc>
                <a:spcPts val="1725"/>
              </a:lnSpc>
              <a:buNone/>
            </a:pPr>
            <a:r>
              <a:rPr lang="en-US" sz="2400" b="1" i="1" dirty="0">
                <a:latin typeface="Franklin Gothic Medium" panose="020B0603020102020204" pitchFamily="34" charset="0"/>
              </a:rPr>
              <a:t>June 15 </a:t>
            </a:r>
            <a:r>
              <a:rPr lang="en-US" sz="2400" b="1" dirty="0">
                <a:latin typeface="Franklin Gothic Medium" panose="020B0603020102020204" pitchFamily="34" charset="0"/>
              </a:rPr>
              <a:t>- Club Leadership roster is due</a:t>
            </a:r>
          </a:p>
          <a:p>
            <a:pPr marL="0" indent="0" algn="ctr">
              <a:buFont typeface="Wingdings" charset="2"/>
              <a:buNone/>
            </a:pPr>
            <a:endParaRPr lang="en-US" dirty="0"/>
          </a:p>
        </p:txBody>
      </p:sp>
      <p:sp>
        <p:nvSpPr>
          <p:cNvPr id="5" name="Arrow: Down 4">
            <a:extLst>
              <a:ext uri="{FF2B5EF4-FFF2-40B4-BE49-F238E27FC236}">
                <a16:creationId xmlns:a16="http://schemas.microsoft.com/office/drawing/2014/main" id="{9617E90F-7370-192F-3321-C7BFCBD0217A}"/>
              </a:ext>
            </a:extLst>
          </p:cNvPr>
          <p:cNvSpPr/>
          <p:nvPr/>
        </p:nvSpPr>
        <p:spPr>
          <a:xfrm>
            <a:off x="417909" y="1974732"/>
            <a:ext cx="673475" cy="3687985"/>
          </a:xfrm>
          <a:prstGeom prst="down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B12EE0E-6C5D-CC87-1A17-17E80D0B14D9}"/>
              </a:ext>
            </a:extLst>
          </p:cNvPr>
          <p:cNvSpPr txBox="1"/>
          <p:nvPr/>
        </p:nvSpPr>
        <p:spPr>
          <a:xfrm>
            <a:off x="505509" y="1195283"/>
            <a:ext cx="3167500" cy="830997"/>
          </a:xfrm>
          <a:prstGeom prst="rect">
            <a:avLst/>
          </a:prstGeom>
          <a:noFill/>
        </p:spPr>
        <p:txBody>
          <a:bodyPr wrap="square">
            <a:spAutoFit/>
          </a:bodyPr>
          <a:lstStyle/>
          <a:p>
            <a:pPr marL="0" indent="0" algn="ctr">
              <a:buFont typeface="Wingdings" charset="2"/>
              <a:buNone/>
            </a:pPr>
            <a:r>
              <a:rPr lang="en-US" sz="2800" b="1">
                <a:solidFill>
                  <a:schemeClr val="bg1"/>
                </a:solidFill>
                <a:latin typeface="Franklin Gothic Medium" panose="020B0603020102020204" pitchFamily="34" charset="0"/>
              </a:rPr>
              <a:t>High Level Timeline </a:t>
            </a:r>
          </a:p>
          <a:p>
            <a:pPr algn="ctr">
              <a:buFont typeface="Wingdings" panose="05000000000000000000" pitchFamily="2" charset="2"/>
              <a:buChar char="ü"/>
            </a:pPr>
            <a:endParaRPr lang="en-US" sz="200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425266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65254-0260-8B24-3C75-24DFC9B8E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B6D6B-B21B-A149-A367-DC1E025B5D56}"/>
              </a:ext>
            </a:extLst>
          </p:cNvPr>
          <p:cNvSpPr>
            <a:spLocks noGrp="1"/>
          </p:cNvSpPr>
          <p:nvPr>
            <p:ph type="ctrTitle"/>
          </p:nvPr>
        </p:nvSpPr>
        <p:spPr>
          <a:xfrm>
            <a:off x="1043553" y="442674"/>
            <a:ext cx="9234309" cy="512448"/>
          </a:xfrm>
        </p:spPr>
        <p:txBody>
          <a:bodyPr wrap="square" anchor="t">
            <a:normAutofit/>
          </a:bodyPr>
          <a:lstStyle/>
          <a:p>
            <a:r>
              <a:rPr lang="en-US"/>
              <a:t>Recruitment and Election Checklist</a:t>
            </a:r>
          </a:p>
        </p:txBody>
      </p:sp>
      <p:sp>
        <p:nvSpPr>
          <p:cNvPr id="10" name="Subtitle 2">
            <a:extLst>
              <a:ext uri="{FF2B5EF4-FFF2-40B4-BE49-F238E27FC236}">
                <a16:creationId xmlns:a16="http://schemas.microsoft.com/office/drawing/2014/main" id="{85982EE9-75EF-A6F9-0A5E-930AE23A9F93}"/>
              </a:ext>
            </a:extLst>
          </p:cNvPr>
          <p:cNvSpPr>
            <a:spLocks noGrp="1"/>
          </p:cNvSpPr>
          <p:nvPr>
            <p:ph type="subTitle" idx="1"/>
          </p:nvPr>
        </p:nvSpPr>
        <p:spPr>
          <a:xfrm>
            <a:off x="1043553" y="1345166"/>
            <a:ext cx="7288495" cy="836126"/>
          </a:xfrm>
        </p:spPr>
        <p:txBody>
          <a:bodyPr/>
          <a:lstStyle/>
          <a:p>
            <a:r>
              <a:rPr lang="en-US" sz="2400" b="1">
                <a:latin typeface="Franklin Gothic Medium" panose="020B0603020102020204" pitchFamily="34" charset="0"/>
              </a:rPr>
              <a:t>Phase 1: Needs &amp; Strategy (The Foundation)</a:t>
            </a:r>
          </a:p>
          <a:p>
            <a:endParaRPr lang="en-US">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A453B249-223D-6E6F-BF1F-84A7A00C5969}"/>
              </a:ext>
            </a:extLst>
          </p:cNvPr>
          <p:cNvSpPr>
            <a:spLocks noGrp="1"/>
          </p:cNvSpPr>
          <p:nvPr>
            <p:ph type="body" sz="quarter" idx="14"/>
          </p:nvPr>
        </p:nvSpPr>
        <p:spPr>
          <a:xfrm>
            <a:off x="1043553" y="1965960"/>
            <a:ext cx="6981510" cy="3664819"/>
          </a:xfrm>
        </p:spPr>
        <p:txBody>
          <a:bodyPr lIns="0" tIns="0" rIns="0" bIns="0">
            <a:normAutofit lnSpcReduction="10000"/>
          </a:bodyPr>
          <a:lstStyle/>
          <a:p>
            <a:pPr>
              <a:lnSpc>
                <a:spcPct val="90000"/>
              </a:lnSpc>
              <a:spcAft>
                <a:spcPts val="600"/>
              </a:spcAft>
              <a:buFont typeface="Arial" panose="020B0604020202020204" pitchFamily="34" charset="0"/>
              <a:buChar char="•"/>
            </a:pPr>
            <a:r>
              <a:rPr lang="en-US" sz="2000" b="1">
                <a:latin typeface="Franklin Gothic Medium" panose="020B0603020102020204" pitchFamily="34" charset="0"/>
              </a:rPr>
              <a:t>Define the Scope:</a:t>
            </a:r>
            <a:r>
              <a:rPr lang="en-US" sz="2000">
                <a:latin typeface="Franklin Gothic Medium" panose="020B0603020102020204" pitchFamily="34" charset="0"/>
              </a:rPr>
              <a:t> Decide if you are doing a total board "refresh" or just filling specific vacancies.</a:t>
            </a:r>
          </a:p>
          <a:p>
            <a:pPr>
              <a:lnSpc>
                <a:spcPct val="90000"/>
              </a:lnSpc>
              <a:spcAft>
                <a:spcPts val="600"/>
              </a:spcAft>
              <a:buFont typeface="Arial" panose="020B0604020202020204" pitchFamily="34" charset="0"/>
              <a:buChar char="•"/>
            </a:pPr>
            <a:endParaRPr lang="en-US" sz="2000">
              <a:latin typeface="Franklin Gothic Medium" panose="020B0603020102020204" pitchFamily="34" charset="0"/>
            </a:endParaRPr>
          </a:p>
          <a:p>
            <a:pPr>
              <a:lnSpc>
                <a:spcPct val="90000"/>
              </a:lnSpc>
              <a:spcAft>
                <a:spcPts val="600"/>
              </a:spcAft>
              <a:buFont typeface="Arial" panose="020B0604020202020204" pitchFamily="34" charset="0"/>
              <a:buChar char="•"/>
            </a:pPr>
            <a:r>
              <a:rPr lang="en-US" sz="2000" b="1">
                <a:latin typeface="Franklin Gothic Medium" panose="020B0603020102020204" pitchFamily="34" charset="0"/>
              </a:rPr>
              <a:t>Identify Gaps:</a:t>
            </a:r>
            <a:r>
              <a:rPr lang="en-US" sz="2000">
                <a:latin typeface="Franklin Gothic Medium" panose="020B0603020102020204" pitchFamily="34" charset="0"/>
              </a:rPr>
              <a:t> Pinpoint where you’re thin (e.g., Do you have enough hands for events? Who is actually posting to Instagram?).</a:t>
            </a:r>
          </a:p>
          <a:p>
            <a:pPr>
              <a:lnSpc>
                <a:spcPct val="90000"/>
              </a:lnSpc>
              <a:spcAft>
                <a:spcPts val="600"/>
              </a:spcAft>
              <a:buFont typeface="Arial" panose="020B0604020202020204" pitchFamily="34" charset="0"/>
              <a:buChar char="•"/>
            </a:pPr>
            <a:endParaRPr lang="en-US" sz="2000">
              <a:latin typeface="Franklin Gothic Medium" panose="020B0603020102020204" pitchFamily="34" charset="0"/>
            </a:endParaRPr>
          </a:p>
          <a:p>
            <a:pPr>
              <a:lnSpc>
                <a:spcPct val="90000"/>
              </a:lnSpc>
              <a:spcAft>
                <a:spcPts val="600"/>
              </a:spcAft>
              <a:buFont typeface="Arial" panose="020B0604020202020204" pitchFamily="34" charset="0"/>
              <a:buChar char="•"/>
            </a:pPr>
            <a:r>
              <a:rPr lang="en-US" sz="2000" b="1">
                <a:latin typeface="Franklin Gothic Medium" panose="020B0603020102020204" pitchFamily="34" charset="0"/>
              </a:rPr>
              <a:t>Set the Rules:</a:t>
            </a:r>
            <a:r>
              <a:rPr lang="en-US" sz="2000">
                <a:latin typeface="Franklin Gothic Medium" panose="020B0603020102020204" pitchFamily="34" charset="0"/>
              </a:rPr>
              <a:t> Review your </a:t>
            </a:r>
            <a:r>
              <a:rPr lang="en-US" sz="2000" b="1">
                <a:latin typeface="Franklin Gothic Medium" panose="020B0603020102020204" pitchFamily="34" charset="0"/>
              </a:rPr>
              <a:t>Board Role Descriptions</a:t>
            </a:r>
            <a:r>
              <a:rPr lang="en-US" sz="2000">
                <a:latin typeface="Franklin Gothic Medium" panose="020B0603020102020204" pitchFamily="34" charset="0"/>
              </a:rPr>
              <a:t> and confirm that all officer candidates are official PAA members.</a:t>
            </a:r>
          </a:p>
          <a:p>
            <a:pPr>
              <a:lnSpc>
                <a:spcPct val="90000"/>
              </a:lnSpc>
              <a:spcAft>
                <a:spcPts val="600"/>
              </a:spcAft>
              <a:buFont typeface="Arial" panose="020B0604020202020204" pitchFamily="34" charset="0"/>
              <a:buChar char="•"/>
            </a:pPr>
            <a:endParaRPr lang="en-US" sz="2000">
              <a:latin typeface="Franklin Gothic Medium" panose="020B0603020102020204" pitchFamily="34" charset="0"/>
            </a:endParaRPr>
          </a:p>
          <a:p>
            <a:pPr>
              <a:lnSpc>
                <a:spcPct val="90000"/>
              </a:lnSpc>
              <a:spcAft>
                <a:spcPts val="600"/>
              </a:spcAft>
              <a:buFont typeface="Arial" panose="020B0604020202020204" pitchFamily="34" charset="0"/>
              <a:buChar char="•"/>
            </a:pPr>
            <a:r>
              <a:rPr lang="en-US" sz="2000" b="1">
                <a:latin typeface="Franklin Gothic Medium" panose="020B0603020102020204" pitchFamily="34" charset="0"/>
              </a:rPr>
              <a:t>Build the Pipeline:</a:t>
            </a:r>
            <a:r>
              <a:rPr lang="en-US" sz="2000">
                <a:latin typeface="Franklin Gothic Medium" panose="020B0603020102020204" pitchFamily="34" charset="0"/>
              </a:rPr>
              <a:t> Use your interest survey (Qualtrics) to track demographics and specific areas of interest.</a:t>
            </a:r>
          </a:p>
          <a:p>
            <a:pPr>
              <a:lnSpc>
                <a:spcPct val="90000"/>
              </a:lnSpc>
              <a:spcAft>
                <a:spcPts val="600"/>
              </a:spcAft>
            </a:pPr>
            <a:endParaRPr lang="en-US" sz="1600">
              <a:latin typeface="Franklin Gothic Medium" panose="020B0603020102020204" pitchFamily="34" charset="0"/>
            </a:endParaRPr>
          </a:p>
        </p:txBody>
      </p:sp>
      <p:pic>
        <p:nvPicPr>
          <p:cNvPr id="5" name="Graphic 4" descr="Graph and note paper pads with pencil">
            <a:extLst>
              <a:ext uri="{FF2B5EF4-FFF2-40B4-BE49-F238E27FC236}">
                <a16:creationId xmlns:a16="http://schemas.microsoft.com/office/drawing/2014/main" id="{14C6116D-3DB6-40F8-F458-9A2AA3AD7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2048" y="1965960"/>
            <a:ext cx="2982913" cy="2982913"/>
          </a:xfrm>
          <a:prstGeom prst="rect">
            <a:avLst/>
          </a:prstGeom>
        </p:spPr>
      </p:pic>
    </p:spTree>
    <p:extLst>
      <p:ext uri="{BB962C8B-B14F-4D97-AF65-F5344CB8AC3E}">
        <p14:creationId xmlns:p14="http://schemas.microsoft.com/office/powerpoint/2010/main" val="104438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CB18C-D7BE-B381-00FC-0F619DBD13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2748F-E4D8-D6F4-C179-A78167050992}"/>
              </a:ext>
            </a:extLst>
          </p:cNvPr>
          <p:cNvSpPr>
            <a:spLocks noGrp="1"/>
          </p:cNvSpPr>
          <p:nvPr>
            <p:ph type="ctrTitle"/>
          </p:nvPr>
        </p:nvSpPr>
        <p:spPr>
          <a:xfrm>
            <a:off x="1043553" y="390719"/>
            <a:ext cx="9234309" cy="512448"/>
          </a:xfrm>
        </p:spPr>
        <p:txBody>
          <a:bodyPr/>
          <a:lstStyle/>
          <a:p>
            <a:r>
              <a:rPr lang="en-US">
                <a:latin typeface="Franklin Gothic Medium" panose="020B0603020102020204" pitchFamily="34" charset="0"/>
              </a:rPr>
              <a:t>Survey Request</a:t>
            </a:r>
          </a:p>
        </p:txBody>
      </p:sp>
      <p:sp>
        <p:nvSpPr>
          <p:cNvPr id="4" name="Text Placeholder 3">
            <a:extLst>
              <a:ext uri="{FF2B5EF4-FFF2-40B4-BE49-F238E27FC236}">
                <a16:creationId xmlns:a16="http://schemas.microsoft.com/office/drawing/2014/main" id="{C9B79C21-9B37-6873-5C4F-D3C499F49E1F}"/>
              </a:ext>
            </a:extLst>
          </p:cNvPr>
          <p:cNvSpPr>
            <a:spLocks noGrp="1"/>
          </p:cNvSpPr>
          <p:nvPr>
            <p:ph type="body" sz="quarter" idx="14"/>
          </p:nvPr>
        </p:nvSpPr>
        <p:spPr>
          <a:xfrm>
            <a:off x="384464" y="1041235"/>
            <a:ext cx="12167755" cy="2865748"/>
          </a:xfrm>
        </p:spPr>
        <p:txBody>
          <a:bodyPr lIns="0" tIns="0" rIns="0" bIns="0" anchor="t">
            <a:noAutofit/>
          </a:bodyPr>
          <a:lstStyle/>
          <a:p>
            <a:pPr>
              <a:buFont typeface="Wingdings" panose="05000000000000000000" pitchFamily="2" charset="2"/>
              <a:buChar char="§"/>
              <a:defRPr/>
            </a:pPr>
            <a:r>
              <a:rPr lang="en-US" sz="2000" b="0" i="0" u="none" strike="noStrike">
                <a:solidFill>
                  <a:srgbClr val="000000"/>
                </a:solidFill>
                <a:effectLst/>
                <a:latin typeface="Franklin Gothic Medium" panose="020B0603020102020204" pitchFamily="34" charset="0"/>
              </a:rPr>
              <a:t>A Qualtrics survey can be created by PFL for the elections</a:t>
            </a:r>
          </a:p>
          <a:p>
            <a:pPr lvl="1">
              <a:defRPr/>
            </a:pPr>
            <a:r>
              <a:rPr lang="en-US" sz="1800" b="0" i="0" u="none" strike="noStrike">
                <a:solidFill>
                  <a:srgbClr val="000000"/>
                </a:solidFill>
                <a:effectLst/>
                <a:latin typeface="Franklin Gothic Medium" panose="020B0603020102020204" pitchFamily="34" charset="0"/>
              </a:rPr>
              <a:t>Email the request to LeAnne (</a:t>
            </a:r>
            <a:r>
              <a:rPr lang="en-US" sz="1800" b="0" i="0" u="none" strike="noStrike" err="1">
                <a:solidFill>
                  <a:srgbClr val="000000"/>
                </a:solidFill>
                <a:effectLst/>
                <a:latin typeface="Franklin Gothic Medium" panose="020B0603020102020204" pitchFamily="34" charset="0"/>
                <a:hlinkClick r:id="rId3"/>
              </a:rPr>
              <a:t>lewilliams@purdueforlife.org</a:t>
            </a:r>
            <a:r>
              <a:rPr lang="en-US" sz="1800" b="0" i="0" u="none" strike="noStrike">
                <a:solidFill>
                  <a:srgbClr val="000000"/>
                </a:solidFill>
                <a:effectLst/>
                <a:latin typeface="Franklin Gothic Medium" panose="020B0603020102020204" pitchFamily="34" charset="0"/>
              </a:rPr>
              <a:t>) and CC Alumni Clubs (</a:t>
            </a:r>
            <a:r>
              <a:rPr lang="en-US" sz="1800" b="0" i="0" u="none" strike="noStrike" err="1">
                <a:solidFill>
                  <a:srgbClr val="000000"/>
                </a:solidFill>
                <a:effectLst/>
                <a:latin typeface="Franklin Gothic Medium" panose="020B0603020102020204" pitchFamily="34" charset="0"/>
              </a:rPr>
              <a:t>alumniclubs@purdueforlife.org</a:t>
            </a:r>
            <a:r>
              <a:rPr lang="en-US" sz="1800" b="0" i="0" u="none" strike="noStrike">
                <a:solidFill>
                  <a:srgbClr val="000000"/>
                </a:solidFill>
                <a:effectLst/>
                <a:latin typeface="Franklin Gothic Medium" panose="020B0603020102020204" pitchFamily="34" charset="0"/>
              </a:rPr>
              <a:t>)</a:t>
            </a:r>
          </a:p>
          <a:p>
            <a:pPr algn="l" rtl="0" fontAlgn="base">
              <a:lnSpc>
                <a:spcPts val="2175"/>
              </a:lnSpc>
              <a:buFont typeface="Wingdings" panose="05000000000000000000" pitchFamily="2" charset="2"/>
              <a:buChar char="§"/>
            </a:pPr>
            <a:endParaRPr lang="en-US" sz="2000" b="0" i="0" u="none" strike="noStrike">
              <a:solidFill>
                <a:srgbClr val="000000"/>
              </a:solidFill>
              <a:effectLst/>
              <a:latin typeface="Franklin Gothic Medium" panose="020B0603020102020204" pitchFamily="34" charset="0"/>
            </a:endParaRPr>
          </a:p>
          <a:p>
            <a:pPr algn="l" rtl="0" fontAlgn="base">
              <a:lnSpc>
                <a:spcPts val="2175"/>
              </a:lnSpc>
              <a:buFont typeface="Wingdings" panose="05000000000000000000" pitchFamily="2" charset="2"/>
              <a:buChar char="§"/>
            </a:pPr>
            <a:r>
              <a:rPr lang="en-US" sz="2000" b="0" i="0" u="none" strike="noStrike">
                <a:solidFill>
                  <a:srgbClr val="000000"/>
                </a:solidFill>
                <a:effectLst/>
                <a:latin typeface="Franklin Gothic Medium" panose="020B0603020102020204" pitchFamily="34" charset="0"/>
              </a:rPr>
              <a:t>Include the following</a:t>
            </a:r>
          </a:p>
          <a:p>
            <a:pPr lvl="1" fontAlgn="base">
              <a:lnSpc>
                <a:spcPts val="2175"/>
              </a:lnSpc>
            </a:pPr>
            <a:r>
              <a:rPr lang="en-US" sz="1800">
                <a:solidFill>
                  <a:srgbClr val="000000"/>
                </a:solidFill>
                <a:latin typeface="Franklin Gothic Medium" panose="020B0603020102020204" pitchFamily="34" charset="0"/>
              </a:rPr>
              <a:t>Candidate bios (150 word maximum)</a:t>
            </a:r>
          </a:p>
          <a:p>
            <a:pPr lvl="1" fontAlgn="base">
              <a:lnSpc>
                <a:spcPts val="2175"/>
              </a:lnSpc>
            </a:pPr>
            <a:r>
              <a:rPr lang="en-US" sz="1800" b="0" i="0">
                <a:solidFill>
                  <a:srgbClr val="000000"/>
                </a:solidFill>
                <a:effectLst/>
                <a:latin typeface="Franklin Gothic Medium" panose="020B0603020102020204" pitchFamily="34" charset="0"/>
              </a:rPr>
              <a:t>List of all nominees for Leadership, Board, and Committee roles</a:t>
            </a:r>
          </a:p>
          <a:p>
            <a:pPr lvl="1" fontAlgn="base">
              <a:lnSpc>
                <a:spcPts val="2175"/>
              </a:lnSpc>
            </a:pPr>
            <a:r>
              <a:rPr lang="en-US" sz="1800">
                <a:solidFill>
                  <a:srgbClr val="000000"/>
                </a:solidFill>
                <a:latin typeface="Franklin Gothic Medium" panose="020B0603020102020204" pitchFamily="34" charset="0"/>
              </a:rPr>
              <a:t>Closing Date (recommend the voting period be two weeks)</a:t>
            </a:r>
            <a:endParaRPr lang="en-US" sz="1800" b="0" i="0">
              <a:solidFill>
                <a:srgbClr val="000000"/>
              </a:solidFill>
              <a:effectLst/>
              <a:latin typeface="Franklin Gothic Medium" panose="020B0603020102020204" pitchFamily="34" charset="0"/>
            </a:endParaRPr>
          </a:p>
          <a:p>
            <a:pPr algn="l" rtl="0" fontAlgn="base">
              <a:lnSpc>
                <a:spcPts val="2175"/>
              </a:lnSpc>
              <a:buFont typeface="Wingdings" panose="05000000000000000000" pitchFamily="2" charset="2"/>
              <a:buChar char="§"/>
            </a:pPr>
            <a:endParaRPr lang="en-US" sz="2000" b="0" i="0" u="none" strike="noStrike">
              <a:solidFill>
                <a:srgbClr val="000000"/>
              </a:solidFill>
              <a:effectLst/>
              <a:latin typeface="Franklin Gothic Medium" panose="020B0603020102020204" pitchFamily="34" charset="0"/>
            </a:endParaRPr>
          </a:p>
          <a:p>
            <a:pPr>
              <a:defRPr/>
            </a:pPr>
            <a:endParaRPr lang="en-US" sz="2800" b="1" i="1">
              <a:solidFill>
                <a:srgbClr val="BF99E3"/>
              </a:solidFill>
              <a:latin typeface="Arial"/>
              <a:cs typeface="Arial"/>
            </a:endParaRPr>
          </a:p>
          <a:p>
            <a:pPr>
              <a:defRPr/>
            </a:pPr>
            <a:endParaRPr lang="en-US" sz="2000" b="1">
              <a:latin typeface="Franklin Gothic Medium"/>
            </a:endParaRPr>
          </a:p>
          <a:p>
            <a:pPr marL="0" indent="0">
              <a:buNone/>
              <a:defRPr/>
            </a:pPr>
            <a:endParaRPr lang="en-US" sz="2000" b="1">
              <a:latin typeface="Franklin Gothic Medium"/>
            </a:endParaRPr>
          </a:p>
          <a:p>
            <a:pPr>
              <a:defRPr/>
            </a:pPr>
            <a:endParaRPr lang="en-US" sz="2000" b="1" i="0">
              <a:solidFill>
                <a:srgbClr val="000000"/>
              </a:solidFill>
              <a:effectLst/>
              <a:latin typeface="Franklin Gothic Medium"/>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000" b="1"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lang="en-US" sz="2000">
              <a:solidFill>
                <a:schemeClr val="bg1"/>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lang="en-US" sz="2000">
              <a:solidFill>
                <a:srgbClr val="FF0000"/>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000" b="0" i="0" u="none" strike="noStrike" kern="1200" cap="none" spc="0" normalizeH="0" baseline="0" noProof="0">
              <a:ln>
                <a:noFill/>
              </a:ln>
              <a:solidFill>
                <a:srgbClr val="FF0000"/>
              </a:solidFill>
              <a:effectLst/>
              <a:uLnTx/>
              <a:uFillTx/>
              <a:latin typeface="Franklin Gothic Medium" panose="020B0603020102020204" pitchFamily="34" charset="0"/>
              <a:ea typeface="+mn-ea"/>
              <a:cs typeface="+mn-cs"/>
            </a:endParaRPr>
          </a:p>
          <a:p>
            <a:endParaRPr lang="en-US" b="1">
              <a:solidFill>
                <a:srgbClr val="FF0000"/>
              </a:solidFill>
              <a:latin typeface="Franklin Gothic Medium" panose="020B0603020102020204" pitchFamily="34" charset="0"/>
            </a:endParaRPr>
          </a:p>
          <a:p>
            <a:pPr marL="468630" lvl="1" indent="-285750" defTabSz="457200">
              <a:spcBef>
                <a:spcPts val="0"/>
              </a:spcBef>
              <a:buClrTx/>
              <a:defRPr/>
            </a:pPr>
            <a:endParaRPr kumimoji="0" lang="en-US" sz="1800" b="1"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a:p>
            <a:pPr lvl="1"/>
            <a:endParaRPr lang="en-US" b="1">
              <a:solidFill>
                <a:schemeClr val="bg1"/>
              </a:solidFill>
            </a:endParaRPr>
          </a:p>
          <a:p>
            <a:pPr lvl="1"/>
            <a:endParaRPr lang="en-US"/>
          </a:p>
          <a:p>
            <a:endParaRPr lang="en-US"/>
          </a:p>
        </p:txBody>
      </p:sp>
      <p:pic>
        <p:nvPicPr>
          <p:cNvPr id="6" name="Picture 5">
            <a:extLst>
              <a:ext uri="{FF2B5EF4-FFF2-40B4-BE49-F238E27FC236}">
                <a16:creationId xmlns:a16="http://schemas.microsoft.com/office/drawing/2014/main" id="{D74E5BAB-B88C-9DB8-2676-DD644D08E788}"/>
              </a:ext>
            </a:extLst>
          </p:cNvPr>
          <p:cNvPicPr>
            <a:picLocks noChangeAspect="1"/>
          </p:cNvPicPr>
          <p:nvPr/>
        </p:nvPicPr>
        <p:blipFill>
          <a:blip r:embed="rId4"/>
          <a:stretch>
            <a:fillRect/>
          </a:stretch>
        </p:blipFill>
        <p:spPr>
          <a:xfrm>
            <a:off x="2388860" y="3616037"/>
            <a:ext cx="8127884" cy="3104686"/>
          </a:xfrm>
          <a:prstGeom prst="rect">
            <a:avLst/>
          </a:prstGeom>
        </p:spPr>
      </p:pic>
    </p:spTree>
    <p:extLst>
      <p:ext uri="{BB962C8B-B14F-4D97-AF65-F5344CB8AC3E}">
        <p14:creationId xmlns:p14="http://schemas.microsoft.com/office/powerpoint/2010/main" val="356218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D5A54-EAB1-882F-8EFF-54C085770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746B0-CCEA-F7F7-9DFC-10363D36BD96}"/>
              </a:ext>
            </a:extLst>
          </p:cNvPr>
          <p:cNvSpPr>
            <a:spLocks noGrp="1"/>
          </p:cNvSpPr>
          <p:nvPr>
            <p:ph type="ctrTitle"/>
          </p:nvPr>
        </p:nvSpPr>
        <p:spPr>
          <a:xfrm>
            <a:off x="1043553" y="442674"/>
            <a:ext cx="9234309" cy="512448"/>
          </a:xfrm>
        </p:spPr>
        <p:txBody>
          <a:bodyPr wrap="square" anchor="t">
            <a:normAutofit/>
          </a:bodyPr>
          <a:lstStyle/>
          <a:p>
            <a:r>
              <a:rPr lang="en-US"/>
              <a:t>Recruitment and Election Checklist</a:t>
            </a:r>
          </a:p>
        </p:txBody>
      </p:sp>
      <p:sp>
        <p:nvSpPr>
          <p:cNvPr id="10" name="Subtitle 2">
            <a:extLst>
              <a:ext uri="{FF2B5EF4-FFF2-40B4-BE49-F238E27FC236}">
                <a16:creationId xmlns:a16="http://schemas.microsoft.com/office/drawing/2014/main" id="{7277D6BA-9450-4BA2-D01F-0BF62180345B}"/>
              </a:ext>
            </a:extLst>
          </p:cNvPr>
          <p:cNvSpPr>
            <a:spLocks noGrp="1"/>
          </p:cNvSpPr>
          <p:nvPr>
            <p:ph type="subTitle" idx="1"/>
          </p:nvPr>
        </p:nvSpPr>
        <p:spPr>
          <a:xfrm>
            <a:off x="1043553" y="1345166"/>
            <a:ext cx="7288495" cy="836126"/>
          </a:xfrm>
        </p:spPr>
        <p:txBody>
          <a:bodyPr/>
          <a:lstStyle/>
          <a:p>
            <a:r>
              <a:rPr lang="en-US" sz="2400" b="1">
                <a:latin typeface="Franklin Gothic Medium" panose="020B0603020102020204" pitchFamily="34" charset="0"/>
              </a:rPr>
              <a:t>Phase 2: Humanized Recruitment (The Outreach)</a:t>
            </a:r>
          </a:p>
          <a:p>
            <a:endParaRPr lang="en-US">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42D80E04-C283-631A-9A9A-CB5627C75844}"/>
              </a:ext>
            </a:extLst>
          </p:cNvPr>
          <p:cNvSpPr>
            <a:spLocks noGrp="1"/>
          </p:cNvSpPr>
          <p:nvPr>
            <p:ph type="body" sz="quarter" idx="14"/>
          </p:nvPr>
        </p:nvSpPr>
        <p:spPr>
          <a:xfrm>
            <a:off x="1178100" y="1888922"/>
            <a:ext cx="5920531" cy="3676851"/>
          </a:xfrm>
        </p:spPr>
        <p:txBody>
          <a:bodyPr lIns="0" tIns="0" rIns="0" bIns="0">
            <a:normAutofit/>
          </a:bodyPr>
          <a:lstStyle/>
          <a:p>
            <a:pPr>
              <a:lnSpc>
                <a:spcPct val="90000"/>
              </a:lnSpc>
              <a:spcAft>
                <a:spcPts val="600"/>
              </a:spcAft>
              <a:buFont typeface="Arial" panose="020B0604020202020204" pitchFamily="34" charset="0"/>
              <a:buChar char="•"/>
            </a:pPr>
            <a:r>
              <a:rPr lang="en-US" sz="2000" b="1">
                <a:latin typeface="Franklin Gothic Medium" panose="020B0603020102020204" pitchFamily="34" charset="0"/>
              </a:rPr>
              <a:t>Go High-Touch:</a:t>
            </a:r>
            <a:r>
              <a:rPr lang="en-US" sz="2000">
                <a:latin typeface="Franklin Gothic Medium" panose="020B0603020102020204" pitchFamily="34" charset="0"/>
              </a:rPr>
              <a:t> Move beyond emails. Text strong candidates, grab coffee, or do a quick 1-on-1 check-in after a game watch.</a:t>
            </a:r>
          </a:p>
          <a:p>
            <a:pPr>
              <a:lnSpc>
                <a:spcPct val="90000"/>
              </a:lnSpc>
              <a:spcAft>
                <a:spcPts val="600"/>
              </a:spcAft>
              <a:buFont typeface="Arial" panose="020B0604020202020204" pitchFamily="34" charset="0"/>
              <a:buChar char="•"/>
            </a:pPr>
            <a:endParaRPr lang="en-US" sz="2000">
              <a:latin typeface="Franklin Gothic Medium" panose="020B0603020102020204" pitchFamily="34" charset="0"/>
            </a:endParaRPr>
          </a:p>
          <a:p>
            <a:pPr>
              <a:lnSpc>
                <a:spcPct val="90000"/>
              </a:lnSpc>
              <a:spcAft>
                <a:spcPts val="600"/>
              </a:spcAft>
              <a:buFont typeface="Arial" panose="020B0604020202020204" pitchFamily="34" charset="0"/>
              <a:buChar char="•"/>
            </a:pPr>
            <a:r>
              <a:rPr lang="en-US" sz="2000" b="1">
                <a:latin typeface="Franklin Gothic Medium" panose="020B0603020102020204" pitchFamily="34" charset="0"/>
              </a:rPr>
              <a:t>Host a Call-Out:</a:t>
            </a:r>
            <a:r>
              <a:rPr lang="en-US" sz="2000">
                <a:latin typeface="Franklin Gothic Medium" panose="020B0603020102020204" pitchFamily="34" charset="0"/>
              </a:rPr>
              <a:t> Run a virtual or in-person "Meet the Board" night so prospects can see the human side of the roles.</a:t>
            </a:r>
          </a:p>
          <a:p>
            <a:pPr>
              <a:lnSpc>
                <a:spcPct val="90000"/>
              </a:lnSpc>
              <a:spcAft>
                <a:spcPts val="600"/>
              </a:spcAft>
              <a:buFont typeface="Arial" panose="020B0604020202020204" pitchFamily="34" charset="0"/>
              <a:buChar char="•"/>
            </a:pPr>
            <a:endParaRPr lang="en-US" sz="2000">
              <a:latin typeface="Franklin Gothic Medium" panose="020B0603020102020204" pitchFamily="34" charset="0"/>
            </a:endParaRPr>
          </a:p>
          <a:p>
            <a:pPr>
              <a:lnSpc>
                <a:spcPct val="90000"/>
              </a:lnSpc>
              <a:spcAft>
                <a:spcPts val="600"/>
              </a:spcAft>
              <a:buFont typeface="Arial" panose="020B0604020202020204" pitchFamily="34" charset="0"/>
              <a:buChar char="•"/>
            </a:pPr>
            <a:r>
              <a:rPr lang="en-US" sz="2000" b="1">
                <a:latin typeface="Franklin Gothic Medium" panose="020B0603020102020204" pitchFamily="34" charset="0"/>
              </a:rPr>
              <a:t>Be Transparent:</a:t>
            </a:r>
            <a:r>
              <a:rPr lang="en-US" sz="2000">
                <a:latin typeface="Franklin Gothic Medium" panose="020B0603020102020204" pitchFamily="34" charset="0"/>
              </a:rPr>
              <a:t> Share a "Year in the Life" document. People are more likely to commit when they know exactly how many hours/meetings are expected.</a:t>
            </a:r>
          </a:p>
          <a:p>
            <a:pPr>
              <a:lnSpc>
                <a:spcPct val="90000"/>
              </a:lnSpc>
              <a:spcAft>
                <a:spcPts val="600"/>
              </a:spcAft>
            </a:pPr>
            <a:endParaRPr lang="en-US" sz="1500">
              <a:latin typeface="Franklin Gothic Medium" panose="020B0603020102020204" pitchFamily="34" charset="0"/>
            </a:endParaRPr>
          </a:p>
        </p:txBody>
      </p:sp>
      <p:pic>
        <p:nvPicPr>
          <p:cNvPr id="5" name="Graphic 4" descr="Cycle with people with solid fill">
            <a:extLst>
              <a:ext uri="{FF2B5EF4-FFF2-40B4-BE49-F238E27FC236}">
                <a16:creationId xmlns:a16="http://schemas.microsoft.com/office/drawing/2014/main" id="{403B146F-7E2D-28D1-7B87-1BC9F09B22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2048" y="1888922"/>
            <a:ext cx="2982913" cy="2982913"/>
          </a:xfrm>
          <a:prstGeom prst="rect">
            <a:avLst/>
          </a:prstGeom>
        </p:spPr>
      </p:pic>
    </p:spTree>
    <p:extLst>
      <p:ext uri="{BB962C8B-B14F-4D97-AF65-F5344CB8AC3E}">
        <p14:creationId xmlns:p14="http://schemas.microsoft.com/office/powerpoint/2010/main" val="74992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BB4BE-1F5D-6E72-5553-A689F0FA5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D27EF-30DB-2D52-1031-193E88A6B31B}"/>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Election Process Checklist </a:t>
            </a:r>
            <a:endParaRPr lang="en-US">
              <a:solidFill>
                <a:srgbClr val="FF0000"/>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6E262D37-388D-DF9B-93E3-4435E563216F}"/>
              </a:ext>
            </a:extLst>
          </p:cNvPr>
          <p:cNvSpPr txBox="1"/>
          <p:nvPr/>
        </p:nvSpPr>
        <p:spPr>
          <a:xfrm>
            <a:off x="681789" y="1149502"/>
            <a:ext cx="7259053" cy="3600986"/>
          </a:xfrm>
          <a:prstGeom prst="rect">
            <a:avLst/>
          </a:prstGeom>
          <a:noFill/>
        </p:spPr>
        <p:txBody>
          <a:bodyPr wrap="square" rtlCol="0">
            <a:spAutoFit/>
          </a:bodyPr>
          <a:lstStyle/>
          <a:p>
            <a:pPr>
              <a:buNone/>
            </a:pPr>
            <a:r>
              <a:rPr lang="en-US" sz="2400" b="1">
                <a:solidFill>
                  <a:schemeClr val="bg1"/>
                </a:solidFill>
                <a:latin typeface="Franklin Gothic Medium" panose="020B0603020102020204" pitchFamily="34" charset="0"/>
              </a:rPr>
              <a:t>Phase 3: The Election Process (The Logistics)</a:t>
            </a:r>
          </a:p>
          <a:p>
            <a:pPr>
              <a:buNone/>
            </a:pPr>
            <a:endParaRPr lang="en-US" sz="2400" b="1">
              <a:solidFill>
                <a:schemeClr val="bg1"/>
              </a:solidFill>
              <a:latin typeface="Franklin Gothic Medium" panose="020B0603020102020204" pitchFamily="34" charset="0"/>
            </a:endParaRPr>
          </a:p>
          <a:p>
            <a:pPr>
              <a:buFont typeface="Arial" panose="020B0604020202020204" pitchFamily="34" charset="0"/>
              <a:buChar char="•"/>
            </a:pPr>
            <a:r>
              <a:rPr lang="en-US" sz="2000">
                <a:solidFill>
                  <a:schemeClr val="bg1"/>
                </a:solidFill>
                <a:latin typeface="Franklin Gothic Medium" panose="020B0603020102020204" pitchFamily="34" charset="0"/>
              </a:rPr>
              <a:t> </a:t>
            </a:r>
            <a:r>
              <a:rPr lang="en-US" sz="2000" b="1">
                <a:solidFill>
                  <a:schemeClr val="bg1"/>
                </a:solidFill>
                <a:latin typeface="Franklin Gothic Medium" panose="020B0603020102020204" pitchFamily="34" charset="0"/>
              </a:rPr>
              <a:t>Finalize the Ballot:</a:t>
            </a:r>
            <a:r>
              <a:rPr lang="en-US" sz="2000">
                <a:solidFill>
                  <a:schemeClr val="bg1"/>
                </a:solidFill>
                <a:latin typeface="Franklin Gothic Medium" panose="020B0603020102020204" pitchFamily="34" charset="0"/>
              </a:rPr>
              <a:t> Ensure the "Big Three" are covered: </a:t>
            </a:r>
            <a:r>
              <a:rPr lang="en-US" sz="2000" b="1">
                <a:solidFill>
                  <a:schemeClr val="bg1"/>
                </a:solidFill>
                <a:latin typeface="Franklin Gothic Medium" panose="020B0603020102020204" pitchFamily="34" charset="0"/>
              </a:rPr>
              <a:t>President, Treasurer, and Secretary.</a:t>
            </a:r>
          </a:p>
          <a:p>
            <a:pPr>
              <a:buFont typeface="Arial" panose="020B0604020202020204" pitchFamily="34" charset="0"/>
              <a:buChar char="•"/>
            </a:pPr>
            <a:endParaRPr lang="en-US" sz="2000">
              <a:solidFill>
                <a:schemeClr val="bg1"/>
              </a:solidFill>
              <a:latin typeface="Franklin Gothic Medium" panose="020B0603020102020204" pitchFamily="34" charset="0"/>
            </a:endParaRPr>
          </a:p>
          <a:p>
            <a:pPr>
              <a:buFont typeface="Arial" panose="020B0604020202020204" pitchFamily="34" charset="0"/>
              <a:buChar char="•"/>
            </a:pPr>
            <a:r>
              <a:rPr lang="en-US" sz="2000">
                <a:solidFill>
                  <a:schemeClr val="bg1"/>
                </a:solidFill>
                <a:latin typeface="Franklin Gothic Medium" panose="020B0603020102020204" pitchFamily="34" charset="0"/>
              </a:rPr>
              <a:t> </a:t>
            </a:r>
            <a:r>
              <a:rPr lang="en-US" sz="2000" b="1">
                <a:solidFill>
                  <a:schemeClr val="bg1"/>
                </a:solidFill>
                <a:latin typeface="Franklin Gothic Medium" panose="020B0603020102020204" pitchFamily="34" charset="0"/>
              </a:rPr>
              <a:t>Pick Your Format:</a:t>
            </a:r>
            <a:r>
              <a:rPr lang="en-US" sz="2000">
                <a:solidFill>
                  <a:schemeClr val="bg1"/>
                </a:solidFill>
                <a:latin typeface="Franklin Gothic Medium" panose="020B0603020102020204" pitchFamily="34" charset="0"/>
              </a:rPr>
              <a:t> Choose between an anonymous virtual survey (best for reach) or an in-person vote.</a:t>
            </a:r>
          </a:p>
          <a:p>
            <a:pPr>
              <a:buFont typeface="Arial" panose="020B0604020202020204" pitchFamily="34" charset="0"/>
              <a:buChar char="•"/>
            </a:pPr>
            <a:endParaRPr lang="en-US" sz="2000">
              <a:solidFill>
                <a:schemeClr val="bg1"/>
              </a:solidFill>
              <a:latin typeface="Franklin Gothic Medium" panose="020B0603020102020204" pitchFamily="34" charset="0"/>
            </a:endParaRPr>
          </a:p>
          <a:p>
            <a:pPr>
              <a:buFont typeface="Arial" panose="020B0604020202020204" pitchFamily="34" charset="0"/>
              <a:buChar char="•"/>
            </a:pPr>
            <a:r>
              <a:rPr lang="en-US" sz="2000" b="1">
                <a:solidFill>
                  <a:schemeClr val="bg1"/>
                </a:solidFill>
                <a:latin typeface="Franklin Gothic Medium" panose="020B0603020102020204" pitchFamily="34" charset="0"/>
              </a:rPr>
              <a:t> The Two-Week Window:</a:t>
            </a:r>
            <a:r>
              <a:rPr lang="en-US" sz="2000">
                <a:solidFill>
                  <a:schemeClr val="bg1"/>
                </a:solidFill>
                <a:latin typeface="Franklin Gothic Medium" panose="020B0603020102020204" pitchFamily="34" charset="0"/>
              </a:rPr>
              <a:t> Keep voting open for 14 days to maximize participation across your newsletter and social channels.</a:t>
            </a:r>
            <a:endParaRPr lang="en-US" sz="2000">
              <a:latin typeface="Franklin Gothic Medium" panose="020B0603020102020204" pitchFamily="34" charset="0"/>
            </a:endParaRPr>
          </a:p>
        </p:txBody>
      </p:sp>
      <p:sp>
        <p:nvSpPr>
          <p:cNvPr id="3" name="TextBox 2">
            <a:extLst>
              <a:ext uri="{FF2B5EF4-FFF2-40B4-BE49-F238E27FC236}">
                <a16:creationId xmlns:a16="http://schemas.microsoft.com/office/drawing/2014/main" id="{4F00846F-EFCC-C757-88D0-CCA493A8BCBE}"/>
              </a:ext>
            </a:extLst>
          </p:cNvPr>
          <p:cNvSpPr txBox="1"/>
          <p:nvPr/>
        </p:nvSpPr>
        <p:spPr>
          <a:xfrm>
            <a:off x="1997242" y="5952093"/>
            <a:ext cx="4596063" cy="369332"/>
          </a:xfrm>
          <a:prstGeom prst="rect">
            <a:avLst/>
          </a:prstGeom>
          <a:noFill/>
        </p:spPr>
        <p:txBody>
          <a:bodyPr wrap="square" rtlCol="0">
            <a:spAutoFit/>
          </a:bodyPr>
          <a:lstStyle/>
          <a:p>
            <a:r>
              <a:rPr lang="en-US"/>
              <a:t>Review </a:t>
            </a:r>
          </a:p>
        </p:txBody>
      </p:sp>
      <p:pic>
        <p:nvPicPr>
          <p:cNvPr id="5" name="Graphic 4" descr="Checklist with solid fill">
            <a:extLst>
              <a:ext uri="{FF2B5EF4-FFF2-40B4-BE49-F238E27FC236}">
                <a16:creationId xmlns:a16="http://schemas.microsoft.com/office/drawing/2014/main" id="{20B2E6BD-BD20-538F-9323-F9E91B0969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0285" y="1756611"/>
            <a:ext cx="3019926" cy="3019926"/>
          </a:xfrm>
          <a:prstGeom prst="rect">
            <a:avLst/>
          </a:prstGeom>
        </p:spPr>
      </p:pic>
    </p:spTree>
    <p:extLst>
      <p:ext uri="{BB962C8B-B14F-4D97-AF65-F5344CB8AC3E}">
        <p14:creationId xmlns:p14="http://schemas.microsoft.com/office/powerpoint/2010/main" val="10184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086FF-A1CA-C017-7A10-8EA9A3D6C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30996-859A-DF71-40EE-CE4DF925A99A}"/>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panose="020B0603020102020204" pitchFamily="34" charset="0"/>
              </a:rPr>
              <a:t>General Election Voting Options</a:t>
            </a:r>
            <a:endParaRPr lang="en-US">
              <a:solidFill>
                <a:srgbClr val="FF0000"/>
              </a:solidFill>
              <a:latin typeface="Franklin Gothic Medium" panose="020B0603020102020204" pitchFamily="34" charset="0"/>
            </a:endParaRPr>
          </a:p>
        </p:txBody>
      </p:sp>
      <p:sp>
        <p:nvSpPr>
          <p:cNvPr id="5" name="Text Placeholder 4">
            <a:extLst>
              <a:ext uri="{FF2B5EF4-FFF2-40B4-BE49-F238E27FC236}">
                <a16:creationId xmlns:a16="http://schemas.microsoft.com/office/drawing/2014/main" id="{B7BFF773-FD6A-1636-FECA-80C4B80C365F}"/>
              </a:ext>
            </a:extLst>
          </p:cNvPr>
          <p:cNvSpPr>
            <a:spLocks noGrp="1"/>
          </p:cNvSpPr>
          <p:nvPr>
            <p:ph type="body" sz="quarter" idx="14"/>
          </p:nvPr>
        </p:nvSpPr>
        <p:spPr>
          <a:xfrm>
            <a:off x="9011653" y="1100829"/>
            <a:ext cx="2551699" cy="3922293"/>
          </a:xfrm>
        </p:spPr>
        <p:txBody>
          <a:bodyPr>
            <a:normAutofit/>
          </a:bodyPr>
          <a:lstStyle/>
          <a:p>
            <a:pPr algn="l" rtl="0" fontAlgn="base">
              <a:lnSpc>
                <a:spcPts val="1725"/>
              </a:lnSpc>
            </a:pPr>
            <a:endParaRPr lang="en-US" sz="2000" b="0" i="0">
              <a:effectLst/>
              <a:latin typeface="Franklin Gothic Medium" panose="020B0603020102020204" pitchFamily="34" charset="0"/>
            </a:endParaRPr>
          </a:p>
          <a:p>
            <a:pPr marL="274320" marR="0" lvl="0" indent="-274320" algn="l" defTabSz="457200" rtl="0" eaLnBrk="1" fontAlgn="base" latinLnBrk="0" hangingPunct="1">
              <a:lnSpc>
                <a:spcPts val="2175"/>
              </a:lnSpc>
              <a:spcBef>
                <a:spcPts val="0"/>
              </a:spcBef>
              <a:spcAft>
                <a:spcPts val="0"/>
              </a:spcAft>
              <a:buClrTx/>
              <a:buSzTx/>
              <a:buFont typeface="Wingdings" panose="05000000000000000000" pitchFamily="2" charset="2"/>
              <a:buChar char="§"/>
              <a:tabLst/>
              <a:defRPr/>
            </a:pPr>
            <a:r>
              <a:rPr lang="en-US" sz="2000">
                <a:latin typeface="Franklin Gothic Medium" panose="020B0603020102020204" pitchFamily="34" charset="0"/>
              </a:rPr>
              <a:t>Voting Type: </a:t>
            </a:r>
          </a:p>
          <a:p>
            <a:pPr lvl="1" indent="-274320" defTabSz="457200" fontAlgn="base">
              <a:lnSpc>
                <a:spcPts val="2175"/>
              </a:lnSpc>
              <a:spcBef>
                <a:spcPts val="0"/>
              </a:spcBef>
              <a:buClrTx/>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t>Anonymous</a:t>
            </a:r>
          </a:p>
          <a:p>
            <a:pPr lvl="1" indent="-274320" defTabSz="457200" fontAlgn="base">
              <a:lnSpc>
                <a:spcPts val="2175"/>
              </a:lnSpc>
              <a:spcBef>
                <a:spcPts val="0"/>
              </a:spcBef>
              <a:buClrTx/>
              <a:buFont typeface="Wingdings" panose="05000000000000000000" pitchFamily="2" charset="2"/>
              <a:buChar char="§"/>
              <a:defRPr/>
            </a:pPr>
            <a:r>
              <a:rPr lang="en-US" sz="2000">
                <a:solidFill>
                  <a:srgbClr val="000000"/>
                </a:solidFill>
                <a:latin typeface="Franklin Gothic Medium" panose="020B0603020102020204" pitchFamily="34" charset="0"/>
              </a:rPr>
              <a:t>Open or I</a:t>
            </a:r>
            <a:r>
              <a:rPr kumimoji="0" lang="en-US" sz="20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t>n-person</a:t>
            </a:r>
          </a:p>
          <a:p>
            <a:pPr lvl="1" indent="-274320" defTabSz="457200" fontAlgn="base">
              <a:lnSpc>
                <a:spcPts val="2175"/>
              </a:lnSpc>
              <a:spcBef>
                <a:spcPts val="0"/>
              </a:spcBef>
              <a:buClrTx/>
              <a:buFont typeface="Wingdings" panose="05000000000000000000" pitchFamily="2" charset="2"/>
              <a:buChar char="§"/>
              <a:defRPr/>
            </a:pPr>
            <a:r>
              <a:rPr kumimoji="0" lang="en-US" sz="2000" b="0" i="0" u="none" strike="noStrike" kern="1200" cap="none" spc="0" normalizeH="0" baseline="0" noProof="0">
                <a:ln>
                  <a:noFill/>
                </a:ln>
                <a:solidFill>
                  <a:schemeClr val="tx1"/>
                </a:solidFill>
                <a:effectLst/>
                <a:uLnTx/>
                <a:uFillTx/>
                <a:latin typeface="Franklin Gothic Medium" panose="020B0603020102020204" pitchFamily="34" charset="0"/>
                <a:ea typeface="+mn-ea"/>
                <a:cs typeface="+mn-cs"/>
              </a:rPr>
              <a:t>Virtual (survey)</a:t>
            </a:r>
          </a:p>
          <a:p>
            <a:pPr algn="l" rtl="0" fontAlgn="base">
              <a:lnSpc>
                <a:spcPts val="1725"/>
              </a:lnSpc>
            </a:pPr>
            <a:endParaRPr lang="en-US" sz="2000" b="0" i="0">
              <a:solidFill>
                <a:schemeClr val="tx1"/>
              </a:solidFill>
              <a:effectLst/>
              <a:latin typeface="Franklin Gothic Medium" panose="020B0603020102020204" pitchFamily="34" charset="0"/>
            </a:endParaRPr>
          </a:p>
          <a:p>
            <a:pPr algn="l" rtl="0" fontAlgn="base">
              <a:lnSpc>
                <a:spcPts val="1725"/>
              </a:lnSpc>
            </a:pPr>
            <a:r>
              <a:rPr lang="en-US" sz="2000">
                <a:latin typeface="Franklin Gothic Medium" panose="020B0603020102020204" pitchFamily="34" charset="0"/>
              </a:rPr>
              <a:t>Any constituent member can express interest for a position</a:t>
            </a:r>
            <a:endParaRPr lang="en-US" sz="2000"/>
          </a:p>
        </p:txBody>
      </p:sp>
      <p:sp>
        <p:nvSpPr>
          <p:cNvPr id="7" name="TextBox 6">
            <a:extLst>
              <a:ext uri="{FF2B5EF4-FFF2-40B4-BE49-F238E27FC236}">
                <a16:creationId xmlns:a16="http://schemas.microsoft.com/office/drawing/2014/main" id="{D09523AA-8004-CB04-941E-BEBB71D84B57}"/>
              </a:ext>
            </a:extLst>
          </p:cNvPr>
          <p:cNvSpPr txBox="1"/>
          <p:nvPr/>
        </p:nvSpPr>
        <p:spPr>
          <a:xfrm>
            <a:off x="1819772" y="1483040"/>
            <a:ext cx="6822909" cy="1143903"/>
          </a:xfrm>
          <a:prstGeom prst="rect">
            <a:avLst/>
          </a:prstGeom>
          <a:solidFill>
            <a:schemeClr val="tx2">
              <a:lumMod val="20000"/>
              <a:lumOff val="80000"/>
            </a:schemeClr>
          </a:solidFill>
        </p:spPr>
        <p:txBody>
          <a:bodyPr wrap="square" rtlCol="0">
            <a:spAutoFit/>
          </a:bodyPr>
          <a:lstStyle/>
          <a:p>
            <a:pPr fontAlgn="base">
              <a:lnSpc>
                <a:spcPts val="2175"/>
              </a:lnSpc>
            </a:pPr>
            <a:r>
              <a:rPr lang="en-US" sz="2000" b="0" i="1">
                <a:solidFill>
                  <a:srgbClr val="000000"/>
                </a:solidFill>
                <a:effectLst/>
                <a:latin typeface="Franklin Gothic Book" panose="020B0503020102020204" pitchFamily="34" charset="0"/>
              </a:rPr>
              <a:t>All Constituents in Club Mailing list are invited vote for  </a:t>
            </a:r>
          </a:p>
          <a:p>
            <a:pPr algn="l" fontAlgn="base">
              <a:lnSpc>
                <a:spcPts val="1950"/>
              </a:lnSpc>
              <a:buFont typeface="Arial" panose="020B0604020202020204" pitchFamily="34" charset="0"/>
              <a:buChar char="•"/>
            </a:pPr>
            <a:r>
              <a:rPr lang="en-US" sz="2000" b="0" i="0">
                <a:solidFill>
                  <a:srgbClr val="000000"/>
                </a:solidFill>
                <a:effectLst/>
                <a:latin typeface="Franklin Gothic Book" panose="020B0503020102020204" pitchFamily="34" charset="0"/>
              </a:rPr>
              <a:t>Leadership</a:t>
            </a:r>
            <a:endParaRPr lang="en-US" sz="2000" b="0" i="0">
              <a:solidFill>
                <a:srgbClr val="000000"/>
              </a:solidFill>
              <a:effectLst/>
              <a:latin typeface="Arial" panose="020B0604020202020204" pitchFamily="34" charset="0"/>
            </a:endParaRPr>
          </a:p>
          <a:p>
            <a:pPr algn="l" fontAlgn="base">
              <a:lnSpc>
                <a:spcPts val="1950"/>
              </a:lnSpc>
              <a:buFont typeface="Arial" panose="020B0604020202020204" pitchFamily="34" charset="0"/>
              <a:buChar char="•"/>
            </a:pPr>
            <a:r>
              <a:rPr lang="en-US" sz="2000" b="0" i="0">
                <a:solidFill>
                  <a:srgbClr val="000000"/>
                </a:solidFill>
                <a:effectLst/>
                <a:latin typeface="Franklin Gothic Book" panose="020B0503020102020204" pitchFamily="34" charset="0"/>
              </a:rPr>
              <a:t>General board members</a:t>
            </a:r>
            <a:endParaRPr lang="en-US" sz="2000" b="0" i="0">
              <a:solidFill>
                <a:srgbClr val="000000"/>
              </a:solidFill>
              <a:effectLst/>
              <a:latin typeface="Arial" panose="020B0604020202020204" pitchFamily="34" charset="0"/>
            </a:endParaRPr>
          </a:p>
          <a:p>
            <a:pPr algn="l" fontAlgn="base">
              <a:lnSpc>
                <a:spcPts val="1950"/>
              </a:lnSpc>
              <a:buFont typeface="Arial" panose="020B0604020202020204" pitchFamily="34" charset="0"/>
              <a:buChar char="•"/>
            </a:pPr>
            <a:r>
              <a:rPr lang="en-US" sz="2000" b="0" i="0">
                <a:solidFill>
                  <a:srgbClr val="000000"/>
                </a:solidFill>
                <a:effectLst/>
                <a:latin typeface="Franklin Gothic Book" panose="020B0503020102020204" pitchFamily="34" charset="0"/>
              </a:rPr>
              <a:t>Committees</a:t>
            </a:r>
            <a:endParaRPr lang="en-US" sz="2000"/>
          </a:p>
        </p:txBody>
      </p:sp>
      <p:sp>
        <p:nvSpPr>
          <p:cNvPr id="8" name="TextBox 7">
            <a:extLst>
              <a:ext uri="{FF2B5EF4-FFF2-40B4-BE49-F238E27FC236}">
                <a16:creationId xmlns:a16="http://schemas.microsoft.com/office/drawing/2014/main" id="{763323F1-D67C-616B-D495-2A43D7A8E664}"/>
              </a:ext>
            </a:extLst>
          </p:cNvPr>
          <p:cNvSpPr txBox="1"/>
          <p:nvPr/>
        </p:nvSpPr>
        <p:spPr>
          <a:xfrm>
            <a:off x="1819773" y="3259622"/>
            <a:ext cx="6822909" cy="1381276"/>
          </a:xfrm>
          <a:prstGeom prst="rect">
            <a:avLst/>
          </a:prstGeom>
          <a:solidFill>
            <a:schemeClr val="tx2">
              <a:lumMod val="60000"/>
              <a:lumOff val="40000"/>
            </a:schemeClr>
          </a:solidFill>
        </p:spPr>
        <p:txBody>
          <a:bodyPr wrap="square" rtlCol="0">
            <a:spAutoFit/>
          </a:bodyPr>
          <a:lstStyle/>
          <a:p>
            <a:pPr marL="342900" indent="-342900" fontAlgn="base">
              <a:lnSpc>
                <a:spcPts val="1950"/>
              </a:lnSpc>
              <a:buFont typeface="Arial" panose="020B0604020202020204" pitchFamily="34" charset="0"/>
              <a:buChar char="•"/>
            </a:pPr>
            <a:r>
              <a:rPr lang="en-US" sz="2000" b="1" i="0" dirty="0">
                <a:solidFill>
                  <a:srgbClr val="000000"/>
                </a:solidFill>
                <a:effectLst/>
                <a:latin typeface="Franklin Gothic Book" panose="020B0503020102020204" pitchFamily="34" charset="0"/>
              </a:rPr>
              <a:t>Vote #1: </a:t>
            </a:r>
            <a:r>
              <a:rPr lang="en-US" sz="2000" b="0" i="0" dirty="0">
                <a:solidFill>
                  <a:srgbClr val="000000"/>
                </a:solidFill>
                <a:effectLst/>
                <a:latin typeface="Franklin Gothic Book" panose="020B0503020102020204" pitchFamily="34" charset="0"/>
              </a:rPr>
              <a:t>All Constituents in Club Mailing list are invited vote for </a:t>
            </a:r>
            <a:r>
              <a:rPr lang="en-US" sz="2000" dirty="0">
                <a:solidFill>
                  <a:srgbClr val="000000"/>
                </a:solidFill>
                <a:latin typeface="Franklin Gothic Book" panose="020B0503020102020204" pitchFamily="34" charset="0"/>
              </a:rPr>
              <a:t>g</a:t>
            </a:r>
            <a:r>
              <a:rPr lang="en-US" sz="2000" b="0" i="0" dirty="0">
                <a:solidFill>
                  <a:srgbClr val="000000"/>
                </a:solidFill>
                <a:effectLst/>
                <a:latin typeface="Franklin Gothic Book" panose="020B0503020102020204" pitchFamily="34" charset="0"/>
              </a:rPr>
              <a:t>eneral board members</a:t>
            </a:r>
            <a:endParaRPr lang="en-US" sz="2000" dirty="0">
              <a:solidFill>
                <a:srgbClr val="000000"/>
              </a:solidFill>
            </a:endParaRPr>
          </a:p>
          <a:p>
            <a:pPr marL="342900" indent="-342900" fontAlgn="base">
              <a:lnSpc>
                <a:spcPts val="1950"/>
              </a:lnSpc>
              <a:buFont typeface="Arial" panose="020B0604020202020204" pitchFamily="34" charset="0"/>
              <a:buChar char="•"/>
            </a:pPr>
            <a:r>
              <a:rPr lang="en-US" sz="2000" b="1" i="0" dirty="0">
                <a:solidFill>
                  <a:srgbClr val="000000"/>
                </a:solidFill>
                <a:effectLst/>
                <a:latin typeface="Franklin Gothic Book" panose="020B0503020102020204" pitchFamily="34" charset="0"/>
              </a:rPr>
              <a:t>Vote #2: </a:t>
            </a:r>
            <a:r>
              <a:rPr lang="en-US" sz="2000" b="0" i="0" dirty="0">
                <a:solidFill>
                  <a:srgbClr val="000000"/>
                </a:solidFill>
                <a:effectLst/>
                <a:latin typeface="Franklin Gothic Book" panose="020B0503020102020204" pitchFamily="34" charset="0"/>
              </a:rPr>
              <a:t>Elected Board Members vote for: </a:t>
            </a:r>
          </a:p>
          <a:p>
            <a:pPr marL="800100" lvl="1" indent="-342900" fontAlgn="base">
              <a:lnSpc>
                <a:spcPts val="1950"/>
              </a:lnSpc>
              <a:buFont typeface="Courier New" panose="02070309020205020404" pitchFamily="49" charset="0"/>
              <a:buChar char="o"/>
            </a:pPr>
            <a:r>
              <a:rPr lang="en-US" sz="2000" b="0" i="0" dirty="0">
                <a:solidFill>
                  <a:srgbClr val="000000"/>
                </a:solidFill>
                <a:effectLst/>
                <a:latin typeface="Franklin Gothic Book" panose="020B0503020102020204" pitchFamily="34" charset="0"/>
              </a:rPr>
              <a:t>Leadership</a:t>
            </a:r>
            <a:endParaRPr lang="en-US" sz="2000" dirty="0">
              <a:solidFill>
                <a:srgbClr val="000000"/>
              </a:solidFill>
              <a:latin typeface="Arial" panose="020B0604020202020204" pitchFamily="34" charset="0"/>
            </a:endParaRPr>
          </a:p>
          <a:p>
            <a:pPr marL="800100" lvl="1" indent="-342900" fontAlgn="base">
              <a:lnSpc>
                <a:spcPts val="1950"/>
              </a:lnSpc>
              <a:buFont typeface="Courier New" panose="02070309020205020404" pitchFamily="49" charset="0"/>
              <a:buChar char="o"/>
            </a:pPr>
            <a:r>
              <a:rPr lang="en-US" sz="2000" b="0" i="0" dirty="0">
                <a:solidFill>
                  <a:srgbClr val="000000"/>
                </a:solidFill>
                <a:effectLst/>
                <a:latin typeface="Franklin Gothic Book" panose="020B0503020102020204" pitchFamily="34" charset="0"/>
              </a:rPr>
              <a:t>Committees</a:t>
            </a:r>
            <a:endParaRPr lang="en-US" sz="2000" b="0" i="0" dirty="0">
              <a:solidFill>
                <a:srgbClr val="000000"/>
              </a:solidFill>
              <a:effectLst/>
              <a:latin typeface="Arial" panose="020B0604020202020204" pitchFamily="34" charset="0"/>
            </a:endParaRPr>
          </a:p>
        </p:txBody>
      </p:sp>
      <p:sp>
        <p:nvSpPr>
          <p:cNvPr id="9" name="TextBox 8">
            <a:extLst>
              <a:ext uri="{FF2B5EF4-FFF2-40B4-BE49-F238E27FC236}">
                <a16:creationId xmlns:a16="http://schemas.microsoft.com/office/drawing/2014/main" id="{613E6595-713E-3220-85BD-BC435AE77D22}"/>
              </a:ext>
            </a:extLst>
          </p:cNvPr>
          <p:cNvSpPr txBox="1"/>
          <p:nvPr/>
        </p:nvSpPr>
        <p:spPr>
          <a:xfrm>
            <a:off x="1819771" y="5292977"/>
            <a:ext cx="6822909" cy="355354"/>
          </a:xfrm>
          <a:prstGeom prst="rect">
            <a:avLst/>
          </a:prstGeom>
          <a:solidFill>
            <a:schemeClr val="accent1">
              <a:lumMod val="20000"/>
              <a:lumOff val="80000"/>
            </a:schemeClr>
          </a:solidFill>
        </p:spPr>
        <p:txBody>
          <a:bodyPr wrap="square" rtlCol="0">
            <a:spAutoFit/>
          </a:bodyPr>
          <a:lstStyle/>
          <a:p>
            <a:pPr fontAlgn="base">
              <a:lnSpc>
                <a:spcPts val="1950"/>
              </a:lnSpc>
            </a:pPr>
            <a:r>
              <a:rPr lang="en-US" sz="2000" b="0" i="0">
                <a:solidFill>
                  <a:srgbClr val="000000"/>
                </a:solidFill>
                <a:effectLst/>
                <a:latin typeface="Franklin Gothic Book" panose="020B0503020102020204" pitchFamily="34" charset="0"/>
              </a:rPr>
              <a:t>All positions are voted in by current Board</a:t>
            </a:r>
            <a:endParaRPr lang="en-US" sz="2000" b="0" i="0">
              <a:solidFill>
                <a:srgbClr val="000000"/>
              </a:solidFill>
              <a:effectLst/>
              <a:latin typeface="Arial" panose="020B0604020202020204" pitchFamily="34" charset="0"/>
            </a:endParaRPr>
          </a:p>
        </p:txBody>
      </p:sp>
      <p:sp>
        <p:nvSpPr>
          <p:cNvPr id="10" name="Oval 9">
            <a:extLst>
              <a:ext uri="{FF2B5EF4-FFF2-40B4-BE49-F238E27FC236}">
                <a16:creationId xmlns:a16="http://schemas.microsoft.com/office/drawing/2014/main" id="{636D7DA4-E3CA-E49C-10D6-721F89D073E6}"/>
              </a:ext>
            </a:extLst>
          </p:cNvPr>
          <p:cNvSpPr/>
          <p:nvPr/>
        </p:nvSpPr>
        <p:spPr>
          <a:xfrm>
            <a:off x="628648" y="981655"/>
            <a:ext cx="589546" cy="6787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b="1">
                <a:solidFill>
                  <a:schemeClr val="bg2">
                    <a:lumMod val="20000"/>
                    <a:lumOff val="80000"/>
                  </a:schemeClr>
                </a:solidFill>
                <a:latin typeface="Franklin Gothic Book" panose="020B0503020102020204" pitchFamily="34" charset="0"/>
              </a:rPr>
              <a:t>1</a:t>
            </a:r>
            <a:endParaRPr lang="en-US">
              <a:solidFill>
                <a:schemeClr val="bg2">
                  <a:lumMod val="20000"/>
                  <a:lumOff val="80000"/>
                </a:schemeClr>
              </a:solidFill>
            </a:endParaRPr>
          </a:p>
        </p:txBody>
      </p:sp>
      <p:sp>
        <p:nvSpPr>
          <p:cNvPr id="11" name="Oval 10">
            <a:extLst>
              <a:ext uri="{FF2B5EF4-FFF2-40B4-BE49-F238E27FC236}">
                <a16:creationId xmlns:a16="http://schemas.microsoft.com/office/drawing/2014/main" id="{889D52C7-D55E-8875-1183-ED1135580EE7}"/>
              </a:ext>
            </a:extLst>
          </p:cNvPr>
          <p:cNvSpPr/>
          <p:nvPr/>
        </p:nvSpPr>
        <p:spPr>
          <a:xfrm>
            <a:off x="676773" y="2819060"/>
            <a:ext cx="589546" cy="6787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b="1">
                <a:solidFill>
                  <a:schemeClr val="bg2">
                    <a:lumMod val="20000"/>
                    <a:lumOff val="80000"/>
                  </a:schemeClr>
                </a:solidFill>
                <a:latin typeface="Franklin Gothic Book" panose="020B0503020102020204" pitchFamily="34" charset="0"/>
              </a:rPr>
              <a:t>2</a:t>
            </a:r>
            <a:endParaRPr lang="en-US">
              <a:solidFill>
                <a:schemeClr val="bg2">
                  <a:lumMod val="20000"/>
                  <a:lumOff val="80000"/>
                </a:schemeClr>
              </a:solidFill>
            </a:endParaRPr>
          </a:p>
        </p:txBody>
      </p:sp>
      <p:sp>
        <p:nvSpPr>
          <p:cNvPr id="12" name="Oval 11">
            <a:extLst>
              <a:ext uri="{FF2B5EF4-FFF2-40B4-BE49-F238E27FC236}">
                <a16:creationId xmlns:a16="http://schemas.microsoft.com/office/drawing/2014/main" id="{C974DA20-82A5-D911-DCB8-0FB93AE7526D}"/>
              </a:ext>
            </a:extLst>
          </p:cNvPr>
          <p:cNvSpPr/>
          <p:nvPr/>
        </p:nvSpPr>
        <p:spPr>
          <a:xfrm>
            <a:off x="697829" y="4742762"/>
            <a:ext cx="589546" cy="6787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solidFill>
                  <a:schemeClr val="bg2">
                    <a:lumMod val="20000"/>
                    <a:lumOff val="80000"/>
                  </a:schemeClr>
                </a:solidFill>
              </a:rPr>
              <a:t>3</a:t>
            </a:r>
          </a:p>
        </p:txBody>
      </p:sp>
      <p:sp>
        <p:nvSpPr>
          <p:cNvPr id="4" name="TextBox 3">
            <a:extLst>
              <a:ext uri="{FF2B5EF4-FFF2-40B4-BE49-F238E27FC236}">
                <a16:creationId xmlns:a16="http://schemas.microsoft.com/office/drawing/2014/main" id="{429853FD-2ED5-618C-3C40-091F46B1B3AC}"/>
              </a:ext>
            </a:extLst>
          </p:cNvPr>
          <p:cNvSpPr txBox="1"/>
          <p:nvPr/>
        </p:nvSpPr>
        <p:spPr>
          <a:xfrm>
            <a:off x="1306320" y="1125452"/>
            <a:ext cx="6093994" cy="370230"/>
          </a:xfrm>
          <a:prstGeom prst="rect">
            <a:avLst/>
          </a:prstGeom>
          <a:noFill/>
        </p:spPr>
        <p:txBody>
          <a:bodyPr wrap="square">
            <a:spAutoFit/>
          </a:bodyPr>
          <a:lstStyle/>
          <a:p>
            <a:pPr fontAlgn="base">
              <a:lnSpc>
                <a:spcPts val="1950"/>
              </a:lnSpc>
            </a:pPr>
            <a:r>
              <a:rPr lang="en-US" sz="2800" b="1" i="1">
                <a:solidFill>
                  <a:srgbClr val="000000"/>
                </a:solidFill>
                <a:effectLst/>
                <a:latin typeface="Franklin Gothic Book" panose="020B0503020102020204" pitchFamily="34" charset="0"/>
              </a:rPr>
              <a:t>Who Votes: All Members Vote</a:t>
            </a:r>
            <a:endParaRPr lang="en-US" sz="2800" b="0" i="1">
              <a:solidFill>
                <a:srgbClr val="000000"/>
              </a:solidFill>
              <a:effectLst/>
            </a:endParaRPr>
          </a:p>
        </p:txBody>
      </p:sp>
      <p:sp>
        <p:nvSpPr>
          <p:cNvPr id="6" name="TextBox 5">
            <a:extLst>
              <a:ext uri="{FF2B5EF4-FFF2-40B4-BE49-F238E27FC236}">
                <a16:creationId xmlns:a16="http://schemas.microsoft.com/office/drawing/2014/main" id="{B491737B-8590-4FCF-ADD5-5CEC076B1C70}"/>
              </a:ext>
            </a:extLst>
          </p:cNvPr>
          <p:cNvSpPr txBox="1"/>
          <p:nvPr/>
        </p:nvSpPr>
        <p:spPr>
          <a:xfrm>
            <a:off x="1321465" y="2951408"/>
            <a:ext cx="6093994" cy="370230"/>
          </a:xfrm>
          <a:prstGeom prst="rect">
            <a:avLst/>
          </a:prstGeom>
          <a:noFill/>
        </p:spPr>
        <p:txBody>
          <a:bodyPr wrap="square">
            <a:spAutoFit/>
          </a:bodyPr>
          <a:lstStyle/>
          <a:p>
            <a:pPr fontAlgn="base">
              <a:lnSpc>
                <a:spcPts val="1950"/>
              </a:lnSpc>
            </a:pPr>
            <a:r>
              <a:rPr lang="en-US" sz="2800" b="1" i="1">
                <a:solidFill>
                  <a:srgbClr val="000000"/>
                </a:solidFill>
                <a:effectLst/>
                <a:latin typeface="Franklin Gothic Book" panose="020B0503020102020204" pitchFamily="34" charset="0"/>
              </a:rPr>
              <a:t>Two Step Vote </a:t>
            </a:r>
            <a:endParaRPr lang="en-US" sz="2800" b="0" i="1">
              <a:solidFill>
                <a:srgbClr val="000000"/>
              </a:solidFill>
              <a:effectLst/>
            </a:endParaRPr>
          </a:p>
        </p:txBody>
      </p:sp>
      <p:sp>
        <p:nvSpPr>
          <p:cNvPr id="13" name="TextBox 12">
            <a:extLst>
              <a:ext uri="{FF2B5EF4-FFF2-40B4-BE49-F238E27FC236}">
                <a16:creationId xmlns:a16="http://schemas.microsoft.com/office/drawing/2014/main" id="{9FBFA0D8-BEB6-8681-521C-DA37C9058478}"/>
              </a:ext>
            </a:extLst>
          </p:cNvPr>
          <p:cNvSpPr txBox="1"/>
          <p:nvPr/>
        </p:nvSpPr>
        <p:spPr>
          <a:xfrm>
            <a:off x="1321465" y="4944333"/>
            <a:ext cx="6093994" cy="370230"/>
          </a:xfrm>
          <a:prstGeom prst="rect">
            <a:avLst/>
          </a:prstGeom>
          <a:noFill/>
        </p:spPr>
        <p:txBody>
          <a:bodyPr wrap="square">
            <a:spAutoFit/>
          </a:bodyPr>
          <a:lstStyle/>
          <a:p>
            <a:pPr fontAlgn="base">
              <a:lnSpc>
                <a:spcPts val="1950"/>
              </a:lnSpc>
            </a:pPr>
            <a:r>
              <a:rPr lang="en-US" sz="2800" b="1" i="1">
                <a:solidFill>
                  <a:srgbClr val="000000"/>
                </a:solidFill>
                <a:effectLst/>
                <a:latin typeface="Franklin Gothic Book" panose="020B0503020102020204" pitchFamily="34" charset="0"/>
              </a:rPr>
              <a:t>Who Votes: Current Board </a:t>
            </a:r>
            <a:endParaRPr lang="en-US" sz="2800" b="0" i="1">
              <a:solidFill>
                <a:srgbClr val="000000"/>
              </a:solidFill>
              <a:effectLst/>
            </a:endParaRPr>
          </a:p>
        </p:txBody>
      </p:sp>
    </p:spTree>
    <p:extLst>
      <p:ext uri="{BB962C8B-B14F-4D97-AF65-F5344CB8AC3E}">
        <p14:creationId xmlns:p14="http://schemas.microsoft.com/office/powerpoint/2010/main" val="12125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2BE2C-63A8-2656-D61D-45C35CFD64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B88EB-01F5-1F32-9B32-F6C127CF34DA}"/>
              </a:ext>
            </a:extLst>
          </p:cNvPr>
          <p:cNvSpPr>
            <a:spLocks noGrp="1"/>
          </p:cNvSpPr>
          <p:nvPr>
            <p:ph type="title"/>
          </p:nvPr>
        </p:nvSpPr>
        <p:spPr>
          <a:xfrm>
            <a:off x="1023256" y="2337582"/>
            <a:ext cx="10167753" cy="592834"/>
          </a:xfrm>
        </p:spPr>
        <p:txBody>
          <a:bodyPr/>
          <a:lstStyle/>
          <a:p>
            <a:r>
              <a:rPr lang="en-US" dirty="0">
                <a:latin typeface="+mj-lt"/>
              </a:rPr>
              <a:t>Reminders</a:t>
            </a:r>
            <a:br>
              <a:rPr lang="en-US" dirty="0">
                <a:latin typeface="+mj-lt"/>
              </a:rPr>
            </a:br>
            <a:endParaRPr lang="en-US" dirty="0">
              <a:latin typeface="+mj-lt"/>
            </a:endParaRPr>
          </a:p>
        </p:txBody>
      </p:sp>
    </p:spTree>
    <p:extLst>
      <p:ext uri="{BB962C8B-B14F-4D97-AF65-F5344CB8AC3E}">
        <p14:creationId xmlns:p14="http://schemas.microsoft.com/office/powerpoint/2010/main" val="1473433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F4E-CFE1-1673-539D-53C8853B0F43}"/>
              </a:ext>
            </a:extLst>
          </p:cNvPr>
          <p:cNvSpPr>
            <a:spLocks noGrp="1"/>
          </p:cNvSpPr>
          <p:nvPr>
            <p:ph type="ctrTitle"/>
          </p:nvPr>
        </p:nvSpPr>
        <p:spPr/>
        <p:txBody>
          <a:bodyPr/>
          <a:lstStyle/>
          <a:p>
            <a:r>
              <a:rPr lang="en-US" dirty="0"/>
              <a:t>Shoutout: Thank you to All of our Club Leaders!  </a:t>
            </a:r>
          </a:p>
        </p:txBody>
      </p:sp>
      <p:sp>
        <p:nvSpPr>
          <p:cNvPr id="3" name="Subtitle 2">
            <a:extLst>
              <a:ext uri="{FF2B5EF4-FFF2-40B4-BE49-F238E27FC236}">
                <a16:creationId xmlns:a16="http://schemas.microsoft.com/office/drawing/2014/main" id="{3E095552-BF14-5B73-F768-D68FE172999F}"/>
              </a:ext>
            </a:extLst>
          </p:cNvPr>
          <p:cNvSpPr>
            <a:spLocks noGrp="1"/>
          </p:cNvSpPr>
          <p:nvPr>
            <p:ph type="subTitle" idx="1"/>
          </p:nvPr>
        </p:nvSpPr>
        <p:spPr>
          <a:xfrm>
            <a:off x="1485900" y="1345166"/>
            <a:ext cx="6846148" cy="338554"/>
          </a:xfrm>
        </p:spPr>
        <p:txBody>
          <a:bodyPr/>
          <a:lstStyle/>
          <a:p>
            <a:r>
              <a:rPr lang="en-US" dirty="0"/>
              <a:t>Admitted Freshmen Scholarships Applications </a:t>
            </a:r>
          </a:p>
        </p:txBody>
      </p:sp>
      <p:sp>
        <p:nvSpPr>
          <p:cNvPr id="4" name="Text Placeholder 3">
            <a:extLst>
              <a:ext uri="{FF2B5EF4-FFF2-40B4-BE49-F238E27FC236}">
                <a16:creationId xmlns:a16="http://schemas.microsoft.com/office/drawing/2014/main" id="{A8E0AA04-DE0E-299C-6E95-65D9A57088FF}"/>
              </a:ext>
            </a:extLst>
          </p:cNvPr>
          <p:cNvSpPr>
            <a:spLocks noGrp="1"/>
          </p:cNvSpPr>
          <p:nvPr>
            <p:ph type="body" sz="quarter" idx="14"/>
          </p:nvPr>
        </p:nvSpPr>
        <p:spPr>
          <a:xfrm>
            <a:off x="5549321" y="1773396"/>
            <a:ext cx="5278006" cy="3411537"/>
          </a:xfrm>
        </p:spPr>
        <p:txBody>
          <a:bodyPr>
            <a:normAutofit fontScale="85000" lnSpcReduction="20000"/>
          </a:bodyPr>
          <a:lstStyle/>
          <a:p>
            <a:r>
              <a:rPr lang="en-US" sz="2400" dirty="0"/>
              <a:t>1,690 total submitted applications</a:t>
            </a:r>
          </a:p>
          <a:p>
            <a:endParaRPr lang="en-US" sz="2400" dirty="0"/>
          </a:p>
          <a:p>
            <a:pPr marL="0" indent="0">
              <a:buNone/>
            </a:pPr>
            <a:endParaRPr lang="en-US" sz="2400" dirty="0"/>
          </a:p>
          <a:p>
            <a:pPr marL="0" indent="0">
              <a:buNone/>
            </a:pPr>
            <a:r>
              <a:rPr lang="en-US" sz="2400" b="1" dirty="0"/>
              <a:t>We are grateful for: </a:t>
            </a:r>
          </a:p>
          <a:p>
            <a:r>
              <a:rPr lang="en-US" sz="2400" dirty="0"/>
              <a:t>Promotion of the scholarships</a:t>
            </a:r>
          </a:p>
          <a:p>
            <a:r>
              <a:rPr lang="en-US" sz="2400" dirty="0"/>
              <a:t>Outreach to High Schools</a:t>
            </a:r>
          </a:p>
          <a:p>
            <a:r>
              <a:rPr lang="en-US" sz="2400" dirty="0"/>
              <a:t>Support of Recruiting Fairs</a:t>
            </a:r>
          </a:p>
          <a:p>
            <a:r>
              <a:rPr lang="en-US" sz="2400" dirty="0"/>
              <a:t>Club leaders who were helping other clubs with promotion</a:t>
            </a:r>
          </a:p>
          <a:p>
            <a:r>
              <a:rPr lang="en-US" sz="2400" dirty="0"/>
              <a:t>Your time and overall support of phase 1</a:t>
            </a:r>
          </a:p>
          <a:p>
            <a:endParaRPr lang="en-US" sz="2400" dirty="0"/>
          </a:p>
          <a:p>
            <a:pPr marL="0" indent="0">
              <a:buNone/>
            </a:pPr>
            <a:r>
              <a:rPr lang="en-US" sz="2400" b="1" dirty="0"/>
              <a:t>Coming Up </a:t>
            </a:r>
            <a:r>
              <a:rPr lang="en-US" sz="2400" dirty="0"/>
              <a:t>Next: Current student deadline is March 1.</a:t>
            </a:r>
          </a:p>
        </p:txBody>
      </p:sp>
      <p:pic>
        <p:nvPicPr>
          <p:cNvPr id="7" name="Picture 6">
            <a:extLst>
              <a:ext uri="{FF2B5EF4-FFF2-40B4-BE49-F238E27FC236}">
                <a16:creationId xmlns:a16="http://schemas.microsoft.com/office/drawing/2014/main" id="{1B8F1926-5FFF-9927-B433-6373063788AF}"/>
              </a:ext>
            </a:extLst>
          </p:cNvPr>
          <p:cNvPicPr>
            <a:picLocks noChangeAspect="1"/>
          </p:cNvPicPr>
          <p:nvPr/>
        </p:nvPicPr>
        <p:blipFill>
          <a:blip r:embed="rId3"/>
          <a:stretch>
            <a:fillRect/>
          </a:stretch>
        </p:blipFill>
        <p:spPr>
          <a:xfrm>
            <a:off x="550333" y="1739890"/>
            <a:ext cx="4231644" cy="3863675"/>
          </a:xfrm>
          <a:prstGeom prst="rect">
            <a:avLst/>
          </a:prstGeom>
        </p:spPr>
      </p:pic>
    </p:spTree>
    <p:extLst>
      <p:ext uri="{BB962C8B-B14F-4D97-AF65-F5344CB8AC3E}">
        <p14:creationId xmlns:p14="http://schemas.microsoft.com/office/powerpoint/2010/main" val="3443233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E288-9F45-6744-BB68-DBF651334DC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2C73C0F-6D45-D90A-6459-0E85D16B7400}"/>
              </a:ext>
            </a:extLst>
          </p:cNvPr>
          <p:cNvSpPr>
            <a:spLocks noGrp="1"/>
          </p:cNvSpPr>
          <p:nvPr>
            <p:ph type="body" sz="quarter" idx="14"/>
          </p:nvPr>
        </p:nvSpPr>
        <p:spPr>
          <a:xfrm>
            <a:off x="914399" y="1526115"/>
            <a:ext cx="10484428" cy="5694470"/>
          </a:xfrm>
        </p:spPr>
        <p:txBody>
          <a:bodyPr lIns="0" tIns="0" rIns="0" bIns="0" anchor="t">
            <a:normAutofit/>
          </a:bodyPr>
          <a:lstStyle/>
          <a:p>
            <a:pPr lvl="1"/>
            <a:r>
              <a:rPr lang="en-US" sz="2400" dirty="0">
                <a:solidFill>
                  <a:schemeClr val="bg1"/>
                </a:solidFill>
                <a:latin typeface="Franklin Gothic Medium"/>
              </a:rPr>
              <a:t>March 1</a:t>
            </a:r>
            <a:r>
              <a:rPr lang="en-US" sz="2400" baseline="30000" dirty="0">
                <a:solidFill>
                  <a:schemeClr val="bg1"/>
                </a:solidFill>
                <a:latin typeface="Franklin Gothic Medium"/>
              </a:rPr>
              <a:t>st</a:t>
            </a:r>
            <a:r>
              <a:rPr lang="en-US" sz="2400" dirty="0">
                <a:solidFill>
                  <a:schemeClr val="bg1"/>
                </a:solidFill>
                <a:latin typeface="Franklin Gothic Medium"/>
              </a:rPr>
              <a:t> – Deadline for current students to submit the scholarship application</a:t>
            </a:r>
          </a:p>
          <a:p>
            <a:pPr lvl="1"/>
            <a:r>
              <a:rPr lang="en-US" sz="2400" dirty="0">
                <a:solidFill>
                  <a:schemeClr val="bg1"/>
                </a:solidFill>
                <a:latin typeface="Franklin Gothic Medium"/>
              </a:rPr>
              <a:t>March 15</a:t>
            </a:r>
            <a:r>
              <a:rPr lang="en-US" sz="2400" baseline="30000" dirty="0">
                <a:solidFill>
                  <a:schemeClr val="bg1"/>
                </a:solidFill>
                <a:latin typeface="Franklin Gothic Medium"/>
              </a:rPr>
              <a:t>th</a:t>
            </a:r>
            <a:r>
              <a:rPr lang="en-US" sz="2400" dirty="0">
                <a:solidFill>
                  <a:schemeClr val="bg1"/>
                </a:solidFill>
                <a:latin typeface="Franklin Gothic Medium"/>
              </a:rPr>
              <a:t> – Deadline for scholarship committee chair to submit current student awardees</a:t>
            </a:r>
          </a:p>
          <a:p>
            <a:pPr lvl="1"/>
            <a:r>
              <a:rPr lang="en-US" sz="2400" dirty="0">
                <a:solidFill>
                  <a:schemeClr val="bg1"/>
                </a:solidFill>
                <a:latin typeface="Franklin Gothic Medium"/>
              </a:rPr>
              <a:t>DFA will begin sending out award notifications to incoming freshmen – typically early to mid-March</a:t>
            </a:r>
          </a:p>
          <a:p>
            <a:pPr lvl="1"/>
            <a:endParaRPr lang="en-US" sz="2000" dirty="0">
              <a:solidFill>
                <a:srgbClr val="FF0000"/>
              </a:solidFill>
              <a:latin typeface="Franklin Gothic Medium" panose="020B0603020102020204" pitchFamily="34" charset="0"/>
            </a:endParaRPr>
          </a:p>
          <a:p>
            <a:endParaRPr lang="en-US" sz="2200" b="1" dirty="0">
              <a:solidFill>
                <a:schemeClr val="tx1"/>
              </a:solidFill>
              <a:latin typeface="Franklin Gothic Medium" panose="020B0603020102020204" pitchFamily="34" charset="0"/>
            </a:endParaRPr>
          </a:p>
          <a:p>
            <a:pPr marL="0" indent="0">
              <a:buNone/>
            </a:pPr>
            <a:endParaRPr lang="en-US" sz="2200" b="1" dirty="0">
              <a:solidFill>
                <a:schemeClr val="tx1"/>
              </a:solidFill>
              <a:latin typeface="Franklin Gothic Medium" panose="020B0603020102020204" pitchFamily="34" charset="0"/>
            </a:endParaRPr>
          </a:p>
          <a:p>
            <a:endParaRPr lang="en-US" sz="2200" b="1" dirty="0">
              <a:solidFill>
                <a:schemeClr val="tx1"/>
              </a:solidFill>
              <a:latin typeface="Franklin Gothic Medium" panose="020B0603020102020204" pitchFamily="34" charset="0"/>
            </a:endParaRPr>
          </a:p>
          <a:p>
            <a:pPr marL="228600" lvl="1" indent="0">
              <a:buNone/>
            </a:pPr>
            <a:r>
              <a:rPr lang="en-US" sz="2600" b="1" dirty="0">
                <a:solidFill>
                  <a:schemeClr val="bg1"/>
                </a:solidFill>
                <a:latin typeface="Franklin Gothic Medium" panose="020B0603020102020204" pitchFamily="34" charset="0"/>
              </a:rPr>
              <a:t>						</a:t>
            </a:r>
          </a:p>
          <a:p>
            <a:endParaRPr lang="en-US" b="1" dirty="0"/>
          </a:p>
        </p:txBody>
      </p:sp>
      <p:sp>
        <p:nvSpPr>
          <p:cNvPr id="5" name="Subtitle 2">
            <a:extLst>
              <a:ext uri="{FF2B5EF4-FFF2-40B4-BE49-F238E27FC236}">
                <a16:creationId xmlns:a16="http://schemas.microsoft.com/office/drawing/2014/main" id="{6781973E-4AE6-0B31-00E5-05FB5079481C}"/>
              </a:ext>
            </a:extLst>
          </p:cNvPr>
          <p:cNvSpPr>
            <a:spLocks noGrp="1"/>
          </p:cNvSpPr>
          <p:nvPr>
            <p:ph type="subTitle" idx="1"/>
          </p:nvPr>
        </p:nvSpPr>
        <p:spPr>
          <a:xfrm>
            <a:off x="1043553" y="1045834"/>
            <a:ext cx="7288495" cy="369332"/>
          </a:xfrm>
        </p:spPr>
        <p:txBody>
          <a:bodyPr/>
          <a:lstStyle/>
          <a:p>
            <a:r>
              <a:rPr lang="en-US" sz="2400" dirty="0">
                <a:solidFill>
                  <a:schemeClr val="accent5">
                    <a:lumMod val="50000"/>
                    <a:lumOff val="50000"/>
                  </a:schemeClr>
                </a:solidFill>
                <a:latin typeface="Franklin Gothic Medium" panose="020B0603020102020204" pitchFamily="34" charset="0"/>
              </a:rPr>
              <a:t>Upcoming Dates</a:t>
            </a:r>
          </a:p>
        </p:txBody>
      </p:sp>
      <p:pic>
        <p:nvPicPr>
          <p:cNvPr id="8" name="Picture 7">
            <a:extLst>
              <a:ext uri="{FF2B5EF4-FFF2-40B4-BE49-F238E27FC236}">
                <a16:creationId xmlns:a16="http://schemas.microsoft.com/office/drawing/2014/main" id="{A9DF021C-215D-6000-452E-A0B74E57F366}"/>
              </a:ext>
            </a:extLst>
          </p:cNvPr>
          <p:cNvPicPr>
            <a:picLocks noChangeAspect="1"/>
          </p:cNvPicPr>
          <p:nvPr/>
        </p:nvPicPr>
        <p:blipFill>
          <a:blip r:embed="rId3"/>
          <a:stretch>
            <a:fillRect/>
          </a:stretch>
        </p:blipFill>
        <p:spPr>
          <a:xfrm>
            <a:off x="8680174" y="4592782"/>
            <a:ext cx="3533248" cy="2265218"/>
          </a:xfrm>
          <a:prstGeom prst="rect">
            <a:avLst/>
          </a:prstGeom>
        </p:spPr>
      </p:pic>
      <p:sp>
        <p:nvSpPr>
          <p:cNvPr id="7" name="Title 6">
            <a:extLst>
              <a:ext uri="{FF2B5EF4-FFF2-40B4-BE49-F238E27FC236}">
                <a16:creationId xmlns:a16="http://schemas.microsoft.com/office/drawing/2014/main" id="{B9C196C3-1CB9-620B-E89C-CC73ABC25863}"/>
              </a:ext>
            </a:extLst>
          </p:cNvPr>
          <p:cNvSpPr>
            <a:spLocks noGrp="1"/>
          </p:cNvSpPr>
          <p:nvPr>
            <p:ph type="ctrTitle"/>
          </p:nvPr>
        </p:nvSpPr>
        <p:spPr>
          <a:xfrm>
            <a:off x="1043553" y="409021"/>
            <a:ext cx="9234309" cy="512448"/>
          </a:xfrm>
        </p:spPr>
        <p:txBody>
          <a:bodyPr/>
          <a:lstStyle/>
          <a:p>
            <a:r>
              <a:rPr lang="en-US" dirty="0"/>
              <a:t>Operational Updates: Scholarships</a:t>
            </a:r>
          </a:p>
        </p:txBody>
      </p:sp>
    </p:spTree>
    <p:extLst>
      <p:ext uri="{BB962C8B-B14F-4D97-AF65-F5344CB8AC3E}">
        <p14:creationId xmlns:p14="http://schemas.microsoft.com/office/powerpoint/2010/main" val="17572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0A31B-BCAE-F836-9EA6-CAC405B5CF9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612F8E0-63F3-C367-06DB-6B8C1C52FE10}"/>
              </a:ext>
            </a:extLst>
          </p:cNvPr>
          <p:cNvSpPr>
            <a:spLocks noGrp="1"/>
          </p:cNvSpPr>
          <p:nvPr>
            <p:ph type="body" sz="quarter" idx="14"/>
          </p:nvPr>
        </p:nvSpPr>
        <p:spPr>
          <a:xfrm>
            <a:off x="563037" y="1127095"/>
            <a:ext cx="4622574" cy="2518473"/>
          </a:xfrm>
        </p:spPr>
        <p:txBody>
          <a:bodyPr lIns="0" tIns="0" rIns="0" bIns="0" anchor="t">
            <a:noAutofit/>
          </a:bodyPr>
          <a:lstStyle/>
          <a:p>
            <a:pPr marL="0" indent="0" eaLnBrk="0" fontAlgn="base" hangingPunct="0">
              <a:spcBef>
                <a:spcPct val="0"/>
              </a:spcBef>
              <a:spcAft>
                <a:spcPct val="0"/>
              </a:spcAft>
              <a:buNone/>
              <a:defRPr/>
            </a:pPr>
            <a:r>
              <a:rPr lang="en-US" sz="2000" b="1" dirty="0">
                <a:latin typeface="Franklin Gothic Medium" panose="020B0603020102020204" pitchFamily="34" charset="0"/>
              </a:rPr>
              <a:t>Big Ten – March 10-15, 2026</a:t>
            </a:r>
          </a:p>
          <a:p>
            <a:pPr marL="0" indent="0" eaLnBrk="0" fontAlgn="base" hangingPunct="0">
              <a:spcBef>
                <a:spcPct val="0"/>
              </a:spcBef>
              <a:spcAft>
                <a:spcPct val="0"/>
              </a:spcAft>
              <a:buNone/>
              <a:defRPr/>
            </a:pPr>
            <a:r>
              <a:rPr lang="en-US" sz="2000" b="0" i="0" dirty="0">
                <a:solidFill>
                  <a:srgbClr val="0A0A0A"/>
                </a:solidFill>
                <a:effectLst/>
                <a:latin typeface="Franklin Gothic Medium" panose="020B0603020102020204" pitchFamily="34" charset="0"/>
              </a:rPr>
              <a:t>United Center, Chicago, IL </a:t>
            </a:r>
            <a:endParaRPr lang="en-US" sz="2000" b="1" dirty="0">
              <a:latin typeface="Franklin Gothic Medium" panose="020B0603020102020204" pitchFamily="34" charset="0"/>
            </a:endParaRPr>
          </a:p>
          <a:p>
            <a:pPr eaLnBrk="0" fontAlgn="base" hangingPunct="0">
              <a:spcBef>
                <a:spcPct val="0"/>
              </a:spcBef>
              <a:spcAft>
                <a:spcPct val="0"/>
              </a:spcAft>
              <a:defRPr/>
            </a:pPr>
            <a:r>
              <a:rPr lang="en-US" sz="2000" dirty="0">
                <a:latin typeface="Franklin Gothic Medium" panose="020B0603020102020204" pitchFamily="34" charset="0"/>
              </a:rPr>
              <a:t>Chicago venue is being confirmed</a:t>
            </a:r>
          </a:p>
          <a:p>
            <a:pPr eaLnBrk="0" fontAlgn="base" hangingPunct="0">
              <a:spcBef>
                <a:spcPct val="0"/>
              </a:spcBef>
              <a:spcAft>
                <a:spcPct val="0"/>
              </a:spcAft>
              <a:defRPr/>
            </a:pPr>
            <a:r>
              <a:rPr lang="en-US" sz="2000" dirty="0">
                <a:latin typeface="Franklin Gothic Medium" panose="020B0603020102020204" pitchFamily="34" charset="0"/>
              </a:rPr>
              <a:t>Free event – Partnering with the Chicago Clubs</a:t>
            </a:r>
          </a:p>
          <a:p>
            <a:pPr eaLnBrk="0" fontAlgn="base" hangingPunct="0">
              <a:spcBef>
                <a:spcPct val="0"/>
              </a:spcBef>
              <a:spcAft>
                <a:spcPct val="0"/>
              </a:spcAft>
              <a:defRPr/>
            </a:pPr>
            <a:r>
              <a:rPr lang="en-US" sz="2000" dirty="0">
                <a:latin typeface="Franklin Gothic Medium" panose="020B0603020102020204" pitchFamily="34" charset="0"/>
              </a:rPr>
              <a:t>No event registrations</a:t>
            </a:r>
          </a:p>
          <a:p>
            <a:pPr eaLnBrk="0" fontAlgn="base" hangingPunct="0">
              <a:spcBef>
                <a:spcPct val="0"/>
              </a:spcBef>
              <a:spcAft>
                <a:spcPct val="0"/>
              </a:spcAft>
              <a:defRPr/>
            </a:pPr>
            <a:r>
              <a:rPr lang="en-US" sz="2000" dirty="0">
                <a:latin typeface="Franklin Gothic Medium" panose="020B0603020102020204" pitchFamily="34" charset="0"/>
              </a:rPr>
              <a:t>Prize Package QR Code</a:t>
            </a:r>
          </a:p>
          <a:p>
            <a:pPr eaLnBrk="0" fontAlgn="base" hangingPunct="0">
              <a:spcBef>
                <a:spcPct val="0"/>
              </a:spcBef>
              <a:spcAft>
                <a:spcPct val="0"/>
              </a:spcAft>
              <a:defRPr/>
            </a:pPr>
            <a:r>
              <a:rPr lang="en-US" altLang="en-US" sz="2000" dirty="0">
                <a:solidFill>
                  <a:srgbClr val="000000"/>
                </a:solidFill>
                <a:latin typeface="Franklin Gothic Medium" panose="020B0603020102020204" pitchFamily="34" charset="0"/>
              </a:rPr>
              <a:t>Alumni Clubs Staff – LeAnne &amp; Darien</a:t>
            </a:r>
            <a:endParaRPr lang="en-US" altLang="en-US" sz="2000" b="0" i="0" u="none" strike="noStrike" kern="1200" cap="none" spc="0" normalizeH="0" baseline="0" noProof="0" dirty="0">
              <a:ln>
                <a:noFill/>
              </a:ln>
              <a:solidFill>
                <a:srgbClr val="000000"/>
              </a:solidFill>
              <a:effectLst/>
              <a:uLnTx/>
              <a:uFillTx/>
              <a:latin typeface="Franklin Gothic Medium" panose="020B0603020102020204" pitchFamily="34" charset="0"/>
            </a:endParaRPr>
          </a:p>
          <a:p>
            <a:pPr marL="0" indent="0" eaLnBrk="0" fontAlgn="base" hangingPunct="0">
              <a:spcBef>
                <a:spcPct val="0"/>
              </a:spcBef>
              <a:spcAft>
                <a:spcPct val="0"/>
              </a:spcAft>
              <a:buNone/>
              <a:defRPr/>
            </a:pPr>
            <a:endParaRPr lang="en-US" altLang="en-US" sz="2000" b="1" dirty="0">
              <a:solidFill>
                <a:srgbClr val="000000"/>
              </a:solidFill>
              <a:latin typeface="Franklin Gothic Medium" panose="020B0603020102020204" pitchFamily="34" charset="0"/>
            </a:endParaRPr>
          </a:p>
          <a:p>
            <a:endParaRPr lang="en-US" sz="2000" dirty="0">
              <a:solidFill>
                <a:srgbClr val="000000"/>
              </a:solidFill>
              <a:latin typeface="Franklin Gothic Medium" panose="020B0603020102020204" pitchFamily="34" charset="0"/>
            </a:endParaRPr>
          </a:p>
        </p:txBody>
      </p:sp>
      <p:sp>
        <p:nvSpPr>
          <p:cNvPr id="8" name="Title 1">
            <a:extLst>
              <a:ext uri="{FF2B5EF4-FFF2-40B4-BE49-F238E27FC236}">
                <a16:creationId xmlns:a16="http://schemas.microsoft.com/office/drawing/2014/main" id="{7BBFC196-F358-B9DA-1388-957D9387E3AF}"/>
              </a:ext>
            </a:extLst>
          </p:cNvPr>
          <p:cNvSpPr>
            <a:spLocks noGrp="1"/>
          </p:cNvSpPr>
          <p:nvPr>
            <p:ph type="ctrTitle"/>
          </p:nvPr>
        </p:nvSpPr>
        <p:spPr>
          <a:xfrm>
            <a:off x="1043553" y="442674"/>
            <a:ext cx="9234309" cy="512448"/>
          </a:xfrm>
        </p:spPr>
        <p:txBody>
          <a:bodyPr/>
          <a:lstStyle/>
          <a:p>
            <a:r>
              <a:rPr lang="en-US" dirty="0">
                <a:solidFill>
                  <a:schemeClr val="accent1"/>
                </a:solidFill>
              </a:rPr>
              <a:t>Operational Updates  - Basketball Tournaments</a:t>
            </a:r>
          </a:p>
        </p:txBody>
      </p:sp>
      <p:sp>
        <p:nvSpPr>
          <p:cNvPr id="10" name="TextBox 9">
            <a:extLst>
              <a:ext uri="{FF2B5EF4-FFF2-40B4-BE49-F238E27FC236}">
                <a16:creationId xmlns:a16="http://schemas.microsoft.com/office/drawing/2014/main" id="{CCCF3633-5D41-A1D3-AA54-FA2A48210928}"/>
              </a:ext>
            </a:extLst>
          </p:cNvPr>
          <p:cNvSpPr txBox="1"/>
          <p:nvPr/>
        </p:nvSpPr>
        <p:spPr>
          <a:xfrm>
            <a:off x="6307555" y="1046951"/>
            <a:ext cx="4954003" cy="3170099"/>
          </a:xfrm>
          <a:prstGeom prst="rect">
            <a:avLst/>
          </a:prstGeom>
          <a:noFill/>
        </p:spPr>
        <p:txBody>
          <a:bodyPr wrap="square" lIns="91440" tIns="45720" rIns="91440" bIns="45720" anchor="t">
            <a:spAutoFit/>
          </a:bodyPr>
          <a:lstStyle/>
          <a:p>
            <a:pPr marL="0" indent="0" eaLnBrk="0" fontAlgn="base" hangingPunct="0">
              <a:spcBef>
                <a:spcPct val="0"/>
              </a:spcBef>
              <a:spcAft>
                <a:spcPct val="0"/>
              </a:spcAft>
              <a:buNone/>
              <a:defRPr/>
            </a:pPr>
            <a:r>
              <a:rPr lang="en-US" altLang="en-US" sz="2000" b="1" dirty="0">
                <a:solidFill>
                  <a:srgbClr val="000000"/>
                </a:solidFill>
                <a:latin typeface="Franklin Gothic Medium"/>
              </a:rPr>
              <a:t>March Madness - </a:t>
            </a:r>
            <a:r>
              <a:rPr lang="en-US" sz="2000" b="1" i="0" dirty="0">
                <a:solidFill>
                  <a:srgbClr val="040C28"/>
                </a:solidFill>
                <a:effectLst/>
                <a:latin typeface="Franklin Gothic Medium"/>
              </a:rPr>
              <a:t>March 17 - April 6, 2026</a:t>
            </a:r>
            <a:endParaRPr lang="en-US" altLang="en-US" sz="2000" b="1" dirty="0">
              <a:solidFill>
                <a:srgbClr val="000000"/>
              </a:solidFill>
              <a:latin typeface="Franklin Gothic Medium"/>
            </a:endParaRPr>
          </a:p>
          <a:p>
            <a:pPr eaLnBrk="0" fontAlgn="base" hangingPunct="0">
              <a:spcBef>
                <a:spcPct val="0"/>
              </a:spcBef>
              <a:spcAft>
                <a:spcPct val="0"/>
              </a:spcAft>
              <a:defRPr/>
            </a:pPr>
            <a:r>
              <a:rPr lang="en-US" altLang="en-US" sz="2000" b="0" i="0" u="none" strike="noStrike" kern="1200" cap="none" spc="0" normalizeH="0" baseline="0" noProof="0" dirty="0">
                <a:ln>
                  <a:noFill/>
                </a:ln>
                <a:solidFill>
                  <a:srgbClr val="000000"/>
                </a:solidFill>
                <a:effectLst/>
                <a:uLnTx/>
                <a:uFillTx/>
                <a:latin typeface="Franklin Gothic Medium"/>
              </a:rPr>
              <a:t>Fan HQs expected for every game</a:t>
            </a:r>
          </a:p>
          <a:p>
            <a:pPr lvl="1" eaLnBrk="0" fontAlgn="base" hangingPunct="0">
              <a:spcBef>
                <a:spcPct val="0"/>
              </a:spcBef>
              <a:spcAft>
                <a:spcPct val="0"/>
              </a:spcAft>
              <a:defRPr/>
            </a:pPr>
            <a:r>
              <a:rPr lang="en-US" altLang="en-US" sz="2000" b="0" i="0" u="none" strike="noStrike" kern="1200" cap="none" spc="0" normalizeH="0" baseline="0" noProof="0" dirty="0">
                <a:ln>
                  <a:noFill/>
                </a:ln>
                <a:solidFill>
                  <a:srgbClr val="000000"/>
                </a:solidFill>
                <a:effectLst/>
                <a:uLnTx/>
                <a:uFillTx/>
                <a:latin typeface="Franklin Gothic Medium"/>
              </a:rPr>
              <a:t>Locations TBD based on seed</a:t>
            </a:r>
            <a:r>
              <a:rPr lang="en-US" altLang="en-US" sz="2000" dirty="0" err="1">
                <a:latin typeface="Franklin Gothic Medium"/>
              </a:rPr>
              <a:t>Cban</a:t>
            </a:r>
            <a:endParaRPr lang="en-US" altLang="en-US" sz="2000" dirty="0">
              <a:latin typeface="Franklin Gothic Medium"/>
            </a:endParaRPr>
          </a:p>
          <a:p>
            <a:pPr lvl="1" eaLnBrk="0" fontAlgn="base" hangingPunct="0">
              <a:spcBef>
                <a:spcPct val="0"/>
              </a:spcBef>
              <a:spcAft>
                <a:spcPct val="0"/>
              </a:spcAft>
              <a:defRPr/>
            </a:pPr>
            <a:r>
              <a:rPr lang="en-US" altLang="en-US" sz="2000" b="1" dirty="0">
                <a:solidFill>
                  <a:srgbClr val="000000"/>
                </a:solidFill>
                <a:latin typeface="Franklin Gothic Medium"/>
              </a:rPr>
              <a:t>Engagement Staff Support</a:t>
            </a:r>
          </a:p>
          <a:p>
            <a:pPr lvl="1" eaLnBrk="0" fontAlgn="base" hangingPunct="0">
              <a:spcBef>
                <a:spcPct val="0"/>
              </a:spcBef>
              <a:spcAft>
                <a:spcPct val="0"/>
              </a:spcAft>
              <a:defRPr/>
            </a:pPr>
            <a:r>
              <a:rPr lang="en-US" altLang="en-US" sz="2000" dirty="0">
                <a:solidFill>
                  <a:srgbClr val="000000"/>
                </a:solidFill>
                <a:latin typeface="Franklin Gothic Medium"/>
              </a:rPr>
              <a:t>Rounds 1 &amp; 2 – LeAnne &amp; Darien</a:t>
            </a:r>
          </a:p>
          <a:p>
            <a:pPr lvl="1" eaLnBrk="0" fontAlgn="base" hangingPunct="0">
              <a:spcBef>
                <a:spcPct val="0"/>
              </a:spcBef>
              <a:spcAft>
                <a:spcPct val="0"/>
              </a:spcAft>
              <a:defRPr/>
            </a:pPr>
            <a:r>
              <a:rPr lang="en-US" altLang="en-US" sz="2000" dirty="0">
                <a:solidFill>
                  <a:srgbClr val="000000"/>
                </a:solidFill>
                <a:latin typeface="Franklin Gothic Medium"/>
              </a:rPr>
              <a:t>Sweet 16 &amp; Elite Eight – Denise &amp; Ilenia</a:t>
            </a:r>
          </a:p>
          <a:p>
            <a:pPr lvl="1" eaLnBrk="0" fontAlgn="base" hangingPunct="0">
              <a:spcBef>
                <a:spcPct val="0"/>
              </a:spcBef>
              <a:spcAft>
                <a:spcPct val="0"/>
              </a:spcAft>
              <a:defRPr/>
            </a:pPr>
            <a:r>
              <a:rPr lang="en-US" altLang="en-US" sz="2000" dirty="0">
                <a:solidFill>
                  <a:srgbClr val="000000"/>
                </a:solidFill>
                <a:latin typeface="Franklin Gothic Medium"/>
              </a:rPr>
              <a:t>Final 4 (Lucas Oil Stadium, Indianapolis, IN) -  Alumni Clubs &amp; Volunteerism Team Members</a:t>
            </a:r>
          </a:p>
        </p:txBody>
      </p:sp>
      <p:sp>
        <p:nvSpPr>
          <p:cNvPr id="13" name="TextBox 12">
            <a:extLst>
              <a:ext uri="{FF2B5EF4-FFF2-40B4-BE49-F238E27FC236}">
                <a16:creationId xmlns:a16="http://schemas.microsoft.com/office/drawing/2014/main" id="{8981F28D-AB3E-C145-38F9-8799AABB6184}"/>
              </a:ext>
            </a:extLst>
          </p:cNvPr>
          <p:cNvSpPr txBox="1"/>
          <p:nvPr/>
        </p:nvSpPr>
        <p:spPr>
          <a:xfrm>
            <a:off x="3313074" y="4064170"/>
            <a:ext cx="8104894" cy="1938992"/>
          </a:xfrm>
          <a:prstGeom prst="rect">
            <a:avLst/>
          </a:prstGeom>
          <a:noFill/>
        </p:spPr>
        <p:txBody>
          <a:bodyPr wrap="square" lIns="91440" tIns="45720" rIns="91440" bIns="45720" anchor="t">
            <a:spAutoFit/>
          </a:bodyPr>
          <a:lstStyle/>
          <a:p>
            <a:pPr eaLnBrk="0" fontAlgn="base" hangingPunct="0">
              <a:spcBef>
                <a:spcPct val="0"/>
              </a:spcBef>
              <a:spcAft>
                <a:spcPct val="0"/>
              </a:spcAft>
              <a:defRPr/>
            </a:pPr>
            <a:r>
              <a:rPr lang="en-US" sz="2000" b="1" i="0" dirty="0">
                <a:solidFill>
                  <a:srgbClr val="0A0A0A"/>
                </a:solidFill>
                <a:effectLst/>
                <a:latin typeface="Franklin Gothic Medium" panose="020B0603020102020204" pitchFamily="34" charset="0"/>
              </a:rPr>
              <a:t>Next Steps: </a:t>
            </a:r>
          </a:p>
          <a:p>
            <a:pPr marL="285750" indent="-285750" eaLnBrk="0" fontAlgn="base" hangingPunct="0">
              <a:spcBef>
                <a:spcPct val="0"/>
              </a:spcBef>
              <a:spcAft>
                <a:spcPct val="0"/>
              </a:spcAft>
              <a:buFont typeface="Arial" panose="020B0604020202020204" pitchFamily="34" charset="0"/>
              <a:buChar char="•"/>
              <a:defRPr/>
            </a:pPr>
            <a:r>
              <a:rPr lang="en-US" sz="2000" b="0" i="0" dirty="0">
                <a:solidFill>
                  <a:srgbClr val="0A0A0A"/>
                </a:solidFill>
                <a:effectLst/>
                <a:latin typeface="Franklin Gothic Medium" panose="020B0603020102020204" pitchFamily="34" charset="0"/>
              </a:rPr>
              <a:t>February 22 - Tournament Handbook will be emailed to Club Leaders</a:t>
            </a:r>
          </a:p>
          <a:p>
            <a:pPr marL="285750" indent="-285750" eaLnBrk="0" fontAlgn="base" hangingPunct="0">
              <a:spcBef>
                <a:spcPct val="0"/>
              </a:spcBef>
              <a:spcAft>
                <a:spcPct val="0"/>
              </a:spcAft>
              <a:buFont typeface="Arial" panose="020B0604020202020204" pitchFamily="34" charset="0"/>
              <a:buChar char="•"/>
              <a:defRPr/>
            </a:pPr>
            <a:r>
              <a:rPr lang="en-US" sz="2000" dirty="0">
                <a:solidFill>
                  <a:schemeClr val="bg1"/>
                </a:solidFill>
                <a:latin typeface="Franklin Gothic Medium"/>
              </a:rPr>
              <a:t>February 25 - Final regular season Game Watch email</a:t>
            </a:r>
          </a:p>
          <a:p>
            <a:pPr marL="285750" indent="-285750" eaLnBrk="0" fontAlgn="base" hangingPunct="0">
              <a:spcBef>
                <a:spcPct val="0"/>
              </a:spcBef>
              <a:spcAft>
                <a:spcPct val="0"/>
              </a:spcAft>
              <a:buFont typeface="Arial" panose="020B0604020202020204" pitchFamily="34" charset="0"/>
              <a:buChar char="•"/>
              <a:defRPr/>
            </a:pPr>
            <a:r>
              <a:rPr lang="en-US" sz="2000" dirty="0">
                <a:solidFill>
                  <a:schemeClr val="bg1"/>
                </a:solidFill>
                <a:latin typeface="Franklin Gothic Medium"/>
              </a:rPr>
              <a:t>ASK - Please start confirming your Tourney game watch venue due to the fast turnaround after Selection Sunday. *Email schedule will be posted when we know Purdue’s playing times.</a:t>
            </a:r>
            <a:endParaRPr lang="en-US" sz="2000" dirty="0">
              <a:solidFill>
                <a:schemeClr val="bg1"/>
              </a:solidFill>
            </a:endParaRPr>
          </a:p>
        </p:txBody>
      </p:sp>
      <p:pic>
        <p:nvPicPr>
          <p:cNvPr id="2" name="Picture 1">
            <a:extLst>
              <a:ext uri="{FF2B5EF4-FFF2-40B4-BE49-F238E27FC236}">
                <a16:creationId xmlns:a16="http://schemas.microsoft.com/office/drawing/2014/main" id="{BC008073-60A5-495B-BEF8-433768BFF0AB}"/>
              </a:ext>
            </a:extLst>
          </p:cNvPr>
          <p:cNvPicPr>
            <a:picLocks noChangeAspect="1"/>
          </p:cNvPicPr>
          <p:nvPr/>
        </p:nvPicPr>
        <p:blipFill>
          <a:blip r:embed="rId3"/>
          <a:stretch>
            <a:fillRect/>
          </a:stretch>
        </p:blipFill>
        <p:spPr>
          <a:xfrm>
            <a:off x="563037" y="4308879"/>
            <a:ext cx="2673835" cy="2245430"/>
          </a:xfrm>
          <a:prstGeom prst="rect">
            <a:avLst/>
          </a:prstGeom>
        </p:spPr>
      </p:pic>
    </p:spTree>
    <p:extLst>
      <p:ext uri="{BB962C8B-B14F-4D97-AF65-F5344CB8AC3E}">
        <p14:creationId xmlns:p14="http://schemas.microsoft.com/office/powerpoint/2010/main" val="119975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F300-1BCE-4791-6A1B-0D60EC28AAC0}"/>
              </a:ext>
            </a:extLst>
          </p:cNvPr>
          <p:cNvSpPr>
            <a:spLocks noGrp="1"/>
          </p:cNvSpPr>
          <p:nvPr>
            <p:ph type="ctrTitle"/>
          </p:nvPr>
        </p:nvSpPr>
        <p:spPr>
          <a:xfrm>
            <a:off x="1043553" y="390719"/>
            <a:ext cx="9234309" cy="512448"/>
          </a:xfrm>
        </p:spPr>
        <p:txBody>
          <a:bodyPr/>
          <a:lstStyle/>
          <a:p>
            <a:r>
              <a:rPr lang="en-US" dirty="0">
                <a:latin typeface="Franklin Gothic Medium" panose="020B0603020102020204" pitchFamily="34" charset="0"/>
              </a:rPr>
              <a:t>Purdue Alumni Clubs Forum</a:t>
            </a:r>
          </a:p>
        </p:txBody>
      </p:sp>
      <p:sp>
        <p:nvSpPr>
          <p:cNvPr id="3" name="Subtitle 2">
            <a:extLst>
              <a:ext uri="{FF2B5EF4-FFF2-40B4-BE49-F238E27FC236}">
                <a16:creationId xmlns:a16="http://schemas.microsoft.com/office/drawing/2014/main" id="{99CDDB2C-6350-EA97-9DEE-01C3A42E006D}"/>
              </a:ext>
            </a:extLst>
          </p:cNvPr>
          <p:cNvSpPr>
            <a:spLocks noGrp="1"/>
          </p:cNvSpPr>
          <p:nvPr>
            <p:ph type="subTitle" idx="1"/>
          </p:nvPr>
        </p:nvSpPr>
        <p:spPr>
          <a:xfrm>
            <a:off x="927252" y="1134426"/>
            <a:ext cx="7288495" cy="369332"/>
          </a:xfrm>
        </p:spPr>
        <p:txBody>
          <a:bodyPr/>
          <a:lstStyle/>
          <a:p>
            <a:r>
              <a:rPr lang="en-US" sz="2400" dirty="0">
                <a:latin typeface="Franklin Gothic Medium" panose="020B0603020102020204" pitchFamily="34" charset="0"/>
              </a:rPr>
              <a:t>University Updates</a:t>
            </a:r>
          </a:p>
        </p:txBody>
      </p:sp>
      <p:sp>
        <p:nvSpPr>
          <p:cNvPr id="4" name="Text Placeholder 3">
            <a:extLst>
              <a:ext uri="{FF2B5EF4-FFF2-40B4-BE49-F238E27FC236}">
                <a16:creationId xmlns:a16="http://schemas.microsoft.com/office/drawing/2014/main" id="{415AFE3A-5304-12D3-F059-82598C42721A}"/>
              </a:ext>
            </a:extLst>
          </p:cNvPr>
          <p:cNvSpPr>
            <a:spLocks noGrp="1"/>
          </p:cNvSpPr>
          <p:nvPr>
            <p:ph type="body" sz="quarter" idx="14"/>
          </p:nvPr>
        </p:nvSpPr>
        <p:spPr>
          <a:xfrm>
            <a:off x="783930" y="1674857"/>
            <a:ext cx="10549817" cy="4281978"/>
          </a:xfrm>
        </p:spPr>
        <p:txBody>
          <a:bodyPr lIns="0" tIns="0" rIns="0" bIns="0" anchor="t">
            <a:normAutofit/>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sz="2000" b="1" dirty="0">
                <a:latin typeface="Franklin Gothic Medium" panose="020B0603020102020204" pitchFamily="34" charset="0"/>
              </a:rPr>
              <a:t>New Dean of the College of Liberal Arts </a:t>
            </a:r>
            <a:r>
              <a:rPr lang="en-US" sz="2000" dirty="0">
                <a:latin typeface="Franklin Gothic Medium" panose="020B0603020102020204" pitchFamily="34" charset="0"/>
              </a:rPr>
              <a:t>- Dr. Christopher Yeomans</a:t>
            </a:r>
            <a:endParaRPr lang="en-US" sz="2000" b="0" i="0" dirty="0">
              <a:solidFill>
                <a:srgbClr val="0A0A0A"/>
              </a:solidFill>
              <a:effectLst/>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200" b="1" dirty="0">
              <a:latin typeface="Franklin Gothic Medium" panose="020B0603020102020204" pitchFamily="34" charset="0"/>
            </a:endParaRPr>
          </a:p>
          <a:p>
            <a:pPr>
              <a:defRPr/>
            </a:pPr>
            <a:r>
              <a:rPr lang="en-US" sz="2000" b="1" i="0" dirty="0">
                <a:solidFill>
                  <a:srgbClr val="000000"/>
                </a:solidFill>
                <a:effectLst/>
                <a:latin typeface="Franklin Gothic Medium" panose="020B0603020102020204" pitchFamily="34" charset="0"/>
              </a:rPr>
              <a:t>Purdue is once again the No. 1 public university in Indiana </a:t>
            </a:r>
            <a:r>
              <a:rPr lang="en-US" sz="2000" b="0" i="0" dirty="0">
                <a:solidFill>
                  <a:srgbClr val="000000"/>
                </a:solidFill>
                <a:effectLst/>
                <a:latin typeface="Franklin Gothic Medium" panose="020B0603020102020204" pitchFamily="34" charset="0"/>
              </a:rPr>
              <a:t>- M</a:t>
            </a:r>
            <a:r>
              <a:rPr lang="en-US" sz="2000" b="0" i="0" dirty="0">
                <a:solidFill>
                  <a:srgbClr val="0A0A0A"/>
                </a:solidFill>
                <a:effectLst/>
                <a:latin typeface="Franklin Gothic Medium" panose="020B0603020102020204" pitchFamily="34" charset="0"/>
              </a:rPr>
              <a:t>aintain high, consistent </a:t>
            </a:r>
            <a:r>
              <a:rPr lang="en-US" sz="2000" b="0" i="0" dirty="0">
                <a:solidFill>
                  <a:srgbClr val="1A0DAB"/>
                </a:solidFill>
                <a:effectLst/>
                <a:latin typeface="Franklin Gothic Medium" panose="020B0603020102020204" pitchFamily="34" charset="0"/>
                <a:hlinkClick r:id="rId3"/>
              </a:rPr>
              <a:t>rankings, including U.S. News &amp; World Report 2026</a:t>
            </a:r>
            <a:r>
              <a:rPr lang="en-US" sz="2000" b="0" i="0" dirty="0">
                <a:solidFill>
                  <a:srgbClr val="0A0A0A"/>
                </a:solidFill>
                <a:effectLst/>
                <a:latin typeface="Franklin Gothic Medium" panose="020B0603020102020204" pitchFamily="34" charset="0"/>
              </a:rPr>
              <a:t>. </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200" b="1" dirty="0">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dirty="0">
                <a:ln>
                  <a:noFill/>
                </a:ln>
                <a:effectLst/>
                <a:uLnTx/>
                <a:uFillTx/>
                <a:latin typeface="Franklin Gothic Medium" panose="020B0603020102020204" pitchFamily="34" charset="0"/>
                <a:ea typeface="+mn-ea"/>
                <a:cs typeface="+mn-cs"/>
                <a:hlinkClick r:id="rId4"/>
              </a:rPr>
              <a:t>Spring Presidential Lectures Series </a:t>
            </a:r>
            <a:r>
              <a:rPr kumimoji="0" lang="en-US" sz="2200" b="1" i="0" u="none" strike="noStrike" kern="1200" cap="none" spc="0" normalizeH="0" baseline="0" noProof="0" dirty="0">
                <a:ln>
                  <a:noFill/>
                </a:ln>
                <a:effectLst/>
                <a:uLnTx/>
                <a:uFillTx/>
                <a:latin typeface="Franklin Gothic Medium" panose="020B0603020102020204" pitchFamily="34" charset="0"/>
                <a:ea typeface="+mn-ea"/>
                <a:cs typeface="+mn-cs"/>
              </a:rPr>
              <a:t>Announced</a:t>
            </a:r>
          </a:p>
          <a:p>
            <a:pPr lvl="1"/>
            <a:r>
              <a:rPr lang="en-US" sz="1800" i="0" dirty="0">
                <a:solidFill>
                  <a:srgbClr val="000000"/>
                </a:solidFill>
                <a:effectLst/>
                <a:latin typeface="Franklin Gothic Medium" panose="020B0603020102020204" pitchFamily="34" charset="0"/>
              </a:rPr>
              <a:t>CEOs of AMD and Adobe, writer, tech investor (Feb 26 – April 30)</a:t>
            </a: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r>
              <a:rPr lang="en-US" sz="2000" dirty="0">
                <a:solidFill>
                  <a:schemeClr val="bg1"/>
                </a:solidFill>
                <a:latin typeface="Franklin Gothic Medium" panose="020B0603020102020204" pitchFamily="34" charset="0"/>
              </a:rPr>
              <a:t>Tickets </a:t>
            </a:r>
            <a:r>
              <a:rPr lang="en-US" sz="2000" dirty="0">
                <a:solidFill>
                  <a:srgbClr val="FF0000"/>
                </a:solidFill>
                <a:latin typeface="Franklin Gothic Medium" panose="020B0603020102020204" pitchFamily="34" charset="0"/>
                <a:hlinkClick r:id="rId5"/>
              </a:rPr>
              <a:t>https://am.ticketmaster.com/purdue/buy/pls0226</a:t>
            </a:r>
            <a:endParaRPr lang="en-US" sz="2000" dirty="0">
              <a:solidFill>
                <a:srgbClr val="FF0000"/>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endParaRPr>
          </a:p>
          <a:p>
            <a:pPr>
              <a:defRPr/>
            </a:pPr>
            <a:r>
              <a:rPr kumimoji="0" lang="en-US" sz="2200" b="1" i="0" u="none" strike="noStrike" kern="1200" cap="none" spc="0" normalizeH="0" baseline="0" noProof="0" dirty="0">
                <a:ln>
                  <a:noFill/>
                </a:ln>
                <a:solidFill>
                  <a:srgbClr val="000000"/>
                </a:solidFill>
                <a:effectLst/>
                <a:uLnTx/>
                <a:uFillTx/>
                <a:latin typeface="Franklin Gothic Medium" panose="020B0603020102020204" pitchFamily="34" charset="0"/>
                <a:hlinkClick r:id="rId6"/>
              </a:rPr>
              <a:t>Purdue Football Schedule 2026 Announced </a:t>
            </a:r>
            <a:r>
              <a:rPr kumimoji="0" lang="en-US" sz="2200" b="1" i="0" u="none" strike="noStrike" kern="1200" cap="none" spc="0" normalizeH="0" baseline="0" noProof="0" dirty="0">
                <a:ln>
                  <a:noFill/>
                </a:ln>
                <a:solidFill>
                  <a:srgbClr val="000000"/>
                </a:solidFill>
                <a:effectLst/>
                <a:uLnTx/>
                <a:uFillTx/>
                <a:latin typeface="Franklin Gothic Medium" panose="020B0603020102020204" pitchFamily="34" charset="0"/>
              </a:rPr>
              <a:t>- </a:t>
            </a:r>
            <a:r>
              <a:rPr kumimoji="0" lang="en-US" sz="2000" b="0" i="0" u="none" strike="noStrike" kern="1200" cap="none" spc="0" normalizeH="0" baseline="0" noProof="0" dirty="0">
                <a:ln>
                  <a:noFill/>
                </a:ln>
                <a:effectLst/>
                <a:uLnTx/>
                <a:uFillTx/>
                <a:latin typeface="Franklin Gothic Medium" panose="020B0603020102020204" pitchFamily="34" charset="0"/>
                <a:ea typeface="+mn-ea"/>
                <a:cs typeface="+mn-cs"/>
              </a:rPr>
              <a:t>Spring Game </a:t>
            </a:r>
            <a:r>
              <a:rPr lang="en-US" sz="2000" dirty="0">
                <a:latin typeface="Franklin Gothic Medium" panose="020B0603020102020204" pitchFamily="34" charset="0"/>
              </a:rPr>
              <a:t>announcement pending</a:t>
            </a:r>
            <a:endParaRPr kumimoji="0" lang="en-US" sz="2000" b="0" i="0" u="none" strike="noStrike" kern="1200" cap="none" spc="0" normalizeH="0" baseline="0" noProof="0" dirty="0">
              <a:ln>
                <a:noFill/>
              </a:ln>
              <a:effectLst/>
              <a:uLnTx/>
              <a:uFillTx/>
              <a:latin typeface="Franklin Gothic Medium" panose="020B0603020102020204" pitchFamily="34" charset="0"/>
              <a:ea typeface="+mn-ea"/>
              <a:cs typeface="+mn-cs"/>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lang="en-US" sz="2000" dirty="0">
              <a:solidFill>
                <a:schemeClr val="bg1"/>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endParaRPr>
          </a:p>
          <a:p>
            <a:endParaRPr lang="en-US" b="1" dirty="0">
              <a:solidFill>
                <a:srgbClr val="FF0000"/>
              </a:solidFill>
              <a:latin typeface="Franklin Gothic Medium" panose="020B0603020102020204" pitchFamily="34" charset="0"/>
            </a:endParaRPr>
          </a:p>
          <a:p>
            <a:pPr marL="468630" lvl="1" indent="-285750" defTabSz="457200">
              <a:spcBef>
                <a:spcPts val="0"/>
              </a:spcBef>
              <a:buClrTx/>
              <a:defRPr/>
            </a:pPr>
            <a:endParaRPr kumimoji="0" lang="en-US" sz="18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lvl="1"/>
            <a:endParaRPr lang="en-US" b="1" dirty="0">
              <a:solidFill>
                <a:schemeClr val="bg1"/>
              </a:solidFill>
            </a:endParaRPr>
          </a:p>
          <a:p>
            <a:pPr lvl="1"/>
            <a:endParaRPr lang="en-US" dirty="0"/>
          </a:p>
          <a:p>
            <a:endParaRPr lang="en-US" dirty="0"/>
          </a:p>
        </p:txBody>
      </p:sp>
      <p:pic>
        <p:nvPicPr>
          <p:cNvPr id="8" name="Picture 7">
            <a:extLst>
              <a:ext uri="{FF2B5EF4-FFF2-40B4-BE49-F238E27FC236}">
                <a16:creationId xmlns:a16="http://schemas.microsoft.com/office/drawing/2014/main" id="{1F58D25D-D6D1-5C87-DB8E-84A0A1521CE5}"/>
              </a:ext>
            </a:extLst>
          </p:cNvPr>
          <p:cNvPicPr>
            <a:picLocks noChangeAspect="1"/>
          </p:cNvPicPr>
          <p:nvPr/>
        </p:nvPicPr>
        <p:blipFill>
          <a:blip r:embed="rId7"/>
          <a:stretch>
            <a:fillRect/>
          </a:stretch>
        </p:blipFill>
        <p:spPr>
          <a:xfrm>
            <a:off x="8987589" y="5264347"/>
            <a:ext cx="3204411" cy="1593653"/>
          </a:xfrm>
          <a:prstGeom prst="rect">
            <a:avLst/>
          </a:prstGeom>
        </p:spPr>
      </p:pic>
    </p:spTree>
    <p:extLst>
      <p:ext uri="{BB962C8B-B14F-4D97-AF65-F5344CB8AC3E}">
        <p14:creationId xmlns:p14="http://schemas.microsoft.com/office/powerpoint/2010/main" val="12280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D44F-B900-9B4D-3F31-C62C82533991}"/>
              </a:ext>
            </a:extLst>
          </p:cNvPr>
          <p:cNvSpPr>
            <a:spLocks noGrp="1"/>
          </p:cNvSpPr>
          <p:nvPr>
            <p:ph type="ctrTitle"/>
          </p:nvPr>
        </p:nvSpPr>
        <p:spPr/>
        <p:txBody>
          <a:bodyPr/>
          <a:lstStyle/>
          <a:p>
            <a:r>
              <a:rPr lang="en-US" dirty="0"/>
              <a:t>Paint Crew Intel for Clubs: Mackey Game Day Sheets</a:t>
            </a:r>
          </a:p>
        </p:txBody>
      </p:sp>
      <p:sp>
        <p:nvSpPr>
          <p:cNvPr id="3" name="Subtitle 2">
            <a:extLst>
              <a:ext uri="{FF2B5EF4-FFF2-40B4-BE49-F238E27FC236}">
                <a16:creationId xmlns:a16="http://schemas.microsoft.com/office/drawing/2014/main" id="{BAC1AD04-0896-F5EA-0BB3-063D5FCB19DB}"/>
              </a:ext>
            </a:extLst>
          </p:cNvPr>
          <p:cNvSpPr>
            <a:spLocks noGrp="1"/>
          </p:cNvSpPr>
          <p:nvPr>
            <p:ph type="subTitle" idx="1"/>
          </p:nvPr>
        </p:nvSpPr>
        <p:spPr>
          <a:xfrm>
            <a:off x="1043553" y="1082536"/>
            <a:ext cx="10494731" cy="338554"/>
          </a:xfrm>
        </p:spPr>
        <p:txBody>
          <a:bodyPr/>
          <a:lstStyle/>
          <a:p>
            <a:r>
              <a:rPr lang="en-US" dirty="0"/>
              <a:t>The Paint Crew is delivering something special for our Alumni Clubs</a:t>
            </a:r>
          </a:p>
        </p:txBody>
      </p:sp>
      <p:sp>
        <p:nvSpPr>
          <p:cNvPr id="4" name="Text Placeholder 3">
            <a:extLst>
              <a:ext uri="{FF2B5EF4-FFF2-40B4-BE49-F238E27FC236}">
                <a16:creationId xmlns:a16="http://schemas.microsoft.com/office/drawing/2014/main" id="{47F3FAF5-CB55-1780-7A72-0782971CAE16}"/>
              </a:ext>
            </a:extLst>
          </p:cNvPr>
          <p:cNvSpPr>
            <a:spLocks noGrp="1"/>
          </p:cNvSpPr>
          <p:nvPr>
            <p:ph type="body" sz="quarter" idx="14"/>
          </p:nvPr>
        </p:nvSpPr>
        <p:spPr>
          <a:xfrm>
            <a:off x="1043553" y="3887461"/>
            <a:ext cx="3552510" cy="3411537"/>
          </a:xfrm>
        </p:spPr>
        <p:txBody>
          <a:bodyPr/>
          <a:lstStyle/>
          <a:p>
            <a:pPr marL="0" indent="0">
              <a:buNone/>
            </a:pPr>
            <a:r>
              <a:rPr lang="en-US"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T</a:t>
            </a:r>
            <a:r>
              <a:rPr lang="en-US" sz="18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hrough March 7, the Paint Crew is Sharing their official Mackey Gameday Sheet with us — the real deal. The chants. The insider energy. This is your chance to bring the electricity of Mackey Arena straight to your watch parties! </a:t>
            </a:r>
            <a:endParaRPr lang="en-US" dirty="0">
              <a:latin typeface="Franklin Gothic Medium" panose="020B0603020102020204" pitchFamily="34" charset="0"/>
            </a:endParaRPr>
          </a:p>
        </p:txBody>
      </p:sp>
      <p:pic>
        <p:nvPicPr>
          <p:cNvPr id="7" name="Picture 6">
            <a:extLst>
              <a:ext uri="{FF2B5EF4-FFF2-40B4-BE49-F238E27FC236}">
                <a16:creationId xmlns:a16="http://schemas.microsoft.com/office/drawing/2014/main" id="{2EFA3140-7A84-1A78-B1A3-A93C09C7421D}"/>
              </a:ext>
            </a:extLst>
          </p:cNvPr>
          <p:cNvPicPr>
            <a:picLocks noChangeAspect="1"/>
          </p:cNvPicPr>
          <p:nvPr/>
        </p:nvPicPr>
        <p:blipFill>
          <a:blip r:embed="rId2"/>
          <a:stretch>
            <a:fillRect/>
          </a:stretch>
        </p:blipFill>
        <p:spPr>
          <a:xfrm>
            <a:off x="1043553" y="1548504"/>
            <a:ext cx="3117764" cy="2168879"/>
          </a:xfrm>
          <a:prstGeom prst="rect">
            <a:avLst/>
          </a:prstGeom>
        </p:spPr>
      </p:pic>
      <p:sp>
        <p:nvSpPr>
          <p:cNvPr id="9" name="TextBox 8">
            <a:extLst>
              <a:ext uri="{FF2B5EF4-FFF2-40B4-BE49-F238E27FC236}">
                <a16:creationId xmlns:a16="http://schemas.microsoft.com/office/drawing/2014/main" id="{3B0E163F-320D-451C-2129-B07BAC23E918}"/>
              </a:ext>
            </a:extLst>
          </p:cNvPr>
          <p:cNvSpPr txBox="1"/>
          <p:nvPr/>
        </p:nvSpPr>
        <p:spPr>
          <a:xfrm>
            <a:off x="5077326" y="1548504"/>
            <a:ext cx="6677375" cy="5386090"/>
          </a:xfrm>
          <a:prstGeom prst="rect">
            <a:avLst/>
          </a:prstGeom>
          <a:noFill/>
        </p:spPr>
        <p:txBody>
          <a:bodyPr wrap="square">
            <a:spAutoFit/>
          </a:bodyPr>
          <a:lstStyle/>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We’re incredibly grateful to the Paint Crew for sharing this with our alumni network. This is meant to be a Boilermaker-only advantage — a way to strengthen our community while keeping it out of the hands of opposing teams and the general public. To honor their generosity, please follow these sharing guidelines: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endParaRPr lang="en-US" sz="18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endParaRPr>
          </a:p>
          <a:p>
            <a:pPr marL="0" marR="0">
              <a:buNone/>
            </a:pPr>
            <a:r>
              <a:rPr lang="en-US" sz="20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Sharing Etiquette &amp; Guidelines</a:t>
            </a:r>
            <a:endParaRPr lang="en-US" sz="2000" dirty="0">
              <a:effectLst/>
              <a:latin typeface="Franklin Gothic Medium" panose="020B0603020102020204" pitchFamily="34" charset="0"/>
              <a:ea typeface="Aptos" panose="020B0004020202020204" pitchFamily="34" charset="0"/>
              <a:cs typeface="Aptos" panose="020B0004020202020204" pitchFamily="34" charset="0"/>
            </a:endParaRPr>
          </a:p>
          <a:p>
            <a:pPr marL="0" marR="0">
              <a:buNone/>
            </a:pPr>
            <a:r>
              <a:rPr lang="en-US" sz="18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a:t>
            </a:r>
            <a:r>
              <a:rPr lang="en-US" sz="1800" dirty="0">
                <a:solidFill>
                  <a:srgbClr val="000000"/>
                </a:solidFill>
                <a:effectLst/>
                <a:latin typeface="Franklin Gothic Medium" panose="020B0603020102020204" pitchFamily="34" charset="0"/>
                <a:ea typeface="Times New Roman" panose="02020603050405020304" pitchFamily="18" charset="0"/>
                <a:cs typeface="Segoe UI Emoji" panose="020B0502040204020203" pitchFamily="34" charset="0"/>
              </a:rPr>
              <a:t>✅</a:t>
            </a:r>
            <a:r>
              <a:rPr lang="en-US" sz="18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Print and use at watch parties to amplify the energy.  This is very special and it’s only for our Club Leaders to hand out/print at in person game watches. Please be sure collect any remaining sheets after the game watch.</a:t>
            </a:r>
            <a:endParaRPr lang="en-US" sz="1800" dirty="0">
              <a:effectLst/>
              <a:latin typeface="Franklin Gothic Medium" panose="020B0603020102020204" pitchFamily="34" charset="0"/>
              <a:ea typeface="Aptos" panose="020B0004020202020204" pitchFamily="34" charset="0"/>
              <a:cs typeface="Aptos" panose="020B0004020202020204" pitchFamily="34" charset="0"/>
            </a:endParaRPr>
          </a:p>
          <a:p>
            <a:pPr marL="0" marR="0">
              <a:buNone/>
            </a:pPr>
            <a:r>
              <a:rPr lang="en-US" sz="18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a:t>
            </a:r>
            <a:endParaRPr lang="en-US" sz="1800" dirty="0">
              <a:effectLst/>
              <a:latin typeface="Franklin Gothic Medium" panose="020B0603020102020204" pitchFamily="34" charset="0"/>
              <a:ea typeface="Aptos" panose="020B0004020202020204" pitchFamily="34" charset="0"/>
              <a:cs typeface="Aptos" panose="020B0004020202020204" pitchFamily="34" charset="0"/>
            </a:endParaRPr>
          </a:p>
          <a:p>
            <a:pPr marL="0" marR="0">
              <a:buNone/>
            </a:pPr>
            <a:r>
              <a:rPr lang="en-US" sz="1800" dirty="0">
                <a:solidFill>
                  <a:srgbClr val="000000"/>
                </a:solidFill>
                <a:effectLst/>
                <a:latin typeface="Franklin Gothic Medium" panose="020B0603020102020204" pitchFamily="34" charset="0"/>
                <a:ea typeface="Times New Roman" panose="02020603050405020304" pitchFamily="18" charset="0"/>
                <a:cs typeface="Segoe UI Emoji" panose="020B0502040204020203" pitchFamily="34" charset="0"/>
              </a:rPr>
              <a:t>🚫</a:t>
            </a:r>
            <a:r>
              <a:rPr lang="en-US" sz="18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Do not forward and do not distribute widely</a:t>
            </a:r>
            <a:endParaRPr lang="en-US" sz="1800" dirty="0">
              <a:effectLst/>
              <a:latin typeface="Franklin Gothic Medium" panose="020B0603020102020204" pitchFamily="34" charset="0"/>
              <a:ea typeface="Aptos" panose="020B0004020202020204" pitchFamily="34" charset="0"/>
              <a:cs typeface="Aptos" panose="020B0004020202020204" pitchFamily="34" charset="0"/>
            </a:endParaRPr>
          </a:p>
          <a:p>
            <a:pPr marL="0" marR="0">
              <a:buNone/>
            </a:pPr>
            <a:r>
              <a:rPr lang="en-US" sz="1800" dirty="0">
                <a:solidFill>
                  <a:srgbClr val="000000"/>
                </a:solidFill>
                <a:effectLst/>
                <a:latin typeface="Franklin Gothic Medium" panose="020B0603020102020204" pitchFamily="34" charset="0"/>
                <a:ea typeface="Times New Roman" panose="02020603050405020304" pitchFamily="18" charset="0"/>
                <a:cs typeface="Segoe UI Emoji" panose="020B0502040204020203" pitchFamily="34" charset="0"/>
              </a:rPr>
              <a:t>🚫</a:t>
            </a:r>
            <a:r>
              <a:rPr lang="en-US" sz="18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Do not share only within your club’s private channels</a:t>
            </a:r>
            <a:endParaRPr lang="en-US" sz="1800" dirty="0">
              <a:effectLst/>
              <a:latin typeface="Franklin Gothic Medium" panose="020B06030201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Franklin Gothic Medium" panose="020B0603020102020204" pitchFamily="34" charset="0"/>
                <a:ea typeface="Times New Roman" panose="02020603050405020304" pitchFamily="18" charset="0"/>
                <a:cs typeface="Segoe UI Emoji" panose="020B0502040204020203" pitchFamily="34" charset="0"/>
              </a:rPr>
              <a:t>🚫</a:t>
            </a:r>
            <a:r>
              <a:rPr lang="en-US" sz="18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Do not post publicly on Facebook, Instagram, X, websites, or other fully public platforms.</a:t>
            </a:r>
          </a:p>
          <a:p>
            <a:pPr marL="0" marR="0"/>
            <a:endParaRPr lang="en-US" dirty="0">
              <a:solidFill>
                <a:srgbClr val="000000"/>
              </a:solidFill>
              <a:latin typeface="Franklin Gothic Medium" panose="020B06030201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endParaRPr lang="en-US" sz="1800" dirty="0">
              <a:effectLst/>
              <a:latin typeface="Franklin Gothic Medium" panose="020B06030201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359922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D6D00-3447-E457-B698-E62E5A9734B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A7944A7-61AC-480C-792A-8117B469FE14}"/>
              </a:ext>
            </a:extLst>
          </p:cNvPr>
          <p:cNvSpPr>
            <a:spLocks noGrp="1"/>
          </p:cNvSpPr>
          <p:nvPr>
            <p:ph type="ctrTitle"/>
          </p:nvPr>
        </p:nvSpPr>
        <p:spPr>
          <a:xfrm>
            <a:off x="1042988" y="442913"/>
            <a:ext cx="9234487" cy="512762"/>
          </a:xfrm>
        </p:spPr>
        <p:txBody>
          <a:bodyPr/>
          <a:lstStyle/>
          <a:p>
            <a:r>
              <a:rPr lang="en-US" dirty="0">
                <a:solidFill>
                  <a:schemeClr val="accent1"/>
                </a:solidFill>
              </a:rPr>
              <a:t>Operational Updates  - Handbook, Events &amp;  Emails </a:t>
            </a:r>
          </a:p>
        </p:txBody>
      </p:sp>
      <p:sp>
        <p:nvSpPr>
          <p:cNvPr id="4" name="Text Placeholder 3">
            <a:extLst>
              <a:ext uri="{FF2B5EF4-FFF2-40B4-BE49-F238E27FC236}">
                <a16:creationId xmlns:a16="http://schemas.microsoft.com/office/drawing/2014/main" id="{EBEBC726-5191-B0EB-B457-AC59952FCFE5}"/>
              </a:ext>
            </a:extLst>
          </p:cNvPr>
          <p:cNvSpPr>
            <a:spLocks noGrp="1"/>
          </p:cNvSpPr>
          <p:nvPr>
            <p:ph type="body" sz="quarter" idx="14"/>
          </p:nvPr>
        </p:nvSpPr>
        <p:spPr>
          <a:xfrm>
            <a:off x="375077" y="1068796"/>
            <a:ext cx="10570692" cy="5780733"/>
          </a:xfrm>
        </p:spPr>
        <p:txBody>
          <a:bodyPr lIns="0" tIns="0" rIns="0" bIns="0" anchor="t">
            <a:normAutofit/>
          </a:bodyPr>
          <a:lstStyle/>
          <a:p>
            <a:r>
              <a:rPr lang="en-US" sz="2000" kern="100">
                <a:effectLst/>
                <a:latin typeface="Acumin Pro Medium"/>
                <a:ea typeface="Times New Roman" panose="02020603050405020304" pitchFamily="18" charset="0"/>
                <a:cs typeface="Arial"/>
              </a:rPr>
              <a:t>Email submissions </a:t>
            </a:r>
            <a:endParaRPr lang="en-US" sz="2000" kern="100">
              <a:highlight>
                <a:srgbClr val="FFFF00"/>
              </a:highlight>
              <a:latin typeface="Acumin Pro Medium"/>
              <a:ea typeface="Times New Roman" panose="02020603050405020304" pitchFamily="18" charset="0"/>
              <a:cs typeface="Arial"/>
            </a:endParaRPr>
          </a:p>
          <a:p>
            <a:pPr lvl="1">
              <a:buFont typeface="Wingdings" charset="2"/>
            </a:pPr>
            <a:r>
              <a:rPr lang="en-US" sz="2000" kern="100">
                <a:solidFill>
                  <a:schemeClr val="bg1"/>
                </a:solidFill>
                <a:effectLst/>
                <a:latin typeface="Acumin Pro Medium"/>
                <a:ea typeface="Times New Roman" panose="02020603050405020304" pitchFamily="18" charset="0"/>
                <a:cs typeface="Arial"/>
              </a:rPr>
              <a:t>Digital Team </a:t>
            </a:r>
            <a:r>
              <a:rPr lang="en-US" sz="2000" kern="100">
                <a:solidFill>
                  <a:schemeClr val="bg1"/>
                </a:solidFill>
                <a:latin typeface="Acumin Pro Medium"/>
                <a:ea typeface="Times New Roman" panose="02020603050405020304" pitchFamily="18" charset="0"/>
                <a:cs typeface="Arial"/>
              </a:rPr>
              <a:t>is </a:t>
            </a:r>
            <a:r>
              <a:rPr lang="en-US" sz="2000" kern="100">
                <a:solidFill>
                  <a:schemeClr val="bg1"/>
                </a:solidFill>
                <a:effectLst/>
                <a:latin typeface="Acumin Pro Medium"/>
                <a:ea typeface="Times New Roman" panose="02020603050405020304" pitchFamily="18" charset="0"/>
                <a:cs typeface="Arial"/>
              </a:rPr>
              <a:t>short-staffed</a:t>
            </a:r>
            <a:r>
              <a:rPr lang="en-US" sz="2000" kern="100">
                <a:solidFill>
                  <a:schemeClr val="bg1"/>
                </a:solidFill>
                <a:latin typeface="Acumin Pro Medium"/>
                <a:ea typeface="Times New Roman" panose="02020603050405020304" pitchFamily="18" charset="0"/>
                <a:cs typeface="Arial"/>
              </a:rPr>
              <a:t> — </a:t>
            </a:r>
            <a:r>
              <a:rPr lang="en-US" sz="2000" kern="100">
                <a:solidFill>
                  <a:schemeClr val="bg1"/>
                </a:solidFill>
                <a:effectLst/>
                <a:latin typeface="Acumin Pro Medium"/>
                <a:ea typeface="Times New Roman" panose="02020603050405020304" pitchFamily="18" charset="0"/>
                <a:cs typeface="Arial"/>
              </a:rPr>
              <a:t>please submit </a:t>
            </a:r>
            <a:r>
              <a:rPr lang="en-US" sz="2000" kern="100">
                <a:solidFill>
                  <a:schemeClr val="bg1"/>
                </a:solidFill>
                <a:latin typeface="Acumin Pro Medium"/>
                <a:ea typeface="Times New Roman" panose="02020603050405020304" pitchFamily="18" charset="0"/>
                <a:cs typeface="Arial"/>
              </a:rPr>
              <a:t>email requests at least 6</a:t>
            </a:r>
            <a:r>
              <a:rPr lang="en-US" sz="2000" kern="100">
                <a:solidFill>
                  <a:schemeClr val="bg1"/>
                </a:solidFill>
                <a:effectLst/>
                <a:latin typeface="Acumin Pro Medium"/>
                <a:ea typeface="Times New Roman" panose="02020603050405020304" pitchFamily="18" charset="0"/>
                <a:cs typeface="Arial"/>
              </a:rPr>
              <a:t> days </a:t>
            </a:r>
            <a:r>
              <a:rPr lang="en-US" sz="2000" kern="100">
                <a:solidFill>
                  <a:schemeClr val="bg1"/>
                </a:solidFill>
                <a:latin typeface="Acumin Pro Medium"/>
                <a:ea typeface="Times New Roman" panose="02020603050405020304" pitchFamily="18" charset="0"/>
                <a:cs typeface="Arial"/>
              </a:rPr>
              <a:t>in advance when possible.</a:t>
            </a:r>
            <a:endParaRPr lang="en-US" sz="2000" kern="100">
              <a:solidFill>
                <a:schemeClr val="bg1"/>
              </a:solidFill>
              <a:effectLst/>
              <a:highlight>
                <a:srgbClr val="FFFF00"/>
              </a:highlight>
              <a:latin typeface="Acumin Pro Medium"/>
              <a:ea typeface="Times New Roman" panose="02020603050405020304" pitchFamily="18" charset="0"/>
              <a:cs typeface="Arial"/>
            </a:endParaRPr>
          </a:p>
          <a:p>
            <a:pPr lvl="1"/>
            <a:r>
              <a:rPr lang="en-US" sz="2000" kern="100">
                <a:solidFill>
                  <a:schemeClr val="bg1"/>
                </a:solidFill>
                <a:latin typeface="Acumin Pro Medium"/>
                <a:ea typeface="Times New Roman" panose="02020603050405020304" pitchFamily="18" charset="0"/>
                <a:cs typeface="Arial"/>
              </a:rPr>
              <a:t>Standard turnaround: ~4 days </a:t>
            </a:r>
            <a:r>
              <a:rPr lang="en-US" sz="2000" kern="100">
                <a:solidFill>
                  <a:schemeClr val="bg1"/>
                </a:solidFill>
                <a:effectLst/>
                <a:latin typeface="Acumin Pro Medium"/>
                <a:ea typeface="Times New Roman" panose="02020603050405020304" pitchFamily="18" charset="0"/>
                <a:cs typeface="Arial"/>
              </a:rPr>
              <a:t>from </a:t>
            </a:r>
            <a:r>
              <a:rPr lang="en-US" sz="2000" kern="100">
                <a:solidFill>
                  <a:schemeClr val="bg1"/>
                </a:solidFill>
                <a:latin typeface="Acumin Pro Medium"/>
                <a:ea typeface="Times New Roman" panose="02020603050405020304" pitchFamily="18" charset="0"/>
                <a:cs typeface="Arial"/>
              </a:rPr>
              <a:t>submission </a:t>
            </a:r>
            <a:r>
              <a:rPr lang="en-US" sz="2000" kern="100">
                <a:solidFill>
                  <a:schemeClr val="bg1"/>
                </a:solidFill>
                <a:effectLst/>
                <a:latin typeface="Acumin Pro Medium"/>
                <a:ea typeface="Times New Roman" panose="02020603050405020304" pitchFamily="18" charset="0"/>
                <a:cs typeface="Arial"/>
              </a:rPr>
              <a:t>if </a:t>
            </a:r>
            <a:r>
              <a:rPr lang="en-US" sz="2000" kern="100">
                <a:solidFill>
                  <a:schemeClr val="bg1"/>
                </a:solidFill>
                <a:latin typeface="Acumin Pro Medium"/>
                <a:ea typeface="Times New Roman" panose="02020603050405020304" pitchFamily="18" charset="0"/>
                <a:cs typeface="Arial"/>
              </a:rPr>
              <a:t>all information </a:t>
            </a:r>
            <a:r>
              <a:rPr lang="en-US" sz="2000" kern="100">
                <a:solidFill>
                  <a:schemeClr val="bg1"/>
                </a:solidFill>
                <a:effectLst/>
                <a:latin typeface="Acumin Pro Medium"/>
                <a:ea typeface="Times New Roman" panose="02020603050405020304" pitchFamily="18" charset="0"/>
                <a:cs typeface="Arial"/>
              </a:rPr>
              <a:t>is </a:t>
            </a:r>
            <a:r>
              <a:rPr lang="en-US" sz="2000" kern="100">
                <a:solidFill>
                  <a:schemeClr val="bg1"/>
                </a:solidFill>
                <a:latin typeface="Acumin Pro Medium"/>
                <a:ea typeface="Times New Roman" panose="02020603050405020304" pitchFamily="18" charset="0"/>
                <a:cs typeface="Arial"/>
              </a:rPr>
              <a:t>complete and </a:t>
            </a:r>
            <a:r>
              <a:rPr lang="en-US" sz="2000" kern="100">
                <a:solidFill>
                  <a:schemeClr val="bg1"/>
                </a:solidFill>
                <a:effectLst/>
                <a:latin typeface="Acumin Pro Medium"/>
                <a:ea typeface="Times New Roman" panose="02020603050405020304" pitchFamily="18" charset="0"/>
                <a:cs typeface="Arial"/>
              </a:rPr>
              <a:t>accurate.</a:t>
            </a:r>
            <a:endParaRPr lang="en-US" sz="2000">
              <a:solidFill>
                <a:schemeClr val="bg1"/>
              </a:solidFill>
              <a:latin typeface="Acumin Pro Medium"/>
            </a:endParaRPr>
          </a:p>
          <a:p>
            <a:pPr lvl="1"/>
            <a:r>
              <a:rPr lang="en-US" sz="2000" kern="100">
                <a:solidFill>
                  <a:schemeClr val="bg1"/>
                </a:solidFill>
                <a:latin typeface="Acumin Pro Medium"/>
                <a:ea typeface="Times New Roman" panose="02020603050405020304" pitchFamily="18" charset="0"/>
                <a:cs typeface="Arial"/>
              </a:rPr>
              <a:t>Best practice: Ensure your email request </a:t>
            </a:r>
            <a:r>
              <a:rPr lang="en-US" sz="2000" kern="100">
                <a:solidFill>
                  <a:schemeClr val="bg1"/>
                </a:solidFill>
                <a:effectLst/>
                <a:latin typeface="Acumin Pro Medium"/>
                <a:ea typeface="Times New Roman" panose="02020603050405020304" pitchFamily="18" charset="0"/>
                <a:cs typeface="Arial"/>
              </a:rPr>
              <a:t>is </a:t>
            </a:r>
            <a:r>
              <a:rPr lang="en-US" sz="2000" kern="100">
                <a:solidFill>
                  <a:schemeClr val="bg1"/>
                </a:solidFill>
                <a:latin typeface="Acumin Pro Medium"/>
                <a:ea typeface="Times New Roman" panose="02020603050405020304" pitchFamily="18" charset="0"/>
                <a:cs typeface="Arial"/>
              </a:rPr>
              <a:t>fully </a:t>
            </a:r>
            <a:r>
              <a:rPr lang="en-US" sz="2000" kern="100">
                <a:solidFill>
                  <a:schemeClr val="bg1"/>
                </a:solidFill>
                <a:effectLst/>
                <a:latin typeface="Acumin Pro Medium"/>
                <a:ea typeface="Times New Roman" panose="02020603050405020304" pitchFamily="18" charset="0"/>
                <a:cs typeface="Arial"/>
              </a:rPr>
              <a:t>complete and </a:t>
            </a:r>
            <a:r>
              <a:rPr lang="en-US" sz="2000" kern="100">
                <a:solidFill>
                  <a:schemeClr val="bg1"/>
                </a:solidFill>
                <a:latin typeface="Acumin Pro Medium"/>
                <a:ea typeface="Times New Roman" panose="02020603050405020304" pitchFamily="18" charset="0"/>
                <a:cs typeface="Arial"/>
              </a:rPr>
              <a:t>correct </a:t>
            </a:r>
            <a:r>
              <a:rPr lang="en-US" sz="2000" kern="100">
                <a:solidFill>
                  <a:schemeClr val="bg1"/>
                </a:solidFill>
                <a:effectLst/>
                <a:latin typeface="Acumin Pro Medium"/>
                <a:ea typeface="Times New Roman" panose="02020603050405020304" pitchFamily="18" charset="0"/>
                <a:cs typeface="Arial"/>
              </a:rPr>
              <a:t>to </a:t>
            </a:r>
            <a:r>
              <a:rPr lang="en-US" sz="2000" kern="100">
                <a:solidFill>
                  <a:schemeClr val="bg1"/>
                </a:solidFill>
                <a:latin typeface="Acumin Pro Medium"/>
                <a:ea typeface="Times New Roman" panose="02020603050405020304" pitchFamily="18" charset="0"/>
                <a:cs typeface="Arial"/>
              </a:rPr>
              <a:t>avoid </a:t>
            </a:r>
            <a:r>
              <a:rPr lang="en-US" sz="2000" kern="100">
                <a:solidFill>
                  <a:schemeClr val="bg1"/>
                </a:solidFill>
                <a:effectLst/>
                <a:latin typeface="Acumin Pro Medium"/>
                <a:ea typeface="Times New Roman" panose="02020603050405020304" pitchFamily="18" charset="0"/>
                <a:cs typeface="Arial"/>
              </a:rPr>
              <a:t>delays </a:t>
            </a:r>
            <a:r>
              <a:rPr lang="en-US" sz="2000" kern="100">
                <a:solidFill>
                  <a:schemeClr val="bg1"/>
                </a:solidFill>
                <a:latin typeface="Acumin Pro Medium"/>
                <a:ea typeface="Times New Roman" panose="02020603050405020304" pitchFamily="18" charset="0"/>
                <a:cs typeface="Arial"/>
              </a:rPr>
              <a:t>from follow-up questions.</a:t>
            </a:r>
            <a:endParaRPr lang="en-US" sz="2000">
              <a:solidFill>
                <a:schemeClr val="bg1"/>
              </a:solidFill>
              <a:latin typeface="Acumin Pro Medium"/>
            </a:endParaRPr>
          </a:p>
          <a:p>
            <a:pPr marL="0" indent="0">
              <a:buNone/>
            </a:pPr>
            <a:endParaRPr lang="en-US" sz="2000" kern="100">
              <a:latin typeface="Acumin Pro Medium"/>
              <a:ea typeface="Times New Roman" panose="02020603050405020304" pitchFamily="18" charset="0"/>
              <a:cs typeface="Arial"/>
            </a:endParaRPr>
          </a:p>
          <a:p>
            <a:r>
              <a:rPr lang="en-US" sz="2000" kern="100">
                <a:latin typeface="Acumin Pro Medium"/>
                <a:ea typeface="Times New Roman" panose="02020603050405020304" pitchFamily="18" charset="0"/>
                <a:cs typeface="Arial"/>
              </a:rPr>
              <a:t>Reminder: Event forms </a:t>
            </a:r>
            <a:r>
              <a:rPr lang="en-US" sz="2000" kern="100">
                <a:effectLst/>
                <a:latin typeface="Acumin Pro Medium"/>
                <a:ea typeface="Times New Roman" panose="02020603050405020304" pitchFamily="18" charset="0"/>
                <a:cs typeface="Arial"/>
              </a:rPr>
              <a:t>submitted </a:t>
            </a:r>
            <a:r>
              <a:rPr lang="en-US" sz="2000" kern="100">
                <a:latin typeface="Acumin Pro Medium"/>
                <a:ea typeface="Times New Roman" panose="02020603050405020304" pitchFamily="18" charset="0"/>
                <a:cs typeface="Arial"/>
              </a:rPr>
              <a:t>fewer </a:t>
            </a:r>
            <a:r>
              <a:rPr lang="en-US" sz="2000" kern="100">
                <a:effectLst/>
                <a:latin typeface="Acumin Pro Medium"/>
                <a:ea typeface="Times New Roman" panose="02020603050405020304" pitchFamily="18" charset="0"/>
                <a:cs typeface="Arial"/>
              </a:rPr>
              <a:t>than two weeks </a:t>
            </a:r>
            <a:r>
              <a:rPr lang="en-US" sz="2000" kern="100">
                <a:latin typeface="Acumin Pro Medium"/>
                <a:ea typeface="Times New Roman" panose="02020603050405020304" pitchFamily="18" charset="0"/>
                <a:cs typeface="Arial"/>
              </a:rPr>
              <a:t>before the event date do not allow enough </a:t>
            </a:r>
            <a:r>
              <a:rPr lang="en-US" sz="2000" kern="100">
                <a:effectLst/>
                <a:latin typeface="Acumin Pro Medium"/>
                <a:ea typeface="Times New Roman" panose="02020603050405020304" pitchFamily="18" charset="0"/>
                <a:cs typeface="Arial"/>
              </a:rPr>
              <a:t>time to </a:t>
            </a:r>
            <a:r>
              <a:rPr lang="en-US" sz="2000" kern="100">
                <a:latin typeface="Acumin Pro Medium"/>
                <a:ea typeface="Times New Roman" panose="02020603050405020304" pitchFamily="18" charset="0"/>
                <a:cs typeface="Arial"/>
              </a:rPr>
              <a:t>properly plan, </a:t>
            </a:r>
            <a:r>
              <a:rPr lang="en-US" sz="2000" kern="100">
                <a:effectLst/>
                <a:latin typeface="Acumin Pro Medium"/>
                <a:ea typeface="Times New Roman" panose="02020603050405020304" pitchFamily="18" charset="0"/>
                <a:cs typeface="Arial"/>
              </a:rPr>
              <a:t>execute</a:t>
            </a:r>
            <a:r>
              <a:rPr lang="en-US" sz="2000" kern="100">
                <a:latin typeface="Acumin Pro Medium"/>
                <a:ea typeface="Times New Roman" panose="02020603050405020304" pitchFamily="18" charset="0"/>
                <a:cs typeface="Arial"/>
              </a:rPr>
              <a:t>, and communicate the event to alumni, friends, and family.</a:t>
            </a:r>
            <a:endParaRPr lang="en-US" sz="2000">
              <a:latin typeface="Acumin Pro Medium"/>
            </a:endParaRPr>
          </a:p>
          <a:p>
            <a:endParaRPr lang="en-US" sz="2000" kern="100">
              <a:latin typeface="Acumin Pro Medium"/>
              <a:ea typeface="Times New Roman" panose="02020603050405020304" pitchFamily="18" charset="0"/>
              <a:cs typeface="Arial" panose="020B0604020202020204" pitchFamily="34" charset="0"/>
            </a:endParaRPr>
          </a:p>
          <a:p>
            <a:r>
              <a:rPr lang="en-US" sz="2000" kern="100">
                <a:latin typeface="Acumin Pro Medium"/>
                <a:cs typeface="Arial"/>
              </a:rPr>
              <a:t>Game Watch Requests: Please submit by </a:t>
            </a:r>
            <a:r>
              <a:rPr lang="en-US" sz="2000" b="1" kern="100">
                <a:latin typeface="Acumin Pro Medium"/>
                <a:cs typeface="Arial"/>
              </a:rPr>
              <a:t>12:00pm (noon, ET) on Mondays</a:t>
            </a:r>
            <a:r>
              <a:rPr lang="en-US" sz="2000" kern="100">
                <a:latin typeface="Acumin Pro Medium"/>
                <a:cs typeface="Arial"/>
              </a:rPr>
              <a:t> if you want your game watch(es) included on the Game Watch website update that week.</a:t>
            </a:r>
            <a:endParaRPr lang="en-US" sz="2000" kern="100">
              <a:latin typeface="Acumin Pro Medium"/>
              <a:cs typeface="Arial" panose="020B0604020202020204" pitchFamily="34" charset="0"/>
            </a:endParaRPr>
          </a:p>
        </p:txBody>
      </p:sp>
    </p:spTree>
    <p:extLst>
      <p:ext uri="{BB962C8B-B14F-4D97-AF65-F5344CB8AC3E}">
        <p14:creationId xmlns:p14="http://schemas.microsoft.com/office/powerpoint/2010/main" val="138624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FE682-12E4-CD89-B188-F2CF8FBA550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E447D6-1A49-8F8A-9F2C-99E490C5F617}"/>
              </a:ext>
            </a:extLst>
          </p:cNvPr>
          <p:cNvSpPr>
            <a:spLocks noGrp="1"/>
          </p:cNvSpPr>
          <p:nvPr>
            <p:ph type="body" sz="quarter" idx="14"/>
          </p:nvPr>
        </p:nvSpPr>
        <p:spPr>
          <a:xfrm>
            <a:off x="1252095" y="1212567"/>
            <a:ext cx="10268768" cy="5421301"/>
          </a:xfrm>
        </p:spPr>
        <p:txBody>
          <a:bodyPr lIns="0" tIns="0" rIns="0" bIns="0" anchor="t">
            <a:normAutofit lnSpcReduction="10000"/>
          </a:bodyPr>
          <a:lstStyle/>
          <a:p>
            <a:pPr marL="0" indent="0">
              <a:buNone/>
            </a:pPr>
            <a:r>
              <a:rPr lang="en-US" sz="2400" dirty="0">
                <a:latin typeface="Acumin Pro Medium"/>
                <a:cs typeface="Arial"/>
              </a:rPr>
              <a:t>Alumni Clubs Resources:</a:t>
            </a:r>
            <a:endParaRPr lang="en-US" sz="2400" dirty="0">
              <a:latin typeface="Acumin Pro Medium"/>
            </a:endParaRPr>
          </a:p>
          <a:p>
            <a:pPr marL="342900" indent="-342900">
              <a:buFont typeface="Arial" charset="2"/>
              <a:buChar char="•"/>
            </a:pPr>
            <a:r>
              <a:rPr lang="en-US" dirty="0">
                <a:latin typeface="Acumin Pro Medium"/>
                <a:cs typeface="Arial"/>
              </a:rPr>
              <a:t>https://www.purdueforlife.org/alumni-leaders/alumni-clubs/leaders-resources/</a:t>
            </a:r>
          </a:p>
          <a:p>
            <a:pPr marL="0" indent="0">
              <a:buNone/>
            </a:pPr>
            <a:endParaRPr lang="en-US" sz="2400" b="1" kern="100" dirty="0">
              <a:latin typeface="Acumin Pro Medium"/>
              <a:ea typeface="Times New Roman" panose="02020603050405020304" pitchFamily="18" charset="0"/>
              <a:cs typeface="Arial"/>
            </a:endParaRPr>
          </a:p>
          <a:p>
            <a:pPr>
              <a:buFont typeface="Arial" charset="2"/>
              <a:buChar char="•"/>
            </a:pPr>
            <a:r>
              <a:rPr lang="en-US" sz="2400" dirty="0">
                <a:latin typeface="Acumin Pro Medium"/>
                <a:ea typeface="Times New Roman" panose="02020603050405020304" pitchFamily="18" charset="0"/>
                <a:cs typeface="Arial"/>
              </a:rPr>
              <a:t>Club Leaders Handbook overview </a:t>
            </a:r>
            <a:endParaRPr lang="en-US" sz="2400" dirty="0">
              <a:latin typeface="Acumin Pro Medium"/>
              <a:ea typeface="Times New Roman" panose="02020603050405020304" pitchFamily="18" charset="0"/>
              <a:cs typeface="Times New Roman" panose="02020603050405020304" pitchFamily="18" charset="0"/>
            </a:endParaRPr>
          </a:p>
          <a:p>
            <a:pPr lvl="1"/>
            <a:r>
              <a:rPr lang="en-US" dirty="0">
                <a:solidFill>
                  <a:schemeClr val="bg1"/>
                </a:solidFill>
                <a:latin typeface="Acumin Pro Medium"/>
                <a:ea typeface="Times New Roman" panose="02020603050405020304" pitchFamily="18" charset="0"/>
                <a:cs typeface="Arial"/>
              </a:rPr>
              <a:t>https://www.purdueforlife.org/app/uploads/Purdue-Alumni-Clubs-Handbook-Final-v1_226.pdf</a:t>
            </a:r>
            <a:endParaRPr lang="en-US" dirty="0">
              <a:solidFill>
                <a:schemeClr val="bg1"/>
              </a:solidFill>
              <a:latin typeface="Acumin Pro Medium"/>
              <a:ea typeface="Times New Roman" panose="02020603050405020304" pitchFamily="18" charset="0"/>
              <a:cs typeface="Times New Roman" panose="02020603050405020304" pitchFamily="18" charset="0"/>
            </a:endParaRPr>
          </a:p>
          <a:p>
            <a:pPr>
              <a:buFont typeface="Arial" charset="2"/>
              <a:buChar char="•"/>
            </a:pPr>
            <a:endParaRPr lang="en-US" sz="2400" b="1" dirty="0">
              <a:latin typeface="Acumin Pro Medium"/>
            </a:endParaRPr>
          </a:p>
          <a:p>
            <a:pPr>
              <a:buFont typeface="Arial" charset="2"/>
              <a:buChar char="•"/>
            </a:pPr>
            <a:r>
              <a:rPr lang="en-US" sz="2400" dirty="0">
                <a:latin typeface="Acumin Pro Medium"/>
              </a:rPr>
              <a:t>Purdue Images for Emails, Newsletters, and Social Media:</a:t>
            </a:r>
          </a:p>
          <a:p>
            <a:pPr lvl="1">
              <a:buFont typeface="Wingdings" charset="2"/>
            </a:pPr>
            <a:r>
              <a:rPr lang="en-US" dirty="0">
                <a:solidFill>
                  <a:schemeClr val="bg1"/>
                </a:solidFill>
                <a:latin typeface="Acumin Pro Medium"/>
              </a:rPr>
              <a:t>https://link.us-1.lytho.us/i/1726749883194a66cc55e-764f-4b96-a440-f377f9098b5a#purdue-for-life-foundation-photos</a:t>
            </a:r>
          </a:p>
          <a:p>
            <a:pPr lvl="1">
              <a:buFont typeface="Wingdings" charset="2"/>
            </a:pPr>
            <a:endParaRPr lang="en-US" sz="2400" dirty="0">
              <a:solidFill>
                <a:schemeClr val="bg1"/>
              </a:solidFill>
              <a:latin typeface="Acumin Pro Medium"/>
            </a:endParaRPr>
          </a:p>
          <a:p>
            <a:pPr>
              <a:buFont typeface="Arial" charset="2"/>
              <a:buChar char="•"/>
            </a:pPr>
            <a:r>
              <a:rPr lang="en-US" sz="2400" dirty="0">
                <a:latin typeface="Acumin Pro Medium"/>
              </a:rPr>
              <a:t>Data Privacy Training: </a:t>
            </a:r>
          </a:p>
          <a:p>
            <a:pPr lvl="1" indent="-274320">
              <a:buFont typeface="Wingdings" charset="2"/>
              <a:buChar char="§"/>
            </a:pPr>
            <a:r>
              <a:rPr lang="en-US" sz="2400" dirty="0">
                <a:solidFill>
                  <a:schemeClr val="bg1"/>
                </a:solidFill>
                <a:latin typeface="Acumin Pro Medium"/>
              </a:rPr>
              <a:t>Any club leader handling event need to:</a:t>
            </a:r>
            <a:endParaRPr lang="en-US" dirty="0">
              <a:solidFill>
                <a:schemeClr val="bg1"/>
              </a:solidFill>
            </a:endParaRPr>
          </a:p>
          <a:p>
            <a:pPr lvl="2">
              <a:buFont typeface="Wingdings" charset="2"/>
              <a:buChar char="§"/>
            </a:pPr>
            <a:r>
              <a:rPr lang="en-US" sz="2200" dirty="0">
                <a:solidFill>
                  <a:schemeClr val="bg1"/>
                </a:solidFill>
                <a:latin typeface="Acumin Pro Medium"/>
              </a:rPr>
              <a:t>Watch the video</a:t>
            </a:r>
            <a:endParaRPr lang="en-US" sz="2200" dirty="0">
              <a:solidFill>
                <a:schemeClr val="bg1"/>
              </a:solidFill>
            </a:endParaRPr>
          </a:p>
          <a:p>
            <a:pPr lvl="2">
              <a:buFont typeface="Wingdings" charset="2"/>
              <a:buChar char="§"/>
            </a:pPr>
            <a:r>
              <a:rPr lang="en-US" sz="2200" dirty="0">
                <a:solidFill>
                  <a:schemeClr val="bg1"/>
                </a:solidFill>
                <a:latin typeface="Acumin Pro Medium"/>
              </a:rPr>
              <a:t>Review the slides</a:t>
            </a:r>
            <a:endParaRPr lang="en-US" sz="2200" dirty="0">
              <a:solidFill>
                <a:schemeClr val="bg1"/>
              </a:solidFill>
            </a:endParaRPr>
          </a:p>
          <a:p>
            <a:pPr lvl="2">
              <a:buFont typeface="Wingdings" charset="2"/>
              <a:buChar char="§"/>
            </a:pPr>
            <a:r>
              <a:rPr lang="en-US" sz="2200" dirty="0">
                <a:solidFill>
                  <a:schemeClr val="bg1"/>
                </a:solidFill>
                <a:latin typeface="Acumin Pro Medium"/>
              </a:rPr>
              <a:t>Fill out the agreement.</a:t>
            </a:r>
            <a:endParaRPr lang="en-US" sz="2200" dirty="0">
              <a:solidFill>
                <a:schemeClr val="bg1"/>
              </a:solidFill>
            </a:endParaRPr>
          </a:p>
        </p:txBody>
      </p:sp>
      <p:sp>
        <p:nvSpPr>
          <p:cNvPr id="6" name="Title 1">
            <a:extLst>
              <a:ext uri="{FF2B5EF4-FFF2-40B4-BE49-F238E27FC236}">
                <a16:creationId xmlns:a16="http://schemas.microsoft.com/office/drawing/2014/main" id="{F8056C9C-FB50-985B-31CC-4C1CE11E2F33}"/>
              </a:ext>
            </a:extLst>
          </p:cNvPr>
          <p:cNvSpPr>
            <a:spLocks noGrp="1"/>
          </p:cNvSpPr>
          <p:nvPr>
            <p:ph type="ctrTitle"/>
          </p:nvPr>
        </p:nvSpPr>
        <p:spPr>
          <a:xfrm>
            <a:off x="1042988" y="442913"/>
            <a:ext cx="9234487" cy="512762"/>
          </a:xfrm>
        </p:spPr>
        <p:txBody>
          <a:bodyPr/>
          <a:lstStyle/>
          <a:p>
            <a:r>
              <a:rPr lang="en-US">
                <a:solidFill>
                  <a:schemeClr val="accent1"/>
                </a:solidFill>
              </a:rPr>
              <a:t>Operational Updates  - Handbook, Events &amp;  Emails </a:t>
            </a:r>
          </a:p>
        </p:txBody>
      </p:sp>
    </p:spTree>
    <p:extLst>
      <p:ext uri="{BB962C8B-B14F-4D97-AF65-F5344CB8AC3E}">
        <p14:creationId xmlns:p14="http://schemas.microsoft.com/office/powerpoint/2010/main" val="8662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B667-203F-A8D5-E969-B2DDD83189E1}"/>
              </a:ext>
            </a:extLst>
          </p:cNvPr>
          <p:cNvSpPr>
            <a:spLocks noGrp="1"/>
          </p:cNvSpPr>
          <p:nvPr>
            <p:ph type="ctrTitle"/>
          </p:nvPr>
        </p:nvSpPr>
        <p:spPr>
          <a:xfrm>
            <a:off x="1043553" y="442674"/>
            <a:ext cx="9234309" cy="997196"/>
          </a:xfrm>
        </p:spPr>
        <p:txBody>
          <a:bodyPr/>
          <a:lstStyle/>
          <a:p>
            <a:r>
              <a:rPr lang="en-US" dirty="0"/>
              <a:t>Operational Updates:  Use of Attendee Lists with Contact Information</a:t>
            </a:r>
            <a:br>
              <a:rPr lang="en-US" dirty="0"/>
            </a:br>
            <a:endParaRPr lang="en-US" dirty="0"/>
          </a:p>
        </p:txBody>
      </p:sp>
      <p:sp>
        <p:nvSpPr>
          <p:cNvPr id="3" name="Subtitle 2">
            <a:extLst>
              <a:ext uri="{FF2B5EF4-FFF2-40B4-BE49-F238E27FC236}">
                <a16:creationId xmlns:a16="http://schemas.microsoft.com/office/drawing/2014/main" id="{9D9FA6EA-95E2-A415-D36D-9CEC55226B6C}"/>
              </a:ext>
            </a:extLst>
          </p:cNvPr>
          <p:cNvSpPr>
            <a:spLocks noGrp="1"/>
          </p:cNvSpPr>
          <p:nvPr>
            <p:ph type="subTitle" idx="1"/>
          </p:nvPr>
        </p:nvSpPr>
        <p:spPr>
          <a:xfrm>
            <a:off x="635300" y="1036426"/>
            <a:ext cx="3155468" cy="338554"/>
          </a:xfrm>
        </p:spPr>
        <p:txBody>
          <a:bodyPr/>
          <a:lstStyle/>
          <a:p>
            <a:r>
              <a:rPr lang="en-US" dirty="0">
                <a:solidFill>
                  <a:srgbClr val="00B050"/>
                </a:solidFill>
              </a:rPr>
              <a:t>DOs</a:t>
            </a:r>
          </a:p>
        </p:txBody>
      </p:sp>
      <p:sp>
        <p:nvSpPr>
          <p:cNvPr id="6" name="Subtitle 2">
            <a:extLst>
              <a:ext uri="{FF2B5EF4-FFF2-40B4-BE49-F238E27FC236}">
                <a16:creationId xmlns:a16="http://schemas.microsoft.com/office/drawing/2014/main" id="{58925852-15CF-1366-7DDE-7A7FD2335FFC}"/>
              </a:ext>
            </a:extLst>
          </p:cNvPr>
          <p:cNvSpPr txBox="1">
            <a:spLocks/>
          </p:cNvSpPr>
          <p:nvPr/>
        </p:nvSpPr>
        <p:spPr>
          <a:xfrm>
            <a:off x="6450934" y="987123"/>
            <a:ext cx="2773364" cy="338554"/>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dirty="0">
                <a:solidFill>
                  <a:srgbClr val="FF0000"/>
                </a:solidFill>
              </a:rPr>
              <a:t>What to Avoid </a:t>
            </a:r>
          </a:p>
        </p:txBody>
      </p:sp>
      <p:sp>
        <p:nvSpPr>
          <p:cNvPr id="10" name="TextBox 9">
            <a:extLst>
              <a:ext uri="{FF2B5EF4-FFF2-40B4-BE49-F238E27FC236}">
                <a16:creationId xmlns:a16="http://schemas.microsoft.com/office/drawing/2014/main" id="{DA58A5B2-850D-1BBE-BF67-04F68BB11214}"/>
              </a:ext>
            </a:extLst>
          </p:cNvPr>
          <p:cNvSpPr txBox="1"/>
          <p:nvPr/>
        </p:nvSpPr>
        <p:spPr>
          <a:xfrm>
            <a:off x="2297255" y="5870877"/>
            <a:ext cx="8960519" cy="646331"/>
          </a:xfrm>
          <a:prstGeom prst="rect">
            <a:avLst/>
          </a:prstGeom>
          <a:noFill/>
        </p:spPr>
        <p:txBody>
          <a:bodyPr wrap="square">
            <a:spAutoFit/>
          </a:bodyPr>
          <a:lstStyle/>
          <a:p>
            <a:r>
              <a:rPr lang="en-US" b="1" dirty="0"/>
              <a:t>Best practice:  </a:t>
            </a:r>
            <a:r>
              <a:rPr lang="en-US" dirty="0"/>
              <a:t>Send post-event email thanking attendees and sharing information about upcoming events</a:t>
            </a:r>
          </a:p>
        </p:txBody>
      </p:sp>
      <p:sp>
        <p:nvSpPr>
          <p:cNvPr id="14" name="TextBox 13">
            <a:extLst>
              <a:ext uri="{FF2B5EF4-FFF2-40B4-BE49-F238E27FC236}">
                <a16:creationId xmlns:a16="http://schemas.microsoft.com/office/drawing/2014/main" id="{D6098A76-42CF-AD8C-3C30-3527B20763FC}"/>
              </a:ext>
            </a:extLst>
          </p:cNvPr>
          <p:cNvSpPr txBox="1"/>
          <p:nvPr/>
        </p:nvSpPr>
        <p:spPr>
          <a:xfrm>
            <a:off x="6365795" y="1360287"/>
            <a:ext cx="5356057" cy="3693319"/>
          </a:xfrm>
          <a:prstGeom prst="rect">
            <a:avLst/>
          </a:prstGeom>
          <a:noFill/>
        </p:spPr>
        <p:txBody>
          <a:bodyPr wrap="square">
            <a:spAutoFit/>
          </a:bodyPr>
          <a:lstStyle/>
          <a:p>
            <a:pPr>
              <a:buFont typeface="Arial" panose="020B0604020202020204" pitchFamily="34" charset="0"/>
              <a:buChar char="•"/>
            </a:pPr>
            <a:r>
              <a:rPr lang="en-US" b="1" dirty="0"/>
              <a:t> Unauthorized Sharing:</a:t>
            </a:r>
            <a:r>
              <a:rPr lang="en-US" dirty="0"/>
              <a:t> Do not share lists with anyone (board members or volunteers) who hasn't completed mandatory training.</a:t>
            </a:r>
          </a:p>
          <a:p>
            <a:pPr>
              <a:buFont typeface="Arial" panose="020B0604020202020204" pitchFamily="34" charset="0"/>
              <a:buChar char="•"/>
            </a:pPr>
            <a:r>
              <a:rPr lang="en-US" b="1" dirty="0"/>
              <a:t> Irrelevant Outreach:</a:t>
            </a:r>
            <a:r>
              <a:rPr lang="en-US" dirty="0"/>
              <a:t> Never contact registrants about programs or events unrelated to their original registration.</a:t>
            </a:r>
          </a:p>
          <a:p>
            <a:pPr>
              <a:buFont typeface="Arial" panose="020B0604020202020204" pitchFamily="34" charset="0"/>
              <a:buChar char="•"/>
            </a:pPr>
            <a:r>
              <a:rPr lang="en-US" b="1" dirty="0"/>
              <a:t> "Ghost" Databases:</a:t>
            </a:r>
            <a:r>
              <a:rPr lang="en-US" dirty="0"/>
              <a:t> Do not store data in separate, unofficial, or offline spreadsheets.</a:t>
            </a:r>
          </a:p>
          <a:p>
            <a:pPr>
              <a:buFont typeface="Arial" panose="020B0604020202020204" pitchFamily="34" charset="0"/>
              <a:buChar char="•"/>
            </a:pPr>
            <a:r>
              <a:rPr lang="en-US" b="1" dirty="0"/>
              <a:t> Expired Usage:</a:t>
            </a:r>
            <a:r>
              <a:rPr lang="en-US" dirty="0"/>
              <a:t> Stop using registration lists </a:t>
            </a:r>
            <a:r>
              <a:rPr lang="en-US" b="1" dirty="0"/>
              <a:t>30 days</a:t>
            </a:r>
            <a:r>
              <a:rPr lang="en-US" dirty="0"/>
              <a:t> after the event concludes.</a:t>
            </a:r>
          </a:p>
          <a:p>
            <a:pPr>
              <a:buFont typeface="Arial" panose="020B0604020202020204" pitchFamily="34" charset="0"/>
              <a:buChar char="•"/>
            </a:pPr>
            <a:r>
              <a:rPr lang="en-US" b="1" dirty="0"/>
              <a:t> Stale Data:</a:t>
            </a:r>
            <a:r>
              <a:rPr lang="en-US" dirty="0"/>
              <a:t> Do not use old lists for ongoing outreach; they lack real-time updates on unsubscribes and contact changes.</a:t>
            </a:r>
          </a:p>
        </p:txBody>
      </p:sp>
      <p:sp>
        <p:nvSpPr>
          <p:cNvPr id="19" name="TextBox 18">
            <a:extLst>
              <a:ext uri="{FF2B5EF4-FFF2-40B4-BE49-F238E27FC236}">
                <a16:creationId xmlns:a16="http://schemas.microsoft.com/office/drawing/2014/main" id="{7E61F3E1-6AE0-169A-42AB-52C7F1E36A1B}"/>
              </a:ext>
            </a:extLst>
          </p:cNvPr>
          <p:cNvSpPr txBox="1"/>
          <p:nvPr/>
        </p:nvSpPr>
        <p:spPr>
          <a:xfrm>
            <a:off x="618439" y="1355866"/>
            <a:ext cx="5494421" cy="4801314"/>
          </a:xfrm>
          <a:prstGeom prst="rect">
            <a:avLst/>
          </a:prstGeom>
          <a:noFill/>
        </p:spPr>
        <p:txBody>
          <a:bodyPr wrap="square">
            <a:spAutoFit/>
          </a:bodyPr>
          <a:lstStyle/>
          <a:p>
            <a:pPr marL="285750" indent="-285750">
              <a:buFont typeface="Arial" panose="020B0604020202020204" pitchFamily="34" charset="0"/>
              <a:buChar char="•"/>
            </a:pPr>
            <a:r>
              <a:rPr lang="en-US" b="1" dirty="0"/>
              <a:t>Restrict Access: </a:t>
            </a:r>
            <a:r>
              <a:rPr lang="en-US" dirty="0"/>
              <a:t>Ensure data is handled only by individuals who have completed Volunteer Data training.</a:t>
            </a:r>
          </a:p>
          <a:p>
            <a:pPr marL="285750" indent="-285750">
              <a:buFont typeface="Arial" panose="020B0604020202020204" pitchFamily="34" charset="0"/>
              <a:buChar char="•"/>
            </a:pPr>
            <a:r>
              <a:rPr lang="en-US" b="1" dirty="0"/>
              <a:t>Limit Scope: </a:t>
            </a:r>
            <a:r>
              <a:rPr lang="en-US" dirty="0"/>
              <a:t>Use information strictly for the specific event registered for—including communications before, during, and up to 30 days after the date of the event.</a:t>
            </a:r>
          </a:p>
          <a:p>
            <a:pPr marL="285750" indent="-285750">
              <a:buFont typeface="Arial" panose="020B0604020202020204" pitchFamily="34" charset="0"/>
              <a:buChar char="•"/>
            </a:pPr>
            <a:r>
              <a:rPr lang="en-US" b="1" dirty="0"/>
              <a:t>Protect Privacy: </a:t>
            </a:r>
            <a:r>
              <a:rPr lang="en-US" dirty="0"/>
              <a:t>Always use the BCC field for group emails to keep recipient addresses confidential.</a:t>
            </a:r>
          </a:p>
          <a:p>
            <a:pPr marL="285750" indent="-285750">
              <a:buFont typeface="Arial" panose="020B0604020202020204" pitchFamily="34" charset="0"/>
              <a:buChar char="•"/>
            </a:pPr>
            <a:r>
              <a:rPr lang="en-US" b="1" dirty="0"/>
              <a:t>Ask for Help: </a:t>
            </a:r>
            <a:r>
              <a:rPr lang="en-US" dirty="0"/>
              <a:t>Contact alumniclubs@purdueforlife.org for any communication or technical support.</a:t>
            </a:r>
          </a:p>
          <a:p>
            <a:pPr marL="285750" indent="-285750">
              <a:buFont typeface="Arial" panose="020B0604020202020204" pitchFamily="34" charset="0"/>
              <a:buChar char="•"/>
            </a:pPr>
            <a:r>
              <a:rPr lang="en-US" b="1" dirty="0"/>
              <a:t>If in doubt, complete the training</a:t>
            </a:r>
            <a:r>
              <a:rPr lang="en-US" dirty="0"/>
              <a:t>: </a:t>
            </a:r>
          </a:p>
          <a:p>
            <a:pPr lvl="1"/>
            <a:r>
              <a:rPr lang="en-US" b="1" i="0" u="none" strike="noStrike" dirty="0">
                <a:solidFill>
                  <a:srgbClr val="8E6F3E"/>
                </a:solidFill>
                <a:effectLst/>
                <a:latin typeface="acumin-pro"/>
                <a:hlinkClick r:id="rId2"/>
              </a:rPr>
              <a:t>Volunteer Data Training Slide Deck</a:t>
            </a:r>
            <a:endParaRPr lang="en-US" b="0" i="0" dirty="0">
              <a:solidFill>
                <a:srgbClr val="000000"/>
              </a:solidFill>
              <a:effectLst/>
              <a:latin typeface="acumin-pro"/>
            </a:endParaRPr>
          </a:p>
          <a:p>
            <a:pPr lvl="1"/>
            <a:r>
              <a:rPr lang="en-US" b="1" i="0" u="none" strike="noStrike" dirty="0">
                <a:solidFill>
                  <a:srgbClr val="8E6F3E"/>
                </a:solidFill>
                <a:effectLst/>
                <a:latin typeface="acumin-pro"/>
                <a:hlinkClick r:id="rId3"/>
              </a:rPr>
              <a:t>Volunteer Data Training Video</a:t>
            </a:r>
            <a:endParaRPr lang="en-US" b="0" i="0" dirty="0">
              <a:solidFill>
                <a:srgbClr val="000000"/>
              </a:solidFill>
              <a:effectLst/>
              <a:latin typeface="acumin-pro"/>
            </a:endParaRPr>
          </a:p>
          <a:p>
            <a:endParaRPr lang="en-US" dirty="0"/>
          </a:p>
        </p:txBody>
      </p:sp>
    </p:spTree>
    <p:extLst>
      <p:ext uri="{BB962C8B-B14F-4D97-AF65-F5344CB8AC3E}">
        <p14:creationId xmlns:p14="http://schemas.microsoft.com/office/powerpoint/2010/main" val="2015215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2C26-DB33-9C2E-CDBB-2A353C1C7499}"/>
              </a:ext>
            </a:extLst>
          </p:cNvPr>
          <p:cNvSpPr>
            <a:spLocks noGrp="1"/>
          </p:cNvSpPr>
          <p:nvPr>
            <p:ph type="ctrTitle"/>
          </p:nvPr>
        </p:nvSpPr>
        <p:spPr/>
        <p:txBody>
          <a:bodyPr/>
          <a:lstStyle/>
          <a:p>
            <a:r>
              <a:rPr lang="en-US" dirty="0">
                <a:solidFill>
                  <a:schemeClr val="accent1"/>
                </a:solidFill>
              </a:rPr>
              <a:t>Operational Updates  - New Event Waiver for All Events </a:t>
            </a:r>
          </a:p>
        </p:txBody>
      </p:sp>
      <p:sp>
        <p:nvSpPr>
          <p:cNvPr id="3" name="Subtitle 2">
            <a:extLst>
              <a:ext uri="{FF2B5EF4-FFF2-40B4-BE49-F238E27FC236}">
                <a16:creationId xmlns:a16="http://schemas.microsoft.com/office/drawing/2014/main" id="{938EDAE2-78C3-5021-B594-7F407CBD22DD}"/>
              </a:ext>
            </a:extLst>
          </p:cNvPr>
          <p:cNvSpPr>
            <a:spLocks noGrp="1"/>
          </p:cNvSpPr>
          <p:nvPr>
            <p:ph type="subTitle" idx="1"/>
          </p:nvPr>
        </p:nvSpPr>
        <p:spPr>
          <a:xfrm>
            <a:off x="368968" y="1036972"/>
            <a:ext cx="11454063" cy="276999"/>
          </a:xfrm>
        </p:spPr>
        <p:txBody>
          <a:bodyPr/>
          <a:lstStyle/>
          <a:p>
            <a:r>
              <a:rPr lang="en-US" sz="1800" dirty="0">
                <a:latin typeface="Calibri" panose="020F0502020204030204" pitchFamily="34" charset="0"/>
                <a:ea typeface="Calibri" panose="020F0502020204030204" pitchFamily="34" charset="0"/>
                <a:cs typeface="Arial" panose="020B0604020202020204" pitchFamily="34" charset="0"/>
              </a:rPr>
              <a:t>N</a:t>
            </a:r>
            <a:r>
              <a:rPr lang="en-US" sz="1800" dirty="0">
                <a:effectLst/>
                <a:latin typeface="Calibri" panose="020F0502020204030204" pitchFamily="34" charset="0"/>
                <a:ea typeface="Calibri" panose="020F0502020204030204" pitchFamily="34" charset="0"/>
                <a:cs typeface="Arial" panose="020B0604020202020204" pitchFamily="34" charset="0"/>
              </a:rPr>
              <a:t>ew organizational-wide policy we've been asked to include on all events: </a:t>
            </a:r>
            <a:r>
              <a:rPr lang="en-US" sz="14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https://connect.purdue.edu/portal/s/event-waiver</a:t>
            </a:r>
            <a:r>
              <a:rPr lang="en-US" sz="1400" dirty="0">
                <a:effectLst/>
                <a:latin typeface="Calibri" panose="020F0502020204030204" pitchFamily="34" charset="0"/>
                <a:ea typeface="Calibri" panose="020F0502020204030204" pitchFamily="34" charset="0"/>
                <a:cs typeface="Arial" panose="020B0604020202020204" pitchFamily="34" charset="0"/>
              </a:rPr>
              <a:t>.</a:t>
            </a:r>
            <a:endParaRPr lang="en-US" dirty="0"/>
          </a:p>
        </p:txBody>
      </p:sp>
      <p:pic>
        <p:nvPicPr>
          <p:cNvPr id="7" name="Picture 6">
            <a:extLst>
              <a:ext uri="{FF2B5EF4-FFF2-40B4-BE49-F238E27FC236}">
                <a16:creationId xmlns:a16="http://schemas.microsoft.com/office/drawing/2014/main" id="{E076BB97-EA18-FA55-1E7F-1584A135348F}"/>
              </a:ext>
            </a:extLst>
          </p:cNvPr>
          <p:cNvPicPr>
            <a:picLocks noChangeAspect="1"/>
          </p:cNvPicPr>
          <p:nvPr/>
        </p:nvPicPr>
        <p:blipFill>
          <a:blip r:embed="rId3"/>
          <a:stretch>
            <a:fillRect/>
          </a:stretch>
        </p:blipFill>
        <p:spPr>
          <a:xfrm>
            <a:off x="223313" y="1499024"/>
            <a:ext cx="11599718" cy="4134967"/>
          </a:xfrm>
          <a:prstGeom prst="rect">
            <a:avLst/>
          </a:prstGeom>
        </p:spPr>
      </p:pic>
    </p:spTree>
    <p:extLst>
      <p:ext uri="{BB962C8B-B14F-4D97-AF65-F5344CB8AC3E}">
        <p14:creationId xmlns:p14="http://schemas.microsoft.com/office/powerpoint/2010/main" val="709630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8319-8831-97E4-2BB4-DE80EBDF79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991E4-02A1-C573-4D52-E238B4079127}"/>
              </a:ext>
            </a:extLst>
          </p:cNvPr>
          <p:cNvSpPr>
            <a:spLocks noGrp="1"/>
          </p:cNvSpPr>
          <p:nvPr>
            <p:ph type="ctrTitle"/>
          </p:nvPr>
        </p:nvSpPr>
        <p:spPr>
          <a:xfrm>
            <a:off x="1043553" y="318527"/>
            <a:ext cx="9234309" cy="512448"/>
          </a:xfrm>
        </p:spPr>
        <p:txBody>
          <a:bodyPr/>
          <a:lstStyle/>
          <a:p>
            <a:r>
              <a:rPr lang="en-US">
                <a:solidFill>
                  <a:srgbClr val="C9B991"/>
                </a:solidFill>
                <a:latin typeface="Franklin Gothic Medium"/>
              </a:rPr>
              <a:t>Coming Up Next</a:t>
            </a:r>
            <a:endParaRPr lang="en-US"/>
          </a:p>
        </p:txBody>
      </p:sp>
      <p:sp>
        <p:nvSpPr>
          <p:cNvPr id="6" name="TextBox 5">
            <a:extLst>
              <a:ext uri="{FF2B5EF4-FFF2-40B4-BE49-F238E27FC236}">
                <a16:creationId xmlns:a16="http://schemas.microsoft.com/office/drawing/2014/main" id="{1F457437-6A11-A90D-6EFC-29810F33F739}"/>
              </a:ext>
            </a:extLst>
          </p:cNvPr>
          <p:cNvSpPr txBox="1"/>
          <p:nvPr/>
        </p:nvSpPr>
        <p:spPr>
          <a:xfrm>
            <a:off x="7185667" y="869631"/>
            <a:ext cx="2062077" cy="1107996"/>
          </a:xfrm>
          <a:prstGeom prst="rect">
            <a:avLst/>
          </a:prstGeom>
          <a:noFill/>
        </p:spPr>
        <p:txBody>
          <a:bodyPr wrap="square" rtlCol="0">
            <a:spAutoFit/>
          </a:bodyPr>
          <a:lstStyle/>
          <a:p>
            <a:pPr algn="ctr"/>
            <a:r>
              <a:rPr lang="en-US" b="1" i="1" dirty="0">
                <a:solidFill>
                  <a:schemeClr val="bg1"/>
                </a:solidFill>
                <a:latin typeface="Franklin Gothic Medium" panose="020B0603020102020204" pitchFamily="34" charset="0"/>
              </a:rPr>
              <a:t>April </a:t>
            </a:r>
          </a:p>
          <a:p>
            <a:pPr algn="ctr"/>
            <a:r>
              <a:rPr lang="en-US" sz="1600" b="1" dirty="0">
                <a:solidFill>
                  <a:schemeClr val="bg1"/>
                </a:solidFill>
                <a:latin typeface="Franklin Gothic Medium" panose="020B0603020102020204" pitchFamily="34" charset="0"/>
              </a:rPr>
              <a:t>PDOG</a:t>
            </a:r>
          </a:p>
          <a:p>
            <a:pPr algn="ctr"/>
            <a:r>
              <a:rPr lang="en-US" sz="1600" b="1" dirty="0">
                <a:solidFill>
                  <a:schemeClr val="bg1"/>
                </a:solidFill>
                <a:latin typeface="Franklin Gothic Medium" panose="020B0603020102020204" pitchFamily="34" charset="0"/>
              </a:rPr>
              <a:t>Elections &amp; Board Transition Planning </a:t>
            </a:r>
          </a:p>
        </p:txBody>
      </p:sp>
      <p:sp>
        <p:nvSpPr>
          <p:cNvPr id="8" name="TextBox 7">
            <a:extLst>
              <a:ext uri="{FF2B5EF4-FFF2-40B4-BE49-F238E27FC236}">
                <a16:creationId xmlns:a16="http://schemas.microsoft.com/office/drawing/2014/main" id="{37149965-4B59-0969-DCD1-375DF88F43A4}"/>
              </a:ext>
            </a:extLst>
          </p:cNvPr>
          <p:cNvSpPr txBox="1"/>
          <p:nvPr/>
        </p:nvSpPr>
        <p:spPr>
          <a:xfrm>
            <a:off x="2719137" y="2293337"/>
            <a:ext cx="2137241" cy="5047536"/>
          </a:xfrm>
          <a:prstGeom prst="rect">
            <a:avLst/>
          </a:prstGeom>
          <a:noFill/>
        </p:spPr>
        <p:txBody>
          <a:bodyPr wrap="square" lIns="91440" tIns="45720" rIns="91440" bIns="45720" rtlCol="0" anchor="t">
            <a:spAutoFit/>
          </a:bodyPr>
          <a:lstStyle/>
          <a:p>
            <a:r>
              <a:rPr lang="en-US" sz="1400" kern="100" dirty="0">
                <a:solidFill>
                  <a:schemeClr val="bg1"/>
                </a:solidFill>
                <a:latin typeface="Franklin Gothic Medium"/>
                <a:cs typeface="Arial"/>
              </a:rPr>
              <a:t>March 1 - current student applications due</a:t>
            </a:r>
          </a:p>
          <a:p>
            <a:pPr lvl="1"/>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r>
              <a:rPr lang="en-US" sz="1400" dirty="0">
                <a:solidFill>
                  <a:schemeClr val="bg1"/>
                </a:solidFill>
                <a:latin typeface="Franklin Gothic Medium"/>
                <a:ea typeface="Calibri"/>
                <a:cs typeface="Calibri"/>
              </a:rPr>
              <a:t>Clubs Plan for:</a:t>
            </a:r>
          </a:p>
          <a:p>
            <a:r>
              <a:rPr lang="en-US" sz="1400" dirty="0">
                <a:solidFill>
                  <a:schemeClr val="bg1"/>
                </a:solidFill>
                <a:latin typeface="Franklin Gothic Medium"/>
                <a:ea typeface="Calibri"/>
                <a:cs typeface="Calibri"/>
              </a:rPr>
              <a:t>- B1G/March Madness Prep – Identify game watch locations &amp; engagement strategy (Retaining new attendees, board/young alumni committee prospects, etc.)</a:t>
            </a:r>
          </a:p>
          <a:p>
            <a:endParaRPr lang="en-US" sz="1400" dirty="0">
              <a:solidFill>
                <a:schemeClr val="bg1"/>
              </a:solidFill>
              <a:latin typeface="Franklin Gothic Medium"/>
              <a:ea typeface="Calibri"/>
              <a:cs typeface="Calibri"/>
            </a:endParaRPr>
          </a:p>
          <a:p>
            <a:r>
              <a:rPr lang="en-US" sz="1400" dirty="0">
                <a:solidFill>
                  <a:schemeClr val="bg1"/>
                </a:solidFill>
                <a:latin typeface="Franklin Gothic Medium"/>
                <a:ea typeface="Calibri"/>
                <a:cs typeface="Calibri"/>
              </a:rPr>
              <a:t>Purdue Day of Giving (PDOG) options </a:t>
            </a:r>
          </a:p>
          <a:p>
            <a:pPr marL="285750" indent="-285750">
              <a:buFontTx/>
              <a:buChar char="-"/>
            </a:pPr>
            <a:r>
              <a:rPr lang="en-US" sz="1400" dirty="0">
                <a:solidFill>
                  <a:schemeClr val="bg1"/>
                </a:solidFill>
                <a:latin typeface="Franklin Gothic Medium"/>
                <a:ea typeface="Calibri"/>
                <a:cs typeface="Calibri"/>
              </a:rPr>
              <a:t>Weekend prior to PDOG event? </a:t>
            </a:r>
          </a:p>
          <a:p>
            <a:pPr marL="285750" indent="-285750">
              <a:buFontTx/>
              <a:buChar char="-"/>
            </a:pPr>
            <a:r>
              <a:rPr lang="en-US" sz="1400" dirty="0">
                <a:solidFill>
                  <a:schemeClr val="bg1"/>
                </a:solidFill>
                <a:latin typeface="Franklin Gothic Medium"/>
                <a:ea typeface="Calibri"/>
                <a:cs typeface="Calibri"/>
              </a:rPr>
              <a:t>Strategy </a:t>
            </a:r>
          </a:p>
          <a:p>
            <a:endParaRPr lang="en-US" sz="1400" dirty="0">
              <a:solidFill>
                <a:schemeClr val="bg1"/>
              </a:solidFill>
              <a:latin typeface="Franklin Gothic Medium"/>
              <a:ea typeface="Calibri"/>
              <a:cs typeface="Calibri"/>
            </a:endParaRPr>
          </a:p>
          <a:p>
            <a:endParaRPr lang="en-US" sz="1400" dirty="0">
              <a:solidFill>
                <a:schemeClr val="bg1"/>
              </a:solidFill>
              <a:latin typeface="Franklin Gothic Medium"/>
              <a:ea typeface="Calibri"/>
              <a:cs typeface="Calibri"/>
            </a:endParaRPr>
          </a:p>
          <a:p>
            <a:pPr marL="285750" indent="-285750">
              <a:buFontTx/>
              <a:buChar char="-"/>
            </a:pPr>
            <a:endParaRPr lang="en-US" sz="1400" dirty="0">
              <a:solidFill>
                <a:schemeClr val="bg1"/>
              </a:solidFill>
              <a:latin typeface="Franklin Gothic Medium"/>
              <a:ea typeface="Calibri"/>
              <a:cs typeface="Calibri"/>
            </a:endParaRPr>
          </a:p>
          <a:p>
            <a:pPr marL="285750" indent="-285750">
              <a:buFont typeface="Arial" panose="020B0604020202020204" pitchFamily="34" charset="0"/>
              <a:buChar char="•"/>
            </a:pPr>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BA7D9E8-A937-A6CA-86BF-90F45BF76B80}"/>
              </a:ext>
            </a:extLst>
          </p:cNvPr>
          <p:cNvSpPr txBox="1"/>
          <p:nvPr/>
        </p:nvSpPr>
        <p:spPr>
          <a:xfrm>
            <a:off x="201169" y="2281305"/>
            <a:ext cx="2077593" cy="3754874"/>
          </a:xfrm>
          <a:prstGeom prst="rect">
            <a:avLst/>
          </a:prstGeom>
          <a:noFill/>
        </p:spPr>
        <p:txBody>
          <a:bodyPr wrap="square" lIns="91440" tIns="45720" rIns="91440" bIns="45720" rtlCol="0" anchor="t">
            <a:spAutoFit/>
          </a:bodyPr>
          <a:lstStyle/>
          <a:p>
            <a:r>
              <a:rPr lang="en-US" sz="1400" kern="100" dirty="0">
                <a:solidFill>
                  <a:schemeClr val="bg1"/>
                </a:solidFill>
                <a:latin typeface="Franklin Gothic Medium"/>
                <a:cs typeface="Arial"/>
              </a:rPr>
              <a:t>Clubs promote current student applications on social media</a:t>
            </a:r>
          </a:p>
          <a:p>
            <a:endParaRPr lang="en-US" sz="1400" kern="100" dirty="0">
              <a:solidFill>
                <a:schemeClr val="bg1"/>
              </a:solidFill>
              <a:latin typeface="Franklin Gothic Medium"/>
              <a:cs typeface="Arial"/>
            </a:endParaRPr>
          </a:p>
          <a:p>
            <a:r>
              <a:rPr lang="en-US" sz="1400" kern="100" dirty="0">
                <a:solidFill>
                  <a:schemeClr val="bg1"/>
                </a:solidFill>
                <a:latin typeface="Franklin Gothic Medium"/>
                <a:cs typeface="Arial"/>
              </a:rPr>
              <a:t>Feb. 22 – Tournament Handbook distribution</a:t>
            </a:r>
          </a:p>
          <a:p>
            <a:endParaRPr lang="en-US" sz="1400" kern="100" dirty="0">
              <a:solidFill>
                <a:schemeClr val="bg1"/>
              </a:solidFill>
              <a:latin typeface="Franklin Gothic Medium"/>
              <a:cs typeface="Arial"/>
            </a:endParaRPr>
          </a:p>
          <a:p>
            <a:r>
              <a:rPr lang="en-US" sz="1400" dirty="0">
                <a:solidFill>
                  <a:schemeClr val="bg1"/>
                </a:solidFill>
                <a:latin typeface="Franklin Gothic Medium"/>
              </a:rPr>
              <a:t>Wednesday. Feb. 25 - </a:t>
            </a:r>
            <a:endParaRPr lang="en-US" sz="1400" kern="100" dirty="0">
              <a:solidFill>
                <a:schemeClr val="bg1"/>
              </a:solidFill>
              <a:latin typeface="Franklin Gothic Medium"/>
              <a:cs typeface="Arial"/>
            </a:endParaRPr>
          </a:p>
          <a:p>
            <a:r>
              <a:rPr lang="en-US" sz="1400" dirty="0">
                <a:solidFill>
                  <a:schemeClr val="bg1"/>
                </a:solidFill>
                <a:latin typeface="Franklin Gothic Medium"/>
              </a:rPr>
              <a:t>Final regular season Game Watch email </a:t>
            </a:r>
          </a:p>
          <a:p>
            <a:endParaRPr lang="en-US" sz="1400" kern="100" dirty="0">
              <a:solidFill>
                <a:schemeClr val="bg1"/>
              </a:solidFill>
              <a:latin typeface="Franklin Gothic Medium"/>
              <a:cs typeface="Arial"/>
            </a:endParaRPr>
          </a:p>
          <a:p>
            <a:r>
              <a:rPr lang="en-US" sz="1400" dirty="0">
                <a:solidFill>
                  <a:schemeClr val="bg1"/>
                </a:solidFill>
                <a:latin typeface="Franklin Gothic Medium"/>
              </a:rPr>
              <a:t>Confirm your Tourney game watch venue: a fast turnaround will be required after Selection Sunday (3/15/26)</a:t>
            </a:r>
            <a:endParaRPr lang="en-US" sz="1400" kern="100" dirty="0">
              <a:solidFill>
                <a:schemeClr val="bg1"/>
              </a:solidFill>
              <a:latin typeface="Franklin Gothic Medium"/>
              <a:cs typeface="Arial"/>
            </a:endParaRPr>
          </a:p>
          <a:p>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4256F50-7AF3-B43D-5702-326642EB75FC}"/>
              </a:ext>
            </a:extLst>
          </p:cNvPr>
          <p:cNvSpPr txBox="1"/>
          <p:nvPr/>
        </p:nvSpPr>
        <p:spPr>
          <a:xfrm>
            <a:off x="7423983" y="2030546"/>
            <a:ext cx="2036661" cy="4401205"/>
          </a:xfrm>
          <a:prstGeom prst="rect">
            <a:avLst/>
          </a:prstGeom>
          <a:noFill/>
        </p:spPr>
        <p:txBody>
          <a:bodyPr wrap="square" lIns="91440" tIns="45720" rIns="91440" bIns="45720" rtlCol="0" anchor="t">
            <a:spAutoFit/>
          </a:bodyPr>
          <a:lstStyle/>
          <a:p>
            <a:endParaRPr lang="en-US" sz="1400" kern="100" dirty="0">
              <a:solidFill>
                <a:schemeClr val="bg1"/>
              </a:solidFill>
              <a:latin typeface="Franklin Gothic Medium"/>
              <a:cs typeface="Arial"/>
            </a:endParaRPr>
          </a:p>
          <a:p>
            <a:r>
              <a:rPr lang="en-US" sz="1400" kern="100" dirty="0">
                <a:solidFill>
                  <a:schemeClr val="bg1"/>
                </a:solidFill>
                <a:latin typeface="Franklin Gothic Medium"/>
                <a:cs typeface="Arial"/>
              </a:rPr>
              <a:t>April 22</a:t>
            </a:r>
            <a:r>
              <a:rPr lang="en-US" sz="1400" kern="100" dirty="0">
                <a:solidFill>
                  <a:schemeClr val="bg1"/>
                </a:solidFill>
                <a:effectLst/>
                <a:latin typeface="Franklin Gothic Medium"/>
                <a:cs typeface="Arial"/>
              </a:rPr>
              <a:t> </a:t>
            </a:r>
            <a:r>
              <a:rPr lang="en-US" sz="1400" dirty="0">
                <a:solidFill>
                  <a:schemeClr val="bg1"/>
                </a:solidFill>
                <a:latin typeface="Franklin Gothic Medium"/>
                <a:ea typeface="Calibri"/>
                <a:cs typeface="Calibri"/>
              </a:rPr>
              <a:t>Forum @ 7:30pm ET – PDOG – last updates, Election Readiness, Recognition Program Status</a:t>
            </a:r>
          </a:p>
          <a:p>
            <a:endParaRPr lang="en-US" sz="1400" kern="1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r>
              <a:rPr lang="en-US" sz="1400" kern="100" dirty="0">
                <a:solidFill>
                  <a:schemeClr val="bg1"/>
                </a:solidFill>
                <a:latin typeface="Franklin Gothic Medium"/>
                <a:ea typeface="Calibri"/>
                <a:cs typeface="Calibri"/>
              </a:rPr>
              <a:t>Purdue Day of Service Options</a:t>
            </a:r>
          </a:p>
          <a:p>
            <a:pPr marL="285750" indent="-285750">
              <a:buFontTx/>
              <a:buChar char="-"/>
            </a:pPr>
            <a:r>
              <a:rPr lang="en-US" sz="1400" kern="100" dirty="0">
                <a:solidFill>
                  <a:schemeClr val="bg1"/>
                </a:solidFill>
                <a:latin typeface="Franklin Gothic Medium"/>
                <a:cs typeface="Arial"/>
              </a:rPr>
              <a:t>April 24-26</a:t>
            </a:r>
            <a:r>
              <a:rPr lang="en-US" sz="1400" kern="100" dirty="0">
                <a:solidFill>
                  <a:schemeClr val="bg1"/>
                </a:solidFill>
                <a:effectLst/>
                <a:latin typeface="Franklin Gothic Medium"/>
                <a:cs typeface="Arial"/>
              </a:rPr>
              <a:t> PDOG weekend events (More to come!)</a:t>
            </a:r>
            <a:endParaRPr lang="en-US" sz="1400" kern="100" dirty="0">
              <a:solidFill>
                <a:schemeClr val="bg1"/>
              </a:solidFill>
              <a:latin typeface="Franklin Gothic Medium"/>
              <a:cs typeface="Arial"/>
            </a:endParaRPr>
          </a:p>
          <a:p>
            <a:pPr marL="285750" indent="-285750">
              <a:buFontTx/>
              <a:buChar char="-"/>
            </a:pPr>
            <a:r>
              <a:rPr lang="en-US" sz="1400" kern="100" dirty="0">
                <a:solidFill>
                  <a:schemeClr val="bg1"/>
                </a:solidFill>
                <a:latin typeface="Franklin Gothic Medium"/>
                <a:cs typeface="Arial"/>
              </a:rPr>
              <a:t>April 29</a:t>
            </a:r>
            <a:r>
              <a:rPr lang="en-US" sz="1400" kern="100" dirty="0">
                <a:solidFill>
                  <a:schemeClr val="bg1"/>
                </a:solidFill>
                <a:effectLst/>
                <a:latin typeface="Franklin Gothic Medium"/>
                <a:cs typeface="Arial"/>
              </a:rPr>
              <a:t>– </a:t>
            </a:r>
            <a:r>
              <a:rPr lang="en-US" sz="1400" kern="100" dirty="0">
                <a:solidFill>
                  <a:schemeClr val="bg1"/>
                </a:solidFill>
                <a:latin typeface="Franklin Gothic Medium"/>
                <a:cs typeface="Arial"/>
              </a:rPr>
              <a:t>Purdue Day of Giving (PDOG)</a:t>
            </a:r>
          </a:p>
          <a:p>
            <a:pPr marL="285750" indent="-285750">
              <a:buFontTx/>
              <a:buChar char="-"/>
            </a:pPr>
            <a:endParaRPr lang="en-US" sz="1400" kern="100" dirty="0">
              <a:solidFill>
                <a:schemeClr val="bg1"/>
              </a:solidFill>
              <a:effectLst/>
              <a:latin typeface="Franklin Gothic Medium"/>
              <a:cs typeface="Arial"/>
            </a:endParaRPr>
          </a:p>
          <a:p>
            <a:r>
              <a:rPr lang="en-US" sz="1400" kern="100" dirty="0">
                <a:solidFill>
                  <a:schemeClr val="bg1"/>
                </a:solidFill>
                <a:latin typeface="Franklin Gothic Medium"/>
                <a:cs typeface="Arial"/>
              </a:rPr>
              <a:t>Board Call outs sessions (zoom and/or in person)</a:t>
            </a:r>
            <a:endParaRPr lang="en-US" sz="1400" kern="100" dirty="0">
              <a:solidFill>
                <a:schemeClr val="bg1"/>
              </a:solidFill>
              <a:effectLst/>
              <a:latin typeface="Franklin Gothic Medium"/>
              <a:cs typeface="Arial"/>
            </a:endParaRPr>
          </a:p>
          <a:p>
            <a:endParaRPr lang="en-US" sz="1400" kern="100" dirty="0">
              <a:solidFill>
                <a:schemeClr val="bg1"/>
              </a:solidFill>
              <a:effectLst/>
              <a:latin typeface="Franklin Gothic Medium"/>
              <a:cs typeface="Arial"/>
            </a:endParaRPr>
          </a:p>
          <a:p>
            <a:pPr marL="285750" indent="-285750">
              <a:buFont typeface="Arial" panose="020B0604020202020204" pitchFamily="34" charset="0"/>
              <a:buChar char="•"/>
            </a:pPr>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FA5E6D2-E268-53B8-DF0C-9DE627EB8B00}"/>
              </a:ext>
            </a:extLst>
          </p:cNvPr>
          <p:cNvSpPr txBox="1"/>
          <p:nvPr/>
        </p:nvSpPr>
        <p:spPr>
          <a:xfrm>
            <a:off x="4964334" y="1198623"/>
            <a:ext cx="1852129" cy="584775"/>
          </a:xfrm>
          <a:prstGeom prst="rect">
            <a:avLst/>
          </a:prstGeom>
          <a:noFill/>
        </p:spPr>
        <p:txBody>
          <a:bodyPr wrap="square" rtlCol="0">
            <a:spAutoFit/>
          </a:bodyPr>
          <a:lstStyle/>
          <a:p>
            <a:pPr algn="ctr"/>
            <a:r>
              <a:rPr lang="en-US" sz="1600" b="1" dirty="0">
                <a:solidFill>
                  <a:schemeClr val="bg1"/>
                </a:solidFill>
                <a:latin typeface="Franklin Gothic Medium" panose="020B0603020102020204" pitchFamily="34" charset="0"/>
              </a:rPr>
              <a:t>BB Tournament</a:t>
            </a:r>
          </a:p>
          <a:p>
            <a:pPr algn="ctr"/>
            <a:r>
              <a:rPr lang="en-US" sz="1600" b="1" dirty="0">
                <a:solidFill>
                  <a:schemeClr val="bg1"/>
                </a:solidFill>
                <a:latin typeface="Franklin Gothic Medium" panose="020B0603020102020204" pitchFamily="34" charset="0"/>
              </a:rPr>
              <a:t>PDOG Planning</a:t>
            </a:r>
          </a:p>
        </p:txBody>
      </p:sp>
      <p:cxnSp>
        <p:nvCxnSpPr>
          <p:cNvPr id="13" name="Straight Arrow Connector 12">
            <a:extLst>
              <a:ext uri="{FF2B5EF4-FFF2-40B4-BE49-F238E27FC236}">
                <a16:creationId xmlns:a16="http://schemas.microsoft.com/office/drawing/2014/main" id="{682A161B-0A14-EC50-7E4F-26272145284E}"/>
              </a:ext>
            </a:extLst>
          </p:cNvPr>
          <p:cNvCxnSpPr>
            <a:cxnSpLocks/>
          </p:cNvCxnSpPr>
          <p:nvPr/>
        </p:nvCxnSpPr>
        <p:spPr>
          <a:xfrm flipV="1">
            <a:off x="201168" y="2096922"/>
            <a:ext cx="11201400" cy="42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44B6897A-1001-E1D0-BBC3-FF158E48632C}"/>
              </a:ext>
            </a:extLst>
          </p:cNvPr>
          <p:cNvSpPr/>
          <p:nvPr/>
        </p:nvSpPr>
        <p:spPr>
          <a:xfrm>
            <a:off x="568278" y="1982356"/>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7EB30B84-6973-5831-9AA9-E061FD42EDB2}"/>
              </a:ext>
            </a:extLst>
          </p:cNvPr>
          <p:cNvSpPr/>
          <p:nvPr/>
        </p:nvSpPr>
        <p:spPr>
          <a:xfrm>
            <a:off x="3308175" y="2006614"/>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Oval 15">
            <a:extLst>
              <a:ext uri="{FF2B5EF4-FFF2-40B4-BE49-F238E27FC236}">
                <a16:creationId xmlns:a16="http://schemas.microsoft.com/office/drawing/2014/main" id="{A3FF8A0E-498F-EA59-0472-0A46F03874D5}"/>
              </a:ext>
            </a:extLst>
          </p:cNvPr>
          <p:cNvSpPr/>
          <p:nvPr/>
        </p:nvSpPr>
        <p:spPr>
          <a:xfrm>
            <a:off x="5209430" y="1991500"/>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F1F84254-7969-7B52-B5AE-5245BB4909DD}"/>
              </a:ext>
            </a:extLst>
          </p:cNvPr>
          <p:cNvSpPr/>
          <p:nvPr/>
        </p:nvSpPr>
        <p:spPr>
          <a:xfrm>
            <a:off x="7962853" y="2006614"/>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1E0B205C-E863-0B83-3100-95CE370BD477}"/>
              </a:ext>
            </a:extLst>
          </p:cNvPr>
          <p:cNvSpPr/>
          <p:nvPr/>
        </p:nvSpPr>
        <p:spPr>
          <a:xfrm>
            <a:off x="10350277" y="1979696"/>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AF57F00F-CBF0-0EE3-734A-4B4F11FBC486}"/>
              </a:ext>
            </a:extLst>
          </p:cNvPr>
          <p:cNvSpPr txBox="1"/>
          <p:nvPr/>
        </p:nvSpPr>
        <p:spPr>
          <a:xfrm>
            <a:off x="2717556" y="1208642"/>
            <a:ext cx="1654566" cy="830997"/>
          </a:xfrm>
          <a:prstGeom prst="rect">
            <a:avLst/>
          </a:prstGeom>
          <a:noFill/>
        </p:spPr>
        <p:txBody>
          <a:bodyPr wrap="square" rtlCol="0">
            <a:spAutoFit/>
          </a:bodyPr>
          <a:lstStyle/>
          <a:p>
            <a:pPr algn="ctr"/>
            <a:r>
              <a:rPr lang="en-US" sz="1600" b="1" dirty="0">
                <a:solidFill>
                  <a:schemeClr val="bg1"/>
                </a:solidFill>
                <a:latin typeface="Franklin Gothic Medium" panose="020B0603020102020204" pitchFamily="34" charset="0"/>
              </a:rPr>
              <a:t>Current Student Scholarships</a:t>
            </a:r>
          </a:p>
          <a:p>
            <a:pPr algn="ctr"/>
            <a:r>
              <a:rPr lang="en-US" sz="1600" b="1" dirty="0">
                <a:solidFill>
                  <a:schemeClr val="bg1"/>
                </a:solidFill>
                <a:latin typeface="Franklin Gothic Medium" panose="020B0603020102020204" pitchFamily="34" charset="0"/>
              </a:rPr>
              <a:t>BB Tournament</a:t>
            </a:r>
          </a:p>
        </p:txBody>
      </p:sp>
      <p:sp>
        <p:nvSpPr>
          <p:cNvPr id="21" name="TextBox 20">
            <a:extLst>
              <a:ext uri="{FF2B5EF4-FFF2-40B4-BE49-F238E27FC236}">
                <a16:creationId xmlns:a16="http://schemas.microsoft.com/office/drawing/2014/main" id="{7045C14D-38ED-2580-FFC0-26664858F078}"/>
              </a:ext>
            </a:extLst>
          </p:cNvPr>
          <p:cNvSpPr txBox="1"/>
          <p:nvPr/>
        </p:nvSpPr>
        <p:spPr>
          <a:xfrm>
            <a:off x="5090798" y="2251106"/>
            <a:ext cx="2036661" cy="4616648"/>
          </a:xfrm>
          <a:prstGeom prst="rect">
            <a:avLst/>
          </a:prstGeom>
          <a:noFill/>
        </p:spPr>
        <p:txBody>
          <a:bodyPr wrap="square" lIns="91440" tIns="45720" rIns="91440" bIns="45720" rtlCol="0" anchor="t">
            <a:spAutoFit/>
          </a:bodyPr>
          <a:lstStyle/>
          <a:p>
            <a:r>
              <a:rPr lang="en-US" sz="1400" kern="100" dirty="0">
                <a:solidFill>
                  <a:schemeClr val="bg1"/>
                </a:solidFill>
                <a:latin typeface="Franklin Gothic Medium"/>
                <a:cs typeface="Arial"/>
              </a:rPr>
              <a:t>March 15</a:t>
            </a:r>
            <a:r>
              <a:rPr lang="en-US" sz="1400" kern="100" dirty="0">
                <a:solidFill>
                  <a:schemeClr val="bg1"/>
                </a:solidFill>
                <a:effectLst/>
                <a:latin typeface="Franklin Gothic Medium"/>
                <a:cs typeface="Arial"/>
              </a:rPr>
              <a:t> – March Madness Selection Sunday </a:t>
            </a:r>
          </a:p>
          <a:p>
            <a:endParaRPr lang="en-US" sz="1400" kern="100" dirty="0">
              <a:solidFill>
                <a:schemeClr val="bg1"/>
              </a:solidFill>
              <a:latin typeface="Franklin Gothic Medium"/>
              <a:cs typeface="Arial"/>
            </a:endParaRPr>
          </a:p>
          <a:p>
            <a:r>
              <a:rPr lang="en-US" sz="1400" kern="100" dirty="0">
                <a:solidFill>
                  <a:schemeClr val="bg1"/>
                </a:solidFill>
                <a:latin typeface="Franklin Gothic Medium"/>
                <a:cs typeface="Arial"/>
              </a:rPr>
              <a:t>March 16</a:t>
            </a:r>
            <a:r>
              <a:rPr lang="en-US" sz="1400" kern="100" dirty="0">
                <a:solidFill>
                  <a:schemeClr val="bg1"/>
                </a:solidFill>
                <a:effectLst/>
                <a:latin typeface="Franklin Gothic Medium"/>
                <a:cs typeface="Arial"/>
              </a:rPr>
              <a:t> – March Madness Game watch Info Due</a:t>
            </a:r>
          </a:p>
          <a:p>
            <a:endParaRPr lang="en-US" sz="1400" kern="100" dirty="0">
              <a:solidFill>
                <a:schemeClr val="bg1"/>
              </a:solidFill>
              <a:effectLst/>
              <a:latin typeface="Franklin Gothic Medium"/>
              <a:cs typeface="Arial"/>
            </a:endParaRPr>
          </a:p>
          <a:p>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kern="100" dirty="0">
              <a:solidFill>
                <a:schemeClr val="bg1"/>
              </a:solidFill>
              <a:latin typeface="Franklin Gothic Medium"/>
              <a:cs typeface="Arial"/>
            </a:endParaRPr>
          </a:p>
          <a:p>
            <a:r>
              <a:rPr lang="en-US" sz="1400" kern="100" dirty="0">
                <a:solidFill>
                  <a:schemeClr val="bg1"/>
                </a:solidFill>
                <a:latin typeface="Franklin Gothic Medium"/>
                <a:cs typeface="Arial"/>
              </a:rPr>
              <a:t>March 18</a:t>
            </a:r>
            <a:r>
              <a:rPr lang="en-US" sz="1400" kern="100" dirty="0">
                <a:solidFill>
                  <a:schemeClr val="bg1"/>
                </a:solidFill>
                <a:effectLst/>
                <a:latin typeface="Franklin Gothic Medium"/>
                <a:cs typeface="Arial"/>
              </a:rPr>
              <a:t> </a:t>
            </a:r>
            <a:r>
              <a:rPr lang="en-US" sz="1400" dirty="0">
                <a:solidFill>
                  <a:schemeClr val="bg1"/>
                </a:solidFill>
                <a:latin typeface="Franklin Gothic Medium"/>
                <a:ea typeface="Calibri"/>
                <a:cs typeface="Calibri"/>
              </a:rPr>
              <a:t>Forum @ 7:30pm ET – PDOG  Readiness, Events Showcase</a:t>
            </a:r>
            <a:endParaRPr lang="en-US" sz="1400" kern="100" dirty="0">
              <a:solidFill>
                <a:schemeClr val="bg1"/>
              </a:solidFill>
              <a:latin typeface="Franklin Gothic Medium"/>
              <a:ea typeface="Calibri"/>
              <a:cs typeface="Calibri"/>
            </a:endParaRPr>
          </a:p>
          <a:p>
            <a:endParaRPr lang="en-US" sz="1400" kern="100" dirty="0">
              <a:solidFill>
                <a:schemeClr val="bg1"/>
              </a:solidFill>
              <a:latin typeface="Franklin Gothic Medium"/>
              <a:cs typeface="Arial"/>
            </a:endParaRPr>
          </a:p>
          <a:p>
            <a:r>
              <a:rPr lang="en-US" sz="1400" kern="100" dirty="0">
                <a:solidFill>
                  <a:schemeClr val="bg1"/>
                </a:solidFill>
                <a:latin typeface="Franklin Gothic Medium"/>
                <a:cs typeface="Arial"/>
              </a:rPr>
              <a:t>March 15</a:t>
            </a:r>
            <a:r>
              <a:rPr lang="en-US" sz="1400" kern="100" dirty="0">
                <a:solidFill>
                  <a:schemeClr val="bg1"/>
                </a:solidFill>
                <a:effectLst/>
                <a:latin typeface="Franklin Gothic Medium"/>
                <a:cs typeface="Arial"/>
              </a:rPr>
              <a:t> –Current Student </a:t>
            </a:r>
            <a:r>
              <a:rPr lang="en-US" sz="1400" kern="100" dirty="0">
                <a:solidFill>
                  <a:schemeClr val="bg1"/>
                </a:solidFill>
                <a:latin typeface="Franklin Gothic Medium"/>
                <a:cs typeface="Arial"/>
              </a:rPr>
              <a:t>Selection</a:t>
            </a:r>
            <a:r>
              <a:rPr lang="en-US" sz="1400" kern="100" dirty="0">
                <a:solidFill>
                  <a:schemeClr val="bg1"/>
                </a:solidFill>
                <a:effectLst/>
                <a:latin typeface="Franklin Gothic Medium"/>
                <a:cs typeface="Arial"/>
              </a:rPr>
              <a:t> deadline</a:t>
            </a:r>
          </a:p>
          <a:p>
            <a:endParaRPr lang="en-US" sz="1400" kern="100" dirty="0">
              <a:solidFill>
                <a:schemeClr val="bg1"/>
              </a:solidFill>
              <a:latin typeface="Franklin Gothic Medium"/>
              <a:cs typeface="Arial"/>
            </a:endParaRPr>
          </a:p>
          <a:p>
            <a:pPr marL="285750" indent="-285750">
              <a:buFont typeface="Arial" panose="020B0604020202020204" pitchFamily="34" charset="0"/>
              <a:buChar char="•"/>
            </a:pPr>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algn="ctr"/>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F1DAA43B-404D-5842-DBB7-2F14D617A014}"/>
              </a:ext>
            </a:extLst>
          </p:cNvPr>
          <p:cNvSpPr txBox="1"/>
          <p:nvPr/>
        </p:nvSpPr>
        <p:spPr>
          <a:xfrm>
            <a:off x="201169" y="912672"/>
            <a:ext cx="1654566" cy="861774"/>
          </a:xfrm>
          <a:prstGeom prst="rect">
            <a:avLst/>
          </a:prstGeom>
          <a:noFill/>
        </p:spPr>
        <p:txBody>
          <a:bodyPr wrap="square">
            <a:spAutoFit/>
          </a:bodyPr>
          <a:lstStyle/>
          <a:p>
            <a:r>
              <a:rPr lang="en-US" sz="1600" b="1" i="1" dirty="0">
                <a:solidFill>
                  <a:schemeClr val="bg1"/>
                </a:solidFill>
                <a:latin typeface="Franklin Gothic Medium" panose="020B0603020102020204" pitchFamily="34" charset="0"/>
              </a:rPr>
              <a:t>February</a:t>
            </a:r>
          </a:p>
          <a:p>
            <a:r>
              <a:rPr lang="en-US" sz="1600" b="1" dirty="0">
                <a:solidFill>
                  <a:schemeClr val="bg1"/>
                </a:solidFill>
                <a:latin typeface="Franklin Gothic Medium" panose="020B0603020102020204" pitchFamily="34" charset="0"/>
              </a:rPr>
              <a:t>Scholarships Promotion!   </a:t>
            </a:r>
          </a:p>
        </p:txBody>
      </p:sp>
      <p:sp>
        <p:nvSpPr>
          <p:cNvPr id="5" name="TextBox 4">
            <a:extLst>
              <a:ext uri="{FF2B5EF4-FFF2-40B4-BE49-F238E27FC236}">
                <a16:creationId xmlns:a16="http://schemas.microsoft.com/office/drawing/2014/main" id="{F538AC5F-ACAC-139B-F646-E9E0D2031406}"/>
              </a:ext>
            </a:extLst>
          </p:cNvPr>
          <p:cNvSpPr txBox="1"/>
          <p:nvPr/>
        </p:nvSpPr>
        <p:spPr>
          <a:xfrm>
            <a:off x="4006141" y="897452"/>
            <a:ext cx="1654566" cy="369332"/>
          </a:xfrm>
          <a:prstGeom prst="rect">
            <a:avLst/>
          </a:prstGeom>
          <a:noFill/>
        </p:spPr>
        <p:txBody>
          <a:bodyPr wrap="square">
            <a:spAutoFit/>
          </a:bodyPr>
          <a:lstStyle/>
          <a:p>
            <a:pPr algn="ctr"/>
            <a:r>
              <a:rPr lang="en-US" sz="1800" b="1" i="1" dirty="0">
                <a:solidFill>
                  <a:schemeClr val="bg1"/>
                </a:solidFill>
                <a:latin typeface="Franklin Gothic Medium" panose="020B0603020102020204" pitchFamily="34" charset="0"/>
              </a:rPr>
              <a:t>March</a:t>
            </a:r>
          </a:p>
        </p:txBody>
      </p:sp>
      <p:sp>
        <p:nvSpPr>
          <p:cNvPr id="7" name="TextBox 6">
            <a:extLst>
              <a:ext uri="{FF2B5EF4-FFF2-40B4-BE49-F238E27FC236}">
                <a16:creationId xmlns:a16="http://schemas.microsoft.com/office/drawing/2014/main" id="{4B7084DA-B2E1-B503-4086-C7B2A04BFDBF}"/>
              </a:ext>
            </a:extLst>
          </p:cNvPr>
          <p:cNvSpPr txBox="1"/>
          <p:nvPr/>
        </p:nvSpPr>
        <p:spPr>
          <a:xfrm>
            <a:off x="9474444" y="854907"/>
            <a:ext cx="2062077" cy="861774"/>
          </a:xfrm>
          <a:prstGeom prst="rect">
            <a:avLst/>
          </a:prstGeom>
          <a:noFill/>
        </p:spPr>
        <p:txBody>
          <a:bodyPr wrap="square" rtlCol="0">
            <a:spAutoFit/>
          </a:bodyPr>
          <a:lstStyle/>
          <a:p>
            <a:pPr algn="ctr"/>
            <a:r>
              <a:rPr lang="en-US" b="1" i="1" dirty="0">
                <a:solidFill>
                  <a:schemeClr val="bg1"/>
                </a:solidFill>
                <a:latin typeface="Franklin Gothic Medium" panose="020B0603020102020204" pitchFamily="34" charset="0"/>
              </a:rPr>
              <a:t>May </a:t>
            </a:r>
          </a:p>
          <a:p>
            <a:pPr algn="ctr"/>
            <a:r>
              <a:rPr lang="en-US" sz="1600" b="1" dirty="0">
                <a:solidFill>
                  <a:schemeClr val="bg1"/>
                </a:solidFill>
                <a:latin typeface="Franklin Gothic Medium" panose="020B0603020102020204" pitchFamily="34" charset="0"/>
              </a:rPr>
              <a:t>Elections &amp; Board Transition Planning </a:t>
            </a:r>
          </a:p>
        </p:txBody>
      </p:sp>
      <p:sp>
        <p:nvSpPr>
          <p:cNvPr id="18" name="TextBox 17">
            <a:extLst>
              <a:ext uri="{FF2B5EF4-FFF2-40B4-BE49-F238E27FC236}">
                <a16:creationId xmlns:a16="http://schemas.microsoft.com/office/drawing/2014/main" id="{CB6B9B2E-D753-0C58-8ECF-75F32F54ED08}"/>
              </a:ext>
            </a:extLst>
          </p:cNvPr>
          <p:cNvSpPr txBox="1"/>
          <p:nvPr/>
        </p:nvSpPr>
        <p:spPr>
          <a:xfrm>
            <a:off x="9733017" y="2039639"/>
            <a:ext cx="2036661" cy="2462213"/>
          </a:xfrm>
          <a:prstGeom prst="rect">
            <a:avLst/>
          </a:prstGeom>
          <a:noFill/>
        </p:spPr>
        <p:txBody>
          <a:bodyPr wrap="square" lIns="91440" tIns="45720" rIns="91440" bIns="45720" rtlCol="0" anchor="t">
            <a:spAutoFit/>
          </a:bodyPr>
          <a:lstStyle/>
          <a:p>
            <a:endParaRPr lang="en-US" sz="1400" kern="100" dirty="0">
              <a:solidFill>
                <a:schemeClr val="bg1"/>
              </a:solidFill>
              <a:latin typeface="Franklin Gothic Medium"/>
              <a:cs typeface="Arial"/>
            </a:endParaRPr>
          </a:p>
          <a:p>
            <a:r>
              <a:rPr lang="en-US" sz="1400" kern="100" dirty="0">
                <a:solidFill>
                  <a:schemeClr val="bg1"/>
                </a:solidFill>
                <a:latin typeface="Franklin Gothic Medium"/>
                <a:cs typeface="Arial"/>
              </a:rPr>
              <a:t>Board Call outs sessions (zoom and/or in person)</a:t>
            </a:r>
          </a:p>
          <a:p>
            <a:endParaRPr lang="en-US" sz="1400" kern="100" dirty="0">
              <a:solidFill>
                <a:schemeClr val="bg1"/>
              </a:solidFill>
              <a:effectLst/>
              <a:latin typeface="Franklin Gothic Medium"/>
              <a:cs typeface="Arial"/>
            </a:endParaRPr>
          </a:p>
          <a:p>
            <a:r>
              <a:rPr lang="en-US" sz="1400" kern="100" dirty="0">
                <a:solidFill>
                  <a:schemeClr val="bg1"/>
                </a:solidFill>
                <a:latin typeface="Franklin Gothic Medium"/>
                <a:cs typeface="Arial"/>
              </a:rPr>
              <a:t>Start planning your board transitions, student send-offs, family friendly events! </a:t>
            </a:r>
            <a:endParaRPr lang="en-US" sz="1400" kern="100" dirty="0">
              <a:solidFill>
                <a:schemeClr val="bg1"/>
              </a:solidFill>
              <a:effectLst/>
              <a:latin typeface="Franklin Gothic Medium"/>
              <a:cs typeface="Arial"/>
            </a:endParaRPr>
          </a:p>
          <a:p>
            <a:endParaRPr lang="en-US" sz="1400" kern="100" dirty="0">
              <a:solidFill>
                <a:schemeClr val="bg1"/>
              </a:solidFill>
              <a:effectLst/>
              <a:latin typeface="Franklin Gothic Medium"/>
              <a:cs typeface="Arial"/>
            </a:endParaRPr>
          </a:p>
          <a:p>
            <a:r>
              <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Forum – 5/27 7:30pm</a:t>
            </a:r>
          </a:p>
          <a:p>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285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13266-2016-1118-59C2-CA59C6AEFD3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09167E2-0234-B28A-E25E-4AF69B7857F6}"/>
              </a:ext>
            </a:extLst>
          </p:cNvPr>
          <p:cNvSpPr>
            <a:spLocks noGrp="1"/>
          </p:cNvSpPr>
          <p:nvPr>
            <p:ph type="body" sz="quarter" idx="14"/>
          </p:nvPr>
        </p:nvSpPr>
        <p:spPr>
          <a:xfrm>
            <a:off x="670761" y="2863516"/>
            <a:ext cx="10484428" cy="3678380"/>
          </a:xfrm>
        </p:spPr>
        <p:txBody>
          <a:bodyPr lIns="0" tIns="0" rIns="0" bIns="0" anchor="t">
            <a:normAutofit fontScale="47500" lnSpcReduction="20000"/>
          </a:bodyPr>
          <a:lstStyle/>
          <a:p>
            <a:pPr marL="0" indent="0">
              <a:buNone/>
            </a:pPr>
            <a:r>
              <a:rPr lang="en-US" sz="5100" b="1" kern="100" dirty="0">
                <a:effectLst/>
                <a:latin typeface="Franklin Gothic Medium" panose="020B0603020102020204" pitchFamily="34" charset="0"/>
                <a:ea typeface="Times New Roman" panose="02020603050405020304" pitchFamily="18" charset="0"/>
                <a:cs typeface="Arial" panose="020B0604020202020204" pitchFamily="34" charset="0"/>
              </a:rPr>
              <a:t>Free Certificate Courses for Alumni</a:t>
            </a:r>
            <a:endParaRPr lang="en-US" sz="5100" b="1" kern="100" dirty="0">
              <a:latin typeface="Franklin Gothic Medium" panose="020B0603020102020204" pitchFamily="34" charset="0"/>
              <a:ea typeface="Times New Roman" panose="02020603050405020304" pitchFamily="18" charset="0"/>
              <a:cs typeface="Arial" panose="020B0604020202020204" pitchFamily="34" charset="0"/>
            </a:endParaRPr>
          </a:p>
          <a:p>
            <a:r>
              <a:rPr lang="en-US" sz="4200" kern="100" dirty="0">
                <a:effectLst/>
                <a:latin typeface="Franklin Gothic Medium" panose="020B0603020102020204" pitchFamily="34" charset="0"/>
                <a:ea typeface="Times New Roman" panose="02020603050405020304" pitchFamily="18" charset="0"/>
                <a:cs typeface="Arial" panose="020B0604020202020204" pitchFamily="34" charset="0"/>
              </a:rPr>
              <a:t>Alumni can now take a handful of online certificate courses for free through Purdue’s online programs, as part of a partnership with Purdue for Life. The offerings include Purdue’s ABET-recognized AI </a:t>
            </a:r>
            <a:r>
              <a:rPr lang="en-US" sz="4200" kern="100" dirty="0" err="1">
                <a:effectLst/>
                <a:latin typeface="Franklin Gothic Medium" panose="020B0603020102020204" pitchFamily="34" charset="0"/>
                <a:ea typeface="Times New Roman" panose="02020603050405020304" pitchFamily="18" charset="0"/>
                <a:cs typeface="Arial" panose="020B0604020202020204" pitchFamily="34" charset="0"/>
              </a:rPr>
              <a:t>microcredential</a:t>
            </a:r>
            <a:r>
              <a:rPr lang="en-US" sz="4200" kern="100" dirty="0">
                <a:effectLst/>
                <a:latin typeface="Franklin Gothic Medium" panose="020B0603020102020204" pitchFamily="34" charset="0"/>
                <a:ea typeface="Times New Roman" panose="02020603050405020304" pitchFamily="18" charset="0"/>
                <a:cs typeface="Arial" panose="020B0604020202020204" pitchFamily="34" charset="0"/>
              </a:rPr>
              <a:t> course “Demystifying AI, Understanding Risks, and Shaping the Future” and Google Career Certificates in cybersecurity, data analytics, digital marketing and e-commerce, IT support, and project management. Alumni will receive a certificate upon completion of any eligible course. </a:t>
            </a:r>
          </a:p>
          <a:p>
            <a:endParaRPr lang="en-US" sz="4200" kern="100" dirty="0">
              <a:effectLst/>
              <a:latin typeface="Franklin Gothic Medium" panose="020B0603020102020204" pitchFamily="34" charset="0"/>
              <a:ea typeface="Times New Roman" panose="02020603050405020304" pitchFamily="18" charset="0"/>
              <a:cs typeface="Arial" panose="020B0604020202020204" pitchFamily="34" charset="0"/>
            </a:endParaRPr>
          </a:p>
          <a:p>
            <a:r>
              <a:rPr lang="en-US" sz="4200" kern="100" dirty="0">
                <a:effectLst/>
                <a:latin typeface="Franklin Gothic Medium" panose="020B0603020102020204" pitchFamily="34" charset="0"/>
                <a:ea typeface="Times New Roman" panose="02020603050405020304" pitchFamily="18" charset="0"/>
                <a:cs typeface="Arial" panose="020B0604020202020204" pitchFamily="34" charset="0"/>
              </a:rPr>
              <a:t>To access these courses, you must be an alumnus and have an account on the Purdue for Life portal. </a:t>
            </a:r>
            <a:r>
              <a:rPr lang="en-US" sz="4200" u="sng" kern="100" dirty="0">
                <a:solidFill>
                  <a:srgbClr val="0563C1"/>
                </a:solidFill>
                <a:effectLst/>
                <a:latin typeface="Franklin Gothic Medium" panose="020B0603020102020204" pitchFamily="34" charset="0"/>
                <a:ea typeface="Times New Roman" panose="02020603050405020304" pitchFamily="18" charset="0"/>
                <a:cs typeface="Arial" panose="020B0604020202020204" pitchFamily="34" charset="0"/>
                <a:hlinkClick r:id="rId3" tooltip="Set up your account now"/>
              </a:rPr>
              <a:t>Set up your account now</a:t>
            </a:r>
            <a:r>
              <a:rPr lang="en-US" sz="4200" kern="100" dirty="0">
                <a:effectLst/>
                <a:latin typeface="Franklin Gothic Medium" panose="020B0603020102020204" pitchFamily="34" charset="0"/>
                <a:ea typeface="Times New Roman" panose="02020603050405020304" pitchFamily="18" charset="0"/>
                <a:cs typeface="Arial" panose="020B0604020202020204" pitchFamily="34" charset="0"/>
              </a:rPr>
              <a:t> if you haven’t already done so. New accounts may take 24 hours to create. </a:t>
            </a:r>
            <a:endParaRPr lang="en-US" sz="2200" b="1" dirty="0">
              <a:solidFill>
                <a:schemeClr val="tx1"/>
              </a:solidFill>
              <a:latin typeface="Franklin Gothic Medium" panose="020B0603020102020204" pitchFamily="34" charset="0"/>
            </a:endParaRPr>
          </a:p>
          <a:p>
            <a:endParaRPr lang="en-US" sz="2200" b="1" dirty="0">
              <a:solidFill>
                <a:schemeClr val="tx1"/>
              </a:solidFill>
              <a:latin typeface="Franklin Gothic Medium" panose="020B0603020102020204" pitchFamily="34" charset="0"/>
            </a:endParaRPr>
          </a:p>
          <a:p>
            <a:pPr marL="228600" lvl="1" indent="0">
              <a:buNone/>
            </a:pPr>
            <a:r>
              <a:rPr lang="en-US" sz="2600" b="1" dirty="0">
                <a:solidFill>
                  <a:schemeClr val="bg1"/>
                </a:solidFill>
                <a:latin typeface="Franklin Gothic Medium" panose="020B0603020102020204" pitchFamily="34" charset="0"/>
              </a:rPr>
              <a:t>						</a:t>
            </a:r>
          </a:p>
          <a:p>
            <a:endParaRPr lang="en-US" b="1" dirty="0"/>
          </a:p>
        </p:txBody>
      </p:sp>
      <p:sp>
        <p:nvSpPr>
          <p:cNvPr id="6" name="Title 5">
            <a:extLst>
              <a:ext uri="{FF2B5EF4-FFF2-40B4-BE49-F238E27FC236}">
                <a16:creationId xmlns:a16="http://schemas.microsoft.com/office/drawing/2014/main" id="{A5168E56-8A79-A025-4F48-5D3B549D8542}"/>
              </a:ext>
            </a:extLst>
          </p:cNvPr>
          <p:cNvSpPr>
            <a:spLocks noGrp="1"/>
          </p:cNvSpPr>
          <p:nvPr>
            <p:ph type="ctrTitle"/>
          </p:nvPr>
        </p:nvSpPr>
        <p:spPr/>
        <p:txBody>
          <a:bodyPr/>
          <a:lstStyle/>
          <a:p>
            <a:r>
              <a:rPr lang="en-US" dirty="0"/>
              <a:t>Lifelong Learning Updates</a:t>
            </a:r>
          </a:p>
        </p:txBody>
      </p:sp>
      <p:sp>
        <p:nvSpPr>
          <p:cNvPr id="8" name="TextBox 7">
            <a:extLst>
              <a:ext uri="{FF2B5EF4-FFF2-40B4-BE49-F238E27FC236}">
                <a16:creationId xmlns:a16="http://schemas.microsoft.com/office/drawing/2014/main" id="{812D8A11-A61F-BA37-AF9E-984A96A238B6}"/>
              </a:ext>
            </a:extLst>
          </p:cNvPr>
          <p:cNvSpPr txBox="1"/>
          <p:nvPr/>
        </p:nvSpPr>
        <p:spPr>
          <a:xfrm>
            <a:off x="670761" y="1124409"/>
            <a:ext cx="10728066" cy="1446550"/>
          </a:xfrm>
          <a:prstGeom prst="rect">
            <a:avLst/>
          </a:prstGeom>
          <a:noFill/>
        </p:spPr>
        <p:txBody>
          <a:bodyPr wrap="square">
            <a:spAutoFit/>
          </a:bodyPr>
          <a:lstStyle/>
          <a:p>
            <a:pPr marR="0" lvl="0"/>
            <a:r>
              <a:rPr lang="en-US" sz="2400" b="1" kern="100" dirty="0">
                <a:effectLst/>
                <a:latin typeface="Franklin Gothic Medium" panose="020B0603020102020204" pitchFamily="34" charset="0"/>
                <a:ea typeface="Times New Roman" panose="02020603050405020304" pitchFamily="18" charset="0"/>
                <a:cs typeface="Times New Roman" panose="02020603050405020304" pitchFamily="18" charset="0"/>
              </a:rPr>
              <a:t>Event Idea or Speaker Identification: Lifelong Learning Purdue YouTube channel videos</a:t>
            </a:r>
          </a:p>
          <a:p>
            <a:pPr marL="342900" marR="0" lvl="0" indent="-342900">
              <a:buFont typeface="Symbol" panose="05050102010706020507" pitchFamily="18" charset="2"/>
              <a:buChar char=""/>
            </a:pPr>
            <a:r>
              <a:rPr lang="en-US" sz="2000" kern="100" dirty="0">
                <a:effectLst/>
                <a:latin typeface="Franklin Gothic Medium" panose="020B0603020102020204" pitchFamily="34" charset="0"/>
                <a:ea typeface="Times New Roman" panose="02020603050405020304" pitchFamily="18" charset="0"/>
                <a:cs typeface="Times New Roman" panose="02020603050405020304" pitchFamily="18" charset="0"/>
              </a:rPr>
              <a:t>Great place to seek out club speakers or leverage for an event (video could be shown and then go into a discussion) </a:t>
            </a:r>
            <a:r>
              <a:rPr lang="en-US" sz="2000" b="1" u="sng" kern="100" dirty="0">
                <a:solidFill>
                  <a:srgbClr val="0563C1"/>
                </a:solidFill>
                <a:effectLst/>
                <a:latin typeface="Franklin Gothic Medium" panose="020B0603020102020204" pitchFamily="34" charset="0"/>
                <a:ea typeface="Times New Roman" panose="02020603050405020304" pitchFamily="18" charset="0"/>
                <a:cs typeface="Arial" panose="020B0604020202020204" pitchFamily="34" charset="0"/>
                <a:hlinkClick r:id="rId4"/>
              </a:rPr>
              <a:t>https://www.youtube.com/@LifeAtPurdueOnline/videos</a:t>
            </a:r>
            <a:endParaRPr lang="en-US" sz="2000" kern="100" dirty="0">
              <a:effectLst/>
              <a:latin typeface="Franklin Gothic Medium" panose="020B0603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07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13266-2016-1118-59C2-CA59C6AEFD3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09167E2-0234-B28A-E25E-4AF69B7857F6}"/>
              </a:ext>
            </a:extLst>
          </p:cNvPr>
          <p:cNvSpPr>
            <a:spLocks noGrp="1"/>
          </p:cNvSpPr>
          <p:nvPr>
            <p:ph type="body" sz="quarter" idx="14"/>
          </p:nvPr>
        </p:nvSpPr>
        <p:spPr>
          <a:xfrm>
            <a:off x="914399" y="1100089"/>
            <a:ext cx="8265696" cy="5694470"/>
          </a:xfrm>
        </p:spPr>
        <p:txBody>
          <a:bodyPr lIns="0" tIns="0" rIns="0" bIns="0" anchor="t">
            <a:normAutofit fontScale="85000" lnSpcReduction="20000"/>
          </a:bodyPr>
          <a:lstStyle/>
          <a:p>
            <a:pPr marL="0" indent="0">
              <a:buNone/>
            </a:pPr>
            <a:r>
              <a:rPr lang="en-US" sz="3000" b="1" dirty="0">
                <a:latin typeface="Franklin Gothic Medium" panose="020B0603020102020204" pitchFamily="34" charset="0"/>
                <a:cs typeface="Arial" panose="020B0604020202020204" pitchFamily="34" charset="0"/>
              </a:rPr>
              <a:t>Alumni Networking Night </a:t>
            </a:r>
            <a:endParaRPr lang="en-US" sz="3000" b="1" dirty="0">
              <a:latin typeface="Franklin Gothic Medium" panose="020B0603020102020204" pitchFamily="34" charset="0"/>
            </a:endParaRPr>
          </a:p>
          <a:p>
            <a:r>
              <a:rPr lang="en-US" sz="2800" dirty="0">
                <a:latin typeface="Franklin Gothic Medium" panose="020B0603020102020204" pitchFamily="34" charset="0"/>
                <a:ea typeface="Times New Roman" panose="02020603050405020304" pitchFamily="18" charset="0"/>
                <a:cs typeface="Arial" panose="020B0604020202020204" pitchFamily="34" charset="0"/>
              </a:rPr>
              <a:t>Dauch </a:t>
            </a:r>
            <a:r>
              <a:rPr lang="en-US" sz="2800" dirty="0">
                <a:effectLst/>
                <a:latin typeface="Franklin Gothic Medium" panose="020B0603020102020204" pitchFamily="34" charset="0"/>
                <a:ea typeface="Times New Roman" panose="02020603050405020304" pitchFamily="18" charset="0"/>
                <a:cs typeface="Arial" panose="020B0604020202020204" pitchFamily="34" charset="0"/>
              </a:rPr>
              <a:t>Alumni </a:t>
            </a:r>
            <a:r>
              <a:rPr lang="en-US" sz="2800" dirty="0">
                <a:latin typeface="Franklin Gothic Medium" panose="020B0603020102020204" pitchFamily="34" charset="0"/>
                <a:ea typeface="Times New Roman" panose="02020603050405020304" pitchFamily="18" charset="0"/>
                <a:cs typeface="Arial" panose="020B0604020202020204" pitchFamily="34" charset="0"/>
              </a:rPr>
              <a:t>Center</a:t>
            </a:r>
            <a:endParaRPr lang="en-US" sz="2800" dirty="0">
              <a:latin typeface="Franklin Gothic Medium" panose="020B0603020102020204" pitchFamily="34" charset="0"/>
            </a:endParaRPr>
          </a:p>
          <a:p>
            <a:r>
              <a:rPr lang="en-US" sz="2800" dirty="0">
                <a:latin typeface="Franklin Gothic Medium" panose="020B0603020102020204" pitchFamily="34" charset="0"/>
                <a:ea typeface="Times New Roman" panose="02020603050405020304" pitchFamily="18" charset="0"/>
                <a:cs typeface="Arial" panose="020B0604020202020204" pitchFamily="34" charset="0"/>
              </a:rPr>
              <a:t>March 5th, 2026  - </a:t>
            </a:r>
            <a:r>
              <a:rPr lang="en-US" sz="2800" dirty="0">
                <a:latin typeface="Franklin Gothic Medium" panose="020B0603020102020204" pitchFamily="34" charset="0"/>
              </a:rPr>
              <a:t>6-8:30pm</a:t>
            </a:r>
          </a:p>
          <a:p>
            <a:r>
              <a:rPr lang="en-US" sz="2800" dirty="0">
                <a:latin typeface="Franklin Gothic Medium" panose="020B0603020102020204" pitchFamily="34" charset="0"/>
              </a:rPr>
              <a:t>Registration: </a:t>
            </a:r>
            <a:r>
              <a:rPr lang="en-US" sz="2800" dirty="0">
                <a:solidFill>
                  <a:srgbClr val="000000"/>
                </a:solidFill>
                <a:effectLst/>
                <a:latin typeface="Franklin Gothic Medium" panose="020B0603020102020204" pitchFamily="34" charset="0"/>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https://</a:t>
            </a:r>
            <a:r>
              <a:rPr lang="en-US" sz="2800" dirty="0">
                <a:solidFill>
                  <a:srgbClr val="000000"/>
                </a:solidFill>
                <a:latin typeface="Franklin Gothic Medium" panose="020B0603020102020204" pitchFamily="34" charset="0"/>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events</a:t>
            </a:r>
            <a:r>
              <a:rPr lang="en-US" sz="2800" dirty="0">
                <a:solidFill>
                  <a:srgbClr val="000000"/>
                </a:solidFill>
                <a:effectLst/>
                <a:latin typeface="Franklin Gothic Medium" panose="020B0603020102020204" pitchFamily="34" charset="0"/>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a:t>
            </a:r>
            <a:r>
              <a:rPr lang="en-US" sz="2800" dirty="0">
                <a:solidFill>
                  <a:srgbClr val="000000"/>
                </a:solidFill>
                <a:latin typeface="Franklin Gothic Medium" panose="020B0603020102020204" pitchFamily="34" charset="0"/>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blackthorn</a:t>
            </a:r>
            <a:r>
              <a:rPr lang="en-US" sz="2800" dirty="0">
                <a:solidFill>
                  <a:srgbClr val="000000"/>
                </a:solidFill>
                <a:effectLst/>
                <a:latin typeface="Franklin Gothic Medium" panose="020B0603020102020204" pitchFamily="34" charset="0"/>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a:t>
            </a:r>
            <a:r>
              <a:rPr lang="en-US" sz="2800" dirty="0">
                <a:solidFill>
                  <a:srgbClr val="000000"/>
                </a:solidFill>
                <a:latin typeface="Franklin Gothic Medium" panose="020B0603020102020204" pitchFamily="34" charset="0"/>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io/en/3ktO526/pase-alumni-networking-night-3a9GQpUXZ</a:t>
            </a:r>
            <a:r>
              <a:rPr lang="en-US" sz="2800" dirty="0">
                <a:solidFill>
                  <a:srgbClr val="000000"/>
                </a:solidFill>
                <a:effectLst/>
                <a:latin typeface="Franklin Gothic Medium" panose="020B0603020102020204" pitchFamily="34" charset="0"/>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a:t>
            </a:r>
            <a:r>
              <a:rPr lang="en-US" sz="2800" dirty="0">
                <a:latin typeface="Franklin Gothic Medium" panose="020B0603020102020204" pitchFamily="34" charset="0"/>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overview</a:t>
            </a:r>
            <a:endParaRPr lang="en-US" sz="2800" dirty="0">
              <a:latin typeface="Franklin Gothic Medium" panose="020B0603020102020204" pitchFamily="34" charset="0"/>
              <a:ea typeface="Times New Roman" panose="02020603050405020304" pitchFamily="18" charset="0"/>
              <a:cs typeface="Arial"/>
            </a:endParaRPr>
          </a:p>
          <a:p>
            <a:pPr>
              <a:buNone/>
            </a:pPr>
            <a:r>
              <a:rPr lang="en-US" sz="2800" dirty="0">
                <a:latin typeface="Franklin Gothic Medium" panose="020B0603020102020204" pitchFamily="34" charset="0"/>
              </a:rPr>
              <a:t>Volunteers: </a:t>
            </a:r>
            <a:r>
              <a:rPr lang="en-US" sz="2800" dirty="0">
                <a:effectLst/>
                <a:latin typeface="Franklin Gothic Medium" panose="020B0603020102020204" pitchFamily="34" charset="0"/>
              </a:rPr>
              <a:t>The registration is the catch all for that event. sign up the will select the "alumni ticket" option. </a:t>
            </a:r>
          </a:p>
          <a:p>
            <a:pPr>
              <a:buNone/>
            </a:pPr>
            <a:r>
              <a:rPr lang="en-US" sz="2800" dirty="0">
                <a:effectLst/>
                <a:latin typeface="-apple-system"/>
              </a:rPr>
              <a:t> </a:t>
            </a:r>
            <a:endParaRPr lang="en-US" sz="2800" dirty="0">
              <a:latin typeface="Franklin Gothic Medium" panose="020B0603020102020204" pitchFamily="34" charset="0"/>
              <a:cs typeface="Arial"/>
            </a:endParaRPr>
          </a:p>
          <a:p>
            <a:endParaRPr lang="en-US" dirty="0">
              <a:latin typeface="Franklin Gothic Medium" panose="020B0603020102020204" pitchFamily="34" charset="0"/>
            </a:endParaRPr>
          </a:p>
          <a:p>
            <a:endParaRPr lang="en-US" dirty="0">
              <a:latin typeface="Franklin Gothic Medium" panose="020B0603020102020204" pitchFamily="34" charset="0"/>
            </a:endParaRPr>
          </a:p>
          <a:p>
            <a:pPr marL="0" indent="0">
              <a:buNone/>
            </a:pPr>
            <a:r>
              <a:rPr lang="en-US" sz="3000" b="1" dirty="0">
                <a:effectLst/>
                <a:latin typeface="Franklin Gothic Medium" panose="020B0603020102020204" pitchFamily="34" charset="0"/>
                <a:ea typeface="Times New Roman" panose="02020603050405020304" pitchFamily="18" charset="0"/>
                <a:cs typeface="Arial" panose="020B0604020202020204" pitchFamily="34" charset="0"/>
              </a:rPr>
              <a:t>Career </a:t>
            </a:r>
            <a:r>
              <a:rPr lang="en-US" sz="3000" b="1" dirty="0">
                <a:latin typeface="Franklin Gothic Medium" panose="020B0603020102020204" pitchFamily="34" charset="0"/>
                <a:ea typeface="Times New Roman" panose="02020603050405020304" pitchFamily="18" charset="0"/>
                <a:cs typeface="Arial" panose="020B0604020202020204" pitchFamily="34" charset="0"/>
              </a:rPr>
              <a:t>Readiness Night 2026</a:t>
            </a:r>
            <a:endParaRPr lang="en-US" sz="3000" dirty="0">
              <a:latin typeface="Franklin Gothic Medium" panose="020B0603020102020204" pitchFamily="34" charset="0"/>
            </a:endParaRPr>
          </a:p>
          <a:p>
            <a:r>
              <a:rPr lang="en-US" sz="2800" dirty="0">
                <a:latin typeface="Franklin Gothic Medium" panose="020B0603020102020204" pitchFamily="34" charset="0"/>
              </a:rPr>
              <a:t>2nd Floor Stewart Center</a:t>
            </a:r>
          </a:p>
          <a:p>
            <a:r>
              <a:rPr lang="en-US" sz="2800" dirty="0">
                <a:latin typeface="Franklin Gothic Medium" panose="020B0603020102020204" pitchFamily="34" charset="0"/>
              </a:rPr>
              <a:t>April 15th, 2026 - 6-9pm</a:t>
            </a:r>
          </a:p>
          <a:p>
            <a:r>
              <a:rPr lang="en-US" sz="2800" dirty="0">
                <a:latin typeface="Franklin Gothic Medium" panose="020B0603020102020204" pitchFamily="34" charset="0"/>
              </a:rPr>
              <a:t>Volunteer Form </a:t>
            </a:r>
            <a:r>
              <a:rPr lang="en-US" sz="2800" dirty="0">
                <a:solidFill>
                  <a:srgbClr val="FF0000"/>
                </a:solidFill>
                <a:latin typeface="Franklin Gothic Medium" panose="020B0603020102020204" pitchFamily="34" charset="0"/>
              </a:rPr>
              <a:t>- </a:t>
            </a:r>
            <a:r>
              <a:rPr lang="en-US" sz="2800" dirty="0">
                <a:solidFill>
                  <a:srgbClr val="FF0000"/>
                </a:solidFill>
                <a:latin typeface="Franklin Gothic Medium" panose="020B0603020102020204" pitchFamily="34" charset="0"/>
                <a:hlinkClick r:id="rId4"/>
              </a:rPr>
              <a:t>PASE Career Readiness Night 2026 - Volunteer Form – Fill out form</a:t>
            </a:r>
            <a:endParaRPr lang="en-US" sz="2800" dirty="0">
              <a:latin typeface="Franklin Gothic Medium" panose="020B0603020102020204" pitchFamily="34" charset="0"/>
            </a:endParaRPr>
          </a:p>
          <a:p>
            <a:endParaRPr lang="en-US" sz="4200" b="1" dirty="0">
              <a:solidFill>
                <a:srgbClr val="FF0000"/>
              </a:solidFill>
              <a:latin typeface="Franklin Gothic Medium" panose="020B0603020102020204" pitchFamily="34" charset="0"/>
            </a:endParaRPr>
          </a:p>
          <a:p>
            <a:endParaRPr lang="en-US" sz="2200" b="1" dirty="0">
              <a:solidFill>
                <a:schemeClr val="tx1"/>
              </a:solidFill>
              <a:latin typeface="Franklin Gothic Medium" panose="020B0603020102020204" pitchFamily="34" charset="0"/>
            </a:endParaRPr>
          </a:p>
          <a:p>
            <a:pPr marL="228600" lvl="1" indent="0">
              <a:buNone/>
            </a:pPr>
            <a:r>
              <a:rPr lang="en-US" sz="2600" b="1" dirty="0">
                <a:solidFill>
                  <a:schemeClr val="bg1"/>
                </a:solidFill>
                <a:latin typeface="Franklin Gothic Medium" panose="020B0603020102020204" pitchFamily="34" charset="0"/>
              </a:rPr>
              <a:t>						</a:t>
            </a:r>
          </a:p>
          <a:p>
            <a:endParaRPr lang="en-US" b="1" dirty="0"/>
          </a:p>
        </p:txBody>
      </p:sp>
      <p:pic>
        <p:nvPicPr>
          <p:cNvPr id="6" name="Picture 5">
            <a:extLst>
              <a:ext uri="{FF2B5EF4-FFF2-40B4-BE49-F238E27FC236}">
                <a16:creationId xmlns:a16="http://schemas.microsoft.com/office/drawing/2014/main" id="{5C2FA832-863C-3ABD-1630-3AB017753480}"/>
              </a:ext>
            </a:extLst>
          </p:cNvPr>
          <p:cNvPicPr>
            <a:picLocks noChangeAspect="1"/>
          </p:cNvPicPr>
          <p:nvPr/>
        </p:nvPicPr>
        <p:blipFill>
          <a:blip r:embed="rId5"/>
          <a:stretch>
            <a:fillRect/>
          </a:stretch>
        </p:blipFill>
        <p:spPr>
          <a:xfrm>
            <a:off x="9583761" y="2644066"/>
            <a:ext cx="2048161" cy="1762371"/>
          </a:xfrm>
          <a:prstGeom prst="rect">
            <a:avLst/>
          </a:prstGeom>
        </p:spPr>
      </p:pic>
      <p:sp>
        <p:nvSpPr>
          <p:cNvPr id="8" name="Title 7">
            <a:extLst>
              <a:ext uri="{FF2B5EF4-FFF2-40B4-BE49-F238E27FC236}">
                <a16:creationId xmlns:a16="http://schemas.microsoft.com/office/drawing/2014/main" id="{9354719D-E98F-0ACB-2F80-AE66A26A69C5}"/>
              </a:ext>
            </a:extLst>
          </p:cNvPr>
          <p:cNvSpPr>
            <a:spLocks noGrp="1"/>
          </p:cNvSpPr>
          <p:nvPr>
            <p:ph type="ctrTitle"/>
          </p:nvPr>
        </p:nvSpPr>
        <p:spPr/>
        <p:txBody>
          <a:bodyPr/>
          <a:lstStyle/>
          <a:p>
            <a:r>
              <a:rPr lang="en-US" dirty="0"/>
              <a:t>PASE Upcoming Events – Volunteers Needed </a:t>
            </a:r>
          </a:p>
        </p:txBody>
      </p:sp>
    </p:spTree>
    <p:extLst>
      <p:ext uri="{BB962C8B-B14F-4D97-AF65-F5344CB8AC3E}">
        <p14:creationId xmlns:p14="http://schemas.microsoft.com/office/powerpoint/2010/main" val="262181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C94FA-8CE3-6EBC-D101-A3D7F56D386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02CB271-A092-F75C-766C-D1D09F618682}"/>
              </a:ext>
            </a:extLst>
          </p:cNvPr>
          <p:cNvSpPr>
            <a:spLocks noGrp="1"/>
          </p:cNvSpPr>
          <p:nvPr>
            <p:ph type="body" sz="quarter" idx="14"/>
          </p:nvPr>
        </p:nvSpPr>
        <p:spPr>
          <a:xfrm>
            <a:off x="1043553" y="1526115"/>
            <a:ext cx="6464152" cy="5694470"/>
          </a:xfrm>
        </p:spPr>
        <p:txBody>
          <a:bodyPr lIns="0" tIns="0" rIns="0" bIns="0" anchor="t">
            <a:normAutofit/>
          </a:bodyPr>
          <a:lstStyle/>
          <a:p>
            <a:pPr marL="0" marR="0" lvl="0" indent="0">
              <a:buNone/>
            </a:pPr>
            <a:r>
              <a:rPr lang="en-US" sz="1800" i="1" kern="100" dirty="0">
                <a:effectLst/>
                <a:latin typeface="Arial" panose="020B0604020202020204" pitchFamily="34" charset="0"/>
                <a:ea typeface="Times New Roman" panose="02020603050405020304" pitchFamily="18" charset="0"/>
                <a:cs typeface="Arial" panose="020B0604020202020204" pitchFamily="34" charset="0"/>
              </a:rPr>
              <a:t>Thanks for reaching out. We're glad you are here! Did you know there are over 7000 Boilermakers in the DFW Metroplex and our mission is to foster both personal and professional relationships while also contributing to our community.</a:t>
            </a:r>
            <a:endParaRPr lang="en-US" sz="18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buNone/>
            </a:pPr>
            <a:endParaRPr lang="en-US" b="1" i="1" kern="100" dirty="0">
              <a:latin typeface="Arial" panose="020B0604020202020204" pitchFamily="34" charset="0"/>
              <a:ea typeface="Times New Roman" panose="02020603050405020304" pitchFamily="18" charset="0"/>
              <a:cs typeface="Arial" panose="020B0604020202020204" pitchFamily="34" charset="0"/>
            </a:endParaRPr>
          </a:p>
          <a:p>
            <a:pPr marL="0" marR="0" lvl="0" indent="0">
              <a:buNone/>
            </a:pPr>
            <a:r>
              <a:rPr lang="en-US" sz="1800" b="1" i="1" kern="100" dirty="0">
                <a:effectLst/>
                <a:latin typeface="Arial" panose="020B0604020202020204" pitchFamily="34" charset="0"/>
                <a:ea typeface="Times New Roman" panose="02020603050405020304" pitchFamily="18" charset="0"/>
                <a:cs typeface="Arial" panose="020B0604020202020204" pitchFamily="34" charset="0"/>
              </a:rPr>
              <a:t>Stay connected</a:t>
            </a:r>
            <a:endParaRPr lang="en-US" sz="18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buNone/>
            </a:pPr>
            <a:r>
              <a:rPr lang="en-US" sz="1800" i="1" kern="100" dirty="0">
                <a:effectLst/>
                <a:latin typeface="Arial" panose="020B0604020202020204" pitchFamily="34" charset="0"/>
                <a:ea typeface="Times New Roman" panose="02020603050405020304" pitchFamily="18" charset="0"/>
                <a:cs typeface="Arial" panose="020B0604020202020204" pitchFamily="34" charset="0"/>
              </a:rPr>
              <a:t>The best way to connect with us is through our closed </a:t>
            </a:r>
            <a:r>
              <a:rPr lang="en-US" sz="1800" i="1" u="sng" kern="100" dirty="0">
                <a:solidFill>
                  <a:srgbClr val="196AD4"/>
                </a:solidFill>
                <a:effectLst/>
                <a:latin typeface="Arial" panose="020B0604020202020204" pitchFamily="34" charset="0"/>
                <a:ea typeface="Times New Roman" panose="02020603050405020304" pitchFamily="18" charset="0"/>
                <a:cs typeface="Arial" panose="020B0604020202020204" pitchFamily="34" charset="0"/>
                <a:hlinkClick r:id="rId3"/>
              </a:rPr>
              <a:t>Facebook group </a:t>
            </a:r>
            <a:r>
              <a:rPr lang="en-US" sz="1800" i="1" kern="100" dirty="0">
                <a:effectLst/>
                <a:latin typeface="Arial" panose="020B0604020202020204" pitchFamily="34" charset="0"/>
                <a:ea typeface="Times New Roman" panose="02020603050405020304" pitchFamily="18" charset="0"/>
                <a:cs typeface="Arial" panose="020B0604020202020204" pitchFamily="34" charset="0"/>
              </a:rPr>
              <a:t> Here is where we post most of our events that include watch parties for both football and basketball. We are also on Twitter and Instagram @DFWBoilers and our events are posted on our web page </a:t>
            </a:r>
            <a:r>
              <a:rPr lang="en-US" sz="1800" u="sng" kern="100" dirty="0">
                <a:solidFill>
                  <a:srgbClr val="196AD4"/>
                </a:solidFill>
                <a:effectLst/>
                <a:latin typeface="Arial" panose="020B0604020202020204" pitchFamily="34" charset="0"/>
                <a:ea typeface="Times New Roman" panose="02020603050405020304" pitchFamily="18" charset="0"/>
                <a:cs typeface="Arial" panose="020B0604020202020204" pitchFamily="34" charset="0"/>
                <a:hlinkClick r:id="rId4"/>
              </a:rPr>
              <a:t>http://www.purduealumni.org/dallas</a:t>
            </a:r>
            <a:r>
              <a:rPr lang="en-US" sz="1800" kern="100" dirty="0">
                <a:effectLst/>
                <a:latin typeface="Arial" panose="020B0604020202020204" pitchFamily="34" charset="0"/>
                <a:ea typeface="Times New Roman" panose="02020603050405020304" pitchFamily="18" charset="0"/>
                <a:cs typeface="Arial" panose="020B0604020202020204" pitchFamily="34" charset="0"/>
              </a:rPr>
              <a:t> . </a:t>
            </a:r>
            <a:endParaRPr lang="en-US" sz="18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buNone/>
            </a:pPr>
            <a:endParaRPr lang="en-US" sz="18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buNone/>
            </a:pPr>
            <a:r>
              <a:rPr lang="en-US" sz="1800" i="1" kern="1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Feel free join us there and introduce yourself! We hope to see you in person soon!</a:t>
            </a:r>
            <a:r>
              <a:rPr lang="en-US" sz="1800" kern="1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kern="1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2200" b="1" dirty="0">
              <a:solidFill>
                <a:schemeClr val="tx1"/>
              </a:solidFill>
              <a:latin typeface="Franklin Gothic Medium" panose="020B0603020102020204" pitchFamily="34" charset="0"/>
            </a:endParaRPr>
          </a:p>
          <a:p>
            <a:pPr marL="228600" lvl="1" indent="0">
              <a:buNone/>
            </a:pPr>
            <a:r>
              <a:rPr lang="en-US" sz="2600" b="1" dirty="0">
                <a:solidFill>
                  <a:schemeClr val="bg1"/>
                </a:solidFill>
                <a:latin typeface="Franklin Gothic Medium" panose="020B0603020102020204" pitchFamily="34" charset="0"/>
              </a:rPr>
              <a:t>						</a:t>
            </a:r>
          </a:p>
          <a:p>
            <a:endParaRPr lang="en-US" b="1" dirty="0"/>
          </a:p>
        </p:txBody>
      </p:sp>
      <p:sp>
        <p:nvSpPr>
          <p:cNvPr id="5" name="Subtitle 2">
            <a:extLst>
              <a:ext uri="{FF2B5EF4-FFF2-40B4-BE49-F238E27FC236}">
                <a16:creationId xmlns:a16="http://schemas.microsoft.com/office/drawing/2014/main" id="{6AC10DB9-1842-EF76-7E61-64DCCAB6A896}"/>
              </a:ext>
            </a:extLst>
          </p:cNvPr>
          <p:cNvSpPr>
            <a:spLocks noGrp="1"/>
          </p:cNvSpPr>
          <p:nvPr>
            <p:ph type="subTitle" idx="1"/>
          </p:nvPr>
        </p:nvSpPr>
        <p:spPr>
          <a:xfrm>
            <a:off x="1043553" y="1045834"/>
            <a:ext cx="7288495" cy="369332"/>
          </a:xfrm>
        </p:spPr>
        <p:txBody>
          <a:bodyPr/>
          <a:lstStyle/>
          <a:p>
            <a:r>
              <a:rPr lang="en-US" sz="2400" dirty="0">
                <a:solidFill>
                  <a:schemeClr val="accent5">
                    <a:lumMod val="50000"/>
                    <a:lumOff val="50000"/>
                  </a:schemeClr>
                </a:solidFill>
                <a:latin typeface="Franklin Gothic Medium" panose="020B0603020102020204" pitchFamily="34" charset="0"/>
              </a:rPr>
              <a:t>Great Auto-Reply Message</a:t>
            </a:r>
          </a:p>
        </p:txBody>
      </p:sp>
      <p:pic>
        <p:nvPicPr>
          <p:cNvPr id="6" name="Picture 5">
            <a:extLst>
              <a:ext uri="{FF2B5EF4-FFF2-40B4-BE49-F238E27FC236}">
                <a16:creationId xmlns:a16="http://schemas.microsoft.com/office/drawing/2014/main" id="{E3C3517F-9A2B-53DE-1CEB-FA926A651E0C}"/>
              </a:ext>
            </a:extLst>
          </p:cNvPr>
          <p:cNvPicPr>
            <a:picLocks noChangeAspect="1"/>
          </p:cNvPicPr>
          <p:nvPr/>
        </p:nvPicPr>
        <p:blipFill>
          <a:blip r:embed="rId5"/>
          <a:stretch>
            <a:fillRect/>
          </a:stretch>
        </p:blipFill>
        <p:spPr>
          <a:xfrm>
            <a:off x="8120287" y="3497366"/>
            <a:ext cx="3020955" cy="2256157"/>
          </a:xfrm>
          <a:prstGeom prst="rect">
            <a:avLst/>
          </a:prstGeom>
        </p:spPr>
      </p:pic>
      <p:pic>
        <p:nvPicPr>
          <p:cNvPr id="9" name="Picture 8">
            <a:extLst>
              <a:ext uri="{FF2B5EF4-FFF2-40B4-BE49-F238E27FC236}">
                <a16:creationId xmlns:a16="http://schemas.microsoft.com/office/drawing/2014/main" id="{E5B638B3-3239-2DD1-651D-0180E64F8CC7}"/>
              </a:ext>
            </a:extLst>
          </p:cNvPr>
          <p:cNvPicPr>
            <a:picLocks noChangeAspect="1"/>
          </p:cNvPicPr>
          <p:nvPr/>
        </p:nvPicPr>
        <p:blipFill>
          <a:blip r:embed="rId6"/>
          <a:stretch>
            <a:fillRect/>
          </a:stretch>
        </p:blipFill>
        <p:spPr>
          <a:xfrm>
            <a:off x="8093445" y="1090029"/>
            <a:ext cx="3184156" cy="2270606"/>
          </a:xfrm>
          <a:prstGeom prst="rect">
            <a:avLst/>
          </a:prstGeom>
        </p:spPr>
      </p:pic>
      <p:sp>
        <p:nvSpPr>
          <p:cNvPr id="7" name="Title 6">
            <a:extLst>
              <a:ext uri="{FF2B5EF4-FFF2-40B4-BE49-F238E27FC236}">
                <a16:creationId xmlns:a16="http://schemas.microsoft.com/office/drawing/2014/main" id="{DBF89B74-AEF2-1A1E-E606-6ECFF958BDBC}"/>
              </a:ext>
            </a:extLst>
          </p:cNvPr>
          <p:cNvSpPr>
            <a:spLocks noGrp="1"/>
          </p:cNvSpPr>
          <p:nvPr>
            <p:ph type="ctrTitle"/>
          </p:nvPr>
        </p:nvSpPr>
        <p:spPr/>
        <p:txBody>
          <a:bodyPr/>
          <a:lstStyle/>
          <a:p>
            <a:r>
              <a:rPr lang="en-US" dirty="0"/>
              <a:t>Shoutout: Dallas Best Practice</a:t>
            </a:r>
          </a:p>
        </p:txBody>
      </p:sp>
    </p:spTree>
    <p:extLst>
      <p:ext uri="{BB962C8B-B14F-4D97-AF65-F5344CB8AC3E}">
        <p14:creationId xmlns:p14="http://schemas.microsoft.com/office/powerpoint/2010/main" val="283805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7B2A-7895-1F44-AF51-0DBBEE9E30C5}"/>
              </a:ext>
            </a:extLst>
          </p:cNvPr>
          <p:cNvSpPr>
            <a:spLocks noGrp="1"/>
          </p:cNvSpPr>
          <p:nvPr>
            <p:ph type="ctrTitle"/>
          </p:nvPr>
        </p:nvSpPr>
        <p:spPr>
          <a:xfrm>
            <a:off x="1935351" y="716098"/>
            <a:ext cx="7334529" cy="854080"/>
          </a:xfrm>
        </p:spPr>
        <p:txBody>
          <a:bodyPr/>
          <a:lstStyle/>
          <a:p>
            <a:r>
              <a:rPr lang="en-US" dirty="0">
                <a:latin typeface="Franklin Gothic Medium" panose="020B0603020102020204" pitchFamily="34" charset="0"/>
              </a:rPr>
              <a:t>Thank you!</a:t>
            </a:r>
          </a:p>
        </p:txBody>
      </p:sp>
      <p:sp>
        <p:nvSpPr>
          <p:cNvPr id="3" name="Text Placeholder 2">
            <a:extLst>
              <a:ext uri="{FF2B5EF4-FFF2-40B4-BE49-F238E27FC236}">
                <a16:creationId xmlns:a16="http://schemas.microsoft.com/office/drawing/2014/main" id="{D020BBB7-F742-3A43-B05F-860BE60DFA37}"/>
              </a:ext>
            </a:extLst>
          </p:cNvPr>
          <p:cNvSpPr>
            <a:spLocks noGrp="1"/>
          </p:cNvSpPr>
          <p:nvPr>
            <p:ph type="body" sz="quarter" idx="14"/>
          </p:nvPr>
        </p:nvSpPr>
        <p:spPr>
          <a:xfrm>
            <a:off x="1371600" y="2000262"/>
            <a:ext cx="9289473" cy="1143848"/>
          </a:xfrm>
        </p:spPr>
        <p:txBody>
          <a:bodyPr/>
          <a:lstStyle/>
          <a:p>
            <a:pPr marL="285750" indent="-285750">
              <a:buFont typeface="Wingdings" panose="05000000000000000000" pitchFamily="2" charset="2"/>
              <a:buChar char="§"/>
            </a:pPr>
            <a:r>
              <a:rPr lang="en-US" sz="2000" b="1" dirty="0">
                <a:latin typeface="Franklin Gothic Medium" panose="020B0603020102020204" pitchFamily="34" charset="0"/>
              </a:rPr>
              <a:t>The next forum will be Wednesday, March 18, 2026 at 7:30pm ET.</a:t>
            </a:r>
          </a:p>
          <a:p>
            <a:pPr marL="285750" indent="-285750">
              <a:buFont typeface="Wingdings" panose="05000000000000000000" pitchFamily="2" charset="2"/>
              <a:buChar char="§"/>
            </a:pPr>
            <a:endParaRPr lang="en-US" sz="2000" b="1" dirty="0">
              <a:latin typeface="Franklin Gothic Medium" panose="020B0603020102020204" pitchFamily="34" charset="0"/>
            </a:endParaRPr>
          </a:p>
          <a:p>
            <a:pPr marL="285750" indent="-285750">
              <a:buFont typeface="Wingdings" panose="05000000000000000000" pitchFamily="2" charset="2"/>
              <a:buChar char="§"/>
            </a:pPr>
            <a:r>
              <a:rPr lang="en-US" sz="2000" b="1" dirty="0">
                <a:latin typeface="Franklin Gothic Medium" panose="020B0603020102020204" pitchFamily="34" charset="0"/>
              </a:rPr>
              <a:t>Recordings of past forums are available on the Alumni Club Resource Library website: </a:t>
            </a:r>
            <a:r>
              <a:rPr lang="en-US" sz="2000" b="1" i="1" dirty="0">
                <a:latin typeface="Franklin Gothic Medium" panose="020B0603020102020204" pitchFamily="34" charset="0"/>
                <a:hlinkClick r:id="rId3"/>
              </a:rPr>
              <a:t>https://</a:t>
            </a:r>
            <a:r>
              <a:rPr lang="en-US" sz="2000" b="1" i="1" dirty="0" err="1">
                <a:latin typeface="Franklin Gothic Medium" panose="020B0603020102020204" pitchFamily="34" charset="0"/>
                <a:hlinkClick r:id="rId3"/>
              </a:rPr>
              <a:t>www.purdueforlife.org</a:t>
            </a:r>
            <a:r>
              <a:rPr lang="en-US" sz="2000" b="1" i="1" dirty="0">
                <a:latin typeface="Franklin Gothic Medium" panose="020B0603020102020204" pitchFamily="34" charset="0"/>
                <a:hlinkClick r:id="rId3"/>
              </a:rPr>
              <a:t>/alumni-leaders/clubs/resource-library/</a:t>
            </a:r>
            <a:endParaRPr lang="en-US" sz="2000" b="1" i="1" dirty="0">
              <a:latin typeface="Franklin Gothic Medium" panose="020B0603020102020204" pitchFamily="34" charset="0"/>
            </a:endParaRPr>
          </a:p>
          <a:p>
            <a:endParaRPr lang="en-US" b="1" dirty="0"/>
          </a:p>
          <a:p>
            <a:endParaRPr lang="en-US" b="1" dirty="0"/>
          </a:p>
          <a:p>
            <a:r>
              <a:rPr lang="en-US" dirty="0"/>
              <a:t>	</a:t>
            </a:r>
          </a:p>
        </p:txBody>
      </p:sp>
      <p:pic>
        <p:nvPicPr>
          <p:cNvPr id="4" name="Picture 3">
            <a:extLst>
              <a:ext uri="{FF2B5EF4-FFF2-40B4-BE49-F238E27FC236}">
                <a16:creationId xmlns:a16="http://schemas.microsoft.com/office/drawing/2014/main" id="{21714ED4-7220-0307-BDF7-78755142B087}"/>
              </a:ext>
            </a:extLst>
          </p:cNvPr>
          <p:cNvPicPr>
            <a:picLocks noChangeAspect="1"/>
          </p:cNvPicPr>
          <p:nvPr/>
        </p:nvPicPr>
        <p:blipFill rotWithShape="1">
          <a:blip r:embed="rId4"/>
          <a:srcRect t="34463" b="17629"/>
          <a:stretch/>
        </p:blipFill>
        <p:spPr>
          <a:xfrm>
            <a:off x="2925184" y="4540525"/>
            <a:ext cx="6104762" cy="2047283"/>
          </a:xfrm>
          <a:prstGeom prst="rect">
            <a:avLst/>
          </a:prstGeom>
        </p:spPr>
      </p:pic>
    </p:spTree>
    <p:extLst>
      <p:ext uri="{BB962C8B-B14F-4D97-AF65-F5344CB8AC3E}">
        <p14:creationId xmlns:p14="http://schemas.microsoft.com/office/powerpoint/2010/main" val="236467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F300-1BCE-4791-6A1B-0D60EC28AAC0}"/>
              </a:ext>
            </a:extLst>
          </p:cNvPr>
          <p:cNvSpPr>
            <a:spLocks noGrp="1"/>
          </p:cNvSpPr>
          <p:nvPr>
            <p:ph type="ctrTitle"/>
          </p:nvPr>
        </p:nvSpPr>
        <p:spPr>
          <a:xfrm>
            <a:off x="1043553" y="390719"/>
            <a:ext cx="9234309" cy="512448"/>
          </a:xfrm>
        </p:spPr>
        <p:txBody>
          <a:bodyPr/>
          <a:lstStyle/>
          <a:p>
            <a:r>
              <a:rPr lang="en-US" dirty="0">
                <a:latin typeface="Franklin Gothic Medium" panose="020B0603020102020204" pitchFamily="34" charset="0"/>
              </a:rPr>
              <a:t>Purdue Alumni Clubs Forum</a:t>
            </a:r>
          </a:p>
        </p:txBody>
      </p:sp>
      <p:sp>
        <p:nvSpPr>
          <p:cNvPr id="3" name="Subtitle 2">
            <a:extLst>
              <a:ext uri="{FF2B5EF4-FFF2-40B4-BE49-F238E27FC236}">
                <a16:creationId xmlns:a16="http://schemas.microsoft.com/office/drawing/2014/main" id="{99CDDB2C-6350-EA97-9DEE-01C3A42E006D}"/>
              </a:ext>
            </a:extLst>
          </p:cNvPr>
          <p:cNvSpPr>
            <a:spLocks noGrp="1"/>
          </p:cNvSpPr>
          <p:nvPr>
            <p:ph type="subTitle" idx="1"/>
          </p:nvPr>
        </p:nvSpPr>
        <p:spPr>
          <a:xfrm>
            <a:off x="914337" y="1134426"/>
            <a:ext cx="8931627" cy="369332"/>
          </a:xfrm>
        </p:spPr>
        <p:txBody>
          <a:bodyPr/>
          <a:lstStyle/>
          <a:p>
            <a:r>
              <a:rPr lang="en-US" sz="2400" dirty="0">
                <a:latin typeface="Franklin Gothic Medium"/>
              </a:rPr>
              <a:t>Purdue for Life Updates</a:t>
            </a:r>
            <a:endParaRPr lang="en-US" sz="2400" dirty="0">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415AFE3A-5304-12D3-F059-82598C42721A}"/>
              </a:ext>
            </a:extLst>
          </p:cNvPr>
          <p:cNvSpPr>
            <a:spLocks noGrp="1"/>
          </p:cNvSpPr>
          <p:nvPr>
            <p:ph type="body" sz="quarter" idx="14"/>
          </p:nvPr>
        </p:nvSpPr>
        <p:spPr>
          <a:xfrm>
            <a:off x="919829" y="1719680"/>
            <a:ext cx="10257508" cy="4281978"/>
          </a:xfrm>
        </p:spPr>
        <p:txBody>
          <a:bodyPr lIns="0" tIns="0" rIns="0" bIns="0" anchor="t">
            <a:noAutofit/>
          </a:bodyPr>
          <a:lstStyle/>
          <a:p>
            <a:pPr>
              <a:defRPr/>
            </a:pPr>
            <a:r>
              <a:rPr lang="en-US" sz="2400" b="1" dirty="0">
                <a:latin typeface="Franklin Gothic Medium"/>
              </a:rPr>
              <a:t>Boilermaker Ball</a:t>
            </a:r>
            <a:endParaRPr lang="en-US" sz="2400" dirty="0"/>
          </a:p>
          <a:p>
            <a:pPr lvl="1">
              <a:defRPr/>
            </a:pPr>
            <a:r>
              <a:rPr lang="en-US" sz="2200" dirty="0">
                <a:solidFill>
                  <a:schemeClr val="bg1"/>
                </a:solidFill>
                <a:latin typeface="Franklin Gothic Medium"/>
              </a:rPr>
              <a:t>Saturday, February 28 from 5:30-11:00 pm - Indianapolis Marriott Downtown</a:t>
            </a:r>
          </a:p>
          <a:p>
            <a:pPr lvl="1">
              <a:defRPr/>
            </a:pPr>
            <a:endParaRPr lang="en-US" sz="2200" b="1" i="1" dirty="0">
              <a:solidFill>
                <a:schemeClr val="bg1"/>
              </a:solidFill>
              <a:latin typeface="Arial"/>
              <a:cs typeface="Arial"/>
            </a:endParaRPr>
          </a:p>
          <a:p>
            <a:pPr>
              <a:defRPr/>
            </a:pPr>
            <a:r>
              <a:rPr lang="en-US" sz="2400" b="1" dirty="0">
                <a:latin typeface="Franklin Gothic Medium" panose="020B0603020102020204" pitchFamily="34" charset="0"/>
              </a:rPr>
              <a:t>Purdue Day of Service - </a:t>
            </a:r>
            <a:r>
              <a:rPr lang="en-US" sz="2200" dirty="0">
                <a:solidFill>
                  <a:schemeClr val="bg1"/>
                </a:solidFill>
                <a:latin typeface="Franklin Gothic Medium" panose="020B0603020102020204" pitchFamily="34" charset="0"/>
              </a:rPr>
              <a:t>Wednesday, April 2</a:t>
            </a:r>
            <a:r>
              <a:rPr lang="en-US" sz="2200" dirty="0">
                <a:latin typeface="Franklin Gothic Medium" panose="020B0603020102020204" pitchFamily="34" charset="0"/>
              </a:rPr>
              <a:t>4</a:t>
            </a:r>
            <a:r>
              <a:rPr lang="en-US" sz="2200" dirty="0">
                <a:solidFill>
                  <a:schemeClr val="bg1"/>
                </a:solidFill>
                <a:latin typeface="Franklin Gothic Medium" panose="020B0603020102020204" pitchFamily="34" charset="0"/>
              </a:rPr>
              <a:t>, 2026 (</a:t>
            </a:r>
            <a:r>
              <a:rPr lang="en-US" sz="2400" dirty="0">
                <a:latin typeface="Franklin Gothic Medium" panose="020B0603020102020204" pitchFamily="34" charset="0"/>
              </a:rPr>
              <a:t>9am – noon ET)</a:t>
            </a:r>
          </a:p>
          <a:p>
            <a:pPr lvl="1">
              <a:defRPr/>
            </a:pPr>
            <a:r>
              <a:rPr lang="en-US" sz="2400" dirty="0">
                <a:solidFill>
                  <a:schemeClr val="bg1"/>
                </a:solidFill>
                <a:latin typeface="Franklin Gothic Medium" panose="020B0603020102020204" pitchFamily="34" charset="0"/>
              </a:rPr>
              <a:t>Sign up to go live Mid-March</a:t>
            </a:r>
          </a:p>
          <a:p>
            <a:pPr lvl="1">
              <a:defRPr/>
            </a:pPr>
            <a:r>
              <a:rPr lang="en-US" sz="2400" dirty="0">
                <a:solidFill>
                  <a:schemeClr val="bg1"/>
                </a:solidFill>
                <a:latin typeface="Franklin Gothic Medium" panose="020B0603020102020204" pitchFamily="34" charset="0"/>
              </a:rPr>
              <a:t>Not in West Lafayette? – Opportunity for a philanthropic or Volunteering event during April  </a:t>
            </a:r>
          </a:p>
          <a:p>
            <a:pPr lvl="1">
              <a:defRPr/>
            </a:pPr>
            <a:endParaRPr lang="en-US" sz="2200" b="1" dirty="0">
              <a:solidFill>
                <a:schemeClr val="bg1"/>
              </a:solidFill>
              <a:latin typeface="Franklin Gothic Medium"/>
            </a:endParaRPr>
          </a:p>
          <a:p>
            <a:pPr>
              <a:defRPr/>
            </a:pPr>
            <a:endParaRPr lang="en-US" sz="2000" b="1" dirty="0">
              <a:latin typeface="Franklin Gothic Medium"/>
            </a:endParaRPr>
          </a:p>
          <a:p>
            <a:pPr marL="0" indent="0">
              <a:buNone/>
              <a:defRPr/>
            </a:pPr>
            <a:endParaRPr lang="en-US" sz="2000" b="1" dirty="0">
              <a:latin typeface="Franklin Gothic Medium"/>
            </a:endParaRPr>
          </a:p>
          <a:p>
            <a:pPr>
              <a:defRPr/>
            </a:pPr>
            <a:endParaRPr lang="en-US" sz="2000" b="1" i="0" dirty="0">
              <a:solidFill>
                <a:srgbClr val="000000"/>
              </a:solidFill>
              <a:effectLst/>
              <a:latin typeface="Franklin Gothic Medium"/>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0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lang="en-US" sz="2000" dirty="0">
              <a:solidFill>
                <a:schemeClr val="bg1"/>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lang="en-US" sz="2000" dirty="0">
              <a:solidFill>
                <a:srgbClr val="FF0000"/>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endParaRPr>
          </a:p>
          <a:p>
            <a:endParaRPr lang="en-US" b="1" dirty="0">
              <a:solidFill>
                <a:srgbClr val="FF0000"/>
              </a:solidFill>
              <a:latin typeface="Franklin Gothic Medium" panose="020B0603020102020204" pitchFamily="34" charset="0"/>
            </a:endParaRPr>
          </a:p>
          <a:p>
            <a:pPr marL="468630" lvl="1" indent="-285750" defTabSz="457200">
              <a:spcBef>
                <a:spcPts val="0"/>
              </a:spcBef>
              <a:buClrTx/>
              <a:defRPr/>
            </a:pPr>
            <a:endParaRPr kumimoji="0" lang="en-US" sz="18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lvl="1"/>
            <a:endParaRPr lang="en-US" b="1" dirty="0">
              <a:solidFill>
                <a:schemeClr val="bg1"/>
              </a:solidFill>
            </a:endParaRPr>
          </a:p>
          <a:p>
            <a:pPr lvl="1"/>
            <a:endParaRPr lang="en-US" dirty="0"/>
          </a:p>
          <a:p>
            <a:endParaRPr lang="en-US" dirty="0"/>
          </a:p>
        </p:txBody>
      </p:sp>
      <p:pic>
        <p:nvPicPr>
          <p:cNvPr id="7" name="Picture 6">
            <a:extLst>
              <a:ext uri="{FF2B5EF4-FFF2-40B4-BE49-F238E27FC236}">
                <a16:creationId xmlns:a16="http://schemas.microsoft.com/office/drawing/2014/main" id="{8883EABB-3A3A-9CFE-F763-305F51FF2FDB}"/>
              </a:ext>
            </a:extLst>
          </p:cNvPr>
          <p:cNvPicPr>
            <a:picLocks noChangeAspect="1"/>
          </p:cNvPicPr>
          <p:nvPr/>
        </p:nvPicPr>
        <p:blipFill>
          <a:blip r:embed="rId3"/>
          <a:stretch>
            <a:fillRect/>
          </a:stretch>
        </p:blipFill>
        <p:spPr>
          <a:xfrm>
            <a:off x="7632420" y="4608094"/>
            <a:ext cx="4559580" cy="2249905"/>
          </a:xfrm>
          <a:prstGeom prst="rect">
            <a:avLst/>
          </a:prstGeom>
        </p:spPr>
      </p:pic>
    </p:spTree>
    <p:extLst>
      <p:ext uri="{BB962C8B-B14F-4D97-AF65-F5344CB8AC3E}">
        <p14:creationId xmlns:p14="http://schemas.microsoft.com/office/powerpoint/2010/main" val="425593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E1F3-3ADC-28BB-C7B7-9704653BF104}"/>
              </a:ext>
            </a:extLst>
          </p:cNvPr>
          <p:cNvSpPr>
            <a:spLocks noGrp="1"/>
          </p:cNvSpPr>
          <p:nvPr>
            <p:ph type="ctrTitle"/>
          </p:nvPr>
        </p:nvSpPr>
        <p:spPr>
          <a:xfrm>
            <a:off x="1943100" y="1626244"/>
            <a:ext cx="7911945" cy="1477328"/>
          </a:xfrm>
        </p:spPr>
        <p:txBody>
          <a:bodyPr/>
          <a:lstStyle/>
          <a:p>
            <a:r>
              <a:rPr lang="en-US" dirty="0">
                <a:latin typeface="Franklin Gothic Medium"/>
              </a:rPr>
              <a:t>Purdue Day of Giving 2026 </a:t>
            </a:r>
          </a:p>
        </p:txBody>
      </p:sp>
      <p:sp>
        <p:nvSpPr>
          <p:cNvPr id="3" name="Subtitle 2">
            <a:extLst>
              <a:ext uri="{FF2B5EF4-FFF2-40B4-BE49-F238E27FC236}">
                <a16:creationId xmlns:a16="http://schemas.microsoft.com/office/drawing/2014/main" id="{2119DFB7-9D40-CE81-D4AB-86315E754174}"/>
              </a:ext>
            </a:extLst>
          </p:cNvPr>
          <p:cNvSpPr>
            <a:spLocks noGrp="1"/>
          </p:cNvSpPr>
          <p:nvPr>
            <p:ph type="subTitle" idx="1"/>
          </p:nvPr>
        </p:nvSpPr>
        <p:spPr>
          <a:xfrm>
            <a:off x="1950624" y="3990085"/>
            <a:ext cx="7096269" cy="615553"/>
          </a:xfrm>
        </p:spPr>
        <p:txBody>
          <a:bodyPr/>
          <a:lstStyle/>
          <a:p>
            <a:r>
              <a:rPr lang="en-US" sz="2000" dirty="0">
                <a:latin typeface="Franklin Gothic Medium"/>
              </a:rPr>
              <a:t>Bailey Dailey, </a:t>
            </a:r>
            <a:r>
              <a:rPr lang="en-US" sz="2000" b="0" i="0" dirty="0">
                <a:solidFill>
                  <a:srgbClr val="474747"/>
                </a:solidFill>
                <a:effectLst/>
                <a:latin typeface="Franklin Gothic Medium" panose="020B0603020102020204" pitchFamily="34" charset="0"/>
              </a:rPr>
              <a:t>Executive Director of Broad-Based Campaigns and Strategic Engagement </a:t>
            </a:r>
            <a:r>
              <a:rPr lang="en-US" sz="2000" dirty="0">
                <a:latin typeface="Franklin Gothic Medium"/>
              </a:rPr>
              <a:t> </a:t>
            </a:r>
            <a:endParaRPr lang="en-US" dirty="0"/>
          </a:p>
        </p:txBody>
      </p:sp>
      <p:sp>
        <p:nvSpPr>
          <p:cNvPr id="4" name="Date Placeholder 3">
            <a:extLst>
              <a:ext uri="{FF2B5EF4-FFF2-40B4-BE49-F238E27FC236}">
                <a16:creationId xmlns:a16="http://schemas.microsoft.com/office/drawing/2014/main" id="{4A78630B-49D7-9DDC-6C4A-1F3379A8879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DC8E1-D369-0F48-9062-BB068AFD07CE}" type="datetime1">
              <a:rPr kumimoji="0" lang="en-US" sz="1400" b="0" i="0" u="none" strike="noStrike" kern="1200" cap="none" spc="0" normalizeH="0" baseline="0" noProof="0" smtClean="0">
                <a:ln>
                  <a:noFill/>
                </a:ln>
                <a:solidFill>
                  <a:srgbClr val="C4BFC0">
                    <a:alpha val="70000"/>
                  </a:srgbClr>
                </a:solidFill>
                <a:effectLst/>
                <a:uLnTx/>
                <a:uFillTx/>
                <a:latin typeface="Acumin Pro"/>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2/27/2026</a:t>
            </a:fld>
            <a:endParaRPr kumimoji="0" lang="en-US" sz="1400" b="0" i="0" u="none" strike="noStrike" kern="1200" cap="none" spc="0" normalizeH="0" baseline="0" noProof="0">
              <a:ln>
                <a:noFill/>
              </a:ln>
              <a:solidFill>
                <a:srgbClr val="C4BFC0">
                  <a:alpha val="70000"/>
                </a:srgbClr>
              </a:solidFill>
              <a:effectLst/>
              <a:uLnTx/>
              <a:uFillTx/>
              <a:latin typeface="Acumin Pro"/>
              <a:ea typeface="+mn-ea"/>
              <a:cs typeface="+mn-cs"/>
            </a:endParaRPr>
          </a:p>
        </p:txBody>
      </p:sp>
    </p:spTree>
    <p:extLst>
      <p:ext uri="{BB962C8B-B14F-4D97-AF65-F5344CB8AC3E}">
        <p14:creationId xmlns:p14="http://schemas.microsoft.com/office/powerpoint/2010/main" val="428077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129FAA-B8B9-0E60-0865-619435A01259}"/>
              </a:ext>
            </a:extLst>
          </p:cNvPr>
          <p:cNvSpPr>
            <a:spLocks noGrp="1"/>
          </p:cNvSpPr>
          <p:nvPr>
            <p:ph type="ctrTitle"/>
          </p:nvPr>
        </p:nvSpPr>
        <p:spPr>
          <a:xfrm>
            <a:off x="5546597" y="3429000"/>
            <a:ext cx="6465270" cy="1107996"/>
          </a:xfrm>
        </p:spPr>
        <p:txBody>
          <a:bodyPr/>
          <a:lstStyle/>
          <a:p>
            <a:r>
              <a:rPr lang="en-US" dirty="0"/>
              <a:t>Purdue day of giving &amp; alumni clubs </a:t>
            </a:r>
          </a:p>
        </p:txBody>
      </p:sp>
    </p:spTree>
    <p:extLst>
      <p:ext uri="{BB962C8B-B14F-4D97-AF65-F5344CB8AC3E}">
        <p14:creationId xmlns:p14="http://schemas.microsoft.com/office/powerpoint/2010/main" val="228132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E70E830-9485-2E89-C6DA-C84D1A04E945}"/>
              </a:ext>
            </a:extLst>
          </p:cNvPr>
          <p:cNvSpPr>
            <a:spLocks noGrp="1"/>
          </p:cNvSpPr>
          <p:nvPr>
            <p:ph type="dt" sz="half" idx="4294967295"/>
          </p:nvPr>
        </p:nvSpPr>
        <p:spPr>
          <a:xfrm>
            <a:off x="11169650" y="6221413"/>
            <a:ext cx="1022350" cy="323850"/>
          </a:xfrm>
        </p:spPr>
        <p:txBody>
          <a:bodyPr/>
          <a:lstStyle/>
          <a:p>
            <a:fld id="{D47A9A36-4EB0-BF46-AE48-7CDA251B954B}" type="datetime1">
              <a:rPr lang="en-US" smtClean="0"/>
              <a:t>2/27/2026</a:t>
            </a:fld>
            <a:endParaRPr lang="en-US"/>
          </a:p>
        </p:txBody>
      </p:sp>
      <p:sp>
        <p:nvSpPr>
          <p:cNvPr id="6" name="Slide Number Placeholder 5">
            <a:extLst>
              <a:ext uri="{FF2B5EF4-FFF2-40B4-BE49-F238E27FC236}">
                <a16:creationId xmlns:a16="http://schemas.microsoft.com/office/drawing/2014/main" id="{E31A83C1-7BAD-B5A1-6CCB-EAE237DDA685}"/>
              </a:ext>
            </a:extLst>
          </p:cNvPr>
          <p:cNvSpPr>
            <a:spLocks noGrp="1"/>
          </p:cNvSpPr>
          <p:nvPr>
            <p:ph type="sldNum" sz="quarter" idx="4294967295"/>
          </p:nvPr>
        </p:nvSpPr>
        <p:spPr>
          <a:xfrm>
            <a:off x="11704638" y="6200775"/>
            <a:ext cx="487362" cy="365125"/>
          </a:xfrm>
        </p:spPr>
        <p:txBody>
          <a:bodyPr/>
          <a:lstStyle/>
          <a:p>
            <a:fld id="{8A7A6979-0714-4377-B894-6BE4C2D6E202}" type="slidenum">
              <a:rPr lang="en-US" smtClean="0"/>
              <a:pPr/>
              <a:t>8</a:t>
            </a:fld>
            <a:endParaRPr lang="en-US"/>
          </a:p>
        </p:txBody>
      </p:sp>
      <p:sp>
        <p:nvSpPr>
          <p:cNvPr id="7" name="Title 1">
            <a:extLst>
              <a:ext uri="{FF2B5EF4-FFF2-40B4-BE49-F238E27FC236}">
                <a16:creationId xmlns:a16="http://schemas.microsoft.com/office/drawing/2014/main" id="{CC168EC7-A79C-82E1-6EA8-D2E33807831D}"/>
              </a:ext>
            </a:extLst>
          </p:cNvPr>
          <p:cNvSpPr txBox="1">
            <a:spLocks/>
          </p:cNvSpPr>
          <p:nvPr/>
        </p:nvSpPr>
        <p:spPr bwMode="blackWhite">
          <a:xfrm>
            <a:off x="0" y="2892881"/>
            <a:ext cx="12192000" cy="1366528"/>
          </a:xfrm>
          <a:prstGeom prst="rect">
            <a:avLst/>
          </a:prstGeom>
          <a:noFill/>
          <a:ln w="38100" cap="sq">
            <a:noFill/>
            <a:miter lim="800000"/>
          </a:ln>
        </p:spPr>
        <p:txBody>
          <a:bodyPr vert="horz" wrap="square" lIns="0" tIns="0" rIns="0" bIns="0" rtlCol="0" anchor="ctr"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algn="ctr"/>
            <a:r>
              <a:rPr lang="en-US" sz="9600" b="0" dirty="0">
                <a:latin typeface="+mj-lt"/>
                <a:cs typeface="Acumin Pro ExtraCondensed"/>
              </a:rPr>
              <a:t>WHAT IS </a:t>
            </a:r>
            <a:r>
              <a:rPr lang="en-US" sz="9600" b="0" dirty="0">
                <a:solidFill>
                  <a:schemeClr val="accent4"/>
                </a:solidFill>
                <a:latin typeface="+mj-lt"/>
                <a:cs typeface="Acumin Pro ExtraCondensed"/>
              </a:rPr>
              <a:t>PURDUE DAY OF GIVING?</a:t>
            </a:r>
            <a:endParaRPr lang="en-US" sz="9600" b="0" dirty="0">
              <a:solidFill>
                <a:schemeClr val="accent4"/>
              </a:solidFill>
              <a:latin typeface="+mj-lt"/>
            </a:endParaRPr>
          </a:p>
        </p:txBody>
      </p:sp>
    </p:spTree>
    <p:extLst>
      <p:ext uri="{BB962C8B-B14F-4D97-AF65-F5344CB8AC3E}">
        <p14:creationId xmlns:p14="http://schemas.microsoft.com/office/powerpoint/2010/main" val="2055035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7901E-AEA6-75E3-22CD-35F386E4710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C02F12A-8BDA-40B5-69A1-6FBB06DC2054}"/>
              </a:ext>
            </a:extLst>
          </p:cNvPr>
          <p:cNvSpPr>
            <a:spLocks noGrp="1"/>
          </p:cNvSpPr>
          <p:nvPr>
            <p:ph type="body" sz="quarter" idx="4294967295"/>
          </p:nvPr>
        </p:nvSpPr>
        <p:spPr>
          <a:xfrm>
            <a:off x="1195083" y="515571"/>
            <a:ext cx="10028316" cy="2405063"/>
          </a:xfrm>
        </p:spPr>
        <p:txBody>
          <a:bodyPr anchor="t" anchorCtr="0">
            <a:noAutofit/>
          </a:bodyPr>
          <a:lstStyle/>
          <a:p>
            <a:pPr marL="0" indent="0">
              <a:lnSpc>
                <a:spcPts val="5300"/>
              </a:lnSpc>
              <a:spcBef>
                <a:spcPts val="0"/>
              </a:spcBef>
              <a:buNone/>
            </a:pPr>
            <a:r>
              <a:rPr lang="en-US" sz="5400" b="1" spc="350" dirty="0">
                <a:solidFill>
                  <a:schemeClr val="accent4"/>
                </a:solidFill>
                <a:latin typeface="United Sans Cd Hv"/>
              </a:rPr>
              <a:t>PURDUE DAY OF GIVING IS A 24-HOUR</a:t>
            </a:r>
            <a:br>
              <a:rPr lang="en-US" sz="5400" b="1" spc="300" dirty="0">
                <a:latin typeface="United Sans Cd Hv" pitchFamily="2" charset="77"/>
              </a:rPr>
            </a:br>
            <a:r>
              <a:rPr lang="en-US" sz="5400" b="1" spc="390" dirty="0">
                <a:solidFill>
                  <a:schemeClr val="accent4"/>
                </a:solidFill>
                <a:latin typeface="United Sans Cd Hv"/>
              </a:rPr>
              <a:t>ONLINE-BASED FUNDRAISING EFFORT.</a:t>
            </a:r>
          </a:p>
          <a:p>
            <a:pPr marL="0" indent="0" algn="ctr">
              <a:buNone/>
            </a:pPr>
            <a:r>
              <a:rPr lang="en-US" sz="3200" b="1" spc="300" dirty="0">
                <a:solidFill>
                  <a:schemeClr val="tx2"/>
                </a:solidFill>
                <a:latin typeface="United Sans Cd Bd" pitchFamily="2" charset="77"/>
              </a:rPr>
              <a:t>(</a:t>
            </a:r>
            <a:r>
              <a:rPr lang="en-US" sz="3200" b="1" u="sng" spc="300" dirty="0">
                <a:solidFill>
                  <a:schemeClr val="tx2"/>
                </a:solidFill>
                <a:latin typeface="United Sans Cd Bd" pitchFamily="2" charset="77"/>
              </a:rPr>
              <a:t>PLUS A MONTH-LONG RAMP-UP</a:t>
            </a:r>
            <a:r>
              <a:rPr lang="en-US" sz="3200" b="1" spc="300" dirty="0">
                <a:solidFill>
                  <a:schemeClr val="tx2"/>
                </a:solidFill>
                <a:latin typeface="United Sans Cd Bd" pitchFamily="2" charset="77"/>
              </a:rPr>
              <a:t>)</a:t>
            </a:r>
          </a:p>
          <a:p>
            <a:pPr marL="0" indent="0">
              <a:lnSpc>
                <a:spcPct val="150000"/>
              </a:lnSpc>
              <a:buNone/>
            </a:pPr>
            <a:r>
              <a:rPr lang="en-US" sz="2800" spc="300" dirty="0">
                <a:solidFill>
                  <a:schemeClr val="accent4"/>
                </a:solidFill>
                <a:latin typeface="United Sans Cd Md" pitchFamily="2" charset="77"/>
              </a:rPr>
              <a:t>				</a:t>
            </a:r>
          </a:p>
        </p:txBody>
      </p:sp>
      <p:sp>
        <p:nvSpPr>
          <p:cNvPr id="2" name="TextBox 1">
            <a:extLst>
              <a:ext uri="{FF2B5EF4-FFF2-40B4-BE49-F238E27FC236}">
                <a16:creationId xmlns:a16="http://schemas.microsoft.com/office/drawing/2014/main" id="{CACC72E8-9DD8-64C8-82A7-3C0C5EC0BA81}"/>
              </a:ext>
            </a:extLst>
          </p:cNvPr>
          <p:cNvSpPr txBox="1"/>
          <p:nvPr/>
        </p:nvSpPr>
        <p:spPr>
          <a:xfrm>
            <a:off x="1282263" y="3647328"/>
            <a:ext cx="9837683" cy="1569660"/>
          </a:xfrm>
          <a:prstGeom prst="rect">
            <a:avLst/>
          </a:prstGeom>
          <a:noFill/>
        </p:spPr>
        <p:txBody>
          <a:bodyPr wrap="square" lIns="91440" tIns="45720" rIns="91440" bIns="45720" rtlCol="0" anchor="t">
            <a:spAutoFit/>
          </a:bodyPr>
          <a:lstStyle/>
          <a:p>
            <a:pPr algn="ctr"/>
            <a:r>
              <a:rPr lang="en-US" sz="2400" spc="360" dirty="0">
                <a:solidFill>
                  <a:schemeClr val="accent4"/>
                </a:solidFill>
                <a:latin typeface="United Sans Cd Md" pitchFamily="2" charset="77"/>
              </a:rPr>
              <a:t>PURDUE ALUMNI, FRIENDS, FACULTY, STAFF, RETIREES, STUDENTS, PARENTS, AND FANS </a:t>
            </a:r>
            <a:r>
              <a:rPr lang="en-US" sz="2400" spc="400" dirty="0">
                <a:solidFill>
                  <a:schemeClr val="accent4"/>
                </a:solidFill>
                <a:latin typeface="United Sans Cd Md" pitchFamily="2" charset="77"/>
              </a:rPr>
              <a:t>ARE ENCOURAGED TO GIVE BACK TO </a:t>
            </a:r>
            <a:r>
              <a:rPr lang="en-US" sz="2400" spc="380" dirty="0">
                <a:solidFill>
                  <a:schemeClr val="accent4"/>
                </a:solidFill>
                <a:latin typeface="United Sans Cd Md" pitchFamily="2" charset="77"/>
              </a:rPr>
              <a:t>THE UNIVERSIT</a:t>
            </a:r>
            <a:r>
              <a:rPr lang="en-US" sz="2400" spc="-300" dirty="0">
                <a:solidFill>
                  <a:schemeClr val="accent4"/>
                </a:solidFill>
                <a:latin typeface="United Sans Cd Md" pitchFamily="2" charset="77"/>
              </a:rPr>
              <a:t>Y</a:t>
            </a:r>
            <a:r>
              <a:rPr lang="en-US" dirty="0">
                <a:solidFill>
                  <a:schemeClr val="accent4"/>
                </a:solidFill>
              </a:rPr>
              <a:t>—</a:t>
            </a:r>
            <a:r>
              <a:rPr lang="en-US" sz="2400" spc="380" dirty="0">
                <a:solidFill>
                  <a:schemeClr val="accent4"/>
                </a:solidFill>
                <a:latin typeface="United Sans Cd Md" pitchFamily="2" charset="77"/>
              </a:rPr>
              <a:t>AND SMALL </a:t>
            </a:r>
            <a:br>
              <a:rPr lang="en-US" sz="2400" spc="380" dirty="0">
                <a:solidFill>
                  <a:schemeClr val="accent4"/>
                </a:solidFill>
                <a:latin typeface="United Sans Cd Md" pitchFamily="2" charset="77"/>
              </a:rPr>
            </a:br>
            <a:r>
              <a:rPr lang="en-US" sz="2400" spc="380" dirty="0">
                <a:solidFill>
                  <a:schemeClr val="accent4"/>
                </a:solidFill>
                <a:latin typeface="United Sans Cd Md" pitchFamily="2" charset="77"/>
              </a:rPr>
              <a:t>DONATIONS CAN MAKE A BIG IMPACT IN HELPING PURDUE</a:t>
            </a:r>
            <a:br>
              <a:rPr lang="en-US" sz="2400" spc="380" dirty="0">
                <a:solidFill>
                  <a:schemeClr val="accent4"/>
                </a:solidFill>
                <a:latin typeface="United Sans Cd Md" pitchFamily="2" charset="77"/>
              </a:rPr>
            </a:br>
            <a:r>
              <a:rPr lang="en-US" sz="2400" b="1" spc="380" dirty="0">
                <a:solidFill>
                  <a:schemeClr val="accent4"/>
                </a:solidFill>
                <a:latin typeface="United Sans Cd Bk" pitchFamily="2" charset="77"/>
              </a:rPr>
              <a:t>TRANSFORM LIVES </a:t>
            </a:r>
            <a:r>
              <a:rPr lang="en-US" sz="2400" spc="380" dirty="0">
                <a:solidFill>
                  <a:schemeClr val="accent4"/>
                </a:solidFill>
                <a:latin typeface="United Sans Cd Md" pitchFamily="2" charset="77"/>
              </a:rPr>
              <a:t>AND</a:t>
            </a:r>
            <a:r>
              <a:rPr lang="en-US" sz="2400" b="1" spc="380" dirty="0">
                <a:solidFill>
                  <a:schemeClr val="accent4"/>
                </a:solidFill>
                <a:latin typeface="United Sans Cd Bk" pitchFamily="2" charset="77"/>
              </a:rPr>
              <a:t> CHANGE THE WORLD.</a:t>
            </a:r>
            <a:endParaRPr lang="en-US" sz="2400" b="1" dirty="0">
              <a:solidFill>
                <a:schemeClr val="accent4"/>
              </a:solidFill>
              <a:latin typeface="United Sans Cd Bk" pitchFamily="2" charset="77"/>
            </a:endParaRPr>
          </a:p>
        </p:txBody>
      </p:sp>
    </p:spTree>
    <p:extLst>
      <p:ext uri="{BB962C8B-B14F-4D97-AF65-F5344CB8AC3E}">
        <p14:creationId xmlns:p14="http://schemas.microsoft.com/office/powerpoint/2010/main" val="1598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_PFLTemplate_Gold_Theme_Wide_Screen_2" id="{D5E235E7-3F6B-4949-9012-0FBD8517B327}" vid="{D11C999C-97F8-F148-8B0C-0F7EED92053B}"/>
    </a:ext>
  </a:extLst>
</a:theme>
</file>

<file path=ppt/theme/theme2.xml><?xml version="1.0" encoding="utf-8"?>
<a:theme xmlns:a="http://schemas.openxmlformats.org/drawingml/2006/main" name="1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298B892F-2C42-8C4D-9C11-1897040FA823}" vid="{5A4260A0-2808-CB46-AD80-314349B89C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2A0BAF653A6458670ADA7D0EFF580" ma:contentTypeVersion="18" ma:contentTypeDescription="Create a new document." ma:contentTypeScope="" ma:versionID="93806a143398a6ba00c5e0d6e4fc5ba8">
  <xsd:schema xmlns:xsd="http://www.w3.org/2001/XMLSchema" xmlns:xs="http://www.w3.org/2001/XMLSchema" xmlns:p="http://schemas.microsoft.com/office/2006/metadata/properties" xmlns:ns2="9ee23173-6c34-4c26-8384-77e79a881b0b" xmlns:ns3="05e73b2c-bcaa-4cef-b08a-343e37c86aee" targetNamespace="http://schemas.microsoft.com/office/2006/metadata/properties" ma:root="true" ma:fieldsID="eddb8f89f668abbb3fabe1d09deb910b" ns2:_="" ns3:_="">
    <xsd:import namespace="9ee23173-6c34-4c26-8384-77e79a881b0b"/>
    <xsd:import namespace="05e73b2c-bcaa-4cef-b08a-343e37c86a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23173-6c34-4c26-8384-77e79a881b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54a4b8-6fea-4d1a-924e-9dd2b58c39a2"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3b2c-bcaa-4cef-b08a-343e37c86ae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87b51d-4713-4c82-bdb9-21381baabedf}" ma:internalName="TaxCatchAll" ma:showField="CatchAllData" ma:web="05e73b2c-bcaa-4cef-b08a-343e37c86a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5e73b2c-bcaa-4cef-b08a-343e37c86aee" xsi:nil="true"/>
    <lcf76f155ced4ddcb4097134ff3c332f xmlns="9ee23173-6c34-4c26-8384-77e79a881b0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70CC0F-D377-4650-B52D-B351BCFD00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23173-6c34-4c26-8384-77e79a881b0b"/>
    <ds:schemaRef ds:uri="05e73b2c-bcaa-4cef-b08a-343e37c86a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B3AD5B-53A0-4F65-8785-4A5F521C1B45}">
  <ds:schemaRefs>
    <ds:schemaRef ds:uri="http://schemas.microsoft.com/office/infopath/2007/PartnerControls"/>
    <ds:schemaRef ds:uri="http://schemas.microsoft.com/office/2006/metadata/properties"/>
    <ds:schemaRef ds:uri="9ee23173-6c34-4c26-8384-77e79a881b0b"/>
    <ds:schemaRef ds:uri="http://schemas.microsoft.com/office/2006/documentManagement/types"/>
    <ds:schemaRef ds:uri="http://purl.org/dc/terms/"/>
    <ds:schemaRef ds:uri="http://purl.org/dc/dcmitype/"/>
    <ds:schemaRef ds:uri="05e73b2c-bcaa-4cef-b08a-343e37c86aee"/>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B954AA16-3579-4510-8621-E80E681ED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20_PFLTemplate_Gold_Theme_Wide_Ratio</Template>
  <TotalTime>13189</TotalTime>
  <Words>3855</Words>
  <Application>Microsoft Office PowerPoint</Application>
  <PresentationFormat>Widescreen</PresentationFormat>
  <Paragraphs>690</Paragraphs>
  <Slides>49</Slides>
  <Notes>34</Notes>
  <HiddenSlides>0</HiddenSlides>
  <MMClips>0</MMClips>
  <ScaleCrop>false</ScaleCrop>
  <HeadingPairs>
    <vt:vector size="6" baseType="variant">
      <vt:variant>
        <vt:lpstr>Fonts Used</vt:lpstr>
      </vt:variant>
      <vt:variant>
        <vt:i4>30</vt:i4>
      </vt:variant>
      <vt:variant>
        <vt:lpstr>Theme</vt:lpstr>
      </vt:variant>
      <vt:variant>
        <vt:i4>2</vt:i4>
      </vt:variant>
      <vt:variant>
        <vt:lpstr>Slide Titles</vt:lpstr>
      </vt:variant>
      <vt:variant>
        <vt:i4>49</vt:i4>
      </vt:variant>
    </vt:vector>
  </HeadingPairs>
  <TitlesOfParts>
    <vt:vector size="81" baseType="lpstr">
      <vt:lpstr>Acumin Pro SemiCondensed</vt:lpstr>
      <vt:lpstr>Tahoma</vt:lpstr>
      <vt:lpstr>Acumin Pro ExtraCondensed Smbd</vt:lpstr>
      <vt:lpstr>Acumin Pro Medium</vt:lpstr>
      <vt:lpstr>Symbol</vt:lpstr>
      <vt:lpstr>-apple-system</vt:lpstr>
      <vt:lpstr>United Sans Cd Hv</vt:lpstr>
      <vt:lpstr>United Sans Cd Bd</vt:lpstr>
      <vt:lpstr>Acumin Pro ExtraCondensed Med</vt:lpstr>
      <vt:lpstr>Acumin Pro Black</vt:lpstr>
      <vt:lpstr>Calibri</vt:lpstr>
      <vt:lpstr>Aptos</vt:lpstr>
      <vt:lpstr>acumin-pro</vt:lpstr>
      <vt:lpstr>United Sans Cd Md</vt:lpstr>
      <vt:lpstr>Acumin Pro</vt:lpstr>
      <vt:lpstr>Franklin Gothic Book</vt:lpstr>
      <vt:lpstr>Franklin Gothic Medium Cond</vt:lpstr>
      <vt:lpstr>Courier New</vt:lpstr>
      <vt:lpstr>Acumin Pro ExtraCondensed</vt:lpstr>
      <vt:lpstr>Times New Roman</vt:lpstr>
      <vt:lpstr>United Sans Cond Medium</vt:lpstr>
      <vt:lpstr>Acumin Pro Condensed Semibold</vt:lpstr>
      <vt:lpstr>Franklin Gothic Medium</vt:lpstr>
      <vt:lpstr>Wingdings</vt:lpstr>
      <vt:lpstr>Arial</vt:lpstr>
      <vt:lpstr>United Sans Cd Bk</vt:lpstr>
      <vt:lpstr>United Sans Reg Medium</vt:lpstr>
      <vt:lpstr>Wingdings,Sans-Serif</vt:lpstr>
      <vt:lpstr>Acumin Pro Semibold</vt:lpstr>
      <vt:lpstr>Google Sans</vt:lpstr>
      <vt:lpstr>Purdue1</vt:lpstr>
      <vt:lpstr>1_Office Theme</vt:lpstr>
      <vt:lpstr>Alumni Club Leaders Forum</vt:lpstr>
      <vt:lpstr>Purdue Alumni Clubs Forum</vt:lpstr>
      <vt:lpstr>Purdue Alumni Clubs Forum</vt:lpstr>
      <vt:lpstr>Purdue Alumni Clubs Forum</vt:lpstr>
      <vt:lpstr>Purdue Alumni Clubs Forum</vt:lpstr>
      <vt:lpstr>Purdue Day of Giving 2026 </vt:lpstr>
      <vt:lpstr>Purdue day of giving &amp; alumni clubs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PURDUE DAY OF GIVING TOOLKIT </vt:lpstr>
      <vt:lpstr>PowerPoint Presentation</vt:lpstr>
      <vt:lpstr>PowerPoint Presentation</vt:lpstr>
      <vt:lpstr>ALUMNI CLUB LEADERBOARDS</vt:lpstr>
      <vt:lpstr>Weekend Prior Events — New This Year!</vt:lpstr>
      <vt:lpstr>PDoG – Check Handling Process </vt:lpstr>
      <vt:lpstr>PowerPoint Presentation</vt:lpstr>
      <vt:lpstr>Club Specific Incentives – Participation Leaderboard</vt:lpstr>
      <vt:lpstr>Elections: Time to Start Planning &amp; Strategizing  </vt:lpstr>
      <vt:lpstr>It’s Time to Start Thinking about Elections</vt:lpstr>
      <vt:lpstr>Recruitment and Election Checklist</vt:lpstr>
      <vt:lpstr>Survey Request</vt:lpstr>
      <vt:lpstr>Recruitment and Election Checklist</vt:lpstr>
      <vt:lpstr>Election Process Checklist </vt:lpstr>
      <vt:lpstr>General Election Voting Options</vt:lpstr>
      <vt:lpstr>Reminders </vt:lpstr>
      <vt:lpstr>Shoutout: Thank you to All of our Club Leaders!  </vt:lpstr>
      <vt:lpstr>Operational Updates: Scholarships</vt:lpstr>
      <vt:lpstr>Operational Updates  - Basketball Tournaments</vt:lpstr>
      <vt:lpstr>Paint Crew Intel for Clubs: Mackey Game Day Sheets</vt:lpstr>
      <vt:lpstr>Operational Updates  - Handbook, Events &amp;  Emails </vt:lpstr>
      <vt:lpstr>Operational Updates  - Handbook, Events &amp;  Emails </vt:lpstr>
      <vt:lpstr>Operational Updates:  Use of Attendee Lists with Contact Information </vt:lpstr>
      <vt:lpstr>Operational Updates  - New Event Waiver for All Events </vt:lpstr>
      <vt:lpstr>Coming Up Next</vt:lpstr>
      <vt:lpstr>Lifelong Learning Updates</vt:lpstr>
      <vt:lpstr>PASE Upcoming Events – Volunteers Needed </vt:lpstr>
      <vt:lpstr>Shoutout: Dallas Best Practice</vt:lpstr>
      <vt:lpstr>Thank you!</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Alumni Clubs Forum</dc:title>
  <dc:creator>Cox, James M.</dc:creator>
  <cp:lastModifiedBy>Lutz, Ilenia H.</cp:lastModifiedBy>
  <cp:revision>183</cp:revision>
  <dcterms:created xsi:type="dcterms:W3CDTF">2023-07-19T02:26:01Z</dcterms:created>
  <dcterms:modified xsi:type="dcterms:W3CDTF">2026-02-27T21:22:10Z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0x0101002942A0BAF653A6458670ADA7D0EFF580</vt:lpwstr>
  </property>
  <property fmtid="{D5CDD505-2E9C-101B-9397-08002B2CF9AE}" pid="3" name="MediaServiceImageTags">
    <vt:lpwstr/>
  </property>
</Properties>
</file>