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20"/>
  </p:notesMasterIdLst>
  <p:handoutMasterIdLst>
    <p:handoutMasterId r:id="rId21"/>
  </p:handoutMasterIdLst>
  <p:sldIdLst>
    <p:sldId id="256" r:id="rId5"/>
    <p:sldId id="8925" r:id="rId6"/>
    <p:sldId id="8926" r:id="rId7"/>
    <p:sldId id="8932" r:id="rId8"/>
    <p:sldId id="8927" r:id="rId9"/>
    <p:sldId id="8938" r:id="rId10"/>
    <p:sldId id="8928" r:id="rId11"/>
    <p:sldId id="8940" r:id="rId12"/>
    <p:sldId id="8934" r:id="rId13"/>
    <p:sldId id="8935" r:id="rId14"/>
    <p:sldId id="8933" r:id="rId15"/>
    <p:sldId id="8939" r:id="rId16"/>
    <p:sldId id="8929" r:id="rId17"/>
    <p:sldId id="8924" r:id="rId18"/>
    <p:sldId id="8931" r:id="rId19"/>
  </p:sldIdLst>
  <p:sldSz cx="12192000" cy="6858000"/>
  <p:notesSz cx="6858000" cy="9144000"/>
  <p:embeddedFontLst>
    <p:embeddedFont>
      <p:font typeface="Acumin Pro" panose="020B0604020202020204" charset="0"/>
      <p:regular r:id="rId22"/>
      <p:bold r:id="rId23"/>
      <p:italic r:id="rId24"/>
      <p:boldItalic r:id="rId25"/>
    </p:embeddedFont>
    <p:embeddedFont>
      <p:font typeface="Acumin Pro ExtraCondensed" panose="020B0604020202020204" charset="0"/>
      <p:regular r:id="rId26"/>
      <p:bold r:id="rId27"/>
      <p:italic r:id="rId28"/>
      <p:boldItalic r:id="rId29"/>
    </p:embeddedFont>
    <p:embeddedFont>
      <p:font typeface="Acumin Pro Medium" panose="020B0604020202020204" charset="0"/>
      <p:regular r:id="rId30"/>
      <p:bold r:id="rId31"/>
      <p:italic r:id="rId32"/>
      <p:boldItalic r:id="rId33"/>
    </p:embeddedFont>
    <p:embeddedFont>
      <p:font typeface="Acumin Pro SemiCondensed" panose="020B0604020202020204" charset="0"/>
      <p:regular r:id="rId34"/>
      <p:bold r:id="rId35"/>
      <p:italic r:id="rId36"/>
      <p:boldItalic r:id="rId37"/>
    </p:embeddedFont>
    <p:embeddedFont>
      <p:font typeface="AcuminProExtraCond-MediumItalic" panose="020B0608020202090204" charset="0"/>
      <p:italic r:id="rId38"/>
    </p:embeddedFont>
    <p:embeddedFont>
      <p:font typeface="Franklin Gothic Medium" panose="020B0603020102020204" pitchFamily="34" charset="0"/>
      <p:regular r:id="rId39"/>
      <p:italic r:id="rId40"/>
    </p:embeddedFont>
    <p:embeddedFont>
      <p:font typeface="United Sans Cd Lt" pitchFamily="50" charset="0"/>
      <p:regular r:id="rId41"/>
    </p:embeddedFont>
    <p:embeddedFont>
      <p:font typeface="United Sans Cd Md" pitchFamily="50" charset="0"/>
      <p:regular r:id="rId42"/>
    </p:embeddedFont>
    <p:embeddedFont>
      <p:font typeface="United Sans Rg Md" pitchFamily="50" charset="0"/>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50"/>
    <p:restoredTop sz="93457" autoAdjust="0"/>
  </p:normalViewPr>
  <p:slideViewPr>
    <p:cSldViewPr snapToGrid="0" snapToObjects="1">
      <p:cViewPr varScale="1">
        <p:scale>
          <a:sx n="111" d="100"/>
          <a:sy n="111" d="100"/>
        </p:scale>
        <p:origin x="720"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0" d="100"/>
          <a:sy n="110" d="100"/>
        </p:scale>
        <p:origin x="578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z, Ilenia H." userId="02cdb5f8-8dc7-4571-ad76-8a8ffaa93cf9" providerId="ADAL" clId="{CB0F64E3-616D-47B5-8F43-000364C6D09F}"/>
    <pc:docChg chg="undo custSel addSld delSld modSld sldOrd modMainMaster">
      <pc:chgData name="Lutz, Ilenia H." userId="02cdb5f8-8dc7-4571-ad76-8a8ffaa93cf9" providerId="ADAL" clId="{CB0F64E3-616D-47B5-8F43-000364C6D09F}" dt="2025-10-15T02:44:48.987" v="9872" actId="20577"/>
      <pc:docMkLst>
        <pc:docMk/>
      </pc:docMkLst>
      <pc:sldChg chg="addSp modSp mod">
        <pc:chgData name="Lutz, Ilenia H." userId="02cdb5f8-8dc7-4571-ad76-8a8ffaa93cf9" providerId="ADAL" clId="{CB0F64E3-616D-47B5-8F43-000364C6D09F}" dt="2025-10-14T04:48:52.371" v="7955" actId="20577"/>
        <pc:sldMkLst>
          <pc:docMk/>
          <pc:sldMk cId="2482915198" sldId="256"/>
        </pc:sldMkLst>
        <pc:spChg chg="mod">
          <ac:chgData name="Lutz, Ilenia H." userId="02cdb5f8-8dc7-4571-ad76-8a8ffaa93cf9" providerId="ADAL" clId="{CB0F64E3-616D-47B5-8F43-000364C6D09F}" dt="2025-10-14T04:48:52.371" v="7955" actId="20577"/>
          <ac:spMkLst>
            <pc:docMk/>
            <pc:sldMk cId="2482915198" sldId="256"/>
            <ac:spMk id="2" creationId="{291144B8-7DDD-7244-BF7C-67FAD2AC1994}"/>
          </ac:spMkLst>
        </pc:spChg>
        <pc:spChg chg="mod">
          <ac:chgData name="Lutz, Ilenia H." userId="02cdb5f8-8dc7-4571-ad76-8a8ffaa93cf9" providerId="ADAL" clId="{CB0F64E3-616D-47B5-8F43-000364C6D09F}" dt="2025-10-14T04:40:23.479" v="7357" actId="403"/>
          <ac:spMkLst>
            <pc:docMk/>
            <pc:sldMk cId="2482915198" sldId="256"/>
            <ac:spMk id="3" creationId="{EED66735-6D95-DD40-B3C4-182BCD4A8A44}"/>
          </ac:spMkLst>
        </pc:spChg>
        <pc:spChg chg="add mod">
          <ac:chgData name="Lutz, Ilenia H." userId="02cdb5f8-8dc7-4571-ad76-8a8ffaa93cf9" providerId="ADAL" clId="{CB0F64E3-616D-47B5-8F43-000364C6D09F}" dt="2025-10-07T16:30:07.502" v="1453" actId="20577"/>
          <ac:spMkLst>
            <pc:docMk/>
            <pc:sldMk cId="2482915198" sldId="256"/>
            <ac:spMk id="5" creationId="{AC03140E-E383-E5C6-9126-805EFBBF4770}"/>
          </ac:spMkLst>
        </pc:spChg>
      </pc:sldChg>
      <pc:sldChg chg="addSp modSp del mod">
        <pc:chgData name="Lutz, Ilenia H." userId="02cdb5f8-8dc7-4571-ad76-8a8ffaa93cf9" providerId="ADAL" clId="{CB0F64E3-616D-47B5-8F43-000364C6D09F}" dt="2025-10-14T03:45:45.139" v="5683" actId="47"/>
        <pc:sldMkLst>
          <pc:docMk/>
          <pc:sldMk cId="1937912090" sldId="257"/>
        </pc:sldMkLst>
      </pc:sldChg>
      <pc:sldChg chg="addSp delSp modSp del mod">
        <pc:chgData name="Lutz, Ilenia H." userId="02cdb5f8-8dc7-4571-ad76-8a8ffaa93cf9" providerId="ADAL" clId="{CB0F64E3-616D-47B5-8F43-000364C6D09F}" dt="2025-10-14T03:45:45.139" v="5683" actId="47"/>
        <pc:sldMkLst>
          <pc:docMk/>
          <pc:sldMk cId="373950879" sldId="258"/>
        </pc:sldMkLst>
      </pc:sldChg>
      <pc:sldChg chg="addSp modSp del mod">
        <pc:chgData name="Lutz, Ilenia H." userId="02cdb5f8-8dc7-4571-ad76-8a8ffaa93cf9" providerId="ADAL" clId="{CB0F64E3-616D-47B5-8F43-000364C6D09F}" dt="2025-10-07T17:18:01.899" v="4346" actId="47"/>
        <pc:sldMkLst>
          <pc:docMk/>
          <pc:sldMk cId="4204244654" sldId="259"/>
        </pc:sldMkLst>
      </pc:sldChg>
      <pc:sldChg chg="del">
        <pc:chgData name="Lutz, Ilenia H." userId="02cdb5f8-8dc7-4571-ad76-8a8ffaa93cf9" providerId="ADAL" clId="{CB0F64E3-616D-47B5-8F43-000364C6D09F}" dt="2025-10-15T02:43:28.602" v="9826" actId="47"/>
        <pc:sldMkLst>
          <pc:docMk/>
          <pc:sldMk cId="2486465779" sldId="260"/>
        </pc:sldMkLst>
      </pc:sldChg>
      <pc:sldChg chg="del">
        <pc:chgData name="Lutz, Ilenia H." userId="02cdb5f8-8dc7-4571-ad76-8a8ffaa93cf9" providerId="ADAL" clId="{CB0F64E3-616D-47B5-8F43-000364C6D09F}" dt="2025-10-15T02:43:28.602" v="9826" actId="47"/>
        <pc:sldMkLst>
          <pc:docMk/>
          <pc:sldMk cId="1236719071" sldId="261"/>
        </pc:sldMkLst>
      </pc:sldChg>
      <pc:sldChg chg="del">
        <pc:chgData name="Lutz, Ilenia H." userId="02cdb5f8-8dc7-4571-ad76-8a8ffaa93cf9" providerId="ADAL" clId="{CB0F64E3-616D-47B5-8F43-000364C6D09F}" dt="2025-10-15T02:43:28.602" v="9826" actId="47"/>
        <pc:sldMkLst>
          <pc:docMk/>
          <pc:sldMk cId="2364672677" sldId="262"/>
        </pc:sldMkLst>
      </pc:sldChg>
      <pc:sldChg chg="del">
        <pc:chgData name="Lutz, Ilenia H." userId="02cdb5f8-8dc7-4571-ad76-8a8ffaa93cf9" providerId="ADAL" clId="{CB0F64E3-616D-47B5-8F43-000364C6D09F}" dt="2025-10-15T02:43:28.602" v="9826" actId="47"/>
        <pc:sldMkLst>
          <pc:docMk/>
          <pc:sldMk cId="291894423" sldId="263"/>
        </pc:sldMkLst>
      </pc:sldChg>
      <pc:sldChg chg="del">
        <pc:chgData name="Lutz, Ilenia H." userId="02cdb5f8-8dc7-4571-ad76-8a8ffaa93cf9" providerId="ADAL" clId="{CB0F64E3-616D-47B5-8F43-000364C6D09F}" dt="2025-10-15T02:43:28.602" v="9826" actId="47"/>
        <pc:sldMkLst>
          <pc:docMk/>
          <pc:sldMk cId="1521945301" sldId="264"/>
        </pc:sldMkLst>
      </pc:sldChg>
      <pc:sldChg chg="del">
        <pc:chgData name="Lutz, Ilenia H." userId="02cdb5f8-8dc7-4571-ad76-8a8ffaa93cf9" providerId="ADAL" clId="{CB0F64E3-616D-47B5-8F43-000364C6D09F}" dt="2025-10-15T02:43:28.602" v="9826" actId="47"/>
        <pc:sldMkLst>
          <pc:docMk/>
          <pc:sldMk cId="2182388310" sldId="265"/>
        </pc:sldMkLst>
      </pc:sldChg>
      <pc:sldChg chg="del">
        <pc:chgData name="Lutz, Ilenia H." userId="02cdb5f8-8dc7-4571-ad76-8a8ffaa93cf9" providerId="ADAL" clId="{CB0F64E3-616D-47B5-8F43-000364C6D09F}" dt="2025-10-07T16:30:11.421" v="1454" actId="47"/>
        <pc:sldMkLst>
          <pc:docMk/>
          <pc:sldMk cId="2063974060" sldId="266"/>
        </pc:sldMkLst>
      </pc:sldChg>
      <pc:sldChg chg="addSp modSp add del mod">
        <pc:chgData name="Lutz, Ilenia H." userId="02cdb5f8-8dc7-4571-ad76-8a8ffaa93cf9" providerId="ADAL" clId="{CB0F64E3-616D-47B5-8F43-000364C6D09F}" dt="2025-10-14T03:45:45.139" v="5683" actId="47"/>
        <pc:sldMkLst>
          <pc:docMk/>
          <pc:sldMk cId="3290340261" sldId="8857"/>
        </pc:sldMkLst>
      </pc:sldChg>
      <pc:sldChg chg="modSp add del mod">
        <pc:chgData name="Lutz, Ilenia H." userId="02cdb5f8-8dc7-4571-ad76-8a8ffaa93cf9" providerId="ADAL" clId="{CB0F64E3-616D-47B5-8F43-000364C6D09F}" dt="2025-10-14T03:45:45.139" v="5683" actId="47"/>
        <pc:sldMkLst>
          <pc:docMk/>
          <pc:sldMk cId="1776046369" sldId="8863"/>
        </pc:sldMkLst>
      </pc:sldChg>
      <pc:sldChg chg="add del ord">
        <pc:chgData name="Lutz, Ilenia H." userId="02cdb5f8-8dc7-4571-ad76-8a8ffaa93cf9" providerId="ADAL" clId="{CB0F64E3-616D-47B5-8F43-000364C6D09F}" dt="2025-10-14T03:45:45.139" v="5683" actId="47"/>
        <pc:sldMkLst>
          <pc:docMk/>
          <pc:sldMk cId="3952563059" sldId="8867"/>
        </pc:sldMkLst>
      </pc:sldChg>
      <pc:sldChg chg="addSp delSp modSp add del mod">
        <pc:chgData name="Lutz, Ilenia H." userId="02cdb5f8-8dc7-4571-ad76-8a8ffaa93cf9" providerId="ADAL" clId="{CB0F64E3-616D-47B5-8F43-000364C6D09F}" dt="2025-10-07T16:48:06.338" v="3106" actId="47"/>
        <pc:sldMkLst>
          <pc:docMk/>
          <pc:sldMk cId="1195451776" sldId="8923"/>
        </pc:sldMkLst>
      </pc:sldChg>
      <pc:sldChg chg="addSp delSp modSp new mod">
        <pc:chgData name="Lutz, Ilenia H." userId="02cdb5f8-8dc7-4571-ad76-8a8ffaa93cf9" providerId="ADAL" clId="{CB0F64E3-616D-47B5-8F43-000364C6D09F}" dt="2025-10-15T02:20:27.626" v="9825" actId="6549"/>
        <pc:sldMkLst>
          <pc:docMk/>
          <pc:sldMk cId="807307318" sldId="8924"/>
        </pc:sldMkLst>
        <pc:spChg chg="mod">
          <ac:chgData name="Lutz, Ilenia H." userId="02cdb5f8-8dc7-4571-ad76-8a8ffaa93cf9" providerId="ADAL" clId="{CB0F64E3-616D-47B5-8F43-000364C6D09F}" dt="2025-10-07T15:16:52.869" v="501" actId="20577"/>
          <ac:spMkLst>
            <pc:docMk/>
            <pc:sldMk cId="807307318" sldId="8924"/>
            <ac:spMk id="2" creationId="{3564606C-851D-7464-C1B2-8E146A823B25}"/>
          </ac:spMkLst>
        </pc:spChg>
        <pc:spChg chg="mod">
          <ac:chgData name="Lutz, Ilenia H." userId="02cdb5f8-8dc7-4571-ad76-8a8ffaa93cf9" providerId="ADAL" clId="{CB0F64E3-616D-47B5-8F43-000364C6D09F}" dt="2025-10-07T15:17:50.475" v="507" actId="1076"/>
          <ac:spMkLst>
            <pc:docMk/>
            <pc:sldMk cId="807307318" sldId="8924"/>
            <ac:spMk id="7" creationId="{BFAA5196-F8F6-93EB-DAAA-F7ECC83972F0}"/>
          </ac:spMkLst>
        </pc:spChg>
        <pc:spChg chg="add mod">
          <ac:chgData name="Lutz, Ilenia H." userId="02cdb5f8-8dc7-4571-ad76-8a8ffaa93cf9" providerId="ADAL" clId="{CB0F64E3-616D-47B5-8F43-000364C6D09F}" dt="2025-10-15T02:15:54.811" v="9689" actId="1038"/>
          <ac:spMkLst>
            <pc:docMk/>
            <pc:sldMk cId="807307318" sldId="8924"/>
            <ac:spMk id="8" creationId="{AC7F4064-0C2A-44C3-0223-36F3BEA25E93}"/>
          </ac:spMkLst>
        </pc:spChg>
        <pc:spChg chg="mod">
          <ac:chgData name="Lutz, Ilenia H." userId="02cdb5f8-8dc7-4571-ad76-8a8ffaa93cf9" providerId="ADAL" clId="{CB0F64E3-616D-47B5-8F43-000364C6D09F}" dt="2025-10-15T02:18:35.296" v="9771" actId="20577"/>
          <ac:spMkLst>
            <pc:docMk/>
            <pc:sldMk cId="807307318" sldId="8924"/>
            <ac:spMk id="9" creationId="{99D3629E-8434-8ECD-A706-85237BCFDD43}"/>
          </ac:spMkLst>
        </pc:spChg>
        <pc:spChg chg="add mod">
          <ac:chgData name="Lutz, Ilenia H." userId="02cdb5f8-8dc7-4571-ad76-8a8ffaa93cf9" providerId="ADAL" clId="{CB0F64E3-616D-47B5-8F43-000364C6D09F}" dt="2025-10-15T02:15:45.693" v="9668" actId="1038"/>
          <ac:spMkLst>
            <pc:docMk/>
            <pc:sldMk cId="807307318" sldId="8924"/>
            <ac:spMk id="11" creationId="{AD3203B2-0074-0E2A-0141-207850F0E4ED}"/>
          </ac:spMkLst>
        </pc:spChg>
        <pc:spChg chg="add mod ord">
          <ac:chgData name="Lutz, Ilenia H." userId="02cdb5f8-8dc7-4571-ad76-8a8ffaa93cf9" providerId="ADAL" clId="{CB0F64E3-616D-47B5-8F43-000364C6D09F}" dt="2025-10-15T02:20:08.128" v="9821" actId="1035"/>
          <ac:spMkLst>
            <pc:docMk/>
            <pc:sldMk cId="807307318" sldId="8924"/>
            <ac:spMk id="12" creationId="{0C77101C-74E8-F763-6929-626EF86A4B29}"/>
          </ac:spMkLst>
        </pc:spChg>
        <pc:spChg chg="mod ord">
          <ac:chgData name="Lutz, Ilenia H." userId="02cdb5f8-8dc7-4571-ad76-8a8ffaa93cf9" providerId="ADAL" clId="{CB0F64E3-616D-47B5-8F43-000364C6D09F}" dt="2025-10-15T02:20:08.128" v="9821" actId="1035"/>
          <ac:spMkLst>
            <pc:docMk/>
            <pc:sldMk cId="807307318" sldId="8924"/>
            <ac:spMk id="13" creationId="{0D0F1227-3CC3-04EC-F54E-4C0CDD269E77}"/>
          </ac:spMkLst>
        </pc:spChg>
        <pc:spChg chg="mod ord">
          <ac:chgData name="Lutz, Ilenia H." userId="02cdb5f8-8dc7-4571-ad76-8a8ffaa93cf9" providerId="ADAL" clId="{CB0F64E3-616D-47B5-8F43-000364C6D09F}" dt="2025-10-15T02:20:08.128" v="9821" actId="1035"/>
          <ac:spMkLst>
            <pc:docMk/>
            <pc:sldMk cId="807307318" sldId="8924"/>
            <ac:spMk id="14" creationId="{1062A8E6-0B58-0EBC-CC53-508C1110DA44}"/>
          </ac:spMkLst>
        </pc:spChg>
        <pc:spChg chg="mod ord">
          <ac:chgData name="Lutz, Ilenia H." userId="02cdb5f8-8dc7-4571-ad76-8a8ffaa93cf9" providerId="ADAL" clId="{CB0F64E3-616D-47B5-8F43-000364C6D09F}" dt="2025-10-15T02:20:08.128" v="9821" actId="1035"/>
          <ac:spMkLst>
            <pc:docMk/>
            <pc:sldMk cId="807307318" sldId="8924"/>
            <ac:spMk id="15" creationId="{38554B42-8BA9-A5C1-E58A-7E516B7CBD34}"/>
          </ac:spMkLst>
        </pc:spChg>
        <pc:spChg chg="add mod ord">
          <ac:chgData name="Lutz, Ilenia H." userId="02cdb5f8-8dc7-4571-ad76-8a8ffaa93cf9" providerId="ADAL" clId="{CB0F64E3-616D-47B5-8F43-000364C6D09F}" dt="2025-10-15T02:20:08.128" v="9821" actId="1035"/>
          <ac:spMkLst>
            <pc:docMk/>
            <pc:sldMk cId="807307318" sldId="8924"/>
            <ac:spMk id="17" creationId="{8EAADF69-ABFA-5DC9-EDC9-2CE30A705DD2}"/>
          </ac:spMkLst>
        </pc:spChg>
        <pc:spChg chg="add mod ord">
          <ac:chgData name="Lutz, Ilenia H." userId="02cdb5f8-8dc7-4571-ad76-8a8ffaa93cf9" providerId="ADAL" clId="{CB0F64E3-616D-47B5-8F43-000364C6D09F}" dt="2025-10-15T02:20:08.128" v="9821" actId="1035"/>
          <ac:spMkLst>
            <pc:docMk/>
            <pc:sldMk cId="807307318" sldId="8924"/>
            <ac:spMk id="18" creationId="{2110DE58-26D7-9ACF-9873-47A35385F6E2}"/>
          </ac:spMkLst>
        </pc:spChg>
        <pc:spChg chg="mod">
          <ac:chgData name="Lutz, Ilenia H." userId="02cdb5f8-8dc7-4571-ad76-8a8ffaa93cf9" providerId="ADAL" clId="{CB0F64E3-616D-47B5-8F43-000364C6D09F}" dt="2025-10-15T02:18:21.413" v="9766" actId="1076"/>
          <ac:spMkLst>
            <pc:docMk/>
            <pc:sldMk cId="807307318" sldId="8924"/>
            <ac:spMk id="19" creationId="{9F38D1AB-2B98-611E-218E-41098BBBBD42}"/>
          </ac:spMkLst>
        </pc:spChg>
        <pc:spChg chg="add mod ord">
          <ac:chgData name="Lutz, Ilenia H." userId="02cdb5f8-8dc7-4571-ad76-8a8ffaa93cf9" providerId="ADAL" clId="{CB0F64E3-616D-47B5-8F43-000364C6D09F}" dt="2025-10-15T02:20:08.128" v="9821" actId="1035"/>
          <ac:spMkLst>
            <pc:docMk/>
            <pc:sldMk cId="807307318" sldId="8924"/>
            <ac:spMk id="20" creationId="{4E04E8A1-3734-A9E3-A63D-A9FD1F6C60B1}"/>
          </ac:spMkLst>
        </pc:spChg>
        <pc:spChg chg="add mod">
          <ac:chgData name="Lutz, Ilenia H." userId="02cdb5f8-8dc7-4571-ad76-8a8ffaa93cf9" providerId="ADAL" clId="{CB0F64E3-616D-47B5-8F43-000364C6D09F}" dt="2025-10-07T15:32:06.403" v="839" actId="1076"/>
          <ac:spMkLst>
            <pc:docMk/>
            <pc:sldMk cId="807307318" sldId="8924"/>
            <ac:spMk id="21" creationId="{33891E1E-B4CF-0962-6BBF-C0AAD7B31684}"/>
          </ac:spMkLst>
        </pc:spChg>
        <pc:spChg chg="add mod">
          <ac:chgData name="Lutz, Ilenia H." userId="02cdb5f8-8dc7-4571-ad76-8a8ffaa93cf9" providerId="ADAL" clId="{CB0F64E3-616D-47B5-8F43-000364C6D09F}" dt="2025-10-15T02:20:15.703" v="9822" actId="6549"/>
          <ac:spMkLst>
            <pc:docMk/>
            <pc:sldMk cId="807307318" sldId="8924"/>
            <ac:spMk id="24" creationId="{CC161A9B-5C92-D55F-4A31-E441F954EAD0}"/>
          </ac:spMkLst>
        </pc:spChg>
        <pc:spChg chg="add mod">
          <ac:chgData name="Lutz, Ilenia H." userId="02cdb5f8-8dc7-4571-ad76-8a8ffaa93cf9" providerId="ADAL" clId="{CB0F64E3-616D-47B5-8F43-000364C6D09F}" dt="2025-10-15T02:16:22.651" v="9698" actId="6549"/>
          <ac:spMkLst>
            <pc:docMk/>
            <pc:sldMk cId="807307318" sldId="8924"/>
            <ac:spMk id="29" creationId="{245BCDD5-C1B4-62BC-5314-26341862A990}"/>
          </ac:spMkLst>
        </pc:spChg>
        <pc:spChg chg="add mod">
          <ac:chgData name="Lutz, Ilenia H." userId="02cdb5f8-8dc7-4571-ad76-8a8ffaa93cf9" providerId="ADAL" clId="{CB0F64E3-616D-47B5-8F43-000364C6D09F}" dt="2025-10-15T02:20:25.109" v="9824" actId="6549"/>
          <ac:spMkLst>
            <pc:docMk/>
            <pc:sldMk cId="807307318" sldId="8924"/>
            <ac:spMk id="31" creationId="{0AA3A69D-E6EE-FDAE-99A0-F9855FAE97B5}"/>
          </ac:spMkLst>
        </pc:spChg>
        <pc:spChg chg="add mod">
          <ac:chgData name="Lutz, Ilenia H." userId="02cdb5f8-8dc7-4571-ad76-8a8ffaa93cf9" providerId="ADAL" clId="{CB0F64E3-616D-47B5-8F43-000364C6D09F}" dt="2025-10-15T02:20:27.626" v="9825" actId="6549"/>
          <ac:spMkLst>
            <pc:docMk/>
            <pc:sldMk cId="807307318" sldId="8924"/>
            <ac:spMk id="33" creationId="{04A2E56E-8694-2852-BF87-BE2BD3717C04}"/>
          </ac:spMkLst>
        </pc:spChg>
        <pc:spChg chg="add mod">
          <ac:chgData name="Lutz, Ilenia H." userId="02cdb5f8-8dc7-4571-ad76-8a8ffaa93cf9" providerId="ADAL" clId="{CB0F64E3-616D-47B5-8F43-000364C6D09F}" dt="2025-10-15T02:20:18.181" v="9823" actId="6549"/>
          <ac:spMkLst>
            <pc:docMk/>
            <pc:sldMk cId="807307318" sldId="8924"/>
            <ac:spMk id="36" creationId="{95B65B7C-7B1D-4BE8-6A10-6B840964DC00}"/>
          </ac:spMkLst>
        </pc:spChg>
        <pc:spChg chg="add mod">
          <ac:chgData name="Lutz, Ilenia H." userId="02cdb5f8-8dc7-4571-ad76-8a8ffaa93cf9" providerId="ADAL" clId="{CB0F64E3-616D-47B5-8F43-000364C6D09F}" dt="2025-10-07T15:25:53.808" v="747" actId="6549"/>
          <ac:spMkLst>
            <pc:docMk/>
            <pc:sldMk cId="807307318" sldId="8924"/>
            <ac:spMk id="37" creationId="{81A7A16A-F179-F04C-3EB4-E683FB51B4F9}"/>
          </ac:spMkLst>
        </pc:spChg>
        <pc:spChg chg="add mod">
          <ac:chgData name="Lutz, Ilenia H." userId="02cdb5f8-8dc7-4571-ad76-8a8ffaa93cf9" providerId="ADAL" clId="{CB0F64E3-616D-47B5-8F43-000364C6D09F}" dt="2025-10-15T02:16:30.631" v="9711" actId="1037"/>
          <ac:spMkLst>
            <pc:docMk/>
            <pc:sldMk cId="807307318" sldId="8924"/>
            <ac:spMk id="38" creationId="{DA5F5FCD-0519-DF7F-7BB9-743BEB8AA838}"/>
          </ac:spMkLst>
        </pc:spChg>
        <pc:cxnChg chg="add mod">
          <ac:chgData name="Lutz, Ilenia H." userId="02cdb5f8-8dc7-4571-ad76-8a8ffaa93cf9" providerId="ADAL" clId="{CB0F64E3-616D-47B5-8F43-000364C6D09F}" dt="2025-10-15T02:20:08.128" v="9821" actId="1035"/>
          <ac:cxnSpMkLst>
            <pc:docMk/>
            <pc:sldMk cId="807307318" sldId="8924"/>
            <ac:cxnSpMk id="4" creationId="{6BB35675-DE6A-782E-B1A8-12CBA098143A}"/>
          </ac:cxnSpMkLst>
        </pc:cxnChg>
      </pc:sldChg>
      <pc:sldChg chg="addSp delSp modSp new mod">
        <pc:chgData name="Lutz, Ilenia H." userId="02cdb5f8-8dc7-4571-ad76-8a8ffaa93cf9" providerId="ADAL" clId="{CB0F64E3-616D-47B5-8F43-000364C6D09F}" dt="2025-10-15T01:29:47.937" v="8259" actId="6549"/>
        <pc:sldMkLst>
          <pc:docMk/>
          <pc:sldMk cId="920672426" sldId="8925"/>
        </pc:sldMkLst>
        <pc:spChg chg="mod">
          <ac:chgData name="Lutz, Ilenia H." userId="02cdb5f8-8dc7-4571-ad76-8a8ffaa93cf9" providerId="ADAL" clId="{CB0F64E3-616D-47B5-8F43-000364C6D09F}" dt="2025-10-07T16:28:44.407" v="1401" actId="20577"/>
          <ac:spMkLst>
            <pc:docMk/>
            <pc:sldMk cId="920672426" sldId="8925"/>
            <ac:spMk id="2" creationId="{5BA68B4A-8E67-95EF-8B82-84087CA63309}"/>
          </ac:spMkLst>
        </pc:spChg>
        <pc:spChg chg="mod">
          <ac:chgData name="Lutz, Ilenia H." userId="02cdb5f8-8dc7-4571-ad76-8a8ffaa93cf9" providerId="ADAL" clId="{CB0F64E3-616D-47B5-8F43-000364C6D09F}" dt="2025-10-14T04:43:48.774" v="7684" actId="20577"/>
          <ac:spMkLst>
            <pc:docMk/>
            <pc:sldMk cId="920672426" sldId="8925"/>
            <ac:spMk id="4" creationId="{CA360C7A-403F-4DEB-B160-BACF6AC531DA}"/>
          </ac:spMkLst>
        </pc:spChg>
        <pc:spChg chg="add mod">
          <ac:chgData name="Lutz, Ilenia H." userId="02cdb5f8-8dc7-4571-ad76-8a8ffaa93cf9" providerId="ADAL" clId="{CB0F64E3-616D-47B5-8F43-000364C6D09F}" dt="2025-10-07T17:10:45.535" v="3711" actId="6549"/>
          <ac:spMkLst>
            <pc:docMk/>
            <pc:sldMk cId="920672426" sldId="8925"/>
            <ac:spMk id="6" creationId="{5922C5AF-CB71-CD0A-46F9-40E70E94108A}"/>
          </ac:spMkLst>
        </pc:spChg>
        <pc:spChg chg="add mod">
          <ac:chgData name="Lutz, Ilenia H." userId="02cdb5f8-8dc7-4571-ad76-8a8ffaa93cf9" providerId="ADAL" clId="{CB0F64E3-616D-47B5-8F43-000364C6D09F}" dt="2025-10-15T01:29:47.937" v="8259" actId="6549"/>
          <ac:spMkLst>
            <pc:docMk/>
            <pc:sldMk cId="920672426" sldId="8925"/>
            <ac:spMk id="8" creationId="{C4A07B11-683C-9E3F-1DC5-5E26EB5FD86D}"/>
          </ac:spMkLst>
        </pc:spChg>
      </pc:sldChg>
      <pc:sldChg chg="addSp delSp modSp new mod">
        <pc:chgData name="Lutz, Ilenia H." userId="02cdb5f8-8dc7-4571-ad76-8a8ffaa93cf9" providerId="ADAL" clId="{CB0F64E3-616D-47B5-8F43-000364C6D09F}" dt="2025-10-15T01:31:40.420" v="8353"/>
        <pc:sldMkLst>
          <pc:docMk/>
          <pc:sldMk cId="903052511" sldId="8926"/>
        </pc:sldMkLst>
        <pc:spChg chg="mod">
          <ac:chgData name="Lutz, Ilenia H." userId="02cdb5f8-8dc7-4571-ad76-8a8ffaa93cf9" providerId="ADAL" clId="{CB0F64E3-616D-47B5-8F43-000364C6D09F}" dt="2025-10-14T04:43:59.319" v="7697" actId="20577"/>
          <ac:spMkLst>
            <pc:docMk/>
            <pc:sldMk cId="903052511" sldId="8926"/>
            <ac:spMk id="2" creationId="{622962A3-C1EB-1F93-B08A-0856625EB78F}"/>
          </ac:spMkLst>
        </pc:spChg>
        <pc:spChg chg="add mod">
          <ac:chgData name="Lutz, Ilenia H." userId="02cdb5f8-8dc7-4571-ad76-8a8ffaa93cf9" providerId="ADAL" clId="{CB0F64E3-616D-47B5-8F43-000364C6D09F}" dt="2025-10-15T01:31:40.420" v="8353"/>
          <ac:spMkLst>
            <pc:docMk/>
            <pc:sldMk cId="903052511" sldId="8926"/>
            <ac:spMk id="8" creationId="{FCC064BC-3E43-8895-1BD8-1240FB1CEE9F}"/>
          </ac:spMkLst>
        </pc:spChg>
      </pc:sldChg>
      <pc:sldChg chg="addSp delSp modSp new mod">
        <pc:chgData name="Lutz, Ilenia H." userId="02cdb5f8-8dc7-4571-ad76-8a8ffaa93cf9" providerId="ADAL" clId="{CB0F64E3-616D-47B5-8F43-000364C6D09F}" dt="2025-10-15T02:43:45.417" v="9828" actId="478"/>
        <pc:sldMkLst>
          <pc:docMk/>
          <pc:sldMk cId="2829024238" sldId="8927"/>
        </pc:sldMkLst>
        <pc:spChg chg="mod">
          <ac:chgData name="Lutz, Ilenia H." userId="02cdb5f8-8dc7-4571-ad76-8a8ffaa93cf9" providerId="ADAL" clId="{CB0F64E3-616D-47B5-8F43-000364C6D09F}" dt="2025-10-07T16:34:32.604" v="1658" actId="20577"/>
          <ac:spMkLst>
            <pc:docMk/>
            <pc:sldMk cId="2829024238" sldId="8927"/>
            <ac:spMk id="2" creationId="{7AF2583B-794E-7E87-F8B4-8442378C2C87}"/>
          </ac:spMkLst>
        </pc:spChg>
        <pc:spChg chg="mod">
          <ac:chgData name="Lutz, Ilenia H." userId="02cdb5f8-8dc7-4571-ad76-8a8ffaa93cf9" providerId="ADAL" clId="{CB0F64E3-616D-47B5-8F43-000364C6D09F}" dt="2025-10-14T03:00:44.667" v="4958" actId="14100"/>
          <ac:spMkLst>
            <pc:docMk/>
            <pc:sldMk cId="2829024238" sldId="8927"/>
            <ac:spMk id="3" creationId="{7B735221-6BB1-7693-2BBB-1FD2DE677688}"/>
          </ac:spMkLst>
        </pc:spChg>
        <pc:spChg chg="mod">
          <ac:chgData name="Lutz, Ilenia H." userId="02cdb5f8-8dc7-4571-ad76-8a8ffaa93cf9" providerId="ADAL" clId="{CB0F64E3-616D-47B5-8F43-000364C6D09F}" dt="2025-10-15T01:33:46.107" v="8372" actId="20577"/>
          <ac:spMkLst>
            <pc:docMk/>
            <pc:sldMk cId="2829024238" sldId="8927"/>
            <ac:spMk id="4" creationId="{2CC539B2-4CF7-CBD6-25A6-AFD02B56A174}"/>
          </ac:spMkLst>
        </pc:spChg>
        <pc:spChg chg="add mod">
          <ac:chgData name="Lutz, Ilenia H." userId="02cdb5f8-8dc7-4571-ad76-8a8ffaa93cf9" providerId="ADAL" clId="{CB0F64E3-616D-47B5-8F43-000364C6D09F}" dt="2025-10-15T01:37:44.048" v="8554" actId="20577"/>
          <ac:spMkLst>
            <pc:docMk/>
            <pc:sldMk cId="2829024238" sldId="8927"/>
            <ac:spMk id="10" creationId="{4A55E277-A465-D7C1-3E9E-2746C73CFECC}"/>
          </ac:spMkLst>
        </pc:spChg>
        <pc:spChg chg="add mod">
          <ac:chgData name="Lutz, Ilenia H." userId="02cdb5f8-8dc7-4571-ad76-8a8ffaa93cf9" providerId="ADAL" clId="{CB0F64E3-616D-47B5-8F43-000364C6D09F}" dt="2025-10-14T04:47:13.644" v="7869" actId="1037"/>
          <ac:spMkLst>
            <pc:docMk/>
            <pc:sldMk cId="2829024238" sldId="8927"/>
            <ac:spMk id="11" creationId="{2DEED67A-FDBC-ED70-6DCE-81973A00B9F4}"/>
          </ac:spMkLst>
        </pc:spChg>
        <pc:picChg chg="add mod">
          <ac:chgData name="Lutz, Ilenia H." userId="02cdb5f8-8dc7-4571-ad76-8a8ffaa93cf9" providerId="ADAL" clId="{CB0F64E3-616D-47B5-8F43-000364C6D09F}" dt="2025-10-14T04:02:49.589" v="6322" actId="1076"/>
          <ac:picMkLst>
            <pc:docMk/>
            <pc:sldMk cId="2829024238" sldId="8927"/>
            <ac:picMk id="8" creationId="{164DF6E5-9B98-7B76-4A17-048E99CAD790}"/>
          </ac:picMkLst>
        </pc:picChg>
        <pc:picChg chg="add mod">
          <ac:chgData name="Lutz, Ilenia H." userId="02cdb5f8-8dc7-4571-ad76-8a8ffaa93cf9" providerId="ADAL" clId="{CB0F64E3-616D-47B5-8F43-000364C6D09F}" dt="2025-10-14T04:47:13.644" v="7869" actId="1037"/>
          <ac:picMkLst>
            <pc:docMk/>
            <pc:sldMk cId="2829024238" sldId="8927"/>
            <ac:picMk id="13" creationId="{AA5F4EDE-C355-787F-2E0B-9E36BD850E75}"/>
          </ac:picMkLst>
        </pc:picChg>
      </pc:sldChg>
      <pc:sldChg chg="addSp delSp modSp new mod ord">
        <pc:chgData name="Lutz, Ilenia H." userId="02cdb5f8-8dc7-4571-ad76-8a8ffaa93cf9" providerId="ADAL" clId="{CB0F64E3-616D-47B5-8F43-000364C6D09F}" dt="2025-10-15T02:44:32.365" v="9871"/>
        <pc:sldMkLst>
          <pc:docMk/>
          <pc:sldMk cId="3670528752" sldId="8928"/>
        </pc:sldMkLst>
        <pc:spChg chg="mod">
          <ac:chgData name="Lutz, Ilenia H." userId="02cdb5f8-8dc7-4571-ad76-8a8ffaa93cf9" providerId="ADAL" clId="{CB0F64E3-616D-47B5-8F43-000364C6D09F}" dt="2025-10-15T02:44:22.603" v="9869" actId="20577"/>
          <ac:spMkLst>
            <pc:docMk/>
            <pc:sldMk cId="3670528752" sldId="8928"/>
            <ac:spMk id="2" creationId="{1E7BD2BE-76B6-570D-81D5-E20FF0D6AC95}"/>
          </ac:spMkLst>
        </pc:spChg>
        <pc:spChg chg="add mod">
          <ac:chgData name="Lutz, Ilenia H." userId="02cdb5f8-8dc7-4571-ad76-8a8ffaa93cf9" providerId="ADAL" clId="{CB0F64E3-616D-47B5-8F43-000364C6D09F}" dt="2025-10-15T01:45:04.847" v="8741" actId="1076"/>
          <ac:spMkLst>
            <pc:docMk/>
            <pc:sldMk cId="3670528752" sldId="8928"/>
            <ac:spMk id="14" creationId="{E06554C7-560C-4358-5472-F9F96D72C812}"/>
          </ac:spMkLst>
        </pc:spChg>
        <pc:spChg chg="add del mod">
          <ac:chgData name="Lutz, Ilenia H." userId="02cdb5f8-8dc7-4571-ad76-8a8ffaa93cf9" providerId="ADAL" clId="{CB0F64E3-616D-47B5-8F43-000364C6D09F}" dt="2025-10-15T01:44:55.700" v="8738" actId="14100"/>
          <ac:spMkLst>
            <pc:docMk/>
            <pc:sldMk cId="3670528752" sldId="8928"/>
            <ac:spMk id="17" creationId="{112155FD-E7D4-583C-4C76-9567751C35F1}"/>
          </ac:spMkLst>
        </pc:spChg>
        <pc:graphicFrameChg chg="add mod modGraphic">
          <ac:chgData name="Lutz, Ilenia H." userId="02cdb5f8-8dc7-4571-ad76-8a8ffaa93cf9" providerId="ADAL" clId="{CB0F64E3-616D-47B5-8F43-000364C6D09F}" dt="2025-10-15T02:44:04.194" v="9831" actId="14100"/>
          <ac:graphicFrameMkLst>
            <pc:docMk/>
            <pc:sldMk cId="3670528752" sldId="8928"/>
            <ac:graphicFrameMk id="7" creationId="{C04285AF-5215-6C7D-76D5-F4B30924BCE8}"/>
          </ac:graphicFrameMkLst>
        </pc:graphicFrameChg>
        <pc:picChg chg="add mod">
          <ac:chgData name="Lutz, Ilenia H." userId="02cdb5f8-8dc7-4571-ad76-8a8ffaa93cf9" providerId="ADAL" clId="{CB0F64E3-616D-47B5-8F43-000364C6D09F}" dt="2025-10-15T01:45:10.935" v="8743" actId="14100"/>
          <ac:picMkLst>
            <pc:docMk/>
            <pc:sldMk cId="3670528752" sldId="8928"/>
            <ac:picMk id="13" creationId="{1625AC90-9913-CE66-C438-69A70F5C579D}"/>
          </ac:picMkLst>
        </pc:picChg>
        <pc:picChg chg="add del mod">
          <ac:chgData name="Lutz, Ilenia H." userId="02cdb5f8-8dc7-4571-ad76-8a8ffaa93cf9" providerId="ADAL" clId="{CB0F64E3-616D-47B5-8F43-000364C6D09F}" dt="2025-10-15T01:44:57.660" v="8739" actId="1076"/>
          <ac:picMkLst>
            <pc:docMk/>
            <pc:sldMk cId="3670528752" sldId="8928"/>
            <ac:picMk id="16" creationId="{BAFC49B3-AD09-697C-510B-869508C91C73}"/>
          </ac:picMkLst>
        </pc:picChg>
      </pc:sldChg>
      <pc:sldChg chg="modSp new mod">
        <pc:chgData name="Lutz, Ilenia H." userId="02cdb5f8-8dc7-4571-ad76-8a8ffaa93cf9" providerId="ADAL" clId="{CB0F64E3-616D-47B5-8F43-000364C6D09F}" dt="2025-10-15T02:11:11.862" v="9587" actId="6549"/>
        <pc:sldMkLst>
          <pc:docMk/>
          <pc:sldMk cId="1365749146" sldId="8929"/>
        </pc:sldMkLst>
        <pc:spChg chg="mod">
          <ac:chgData name="Lutz, Ilenia H." userId="02cdb5f8-8dc7-4571-ad76-8a8ffaa93cf9" providerId="ADAL" clId="{CB0F64E3-616D-47B5-8F43-000364C6D09F}" dt="2025-10-07T16:40:12.886" v="2254" actId="20577"/>
          <ac:spMkLst>
            <pc:docMk/>
            <pc:sldMk cId="1365749146" sldId="8929"/>
            <ac:spMk id="2" creationId="{D1875413-3E9F-A82D-152E-AAB63B662348}"/>
          </ac:spMkLst>
        </pc:spChg>
        <pc:spChg chg="mod">
          <ac:chgData name="Lutz, Ilenia H." userId="02cdb5f8-8dc7-4571-ad76-8a8ffaa93cf9" providerId="ADAL" clId="{CB0F64E3-616D-47B5-8F43-000364C6D09F}" dt="2025-10-07T16:40:24.733" v="2283" actId="20577"/>
          <ac:spMkLst>
            <pc:docMk/>
            <pc:sldMk cId="1365749146" sldId="8929"/>
            <ac:spMk id="3" creationId="{C4E2D9F7-ECF8-5847-891F-355C363A1A83}"/>
          </ac:spMkLst>
        </pc:spChg>
        <pc:spChg chg="mod">
          <ac:chgData name="Lutz, Ilenia H." userId="02cdb5f8-8dc7-4571-ad76-8a8ffaa93cf9" providerId="ADAL" clId="{CB0F64E3-616D-47B5-8F43-000364C6D09F}" dt="2025-10-15T02:11:11.862" v="9587" actId="6549"/>
          <ac:spMkLst>
            <pc:docMk/>
            <pc:sldMk cId="1365749146" sldId="8929"/>
            <ac:spMk id="4" creationId="{B1B1D279-361D-4987-7729-F0A26BFF7DBB}"/>
          </ac:spMkLst>
        </pc:spChg>
      </pc:sldChg>
      <pc:sldChg chg="addSp modSp new del mod">
        <pc:chgData name="Lutz, Ilenia H." userId="02cdb5f8-8dc7-4571-ad76-8a8ffaa93cf9" providerId="ADAL" clId="{CB0F64E3-616D-47B5-8F43-000364C6D09F}" dt="2025-10-15T02:08:55.796" v="9495" actId="47"/>
        <pc:sldMkLst>
          <pc:docMk/>
          <pc:sldMk cId="180250178" sldId="8930"/>
        </pc:sldMkLst>
      </pc:sldChg>
      <pc:sldChg chg="modSp add mod">
        <pc:chgData name="Lutz, Ilenia H." userId="02cdb5f8-8dc7-4571-ad76-8a8ffaa93cf9" providerId="ADAL" clId="{CB0F64E3-616D-47B5-8F43-000364C6D09F}" dt="2025-10-15T02:14:25.144" v="9610" actId="207"/>
        <pc:sldMkLst>
          <pc:docMk/>
          <pc:sldMk cId="3293350876" sldId="8931"/>
        </pc:sldMkLst>
        <pc:spChg chg="mod">
          <ac:chgData name="Lutz, Ilenia H." userId="02cdb5f8-8dc7-4571-ad76-8a8ffaa93cf9" providerId="ADAL" clId="{CB0F64E3-616D-47B5-8F43-000364C6D09F}" dt="2025-10-15T02:14:25.144" v="9610" actId="207"/>
          <ac:spMkLst>
            <pc:docMk/>
            <pc:sldMk cId="3293350876" sldId="8931"/>
            <ac:spMk id="3" creationId="{D020BBB7-F742-3A43-B05F-860BE60DFA37}"/>
          </ac:spMkLst>
        </pc:spChg>
      </pc:sldChg>
      <pc:sldChg chg="addSp delSp modSp add mod">
        <pc:chgData name="Lutz, Ilenia H." userId="02cdb5f8-8dc7-4571-ad76-8a8ffaa93cf9" providerId="ADAL" clId="{CB0F64E3-616D-47B5-8F43-000364C6D09F}" dt="2025-10-14T04:10:17.254" v="6481" actId="478"/>
        <pc:sldMkLst>
          <pc:docMk/>
          <pc:sldMk cId="616061679" sldId="8932"/>
        </pc:sldMkLst>
        <pc:spChg chg="mod">
          <ac:chgData name="Lutz, Ilenia H." userId="02cdb5f8-8dc7-4571-ad76-8a8ffaa93cf9" providerId="ADAL" clId="{CB0F64E3-616D-47B5-8F43-000364C6D09F}" dt="2025-10-07T16:58:30.257" v="3147" actId="20577"/>
          <ac:spMkLst>
            <pc:docMk/>
            <pc:sldMk cId="616061679" sldId="8932"/>
            <ac:spMk id="2" creationId="{58879E3C-6BF2-AA36-070C-93CC690B4FD3}"/>
          </ac:spMkLst>
        </pc:spChg>
        <pc:spChg chg="mod">
          <ac:chgData name="Lutz, Ilenia H." userId="02cdb5f8-8dc7-4571-ad76-8a8ffaa93cf9" providerId="ADAL" clId="{CB0F64E3-616D-47B5-8F43-000364C6D09F}" dt="2025-10-07T16:58:38.452" v="3160" actId="20577"/>
          <ac:spMkLst>
            <pc:docMk/>
            <pc:sldMk cId="616061679" sldId="8932"/>
            <ac:spMk id="3" creationId="{580F4840-DECE-E484-CF70-FD1D8A2FCD71}"/>
          </ac:spMkLst>
        </pc:spChg>
      </pc:sldChg>
      <pc:sldChg chg="addSp delSp modSp add mod modNotesTx">
        <pc:chgData name="Lutz, Ilenia H." userId="02cdb5f8-8dc7-4571-ad76-8a8ffaa93cf9" providerId="ADAL" clId="{CB0F64E3-616D-47B5-8F43-000364C6D09F}" dt="2025-10-15T02:06:21.252" v="9412" actId="1076"/>
        <pc:sldMkLst>
          <pc:docMk/>
          <pc:sldMk cId="1443294468" sldId="8933"/>
        </pc:sldMkLst>
        <pc:spChg chg="add mod">
          <ac:chgData name="Lutz, Ilenia H." userId="02cdb5f8-8dc7-4571-ad76-8a8ffaa93cf9" providerId="ADAL" clId="{CB0F64E3-616D-47B5-8F43-000364C6D09F}" dt="2025-10-15T02:06:21.252" v="9412" actId="1076"/>
          <ac:spMkLst>
            <pc:docMk/>
            <pc:sldMk cId="1443294468" sldId="8933"/>
            <ac:spMk id="3" creationId="{603CE84E-EF93-A717-42D5-961D2C6879F4}"/>
          </ac:spMkLst>
        </pc:spChg>
      </pc:sldChg>
      <pc:sldChg chg="addSp delSp modSp add mod modNotesTx">
        <pc:chgData name="Lutz, Ilenia H." userId="02cdb5f8-8dc7-4571-ad76-8a8ffaa93cf9" providerId="ADAL" clId="{CB0F64E3-616D-47B5-8F43-000364C6D09F}" dt="2025-10-15T01:49:09.045" v="8909" actId="120"/>
        <pc:sldMkLst>
          <pc:docMk/>
          <pc:sldMk cId="4029336735" sldId="8934"/>
        </pc:sldMkLst>
        <pc:spChg chg="mod">
          <ac:chgData name="Lutz, Ilenia H." userId="02cdb5f8-8dc7-4571-ad76-8a8ffaa93cf9" providerId="ADAL" clId="{CB0F64E3-616D-47B5-8F43-000364C6D09F}" dt="2025-10-14T03:39:18.101" v="5613" actId="6549"/>
          <ac:spMkLst>
            <pc:docMk/>
            <pc:sldMk cId="4029336735" sldId="8934"/>
            <ac:spMk id="2" creationId="{103C3F69-263B-A0EF-5A40-DFE0C3078D45}"/>
          </ac:spMkLst>
        </pc:spChg>
        <pc:spChg chg="add mod">
          <ac:chgData name="Lutz, Ilenia H." userId="02cdb5f8-8dc7-4571-ad76-8a8ffaa93cf9" providerId="ADAL" clId="{CB0F64E3-616D-47B5-8F43-000364C6D09F}" dt="2025-10-15T01:49:09.045" v="8909" actId="120"/>
          <ac:spMkLst>
            <pc:docMk/>
            <pc:sldMk cId="4029336735" sldId="8934"/>
            <ac:spMk id="6" creationId="{276D0913-B1E6-E09E-C024-D3D0B4F56DFA}"/>
          </ac:spMkLst>
        </pc:spChg>
        <pc:spChg chg="add mod">
          <ac:chgData name="Lutz, Ilenia H." userId="02cdb5f8-8dc7-4571-ad76-8a8ffaa93cf9" providerId="ADAL" clId="{CB0F64E3-616D-47B5-8F43-000364C6D09F}" dt="2025-10-15T01:49:09.045" v="8909" actId="120"/>
          <ac:spMkLst>
            <pc:docMk/>
            <pc:sldMk cId="4029336735" sldId="8934"/>
            <ac:spMk id="12" creationId="{DCDB78FD-6BA2-CA79-F6C6-3BC2D444D2AC}"/>
          </ac:spMkLst>
        </pc:spChg>
        <pc:spChg chg="add mod">
          <ac:chgData name="Lutz, Ilenia H." userId="02cdb5f8-8dc7-4571-ad76-8a8ffaa93cf9" providerId="ADAL" clId="{CB0F64E3-616D-47B5-8F43-000364C6D09F}" dt="2025-10-15T01:49:09.045" v="8909" actId="120"/>
          <ac:spMkLst>
            <pc:docMk/>
            <pc:sldMk cId="4029336735" sldId="8934"/>
            <ac:spMk id="13" creationId="{D0CC9485-48D7-BC6E-79EF-F1E5E1AE96EF}"/>
          </ac:spMkLst>
        </pc:spChg>
        <pc:spChg chg="add mod">
          <ac:chgData name="Lutz, Ilenia H." userId="02cdb5f8-8dc7-4571-ad76-8a8ffaa93cf9" providerId="ADAL" clId="{CB0F64E3-616D-47B5-8F43-000364C6D09F}" dt="2025-10-15T01:49:09.045" v="8909" actId="120"/>
          <ac:spMkLst>
            <pc:docMk/>
            <pc:sldMk cId="4029336735" sldId="8934"/>
            <ac:spMk id="14" creationId="{05C352E8-64B3-0277-0449-E30310E34404}"/>
          </ac:spMkLst>
        </pc:spChg>
        <pc:spChg chg="add mod">
          <ac:chgData name="Lutz, Ilenia H." userId="02cdb5f8-8dc7-4571-ad76-8a8ffaa93cf9" providerId="ADAL" clId="{CB0F64E3-616D-47B5-8F43-000364C6D09F}" dt="2025-10-15T01:49:09.045" v="8909" actId="120"/>
          <ac:spMkLst>
            <pc:docMk/>
            <pc:sldMk cId="4029336735" sldId="8934"/>
            <ac:spMk id="15" creationId="{18B135CD-B0FC-FEE0-F9E4-181F7A6157D3}"/>
          </ac:spMkLst>
        </pc:spChg>
        <pc:spChg chg="add mod">
          <ac:chgData name="Lutz, Ilenia H." userId="02cdb5f8-8dc7-4571-ad76-8a8ffaa93cf9" providerId="ADAL" clId="{CB0F64E3-616D-47B5-8F43-000364C6D09F}" dt="2025-10-15T01:48:55.062" v="8896" actId="12"/>
          <ac:spMkLst>
            <pc:docMk/>
            <pc:sldMk cId="4029336735" sldId="8934"/>
            <ac:spMk id="19" creationId="{1ECA4DD8-3DA3-EB84-A538-EEB14EE2EB03}"/>
          </ac:spMkLst>
        </pc:spChg>
        <pc:picChg chg="add mod">
          <ac:chgData name="Lutz, Ilenia H." userId="02cdb5f8-8dc7-4571-ad76-8a8ffaa93cf9" providerId="ADAL" clId="{CB0F64E3-616D-47B5-8F43-000364C6D09F}" dt="2025-10-15T01:48:34.244" v="8892" actId="1076"/>
          <ac:picMkLst>
            <pc:docMk/>
            <pc:sldMk cId="4029336735" sldId="8934"/>
            <ac:picMk id="4" creationId="{DC7ED199-B243-6D08-1C07-D5AB65193F65}"/>
          </ac:picMkLst>
        </pc:picChg>
        <pc:picChg chg="add mod">
          <ac:chgData name="Lutz, Ilenia H." userId="02cdb5f8-8dc7-4571-ad76-8a8ffaa93cf9" providerId="ADAL" clId="{CB0F64E3-616D-47B5-8F43-000364C6D09F}" dt="2025-10-15T01:48:35.887" v="8893" actId="1076"/>
          <ac:picMkLst>
            <pc:docMk/>
            <pc:sldMk cId="4029336735" sldId="8934"/>
            <ac:picMk id="9" creationId="{E6B4B0AD-5B93-AE9E-CDB3-AE5C2C731F26}"/>
          </ac:picMkLst>
        </pc:picChg>
      </pc:sldChg>
      <pc:sldChg chg="addSp delSp modSp add mod">
        <pc:chgData name="Lutz, Ilenia H." userId="02cdb5f8-8dc7-4571-ad76-8a8ffaa93cf9" providerId="ADAL" clId="{CB0F64E3-616D-47B5-8F43-000364C6D09F}" dt="2025-10-15T01:59:37.371" v="9198" actId="1076"/>
        <pc:sldMkLst>
          <pc:docMk/>
          <pc:sldMk cId="2127252916" sldId="8935"/>
        </pc:sldMkLst>
        <pc:spChg chg="mod">
          <ac:chgData name="Lutz, Ilenia H." userId="02cdb5f8-8dc7-4571-ad76-8a8ffaa93cf9" providerId="ADAL" clId="{CB0F64E3-616D-47B5-8F43-000364C6D09F}" dt="2025-10-14T04:31:29.551" v="6867" actId="20577"/>
          <ac:spMkLst>
            <pc:docMk/>
            <pc:sldMk cId="2127252916" sldId="8935"/>
            <ac:spMk id="2" creationId="{51E19DB1-7908-4A53-2B98-E174FF8B0A32}"/>
          </ac:spMkLst>
        </pc:spChg>
        <pc:spChg chg="mod ord">
          <ac:chgData name="Lutz, Ilenia H." userId="02cdb5f8-8dc7-4571-ad76-8a8ffaa93cf9" providerId="ADAL" clId="{CB0F64E3-616D-47B5-8F43-000364C6D09F}" dt="2025-10-15T01:58:37.065" v="9123" actId="1076"/>
          <ac:spMkLst>
            <pc:docMk/>
            <pc:sldMk cId="2127252916" sldId="8935"/>
            <ac:spMk id="3" creationId="{5F39DC08-7A22-1E7E-B122-2E4054F9A850}"/>
          </ac:spMkLst>
        </pc:spChg>
        <pc:spChg chg="add mod">
          <ac:chgData name="Lutz, Ilenia H." userId="02cdb5f8-8dc7-4571-ad76-8a8ffaa93cf9" providerId="ADAL" clId="{CB0F64E3-616D-47B5-8F43-000364C6D09F}" dt="2025-10-15T01:59:30.681" v="9196" actId="113"/>
          <ac:spMkLst>
            <pc:docMk/>
            <pc:sldMk cId="2127252916" sldId="8935"/>
            <ac:spMk id="6" creationId="{D1077D1F-FC54-9F45-7517-8A3CA4C6359C}"/>
          </ac:spMkLst>
        </pc:spChg>
        <pc:picChg chg="add mod">
          <ac:chgData name="Lutz, Ilenia H." userId="02cdb5f8-8dc7-4571-ad76-8a8ffaa93cf9" providerId="ADAL" clId="{CB0F64E3-616D-47B5-8F43-000364C6D09F}" dt="2025-10-15T01:59:34.177" v="9197" actId="1076"/>
          <ac:picMkLst>
            <pc:docMk/>
            <pc:sldMk cId="2127252916" sldId="8935"/>
            <ac:picMk id="5" creationId="{28CDD842-2182-E2B5-2EE0-1DBCCB1D80E1}"/>
          </ac:picMkLst>
        </pc:picChg>
        <pc:picChg chg="add mod ord">
          <ac:chgData name="Lutz, Ilenia H." userId="02cdb5f8-8dc7-4571-ad76-8a8ffaa93cf9" providerId="ADAL" clId="{CB0F64E3-616D-47B5-8F43-000364C6D09F}" dt="2025-10-15T01:59:37.371" v="9198" actId="1076"/>
          <ac:picMkLst>
            <pc:docMk/>
            <pc:sldMk cId="2127252916" sldId="8935"/>
            <ac:picMk id="10" creationId="{7D6327E7-435E-FA49-36C7-E65EED347F6A}"/>
          </ac:picMkLst>
        </pc:picChg>
      </pc:sldChg>
      <pc:sldChg chg="add del">
        <pc:chgData name="Lutz, Ilenia H." userId="02cdb5f8-8dc7-4571-ad76-8a8ffaa93cf9" providerId="ADAL" clId="{CB0F64E3-616D-47B5-8F43-000364C6D09F}" dt="2025-10-07T17:18:30.072" v="4348" actId="47"/>
        <pc:sldMkLst>
          <pc:docMk/>
          <pc:sldMk cId="931885384" sldId="8936"/>
        </pc:sldMkLst>
      </pc:sldChg>
      <pc:sldChg chg="addSp delSp modSp add del mod">
        <pc:chgData name="Lutz, Ilenia H." userId="02cdb5f8-8dc7-4571-ad76-8a8ffaa93cf9" providerId="ADAL" clId="{CB0F64E3-616D-47B5-8F43-000364C6D09F}" dt="2025-10-14T03:45:45.139" v="5683" actId="47"/>
        <pc:sldMkLst>
          <pc:docMk/>
          <pc:sldMk cId="2594039611" sldId="8936"/>
        </pc:sldMkLst>
      </pc:sldChg>
      <pc:sldChg chg="modSp add del mod ord">
        <pc:chgData name="Lutz, Ilenia H." userId="02cdb5f8-8dc7-4571-ad76-8a8ffaa93cf9" providerId="ADAL" clId="{CB0F64E3-616D-47B5-8F43-000364C6D09F}" dt="2025-10-14T04:14:47.693" v="6682" actId="47"/>
        <pc:sldMkLst>
          <pc:docMk/>
          <pc:sldMk cId="3558499781" sldId="8937"/>
        </pc:sldMkLst>
      </pc:sldChg>
      <pc:sldChg chg="addSp delSp modSp new mod">
        <pc:chgData name="Lutz, Ilenia H." userId="02cdb5f8-8dc7-4571-ad76-8a8ffaa93cf9" providerId="ADAL" clId="{CB0F64E3-616D-47B5-8F43-000364C6D09F}" dt="2025-10-14T04:02:31.907" v="6318" actId="21"/>
        <pc:sldMkLst>
          <pc:docMk/>
          <pc:sldMk cId="2125404438" sldId="8938"/>
        </pc:sldMkLst>
        <pc:spChg chg="mod">
          <ac:chgData name="Lutz, Ilenia H." userId="02cdb5f8-8dc7-4571-ad76-8a8ffaa93cf9" providerId="ADAL" clId="{CB0F64E3-616D-47B5-8F43-000364C6D09F}" dt="2025-10-14T03:03:33.365" v="4998" actId="20577"/>
          <ac:spMkLst>
            <pc:docMk/>
            <pc:sldMk cId="2125404438" sldId="8938"/>
            <ac:spMk id="2" creationId="{15AB0887-FA3B-9115-0867-02C32671BA03}"/>
          </ac:spMkLst>
        </pc:spChg>
        <pc:graphicFrameChg chg="add mod modGraphic">
          <ac:chgData name="Lutz, Ilenia H." userId="02cdb5f8-8dc7-4571-ad76-8a8ffaa93cf9" providerId="ADAL" clId="{CB0F64E3-616D-47B5-8F43-000364C6D09F}" dt="2025-10-14T03:06:38.134" v="5076" actId="20577"/>
          <ac:graphicFrameMkLst>
            <pc:docMk/>
            <pc:sldMk cId="2125404438" sldId="8938"/>
            <ac:graphicFrameMk id="5" creationId="{634A21A9-1C53-1117-3D1A-D6CB9D3EB862}"/>
          </ac:graphicFrameMkLst>
        </pc:graphicFrameChg>
      </pc:sldChg>
      <pc:sldChg chg="addSp delSp modSp add mod">
        <pc:chgData name="Lutz, Ilenia H." userId="02cdb5f8-8dc7-4571-ad76-8a8ffaa93cf9" providerId="ADAL" clId="{CB0F64E3-616D-47B5-8F43-000364C6D09F}" dt="2025-10-15T02:11:02.732" v="9586" actId="20577"/>
        <pc:sldMkLst>
          <pc:docMk/>
          <pc:sldMk cId="615686325" sldId="8939"/>
        </pc:sldMkLst>
        <pc:spChg chg="mod">
          <ac:chgData name="Lutz, Ilenia H." userId="02cdb5f8-8dc7-4571-ad76-8a8ffaa93cf9" providerId="ADAL" clId="{CB0F64E3-616D-47B5-8F43-000364C6D09F}" dt="2025-10-15T02:10:27.737" v="9570" actId="20577"/>
          <ac:spMkLst>
            <pc:docMk/>
            <pc:sldMk cId="615686325" sldId="8939"/>
            <ac:spMk id="2" creationId="{04C21010-492B-7F80-0ACA-108C33E43A89}"/>
          </ac:spMkLst>
        </pc:spChg>
        <pc:spChg chg="mod">
          <ac:chgData name="Lutz, Ilenia H." userId="02cdb5f8-8dc7-4571-ad76-8a8ffaa93cf9" providerId="ADAL" clId="{CB0F64E3-616D-47B5-8F43-000364C6D09F}" dt="2025-10-15T02:09:17.581" v="9501" actId="1076"/>
          <ac:spMkLst>
            <pc:docMk/>
            <pc:sldMk cId="615686325" sldId="8939"/>
            <ac:spMk id="3" creationId="{BD615AAE-C602-DE4F-608D-31F1C21EA4CB}"/>
          </ac:spMkLst>
        </pc:spChg>
        <pc:spChg chg="add del mod">
          <ac:chgData name="Lutz, Ilenia H." userId="02cdb5f8-8dc7-4571-ad76-8a8ffaa93cf9" providerId="ADAL" clId="{CB0F64E3-616D-47B5-8F43-000364C6D09F}" dt="2025-10-15T02:11:02.732" v="9586" actId="20577"/>
          <ac:spMkLst>
            <pc:docMk/>
            <pc:sldMk cId="615686325" sldId="8939"/>
            <ac:spMk id="4" creationId="{4D2D708F-66FB-D0C8-B5D2-0A5803194981}"/>
          </ac:spMkLst>
        </pc:spChg>
      </pc:sldChg>
      <pc:sldChg chg="addSp delSp modSp new del mod">
        <pc:chgData name="Lutz, Ilenia H." userId="02cdb5f8-8dc7-4571-ad76-8a8ffaa93cf9" providerId="ADAL" clId="{CB0F64E3-616D-47B5-8F43-000364C6D09F}" dt="2025-10-14T04:10:04.699" v="6479" actId="47"/>
        <pc:sldMkLst>
          <pc:docMk/>
          <pc:sldMk cId="2279691333" sldId="8939"/>
        </pc:sldMkLst>
      </pc:sldChg>
      <pc:sldChg chg="addSp modSp new mod">
        <pc:chgData name="Lutz, Ilenia H." userId="02cdb5f8-8dc7-4571-ad76-8a8ffaa93cf9" providerId="ADAL" clId="{CB0F64E3-616D-47B5-8F43-000364C6D09F}" dt="2025-10-15T01:54:31.680" v="9043" actId="20577"/>
        <pc:sldMkLst>
          <pc:docMk/>
          <pc:sldMk cId="434018431" sldId="8940"/>
        </pc:sldMkLst>
        <pc:spChg chg="mod">
          <ac:chgData name="Lutz, Ilenia H." userId="02cdb5f8-8dc7-4571-ad76-8a8ffaa93cf9" providerId="ADAL" clId="{CB0F64E3-616D-47B5-8F43-000364C6D09F}" dt="2025-10-14T04:36:28.275" v="6883"/>
          <ac:spMkLst>
            <pc:docMk/>
            <pc:sldMk cId="434018431" sldId="8940"/>
            <ac:spMk id="2" creationId="{5EF40202-5476-E6E3-A4E8-0A6F606F753E}"/>
          </ac:spMkLst>
        </pc:spChg>
        <pc:spChg chg="mod">
          <ac:chgData name="Lutz, Ilenia H." userId="02cdb5f8-8dc7-4571-ad76-8a8ffaa93cf9" providerId="ADAL" clId="{CB0F64E3-616D-47B5-8F43-000364C6D09F}" dt="2025-10-15T01:54:02.203" v="9009" actId="14100"/>
          <ac:spMkLst>
            <pc:docMk/>
            <pc:sldMk cId="434018431" sldId="8940"/>
            <ac:spMk id="3" creationId="{C502B55F-FB67-8997-E6C5-97B1A883E8C0}"/>
          </ac:spMkLst>
        </pc:spChg>
        <pc:spChg chg="mod">
          <ac:chgData name="Lutz, Ilenia H." userId="02cdb5f8-8dc7-4571-ad76-8a8ffaa93cf9" providerId="ADAL" clId="{CB0F64E3-616D-47B5-8F43-000364C6D09F}" dt="2025-10-15T01:54:31.680" v="9043" actId="20577"/>
          <ac:spMkLst>
            <pc:docMk/>
            <pc:sldMk cId="434018431" sldId="8940"/>
            <ac:spMk id="4" creationId="{0F6F2431-9E9D-5C31-09A6-BD8094C2F81C}"/>
          </ac:spMkLst>
        </pc:spChg>
        <pc:picChg chg="add mod">
          <ac:chgData name="Lutz, Ilenia H." userId="02cdb5f8-8dc7-4571-ad76-8a8ffaa93cf9" providerId="ADAL" clId="{CB0F64E3-616D-47B5-8F43-000364C6D09F}" dt="2025-10-15T01:49:36.641" v="8913" actId="1076"/>
          <ac:picMkLst>
            <pc:docMk/>
            <pc:sldMk cId="434018431" sldId="8940"/>
            <ac:picMk id="6" creationId="{9DDC477E-B796-D4FF-CEC9-AA46922B7A56}"/>
          </ac:picMkLst>
        </pc:picChg>
      </pc:sldChg>
      <pc:sldMasterChg chg="modSldLayout">
        <pc:chgData name="Lutz, Ilenia H." userId="02cdb5f8-8dc7-4571-ad76-8a8ffaa93cf9" providerId="ADAL" clId="{CB0F64E3-616D-47B5-8F43-000364C6D09F}" dt="2025-10-15T02:44:48.987" v="9872" actId="20577"/>
        <pc:sldMasterMkLst>
          <pc:docMk/>
          <pc:sldMasterMk cId="3595336832" sldId="2147483708"/>
        </pc:sldMasterMkLst>
        <pc:sldLayoutChg chg="addSp delSp modSp mod">
          <pc:chgData name="Lutz, Ilenia H." userId="02cdb5f8-8dc7-4571-ad76-8a8ffaa93cf9" providerId="ADAL" clId="{CB0F64E3-616D-47B5-8F43-000364C6D09F}" dt="2025-10-15T02:44:48.987" v="9872" actId="20577"/>
          <pc:sldLayoutMkLst>
            <pc:docMk/>
            <pc:sldMasterMk cId="3595336832" sldId="2147483708"/>
            <pc:sldLayoutMk cId="1111054912" sldId="2147483730"/>
          </pc:sldLayoutMkLst>
          <pc:spChg chg="mod">
            <ac:chgData name="Lutz, Ilenia H." userId="02cdb5f8-8dc7-4571-ad76-8a8ffaa93cf9" providerId="ADAL" clId="{CB0F64E3-616D-47B5-8F43-000364C6D09F}" dt="2025-10-15T02:07:52.474" v="9469" actId="1076"/>
            <ac:spMkLst>
              <pc:docMk/>
              <pc:sldMasterMk cId="3595336832" sldId="2147483708"/>
              <pc:sldLayoutMk cId="1111054912" sldId="2147483730"/>
              <ac:spMk id="4" creationId="{6F9B2F9F-394B-74A9-A1A3-353E36D95AC8}"/>
            </ac:spMkLst>
          </pc:spChg>
          <pc:spChg chg="mod">
            <ac:chgData name="Lutz, Ilenia H." userId="02cdb5f8-8dc7-4571-ad76-8a8ffaa93cf9" providerId="ADAL" clId="{CB0F64E3-616D-47B5-8F43-000364C6D09F}" dt="2025-10-15T02:44:48.987" v="9872" actId="20577"/>
            <ac:spMkLst>
              <pc:docMk/>
              <pc:sldMasterMk cId="3595336832" sldId="2147483708"/>
              <pc:sldLayoutMk cId="1111054912" sldId="2147483730"/>
              <ac:spMk id="5" creationId="{5FEB9536-2C8C-131F-3F07-2980DA1218B3}"/>
            </ac:spMkLst>
          </pc:spChg>
          <pc:spChg chg="add mod">
            <ac:chgData name="Lutz, Ilenia H." userId="02cdb5f8-8dc7-4571-ad76-8a8ffaa93cf9" providerId="ADAL" clId="{CB0F64E3-616D-47B5-8F43-000364C6D09F}" dt="2025-10-15T02:07:44.974" v="9466" actId="1076"/>
            <ac:spMkLst>
              <pc:docMk/>
              <pc:sldMasterMk cId="3595336832" sldId="2147483708"/>
              <pc:sldLayoutMk cId="1111054912" sldId="2147483730"/>
              <ac:spMk id="7" creationId="{F2154648-0AAD-EA88-571C-53616039E249}"/>
            </ac:spMkLst>
          </pc:spChg>
          <pc:spChg chg="add mod">
            <ac:chgData name="Lutz, Ilenia H." userId="02cdb5f8-8dc7-4571-ad76-8a8ffaa93cf9" providerId="ADAL" clId="{CB0F64E3-616D-47B5-8F43-000364C6D09F}" dt="2025-10-15T02:03:00.599" v="9347" actId="21"/>
            <ac:spMkLst>
              <pc:docMk/>
              <pc:sldMasterMk cId="3595336832" sldId="2147483708"/>
              <pc:sldLayoutMk cId="1111054912" sldId="2147483730"/>
              <ac:spMk id="11" creationId="{F0F43463-D538-6975-6681-2C2E8FBE3058}"/>
            </ac:spMkLst>
          </pc:spChg>
          <pc:spChg chg="add mod">
            <ac:chgData name="Lutz, Ilenia H." userId="02cdb5f8-8dc7-4571-ad76-8a8ffaa93cf9" providerId="ADAL" clId="{CB0F64E3-616D-47B5-8F43-000364C6D09F}" dt="2025-10-15T02:06:57.953" v="9440" actId="1076"/>
            <ac:spMkLst>
              <pc:docMk/>
              <pc:sldMasterMk cId="3595336832" sldId="2147483708"/>
              <pc:sldLayoutMk cId="1111054912" sldId="2147483730"/>
              <ac:spMk id="16" creationId="{FC981844-CA93-5D57-EC34-93DEE2B057F8}"/>
            </ac:spMkLst>
          </pc:spChg>
          <pc:spChg chg="add mod">
            <ac:chgData name="Lutz, Ilenia H." userId="02cdb5f8-8dc7-4571-ad76-8a8ffaa93cf9" providerId="ADAL" clId="{CB0F64E3-616D-47B5-8F43-000364C6D09F}" dt="2025-10-15T02:08:16.970" v="9494" actId="20577"/>
            <ac:spMkLst>
              <pc:docMk/>
              <pc:sldMasterMk cId="3595336832" sldId="2147483708"/>
              <pc:sldLayoutMk cId="1111054912" sldId="2147483730"/>
              <ac:spMk id="17" creationId="{0BA0E74C-7048-B2FA-796D-DB2EF5B8CDE3}"/>
            </ac:spMkLst>
          </pc:spChg>
        </pc:sldLayoutChg>
      </pc:sldMasterChg>
    </pc:docChg>
  </pc:docChgLst>
  <pc:docChgLst>
    <pc:chgData name="Lutz, Ilenia H." userId="02cdb5f8-8dc7-4571-ad76-8a8ffaa93cf9" providerId="ADAL" clId="{289EEA93-6B4C-4A33-98D5-3EF70C5B5568}"/>
    <pc:docChg chg="modSld">
      <pc:chgData name="Lutz, Ilenia H." userId="02cdb5f8-8dc7-4571-ad76-8a8ffaa93cf9" providerId="ADAL" clId="{289EEA93-6B4C-4A33-98D5-3EF70C5B5568}" dt="2025-10-27T21:52:17.739" v="20" actId="20577"/>
      <pc:docMkLst>
        <pc:docMk/>
      </pc:docMkLst>
      <pc:sldChg chg="modSp mod">
        <pc:chgData name="Lutz, Ilenia H." userId="02cdb5f8-8dc7-4571-ad76-8a8ffaa93cf9" providerId="ADAL" clId="{289EEA93-6B4C-4A33-98D5-3EF70C5B5568}" dt="2025-10-27T21:52:17.739" v="20" actId="20577"/>
        <pc:sldMkLst>
          <pc:docMk/>
          <pc:sldMk cId="1365749146" sldId="8929"/>
        </pc:sldMkLst>
        <pc:spChg chg="mod">
          <ac:chgData name="Lutz, Ilenia H." userId="02cdb5f8-8dc7-4571-ad76-8a8ffaa93cf9" providerId="ADAL" clId="{289EEA93-6B4C-4A33-98D5-3EF70C5B5568}" dt="2025-10-27T21:52:17.739" v="20" actId="20577"/>
          <ac:spMkLst>
            <pc:docMk/>
            <pc:sldMk cId="1365749146" sldId="8929"/>
            <ac:spMk id="4" creationId="{B1B1D279-361D-4987-7729-F0A26BFF7DB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10/27/2025</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Mikaela’s training</a:t>
            </a:r>
          </a:p>
        </p:txBody>
      </p:sp>
      <p:sp>
        <p:nvSpPr>
          <p:cNvPr id="4" name="Slide Number Placeholder 3"/>
          <p:cNvSpPr>
            <a:spLocks noGrp="1"/>
          </p:cNvSpPr>
          <p:nvPr>
            <p:ph type="sldNum" sz="quarter" idx="5"/>
          </p:nvPr>
        </p:nvSpPr>
        <p:spPr/>
        <p:txBody>
          <a:bodyPr/>
          <a:lstStyle/>
          <a:p>
            <a:fld id="{37C63BD6-9A76-3E42-9DF3-1D28BC75B5C8}" type="slidenum">
              <a:rPr lang="en-US" smtClean="0"/>
              <a:t>9</a:t>
            </a:fld>
            <a:endParaRPr lang="en-US"/>
          </a:p>
        </p:txBody>
      </p:sp>
    </p:spTree>
    <p:extLst>
      <p:ext uri="{BB962C8B-B14F-4D97-AF65-F5344CB8AC3E}">
        <p14:creationId xmlns:p14="http://schemas.microsoft.com/office/powerpoint/2010/main" val="341514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CLUB narrative </a:t>
            </a:r>
          </a:p>
          <a:p>
            <a:pPr>
              <a:buNone/>
            </a:pPr>
            <a:r>
              <a:rPr lang="en-US" b="1" dirty="0"/>
              <a:t>Goal: </a:t>
            </a:r>
            <a:r>
              <a:rPr lang="en-US" dirty="0"/>
              <a:t>Be seen as a </a:t>
            </a:r>
            <a:r>
              <a:rPr lang="en-US" b="1" dirty="0"/>
              <a:t>fun, active, and vibrant</a:t>
            </a:r>
            <a:r>
              <a:rPr lang="en-US" dirty="0"/>
              <a:t> alumni community — one that celebrates Purdue pride, builds connections, and inspires participation.</a:t>
            </a:r>
          </a:p>
          <a:p>
            <a:r>
              <a:rPr lang="en-US" b="1" dirty="0"/>
              <a:t>In short:</a:t>
            </a:r>
          </a:p>
          <a:p>
            <a:pPr marL="171450" indent="-171450">
              <a:buFont typeface="Arial" panose="020B0604020202020204" pitchFamily="34" charset="0"/>
              <a:buChar char="•"/>
            </a:pPr>
            <a:r>
              <a:rPr lang="en-US" b="1" dirty="0"/>
              <a:t>Fun.</a:t>
            </a:r>
            <a:r>
              <a:rPr lang="en-US" dirty="0"/>
              <a:t> Engaging and welcoming.</a:t>
            </a:r>
          </a:p>
          <a:p>
            <a:pPr marL="171450" indent="-171450">
              <a:buFont typeface="Arial" panose="020B0604020202020204" pitchFamily="34" charset="0"/>
              <a:buChar char="•"/>
            </a:pPr>
            <a:r>
              <a:rPr lang="en-US" b="1" dirty="0"/>
              <a:t>Active.</a:t>
            </a:r>
            <a:r>
              <a:rPr lang="en-US" dirty="0"/>
              <a:t> Consistent and involved.</a:t>
            </a:r>
          </a:p>
          <a:p>
            <a:pPr marL="171450" indent="-171450">
              <a:buFont typeface="Arial" panose="020B0604020202020204" pitchFamily="34" charset="0"/>
              <a:buChar char="•"/>
            </a:pPr>
            <a:r>
              <a:rPr lang="en-US" b="1" dirty="0"/>
              <a:t>Vibrant.</a:t>
            </a:r>
            <a:r>
              <a:rPr lang="en-US" dirty="0"/>
              <a:t> Full of life, purpose, and Boilermaker spirit.</a:t>
            </a:r>
          </a:p>
          <a:p>
            <a:endParaRPr lang="en-US" b="1" dirty="0"/>
          </a:p>
          <a:p>
            <a:r>
              <a:rPr lang="en-US" b="1" dirty="0"/>
              <a:t>Goal:  </a:t>
            </a:r>
            <a:r>
              <a:rPr lang="en-US" dirty="0"/>
              <a:t>Use photos that reflect a </a:t>
            </a:r>
            <a:r>
              <a:rPr lang="en-US" b="1" dirty="0"/>
              <a:t>dynamic, welcoming, and high-energy</a:t>
            </a:r>
            <a:r>
              <a:rPr lang="en-US" dirty="0"/>
              <a:t> alumni community.</a:t>
            </a:r>
            <a:endParaRPr lang="en-US" b="1" dirty="0"/>
          </a:p>
          <a:p>
            <a:r>
              <a:rPr lang="en-US" dirty="0"/>
              <a:t>If your photos look </a:t>
            </a:r>
            <a:r>
              <a:rPr lang="en-US" i="1" dirty="0"/>
              <a:t>boring,</a:t>
            </a:r>
            <a:r>
              <a:rPr lang="en-US" dirty="0"/>
              <a:t> your events will </a:t>
            </a:r>
            <a:r>
              <a:rPr lang="en-US" i="1" dirty="0"/>
              <a:t>feel boring</a:t>
            </a:r>
            <a:r>
              <a:rPr lang="en-US" dirty="0"/>
              <a:t> — even if they aren’t.</a:t>
            </a:r>
            <a:endParaRPr lang="en-US" b="1" dirty="0"/>
          </a:p>
          <a:p>
            <a:pPr marL="171450" indent="-171450">
              <a:buFont typeface="Arial" panose="020B0604020202020204" pitchFamily="34" charset="0"/>
              <a:buChar char="•"/>
            </a:pPr>
            <a:r>
              <a:rPr lang="en-US" b="1" dirty="0"/>
              <a:t>Show Energy.</a:t>
            </a:r>
            <a:r>
              <a:rPr lang="en-US" dirty="0"/>
              <a:t> Smiles, movement, interaction.</a:t>
            </a:r>
          </a:p>
          <a:p>
            <a:pPr marL="171450" indent="-171450">
              <a:buFont typeface="Arial" panose="020B0604020202020204" pitchFamily="34" charset="0"/>
              <a:buChar char="•"/>
            </a:pPr>
            <a:r>
              <a:rPr lang="en-US" b="1" dirty="0"/>
              <a:t>Show Connection.</a:t>
            </a:r>
            <a:r>
              <a:rPr lang="en-US" dirty="0"/>
              <a:t> Alumni engaging with each other and students.</a:t>
            </a:r>
          </a:p>
          <a:p>
            <a:pPr marL="171450" indent="-171450">
              <a:buFont typeface="Arial" panose="020B0604020202020204" pitchFamily="34" charset="0"/>
              <a:buChar char="•"/>
            </a:pPr>
            <a:r>
              <a:rPr lang="en-US" b="1" dirty="0"/>
              <a:t>Show Pride.</a:t>
            </a:r>
            <a:r>
              <a:rPr lang="en-US" dirty="0"/>
              <a:t> Purdue spirit, traditions, and memorable moments.</a:t>
            </a:r>
          </a:p>
        </p:txBody>
      </p:sp>
      <p:sp>
        <p:nvSpPr>
          <p:cNvPr id="4" name="Slide Number Placeholder 3"/>
          <p:cNvSpPr>
            <a:spLocks noGrp="1"/>
          </p:cNvSpPr>
          <p:nvPr>
            <p:ph type="sldNum" sz="quarter" idx="5"/>
          </p:nvPr>
        </p:nvSpPr>
        <p:spPr/>
        <p:txBody>
          <a:bodyPr/>
          <a:lstStyle/>
          <a:p>
            <a:fld id="{37C63BD6-9A76-3E42-9DF3-1D28BC75B5C8}" type="slidenum">
              <a:rPr lang="en-US" smtClean="0"/>
              <a:t>11</a:t>
            </a:fld>
            <a:endParaRPr lang="en-US"/>
          </a:p>
        </p:txBody>
      </p:sp>
    </p:spTree>
    <p:extLst>
      <p:ext uri="{BB962C8B-B14F-4D97-AF65-F5344CB8AC3E}">
        <p14:creationId xmlns:p14="http://schemas.microsoft.com/office/powerpoint/2010/main" val="34130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15</a:t>
            </a:fld>
            <a:endParaRPr lang="en-US"/>
          </a:p>
        </p:txBody>
      </p:sp>
    </p:spTree>
    <p:extLst>
      <p:ext uri="{BB962C8B-B14F-4D97-AF65-F5344CB8AC3E}">
        <p14:creationId xmlns:p14="http://schemas.microsoft.com/office/powerpoint/2010/main" val="994074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for Life Foundation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 name="Picture 1">
            <a:extLst>
              <a:ext uri="{FF2B5EF4-FFF2-40B4-BE49-F238E27FC236}">
                <a16:creationId xmlns:a16="http://schemas.microsoft.com/office/drawing/2014/main" id="{76D1CCE8-6EE1-4E45-044D-B9FB317CE0C1}"/>
              </a:ext>
            </a:extLst>
          </p:cNvPr>
          <p:cNvPicPr>
            <a:picLocks noChangeAspect="1"/>
          </p:cNvPicPr>
          <p:nvPr userDrawn="1"/>
        </p:nvPicPr>
        <p:blipFill>
          <a:blip r:embed="rId3"/>
          <a:srcRect/>
          <a:stretch/>
        </p:blipFill>
        <p:spPr>
          <a:xfrm>
            <a:off x="576072" y="5833872"/>
            <a:ext cx="1344168" cy="739293"/>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57DB-7254-EDE7-CE9D-02FA830BB0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2">
            <a:extLst>
              <a:ext uri="{FF2B5EF4-FFF2-40B4-BE49-F238E27FC236}">
                <a16:creationId xmlns:a16="http://schemas.microsoft.com/office/drawing/2014/main" id="{4A730BCE-2564-4CDF-BC0D-EC006F456ADA}"/>
              </a:ext>
            </a:extLst>
          </p:cNvPr>
          <p:cNvSpPr/>
          <p:nvPr userDrawn="1"/>
        </p:nvSpPr>
        <p:spPr>
          <a:xfrm>
            <a:off x="0" y="-4234"/>
            <a:ext cx="12191999" cy="68622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6F9B2F9F-394B-74A9-A1A3-353E36D95AC8}"/>
              </a:ext>
            </a:extLst>
          </p:cNvPr>
          <p:cNvSpPr/>
          <p:nvPr userDrawn="1"/>
        </p:nvSpPr>
        <p:spPr>
          <a:xfrm>
            <a:off x="358846" y="365125"/>
            <a:ext cx="11602386" cy="6274904"/>
          </a:xfrm>
          <a:prstGeom prst="rect">
            <a:avLst/>
          </a:prstGeom>
          <a:solidFill>
            <a:schemeClr val="bg2">
              <a:alpha val="948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dirty="0"/>
          </a:p>
        </p:txBody>
      </p:sp>
      <p:sp>
        <p:nvSpPr>
          <p:cNvPr id="5" name="TextBox 1">
            <a:extLst>
              <a:ext uri="{FF2B5EF4-FFF2-40B4-BE49-F238E27FC236}">
                <a16:creationId xmlns:a16="http://schemas.microsoft.com/office/drawing/2014/main" id="{5FEB9536-2C8C-131F-3F07-2980DA1218B3}"/>
              </a:ext>
            </a:extLst>
          </p:cNvPr>
          <p:cNvSpPr txBox="1"/>
          <p:nvPr userDrawn="1"/>
        </p:nvSpPr>
        <p:spPr>
          <a:xfrm>
            <a:off x="2040667" y="749215"/>
            <a:ext cx="8238744" cy="132343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8000" dirty="0">
                <a:solidFill>
                  <a:schemeClr val="accent4"/>
                </a:solidFill>
                <a:latin typeface="United Sans Cd Lt" pitchFamily="2" charset="77"/>
              </a:rPr>
              <a:t>DISCUSSION</a:t>
            </a:r>
          </a:p>
        </p:txBody>
      </p:sp>
      <p:sp>
        <p:nvSpPr>
          <p:cNvPr id="7" name="Title 1">
            <a:extLst>
              <a:ext uri="{FF2B5EF4-FFF2-40B4-BE49-F238E27FC236}">
                <a16:creationId xmlns:a16="http://schemas.microsoft.com/office/drawing/2014/main" id="{F2154648-0AAD-EA88-571C-53616039E249}"/>
              </a:ext>
            </a:extLst>
          </p:cNvPr>
          <p:cNvSpPr txBox="1">
            <a:spLocks/>
          </p:cNvSpPr>
          <p:nvPr userDrawn="1"/>
        </p:nvSpPr>
        <p:spPr>
          <a:xfrm>
            <a:off x="589614" y="1906202"/>
            <a:ext cx="11602386" cy="415161"/>
          </a:xfrm>
          <a:prstGeom prst="rect">
            <a:avLst/>
          </a:prstGeom>
        </p:spPr>
        <p:txBody>
          <a:bodyPr/>
          <a:lst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a:lstStyle>
          <a:p>
            <a:pPr algn="l"/>
            <a:r>
              <a:rPr lang="en-US" b="1" dirty="0"/>
              <a:t>Posts Tell a Story: </a:t>
            </a:r>
            <a:r>
              <a:rPr lang="en-US" dirty="0"/>
              <a:t>Your club’s </a:t>
            </a:r>
            <a:r>
              <a:rPr lang="en-US" b="1" dirty="0"/>
              <a:t>Energy, PRIDE &amp; Community.</a:t>
            </a:r>
            <a:endParaRPr lang="en-US" dirty="0"/>
          </a:p>
        </p:txBody>
      </p:sp>
      <p:sp>
        <p:nvSpPr>
          <p:cNvPr id="11" name="Text Placeholder 3">
            <a:extLst>
              <a:ext uri="{FF2B5EF4-FFF2-40B4-BE49-F238E27FC236}">
                <a16:creationId xmlns:a16="http://schemas.microsoft.com/office/drawing/2014/main" id="{F0F43463-D538-6975-6681-2C2E8FBE3058}"/>
              </a:ext>
            </a:extLst>
          </p:cNvPr>
          <p:cNvSpPr txBox="1">
            <a:spLocks/>
          </p:cNvSpPr>
          <p:nvPr userDrawn="1"/>
        </p:nvSpPr>
        <p:spPr>
          <a:xfrm>
            <a:off x="6593453" y="3603477"/>
            <a:ext cx="4760347" cy="1352160"/>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defTabSz="91440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mn-lt"/>
            </a:endParaRPr>
          </a:p>
        </p:txBody>
      </p:sp>
      <p:sp>
        <p:nvSpPr>
          <p:cNvPr id="16" name="Subtitle 2">
            <a:extLst>
              <a:ext uri="{FF2B5EF4-FFF2-40B4-BE49-F238E27FC236}">
                <a16:creationId xmlns:a16="http://schemas.microsoft.com/office/drawing/2014/main" id="{FC981844-CA93-5D57-EC34-93DEE2B057F8}"/>
              </a:ext>
            </a:extLst>
          </p:cNvPr>
          <p:cNvSpPr txBox="1">
            <a:spLocks/>
          </p:cNvSpPr>
          <p:nvPr userDrawn="1"/>
        </p:nvSpPr>
        <p:spPr>
          <a:xfrm>
            <a:off x="1205930" y="2756482"/>
            <a:ext cx="10147870" cy="338554"/>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dirty="0"/>
              <a:t>What Does Your Social Media Say About Your Alumni Club?</a:t>
            </a:r>
          </a:p>
        </p:txBody>
      </p:sp>
      <p:sp>
        <p:nvSpPr>
          <p:cNvPr id="17" name="Text Placeholder 3">
            <a:extLst>
              <a:ext uri="{FF2B5EF4-FFF2-40B4-BE49-F238E27FC236}">
                <a16:creationId xmlns:a16="http://schemas.microsoft.com/office/drawing/2014/main" id="{0BA0E74C-7048-B2FA-796D-DB2EF5B8CDE3}"/>
              </a:ext>
            </a:extLst>
          </p:cNvPr>
          <p:cNvSpPr txBox="1">
            <a:spLocks/>
          </p:cNvSpPr>
          <p:nvPr userDrawn="1"/>
        </p:nvSpPr>
        <p:spPr>
          <a:xfrm>
            <a:off x="1712962" y="3538272"/>
            <a:ext cx="9299448" cy="2514493"/>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defTabSz="914400"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mn-lt"/>
              </a:rPr>
              <a:t>Would someone scrolling by think, </a:t>
            </a:r>
            <a:r>
              <a:rPr kumimoji="0" lang="en-US" altLang="en-US" sz="1800" b="0" i="1" u="none" strike="noStrike" cap="none" normalizeH="0" baseline="0" dirty="0">
                <a:ln>
                  <a:noFill/>
                </a:ln>
                <a:solidFill>
                  <a:schemeClr val="tx1"/>
                </a:solidFill>
                <a:effectLst/>
                <a:latin typeface="+mn-lt"/>
              </a:rPr>
              <a:t>“That looks fun — I want to be there”? </a:t>
            </a:r>
            <a:r>
              <a:rPr kumimoji="0" lang="en-US" altLang="en-US" sz="1800" b="0" i="0" u="none" strike="noStrike" cap="none" normalizeH="0" baseline="0" dirty="0">
                <a:ln>
                  <a:noFill/>
                </a:ln>
                <a:solidFill>
                  <a:schemeClr val="tx1"/>
                </a:solidFill>
                <a:effectLst/>
                <a:latin typeface="+mn-lt"/>
              </a:rPr>
              <a:t>Do your photos make your events look dull or sparsely attended?</a:t>
            </a:r>
          </a:p>
          <a:p>
            <a:pPr defTabSz="914400" eaLnBrk="0" fontAlgn="base" hangingPunct="0">
              <a:spcBef>
                <a:spcPct val="0"/>
              </a:spcBef>
              <a:spcAft>
                <a:spcPct val="0"/>
              </a:spcAft>
            </a:pPr>
            <a:endParaRPr kumimoji="0" lang="en-US" altLang="en-US" sz="1800" b="0" i="1" u="none" strike="noStrike" cap="none" normalizeH="0" baseline="0" dirty="0">
              <a:ln>
                <a:noFill/>
              </a:ln>
              <a:solidFill>
                <a:schemeClr val="tx1"/>
              </a:solidFill>
              <a:effectLst/>
              <a:latin typeface="+mn-lt"/>
            </a:endParaRPr>
          </a:p>
          <a:p>
            <a:pPr marL="274320" marR="0" lvl="0" indent="-274320" algn="l" defTabSz="914400" rtl="0" eaLnBrk="0" fontAlgn="base" latinLnBrk="0" hangingPunct="0">
              <a:lnSpc>
                <a:spcPct val="100000"/>
              </a:lnSpc>
              <a:spcBef>
                <a:spcPct val="0"/>
              </a:spcBef>
              <a:spcAft>
                <a:spcPct val="0"/>
              </a:spcAft>
              <a:buClrTx/>
              <a:buSzTx/>
              <a:buFont typeface="Wingdings" charset="2"/>
              <a:buChar char="§"/>
              <a:tabLst/>
              <a:defRPr/>
            </a:pPr>
            <a:r>
              <a:rPr lang="en-US" dirty="0"/>
              <a:t>When do you see increased likes and comments on your Social Media posts?</a:t>
            </a:r>
          </a:p>
          <a:p>
            <a:pPr marL="274320" marR="0" lvl="0" indent="-274320" algn="l" defTabSz="914400" rtl="0" eaLnBrk="0" fontAlgn="base" latinLnBrk="0" hangingPunct="0">
              <a:lnSpc>
                <a:spcPct val="100000"/>
              </a:lnSpc>
              <a:spcBef>
                <a:spcPct val="0"/>
              </a:spcBef>
              <a:spcAft>
                <a:spcPct val="0"/>
              </a:spcAft>
              <a:buClrTx/>
              <a:buSzTx/>
              <a:buFont typeface="Wingdings" charset="2"/>
              <a:buChar char="§"/>
              <a:tabLst/>
              <a:defRPr/>
            </a:pPr>
            <a:endParaRPr lang="en-US" dirty="0"/>
          </a:p>
          <a:p>
            <a:pPr marL="274320" marR="0" lvl="0" indent="-274320" algn="l" defTabSz="914400" rtl="0" eaLnBrk="0" fontAlgn="base" latinLnBrk="0" hangingPunct="0">
              <a:lnSpc>
                <a:spcPct val="100000"/>
              </a:lnSpc>
              <a:spcBef>
                <a:spcPct val="0"/>
              </a:spcBef>
              <a:spcAft>
                <a:spcPct val="0"/>
              </a:spcAft>
              <a:buClrTx/>
              <a:buSzTx/>
              <a:buFont typeface="Wingdings" charset="2"/>
              <a:buChar char="§"/>
              <a:tabLst/>
              <a:defRPr/>
            </a:pPr>
            <a:r>
              <a:rPr lang="en-US" dirty="0"/>
              <a:t>How can the Alumni Team help you?</a:t>
            </a:r>
          </a:p>
          <a:p>
            <a:pPr marL="274320" marR="0" lvl="0" indent="-274320" algn="l" defTabSz="914400" rtl="0" eaLnBrk="0" fontAlgn="base" latinLnBrk="0" hangingPunct="0">
              <a:lnSpc>
                <a:spcPct val="100000"/>
              </a:lnSpc>
              <a:spcBef>
                <a:spcPct val="0"/>
              </a:spcBef>
              <a:spcAft>
                <a:spcPct val="0"/>
              </a:spcAft>
              <a:buClrTx/>
              <a:buSzTx/>
              <a:buFont typeface="Wingdings" charset="2"/>
              <a:buChar char="§"/>
              <a:tabLst/>
              <a:defRPr/>
            </a:pPr>
            <a:endParaRPr lang="en-US" dirty="0"/>
          </a:p>
          <a:p>
            <a:pPr marL="0" marR="0" lvl="0" indent="0" algn="l" defTabSz="914400" rtl="0" eaLnBrk="0" fontAlgn="base" latinLnBrk="0" hangingPunct="0">
              <a:lnSpc>
                <a:spcPct val="100000"/>
              </a:lnSpc>
              <a:spcBef>
                <a:spcPct val="0"/>
              </a:spcBef>
              <a:spcAft>
                <a:spcPct val="0"/>
              </a:spcAft>
              <a:buClrTx/>
              <a:buSzTx/>
              <a:buFont typeface="Wingdings" charset="2"/>
              <a:buNone/>
              <a:tabLst/>
              <a:defRPr/>
            </a:pPr>
            <a:endParaRPr kumimoji="0" lang="en-US" altLang="en-US" sz="1800" b="0" i="1" u="none" strike="noStrike" cap="none" normalizeH="0" baseline="0" dirty="0">
              <a:ln>
                <a:noFill/>
              </a:ln>
              <a:solidFill>
                <a:schemeClr val="tx1"/>
              </a:solidFill>
              <a:effectLst/>
              <a:latin typeface="+mn-lt"/>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dirty="0"/>
          </a:p>
          <a:p>
            <a:endParaRPr lang="en-US" dirty="0"/>
          </a:p>
        </p:txBody>
      </p:sp>
    </p:spTree>
    <p:extLst>
      <p:ext uri="{BB962C8B-B14F-4D97-AF65-F5344CB8AC3E}">
        <p14:creationId xmlns:p14="http://schemas.microsoft.com/office/powerpoint/2010/main" val="111105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black background with lines&#10;&#10;Description automatically generated">
            <a:extLst>
              <a:ext uri="{FF2B5EF4-FFF2-40B4-BE49-F238E27FC236}">
                <a16:creationId xmlns:a16="http://schemas.microsoft.com/office/drawing/2014/main" id="{4C3FD76F-9D6B-D760-2120-FB861D0330D0}"/>
              </a:ext>
            </a:extLst>
          </p:cNvPr>
          <p:cNvPicPr>
            <a:picLocks noChangeAspect="1"/>
          </p:cNvPicPr>
          <p:nvPr userDrawn="1"/>
        </p:nvPicPr>
        <p:blipFill>
          <a:blip r:embed="rId2"/>
          <a:stretch>
            <a:fillRect/>
          </a:stretch>
        </p:blipFill>
        <p:spPr>
          <a:xfrm>
            <a:off x="-1" y="-18487"/>
            <a:ext cx="12198627" cy="6891502"/>
          </a:xfrm>
          <a:prstGeom prst="rect">
            <a:avLst/>
          </a:prstGeom>
        </p:spPr>
      </p:pic>
      <p:sp>
        <p:nvSpPr>
          <p:cNvPr id="4" name="Freeform 3">
            <a:extLst>
              <a:ext uri="{FF2B5EF4-FFF2-40B4-BE49-F238E27FC236}">
                <a16:creationId xmlns:a16="http://schemas.microsoft.com/office/drawing/2014/main" id="{1BEF2C68-A852-49D5-CA7B-F558E18580ED}"/>
              </a:ext>
            </a:extLst>
          </p:cNvPr>
          <p:cNvSpPr/>
          <p:nvPr userDrawn="1"/>
        </p:nvSpPr>
        <p:spPr>
          <a:xfrm>
            <a:off x="-16453" y="-18487"/>
            <a:ext cx="740790" cy="3208782"/>
          </a:xfrm>
          <a:custGeom>
            <a:avLst/>
            <a:gdLst>
              <a:gd name="connsiteX0" fmla="*/ 0 w 740790"/>
              <a:gd name="connsiteY0" fmla="*/ 3208782 h 3208782"/>
              <a:gd name="connsiteX1" fmla="*/ 740791 w 740790"/>
              <a:gd name="connsiteY1" fmla="*/ 0 h 3208782"/>
              <a:gd name="connsiteX2" fmla="*/ 0 w 740790"/>
              <a:gd name="connsiteY2" fmla="*/ 0 h 3208782"/>
            </a:gdLst>
            <a:ahLst/>
            <a:cxnLst>
              <a:cxn ang="0">
                <a:pos x="connsiteX0" y="connsiteY0"/>
              </a:cxn>
              <a:cxn ang="0">
                <a:pos x="connsiteX1" y="connsiteY1"/>
              </a:cxn>
              <a:cxn ang="0">
                <a:pos x="connsiteX2" y="connsiteY2"/>
              </a:cxn>
            </a:cxnLst>
            <a:rect l="l" t="t" r="r" b="b"/>
            <a:pathLst>
              <a:path w="740790" h="3208782">
                <a:moveTo>
                  <a:pt x="0" y="3208782"/>
                </a:moveTo>
                <a:lnTo>
                  <a:pt x="740791" y="0"/>
                </a:lnTo>
                <a:lnTo>
                  <a:pt x="0" y="0"/>
                </a:lnTo>
                <a:close/>
              </a:path>
            </a:pathLst>
          </a:custGeom>
          <a:solidFill>
            <a:schemeClr val="bg2"/>
          </a:solidFill>
          <a:ln w="1270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F1AA1BC-2391-95F2-2A28-01B9E9E8B7C0}"/>
              </a:ext>
            </a:extLst>
          </p:cNvPr>
          <p:cNvSpPr/>
          <p:nvPr userDrawn="1"/>
        </p:nvSpPr>
        <p:spPr>
          <a:xfrm>
            <a:off x="11602615" y="4291360"/>
            <a:ext cx="596011" cy="2581655"/>
          </a:xfrm>
          <a:custGeom>
            <a:avLst/>
            <a:gdLst>
              <a:gd name="connsiteX0" fmla="*/ 596012 w 596011"/>
              <a:gd name="connsiteY0" fmla="*/ 2581656 h 2581655"/>
              <a:gd name="connsiteX1" fmla="*/ 596012 w 596011"/>
              <a:gd name="connsiteY1" fmla="*/ 0 h 2581655"/>
              <a:gd name="connsiteX2" fmla="*/ 0 w 596011"/>
              <a:gd name="connsiteY2" fmla="*/ 2581656 h 2581655"/>
            </a:gdLst>
            <a:ahLst/>
            <a:cxnLst>
              <a:cxn ang="0">
                <a:pos x="connsiteX0" y="connsiteY0"/>
              </a:cxn>
              <a:cxn ang="0">
                <a:pos x="connsiteX1" y="connsiteY1"/>
              </a:cxn>
              <a:cxn ang="0">
                <a:pos x="connsiteX2" y="connsiteY2"/>
              </a:cxn>
            </a:cxnLst>
            <a:rect l="l" t="t" r="r" b="b"/>
            <a:pathLst>
              <a:path w="596011" h="2581655">
                <a:moveTo>
                  <a:pt x="596012" y="2581656"/>
                </a:moveTo>
                <a:lnTo>
                  <a:pt x="596012" y="0"/>
                </a:lnTo>
                <a:lnTo>
                  <a:pt x="0" y="2581656"/>
                </a:lnTo>
                <a:close/>
              </a:path>
            </a:pathLst>
          </a:custGeom>
          <a:solidFill>
            <a:schemeClr val="bg2"/>
          </a:solidFill>
          <a:ln w="12700" cap="flat">
            <a:noFill/>
            <a:prstDash val="solid"/>
            <a:miter/>
          </a:ln>
        </p:spPr>
        <p:txBody>
          <a:bodyPr rtlCol="0" anchor="ctr"/>
          <a:lstStyle/>
          <a:p>
            <a:endParaRPr lang="en-US"/>
          </a:p>
        </p:txBody>
      </p:sp>
      <p:pic>
        <p:nvPicPr>
          <p:cNvPr id="6" name="Picture 5">
            <a:extLst>
              <a:ext uri="{FF2B5EF4-FFF2-40B4-BE49-F238E27FC236}">
                <a16:creationId xmlns:a16="http://schemas.microsoft.com/office/drawing/2014/main" id="{24A788CC-FF73-D3CF-038F-88650DE4877D}"/>
              </a:ext>
            </a:extLst>
          </p:cNvPr>
          <p:cNvPicPr>
            <a:picLocks noChangeAspect="1"/>
          </p:cNvPicPr>
          <p:nvPr userDrawn="1"/>
        </p:nvPicPr>
        <p:blipFill>
          <a:blip r:embed="rId3"/>
          <a:srcRect/>
          <a:stretch/>
        </p:blipFill>
        <p:spPr>
          <a:xfrm>
            <a:off x="566514" y="5831791"/>
            <a:ext cx="1345002" cy="734769"/>
          </a:xfrm>
          <a:prstGeom prst="rect">
            <a:avLst/>
          </a:prstGeom>
        </p:spPr>
      </p:pic>
      <p:sp>
        <p:nvSpPr>
          <p:cNvPr id="7" name="TextBox 6">
            <a:extLst>
              <a:ext uri="{FF2B5EF4-FFF2-40B4-BE49-F238E27FC236}">
                <a16:creationId xmlns:a16="http://schemas.microsoft.com/office/drawing/2014/main" id="{D3B7C205-0189-962C-C7B4-6A21F64EEFC0}"/>
              </a:ext>
            </a:extLst>
          </p:cNvPr>
          <p:cNvSpPr txBox="1"/>
          <p:nvPr userDrawn="1"/>
        </p:nvSpPr>
        <p:spPr>
          <a:xfrm>
            <a:off x="3054953" y="2354274"/>
            <a:ext cx="6082114" cy="2481449"/>
          </a:xfrm>
          <a:prstGeom prst="rect">
            <a:avLst/>
          </a:prstGeom>
          <a:noFill/>
        </p:spPr>
        <p:txBody>
          <a:bodyPr wrap="none" rtlCol="0">
            <a:spAutoFit/>
          </a:bodyPr>
          <a:lstStyle/>
          <a:p>
            <a:pPr algn="ctr">
              <a:lnSpc>
                <a:spcPts val="9000"/>
              </a:lnSpc>
            </a:pPr>
            <a:r>
              <a:rPr lang="en-US" sz="9600" spc="0" baseline="0" dirty="0">
                <a:ln/>
                <a:solidFill>
                  <a:srgbClr val="FFFFFF"/>
                </a:solidFill>
                <a:latin typeface="AcuminProExtraCond-MediumItalic"/>
                <a:sym typeface="AcuminProExtraCond-MediumItalic"/>
                <a:rtl val="0"/>
              </a:rPr>
              <a:t>TITLE </a:t>
            </a:r>
            <a:r>
              <a:rPr lang="en-US" sz="9600" spc="0" baseline="0">
                <a:ln/>
                <a:solidFill>
                  <a:srgbClr val="FFFFFF"/>
                </a:solidFill>
                <a:latin typeface="AcuminProExtraCond-MediumItalic"/>
                <a:sym typeface="AcuminProExtraCond-MediumItalic"/>
                <a:rtl val="0"/>
              </a:rPr>
              <a:t>ACUMIN PRO</a:t>
            </a:r>
            <a:br>
              <a:rPr lang="en-US" sz="9600" spc="0" baseline="0" dirty="0">
                <a:ln/>
                <a:solidFill>
                  <a:srgbClr val="FFFFFF"/>
                </a:solidFill>
                <a:latin typeface="AcuminProExtraCond-MediumItalic"/>
                <a:sym typeface="AcuminProExtraCond-MediumItalic"/>
                <a:rtl val="0"/>
              </a:rPr>
            </a:br>
            <a:r>
              <a:rPr lang="en-US" sz="9600" spc="0" baseline="0" dirty="0">
                <a:ln/>
                <a:solidFill>
                  <a:srgbClr val="FFFFFF"/>
                </a:solidFill>
                <a:latin typeface="AcuminProExtraCond-MediumItalic"/>
                <a:sym typeface="AcuminProExtraCond-MediumItalic"/>
                <a:rtl val="0"/>
              </a:rPr>
              <a:t>EXTRA COND 96 PT</a:t>
            </a:r>
          </a:p>
        </p:txBody>
      </p:sp>
      <p:sp>
        <p:nvSpPr>
          <p:cNvPr id="9" name="Freeform 8">
            <a:extLst>
              <a:ext uri="{FF2B5EF4-FFF2-40B4-BE49-F238E27FC236}">
                <a16:creationId xmlns:a16="http://schemas.microsoft.com/office/drawing/2014/main" id="{AAE744FF-44FA-2CE7-9175-D05453D3F285}"/>
              </a:ext>
            </a:extLst>
          </p:cNvPr>
          <p:cNvSpPr/>
          <p:nvPr userDrawn="1"/>
        </p:nvSpPr>
        <p:spPr>
          <a:xfrm>
            <a:off x="3445481" y="3872261"/>
            <a:ext cx="5254425" cy="627000"/>
          </a:xfrm>
          <a:custGeom>
            <a:avLst/>
            <a:gdLst>
              <a:gd name="connsiteX0" fmla="*/ 0 w 5254425"/>
              <a:gd name="connsiteY0" fmla="*/ 0 h 627000"/>
              <a:gd name="connsiteX1" fmla="*/ 5254426 w 5254425"/>
              <a:gd name="connsiteY1" fmla="*/ 0 h 627000"/>
              <a:gd name="connsiteX2" fmla="*/ 5254426 w 5254425"/>
              <a:gd name="connsiteY2" fmla="*/ 627001 h 627000"/>
              <a:gd name="connsiteX3" fmla="*/ 1 w 5254425"/>
              <a:gd name="connsiteY3" fmla="*/ 627001 h 627000"/>
            </a:gdLst>
            <a:ahLst/>
            <a:cxnLst>
              <a:cxn ang="0">
                <a:pos x="connsiteX0" y="connsiteY0"/>
              </a:cxn>
              <a:cxn ang="0">
                <a:pos x="connsiteX1" y="connsiteY1"/>
              </a:cxn>
              <a:cxn ang="0">
                <a:pos x="connsiteX2" y="connsiteY2"/>
              </a:cxn>
              <a:cxn ang="0">
                <a:pos x="connsiteX3" y="connsiteY3"/>
              </a:cxn>
            </a:cxnLst>
            <a:rect l="l" t="t" r="r" b="b"/>
            <a:pathLst>
              <a:path w="5254425" h="627000">
                <a:moveTo>
                  <a:pt x="0" y="0"/>
                </a:moveTo>
                <a:lnTo>
                  <a:pt x="5254426" y="0"/>
                </a:lnTo>
                <a:lnTo>
                  <a:pt x="5254426" y="627001"/>
                </a:lnTo>
                <a:lnTo>
                  <a:pt x="1" y="627001"/>
                </a:lnTo>
                <a:close/>
              </a:path>
            </a:pathLst>
          </a:custGeom>
          <a:noFill/>
          <a:ln w="12789" cap="flat">
            <a:noFill/>
            <a:prstDash val="solid"/>
            <a:miter/>
          </a:ln>
        </p:spPr>
        <p:txBody>
          <a:bodyPr rtlCol="0" anchor="ctr"/>
          <a:lstStyle/>
          <a:p>
            <a:endParaRPr lang="en-US"/>
          </a:p>
        </p:txBody>
      </p:sp>
    </p:spTree>
    <p:extLst>
      <p:ext uri="{BB962C8B-B14F-4D97-AF65-F5344CB8AC3E}">
        <p14:creationId xmlns:p14="http://schemas.microsoft.com/office/powerpoint/2010/main" val="97275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4" descr="A picture containing snow, mosquito net&#10;&#10;Description automatically generated">
            <a:extLst>
              <a:ext uri="{FF2B5EF4-FFF2-40B4-BE49-F238E27FC236}">
                <a16:creationId xmlns:a16="http://schemas.microsoft.com/office/drawing/2014/main" id="{D2997ADF-B36C-0849-590A-DE8DD8801751}"/>
              </a:ext>
            </a:extLst>
          </p:cNvPr>
          <p:cNvPicPr>
            <a:picLocks noChangeAspect="1"/>
          </p:cNvPicPr>
          <p:nvPr userDrawn="1"/>
        </p:nvPicPr>
        <p:blipFill rotWithShape="1">
          <a:blip r:embed="rId2"/>
          <a:srcRect t="7533" r="-1" b="7532"/>
          <a:stretch/>
        </p:blipFill>
        <p:spPr>
          <a:xfrm>
            <a:off x="-52627" y="-52627"/>
            <a:ext cx="12311302" cy="6979700"/>
          </a:xfrm>
          <a:prstGeom prst="rect">
            <a:avLst/>
          </a:prstGeom>
          <a:noFill/>
        </p:spPr>
      </p:pic>
      <p:sp>
        <p:nvSpPr>
          <p:cNvPr id="4" name="Title 2">
            <a:extLst>
              <a:ext uri="{FF2B5EF4-FFF2-40B4-BE49-F238E27FC236}">
                <a16:creationId xmlns:a16="http://schemas.microsoft.com/office/drawing/2014/main" id="{921B7D2D-48CD-6C90-C5B0-704EB87F6535}"/>
              </a:ext>
            </a:extLst>
          </p:cNvPr>
          <p:cNvSpPr>
            <a:spLocks noGrp="1"/>
          </p:cNvSpPr>
          <p:nvPr>
            <p:ph type="ctrTitle" hasCustomPrompt="1"/>
          </p:nvPr>
        </p:nvSpPr>
        <p:spPr>
          <a:xfrm>
            <a:off x="-52627" y="2731667"/>
            <a:ext cx="12311302" cy="1678101"/>
          </a:xfrm>
          <a:prstGeom prst="rect">
            <a:avLst/>
          </a:prstGeom>
        </p:spPr>
        <p:txBody>
          <a:bodyPr wrap="square" anchor="t">
            <a:normAutofit/>
          </a:bodyPr>
          <a:lstStyle>
            <a:lvl1pPr>
              <a:defRPr sz="7200" b="1" i="0">
                <a:latin typeface="United Sans Cd Md" pitchFamily="2" charset="77"/>
              </a:defRPr>
            </a:lvl1pPr>
          </a:lstStyle>
          <a:p>
            <a:r>
              <a:rPr lang="en-US" dirty="0">
                <a:solidFill>
                  <a:schemeClr val="accent6"/>
                </a:solidFill>
              </a:rPr>
              <a:t>Optional text</a:t>
            </a:r>
          </a:p>
        </p:txBody>
      </p:sp>
    </p:spTree>
    <p:extLst>
      <p:ext uri="{BB962C8B-B14F-4D97-AF65-F5344CB8AC3E}">
        <p14:creationId xmlns:p14="http://schemas.microsoft.com/office/powerpoint/2010/main" val="321321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Placeholder 2" descr="A group of people standing together&#10;&#10;Description automatically generated with low confidence">
            <a:extLst>
              <a:ext uri="{FF2B5EF4-FFF2-40B4-BE49-F238E27FC236}">
                <a16:creationId xmlns:a16="http://schemas.microsoft.com/office/drawing/2014/main" id="{F46C00B7-27DD-2D1F-9349-82791DA15BB3}"/>
              </a:ext>
            </a:extLst>
          </p:cNvPr>
          <p:cNvPicPr>
            <a:picLocks noChangeAspect="1"/>
          </p:cNvPicPr>
          <p:nvPr userDrawn="1"/>
        </p:nvPicPr>
        <p:blipFill>
          <a:blip r:embed="rId2"/>
          <a:srcRect l="396" r="396"/>
          <a:stretch>
            <a:fillRect/>
          </a:stretch>
        </p:blipFill>
        <p:spPr>
          <a:xfrm>
            <a:off x="-52627" y="-52627"/>
            <a:ext cx="12311302" cy="6979700"/>
          </a:xfrm>
          <a:prstGeom prst="rect">
            <a:avLst/>
          </a:prstGeom>
        </p:spPr>
      </p:pic>
    </p:spTree>
    <p:extLst>
      <p:ext uri="{BB962C8B-B14F-4D97-AF65-F5344CB8AC3E}">
        <p14:creationId xmlns:p14="http://schemas.microsoft.com/office/powerpoint/2010/main" val="29989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10/27/2025</a:t>
            </a:fld>
            <a:endParaRPr lang="en-US" dirty="0"/>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66205-7D2F-1E3E-ED16-6E3EE5C4CA29}"/>
              </a:ext>
            </a:extLst>
          </p:cNvPr>
          <p:cNvPicPr>
            <a:picLocks noChangeAspect="1"/>
          </p:cNvPicPr>
          <p:nvPr userDrawn="1"/>
        </p:nvPicPr>
        <p:blipFill>
          <a:blip r:embed="rId2"/>
          <a:srcRect/>
          <a:stretch/>
        </p:blipFill>
        <p:spPr>
          <a:xfrm>
            <a:off x="576072" y="5833872"/>
            <a:ext cx="1344168" cy="739293"/>
          </a:xfrm>
          <a:prstGeom prst="rect">
            <a:avLst/>
          </a:prstGeom>
        </p:spPr>
      </p:pic>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3"/>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a:t>
            </a:r>
            <a:r>
              <a:rPr lang="en-US" dirty="0" err="1"/>
              <a:t>cond</a:t>
            </a:r>
            <a:r>
              <a:rPr lang="en-US" dirty="0"/>
              <a:t>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411099"/>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66205-7D2F-1E3E-ED16-6E3EE5C4CA29}"/>
              </a:ext>
            </a:extLst>
          </p:cNvPr>
          <p:cNvPicPr>
            <a:picLocks noChangeAspect="1"/>
          </p:cNvPicPr>
          <p:nvPr userDrawn="1"/>
        </p:nvPicPr>
        <p:blipFill>
          <a:blip r:embed="rId2"/>
          <a:srcRect/>
          <a:stretch/>
        </p:blipFill>
        <p:spPr>
          <a:xfrm>
            <a:off x="576072" y="5833872"/>
            <a:ext cx="1344168" cy="739293"/>
          </a:xfrm>
          <a:prstGeom prst="rect">
            <a:avLst/>
          </a:prstGeom>
        </p:spPr>
      </p:pic>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3"/>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a:t>
            </a:r>
            <a:r>
              <a:rPr lang="en-US" dirty="0" err="1"/>
              <a:t>cond</a:t>
            </a:r>
            <a:r>
              <a:rPr lang="en-US" dirty="0"/>
              <a:t>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411099"/>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F126726-C8F8-A432-3478-0E86C708116B}"/>
              </a:ext>
            </a:extLst>
          </p:cNvPr>
          <p:cNvGrpSpPr/>
          <p:nvPr userDrawn="1"/>
        </p:nvGrpSpPr>
        <p:grpSpPr>
          <a:xfrm>
            <a:off x="3098800" y="4369613"/>
            <a:ext cx="7721600" cy="1464259"/>
            <a:chOff x="2692400" y="4339640"/>
            <a:chExt cx="7721600" cy="1464259"/>
          </a:xfrm>
        </p:grpSpPr>
        <p:cxnSp>
          <p:nvCxnSpPr>
            <p:cNvPr id="5" name="Straight Connector 4">
              <a:extLst>
                <a:ext uri="{FF2B5EF4-FFF2-40B4-BE49-F238E27FC236}">
                  <a16:creationId xmlns:a16="http://schemas.microsoft.com/office/drawing/2014/main" id="{09F32098-928D-3CEF-7FE4-F82FF545D24B}"/>
                </a:ext>
              </a:extLst>
            </p:cNvPr>
            <p:cNvCxnSpPr>
              <a:cxnSpLocks/>
            </p:cNvCxnSpPr>
            <p:nvPr userDrawn="1"/>
          </p:nvCxnSpPr>
          <p:spPr>
            <a:xfrm>
              <a:off x="2692400" y="4541386"/>
              <a:ext cx="12496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509D3C-8536-D98B-921D-132FD7E25ECD}"/>
                </a:ext>
              </a:extLst>
            </p:cNvPr>
            <p:cNvSpPr/>
            <p:nvPr userDrawn="1"/>
          </p:nvSpPr>
          <p:spPr>
            <a:xfrm>
              <a:off x="4007928" y="4339640"/>
              <a:ext cx="6406072" cy="1464259"/>
            </a:xfrm>
            <a:prstGeom prst="rect">
              <a:avLst/>
            </a:prstGeom>
            <a:noFill/>
            <a:ln w="127000">
              <a:solidFill>
                <a:schemeClr val="bg2">
                  <a:alpha val="63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7" name="TextBox 6">
              <a:extLst>
                <a:ext uri="{FF2B5EF4-FFF2-40B4-BE49-F238E27FC236}">
                  <a16:creationId xmlns:a16="http://schemas.microsoft.com/office/drawing/2014/main" id="{EA33479E-8DE0-CD65-3DFC-4A832F45120D}"/>
                </a:ext>
              </a:extLst>
            </p:cNvPr>
            <p:cNvSpPr txBox="1"/>
            <p:nvPr userDrawn="1"/>
          </p:nvSpPr>
          <p:spPr>
            <a:xfrm>
              <a:off x="4220713" y="4541386"/>
              <a:ext cx="6057149" cy="107721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cumin Pro Medium" panose="020B0504020202020204" pitchFamily="34" charset="77"/>
                </a:rPr>
                <a:t>Sample text and callout box.</a:t>
              </a:r>
              <a:br>
                <a:rPr lang="en-US" sz="1600" dirty="0">
                  <a:latin typeface="Acumin Pro Medium" panose="020B0504020202020204" pitchFamily="34" charset="77"/>
                </a:rPr>
              </a:br>
              <a:r>
                <a:rPr lang="en-US" sz="1600" dirty="0">
                  <a:latin typeface="Acumin Pro Medium" panose="020B0504020202020204" pitchFamily="34" charset="77"/>
                </a:rPr>
                <a:t>Sample text and callout box.</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cumin Pro Medium" panose="020B0504020202020204" pitchFamily="34" charset="77"/>
                </a:rPr>
                <a:t>Sample text and callout box.</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cumin Pro Medium" panose="020B0504020202020204" pitchFamily="34" charset="77"/>
                </a:rPr>
                <a:t>Sample text and callout box.</a:t>
              </a:r>
            </a:p>
          </p:txBody>
        </p:sp>
      </p:grpSp>
    </p:spTree>
    <p:extLst>
      <p:ext uri="{BB962C8B-B14F-4D97-AF65-F5344CB8AC3E}">
        <p14:creationId xmlns:p14="http://schemas.microsoft.com/office/powerpoint/2010/main" val="61819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a:t>
            </a:r>
            <a:r>
              <a:rPr lang="en-US" dirty="0" err="1"/>
              <a:t>cond</a:t>
            </a:r>
            <a:r>
              <a:rPr lang="en-US" dirty="0"/>
              <a:t>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411099"/>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411099"/>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d Md" pitchFamily="2" charset="77"/>
              </a:defRPr>
            </a:lvl1pPr>
          </a:lstStyle>
          <a:p>
            <a:r>
              <a:rPr lang="en-US" b="1" spc="0" dirty="0">
                <a:latin typeface="United Sans Rg Md" pitchFamily="2" charset="77"/>
              </a:rPr>
              <a:t>123(CAPS)</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405311"/>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dirty="0"/>
              <a:t>Click icon to add picture</a:t>
            </a:r>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dirty="0">
                <a:latin typeface="United Sans Rg Md" pitchFamily="2" charset="77"/>
              </a:rPr>
              <a:t>CALL OUT</a:t>
            </a:r>
            <a:br>
              <a:rPr lang="en-US" b="1" spc="0" dirty="0">
                <a:latin typeface="United Sans Rg Md" pitchFamily="2" charset="77"/>
              </a:rPr>
            </a:br>
            <a:r>
              <a:rPr lang="en-US" b="1" spc="0" dirty="0">
                <a:latin typeface="United Sans Rg Md" pitchFamily="2" charset="77"/>
              </a:rPr>
              <a:t>SLIDE </a:t>
            </a:r>
            <a:br>
              <a:rPr lang="en-US" b="1" spc="0" dirty="0">
                <a:latin typeface="United Sans Rg Md" pitchFamily="2" charset="77"/>
              </a:rPr>
            </a:br>
            <a:r>
              <a:rPr lang="en-US" b="1" spc="0" dirty="0">
                <a:latin typeface="United Sans Rg Md" pitchFamily="2" charset="77"/>
              </a:rPr>
              <a:t>(ALL CAPS)</a:t>
            </a:r>
            <a:endParaRPr lang="en-US" dirty="0"/>
          </a:p>
        </p:txBody>
      </p: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09" r:id="rId3"/>
    <p:sldLayoutId id="2147483720" r:id="rId4"/>
    <p:sldLayoutId id="2147483729" r:id="rId5"/>
    <p:sldLayoutId id="2147483721" r:id="rId6"/>
    <p:sldLayoutId id="2147483722" r:id="rId7"/>
    <p:sldLayoutId id="2147483723" r:id="rId8"/>
    <p:sldLayoutId id="2147483726" r:id="rId9"/>
    <p:sldLayoutId id="2147483730" r:id="rId10"/>
    <p:sldLayoutId id="2147483731" r:id="rId11"/>
    <p:sldLayoutId id="2147483727" r:id="rId12"/>
    <p:sldLayoutId id="2147483724" r:id="rId13"/>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mailto:Alumniclubs@purdueforlife.org"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43100" y="1626244"/>
            <a:ext cx="7911945" cy="752835"/>
          </a:xfrm>
        </p:spPr>
        <p:txBody>
          <a:bodyPr/>
          <a:lstStyle/>
          <a:p>
            <a:r>
              <a:rPr lang="en-US" dirty="0"/>
              <a:t>Alumni clubs Brain share</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a:xfrm>
            <a:off x="1943100" y="2749760"/>
            <a:ext cx="7096269" cy="553998"/>
          </a:xfrm>
        </p:spPr>
        <p:txBody>
          <a:bodyPr/>
          <a:lstStyle/>
          <a:p>
            <a:r>
              <a:rPr lang="en-US" sz="3600" dirty="0">
                <a:solidFill>
                  <a:srgbClr val="000000"/>
                </a:solidFill>
                <a:latin typeface="Franklin Gothic Medium" panose="020B0603020102020204" pitchFamily="34" charset="0"/>
                <a:cs typeface="Calibri"/>
              </a:rPr>
              <a:t>Theme: </a:t>
            </a:r>
            <a:r>
              <a:rPr lang="en-US" sz="36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Amplify your Impact</a:t>
            </a:r>
            <a:endParaRPr lang="en-US" sz="3600" dirty="0"/>
          </a:p>
        </p:txBody>
      </p:sp>
      <p:sp>
        <p:nvSpPr>
          <p:cNvPr id="4" name="Date Placeholder 3">
            <a:extLst>
              <a:ext uri="{FF2B5EF4-FFF2-40B4-BE49-F238E27FC236}">
                <a16:creationId xmlns:a16="http://schemas.microsoft.com/office/drawing/2014/main" id="{71657478-5747-174C-9973-8F84D825D9A2}"/>
              </a:ext>
            </a:extLst>
          </p:cNvPr>
          <p:cNvSpPr>
            <a:spLocks noGrp="1"/>
          </p:cNvSpPr>
          <p:nvPr>
            <p:ph type="dt" sz="half" idx="10"/>
          </p:nvPr>
        </p:nvSpPr>
        <p:spPr/>
        <p:txBody>
          <a:bodyPr/>
          <a:lstStyle/>
          <a:p>
            <a:fld id="{049DC8E1-D369-0F48-9062-BB068AFD07CE}" type="datetime1">
              <a:rPr lang="en-US" smtClean="0"/>
              <a:pPr/>
              <a:t>10/27/2025</a:t>
            </a:fld>
            <a:endParaRPr lang="en-US" dirty="0"/>
          </a:p>
        </p:txBody>
      </p:sp>
      <p:sp>
        <p:nvSpPr>
          <p:cNvPr id="5" name="Subtitle 2">
            <a:extLst>
              <a:ext uri="{FF2B5EF4-FFF2-40B4-BE49-F238E27FC236}">
                <a16:creationId xmlns:a16="http://schemas.microsoft.com/office/drawing/2014/main" id="{AC03140E-E383-E5C6-9126-805EFBBF4770}"/>
              </a:ext>
            </a:extLst>
          </p:cNvPr>
          <p:cNvSpPr txBox="1">
            <a:spLocks/>
          </p:cNvSpPr>
          <p:nvPr/>
        </p:nvSpPr>
        <p:spPr>
          <a:xfrm>
            <a:off x="1943100" y="3598887"/>
            <a:ext cx="7321993" cy="341599"/>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t>October 15, 2025</a:t>
            </a:r>
          </a:p>
        </p:txBody>
      </p:sp>
    </p:spTree>
    <p:extLst>
      <p:ext uri="{BB962C8B-B14F-4D97-AF65-F5344CB8AC3E}">
        <p14:creationId xmlns:p14="http://schemas.microsoft.com/office/powerpoint/2010/main" val="248291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AC66D-83BD-22D4-6AB0-588F03278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19DB1-7908-4A53-2B98-E174FF8B0A32}"/>
              </a:ext>
            </a:extLst>
          </p:cNvPr>
          <p:cNvSpPr>
            <a:spLocks noGrp="1"/>
          </p:cNvSpPr>
          <p:nvPr>
            <p:ph type="ctrTitle"/>
          </p:nvPr>
        </p:nvSpPr>
        <p:spPr/>
        <p:txBody>
          <a:bodyPr/>
          <a:lstStyle/>
          <a:p>
            <a:r>
              <a:rPr lang="en-US" dirty="0"/>
              <a:t>What’s Good: LinkedIn</a:t>
            </a:r>
          </a:p>
        </p:txBody>
      </p:sp>
      <p:sp>
        <p:nvSpPr>
          <p:cNvPr id="6" name="TextBox 5">
            <a:extLst>
              <a:ext uri="{FF2B5EF4-FFF2-40B4-BE49-F238E27FC236}">
                <a16:creationId xmlns:a16="http://schemas.microsoft.com/office/drawing/2014/main" id="{D1077D1F-FC54-9F45-7517-8A3CA4C6359C}"/>
              </a:ext>
            </a:extLst>
          </p:cNvPr>
          <p:cNvSpPr txBox="1"/>
          <p:nvPr/>
        </p:nvSpPr>
        <p:spPr>
          <a:xfrm>
            <a:off x="276599" y="1449158"/>
            <a:ext cx="4277113" cy="4247317"/>
          </a:xfrm>
          <a:prstGeom prst="rect">
            <a:avLst/>
          </a:prstGeom>
          <a:noFill/>
        </p:spPr>
        <p:txBody>
          <a:bodyPr wrap="square" rtlCol="0">
            <a:spAutoFit/>
          </a:bodyPr>
          <a:lstStyle/>
          <a:p>
            <a:pPr marL="285750" indent="-285750">
              <a:buFont typeface="Wingdings" panose="05000000000000000000" pitchFamily="2" charset="2"/>
              <a:buChar char="ü"/>
            </a:pPr>
            <a:r>
              <a:rPr lang="en-US" dirty="0"/>
              <a:t>Makes the club discoverable by alumni searching on Google, not just within LinkedIn</a:t>
            </a:r>
          </a:p>
          <a:p>
            <a:pPr marL="285750" indent="-285750">
              <a:buFont typeface="Wingdings" panose="05000000000000000000" pitchFamily="2" charset="2"/>
              <a:buChar char="ü"/>
            </a:pPr>
            <a:r>
              <a:rPr lang="en-US" dirty="0"/>
              <a:t>Non-members can find and view the Page/Group</a:t>
            </a:r>
          </a:p>
          <a:p>
            <a:pPr marL="285750" indent="-285750">
              <a:buFont typeface="Wingdings" panose="05000000000000000000" pitchFamily="2" charset="2"/>
              <a:buChar char="ü"/>
            </a:pPr>
            <a:r>
              <a:rPr lang="en-US" dirty="0"/>
              <a:t>Promotional Power: posts, events, and job announcements can be shared outside the immediate membership circle</a:t>
            </a:r>
          </a:p>
          <a:p>
            <a:pPr marL="285750" indent="-285750">
              <a:buFont typeface="Wingdings" panose="05000000000000000000" pitchFamily="2" charset="2"/>
              <a:buChar char="ü"/>
            </a:pPr>
            <a:r>
              <a:rPr lang="en-US" dirty="0"/>
              <a:t>Visibility to all, demonstrating the club's positive impact and strengthening partnership opportunities.</a:t>
            </a:r>
          </a:p>
          <a:p>
            <a:pPr marL="285750" indent="-285750">
              <a:buFont typeface="Wingdings" panose="05000000000000000000" pitchFamily="2" charset="2"/>
              <a:buChar char="ü"/>
            </a:pPr>
            <a:r>
              <a:rPr lang="en-US" dirty="0"/>
              <a:t>Students are focusing on LinkedIn usage</a:t>
            </a:r>
          </a:p>
        </p:txBody>
      </p:sp>
      <p:sp>
        <p:nvSpPr>
          <p:cNvPr id="3" name="Subtitle 2">
            <a:extLst>
              <a:ext uri="{FF2B5EF4-FFF2-40B4-BE49-F238E27FC236}">
                <a16:creationId xmlns:a16="http://schemas.microsoft.com/office/drawing/2014/main" id="{5F39DC08-7A22-1E7E-B122-2E4054F9A850}"/>
              </a:ext>
            </a:extLst>
          </p:cNvPr>
          <p:cNvSpPr>
            <a:spLocks noGrp="1"/>
          </p:cNvSpPr>
          <p:nvPr>
            <p:ph type="subTitle" idx="1"/>
          </p:nvPr>
        </p:nvSpPr>
        <p:spPr>
          <a:xfrm>
            <a:off x="464177" y="1015178"/>
            <a:ext cx="3349023" cy="369332"/>
          </a:xfrm>
        </p:spPr>
        <p:txBody>
          <a:bodyPr/>
          <a:lstStyle/>
          <a:p>
            <a:r>
              <a:rPr lang="en-US" sz="2400" dirty="0"/>
              <a:t>Make it Public!</a:t>
            </a:r>
          </a:p>
        </p:txBody>
      </p:sp>
      <p:pic>
        <p:nvPicPr>
          <p:cNvPr id="5" name="Picture 4">
            <a:extLst>
              <a:ext uri="{FF2B5EF4-FFF2-40B4-BE49-F238E27FC236}">
                <a16:creationId xmlns:a16="http://schemas.microsoft.com/office/drawing/2014/main" id="{28CDD842-2182-E2B5-2EE0-1DBCCB1D80E1}"/>
              </a:ext>
            </a:extLst>
          </p:cNvPr>
          <p:cNvPicPr>
            <a:picLocks noChangeAspect="1"/>
          </p:cNvPicPr>
          <p:nvPr/>
        </p:nvPicPr>
        <p:blipFill>
          <a:blip r:embed="rId2"/>
          <a:stretch>
            <a:fillRect/>
          </a:stretch>
        </p:blipFill>
        <p:spPr>
          <a:xfrm>
            <a:off x="4872619" y="1199844"/>
            <a:ext cx="4067511" cy="2415411"/>
          </a:xfrm>
          <a:prstGeom prst="rect">
            <a:avLst/>
          </a:prstGeom>
        </p:spPr>
      </p:pic>
      <p:pic>
        <p:nvPicPr>
          <p:cNvPr id="10" name="Picture 9">
            <a:extLst>
              <a:ext uri="{FF2B5EF4-FFF2-40B4-BE49-F238E27FC236}">
                <a16:creationId xmlns:a16="http://schemas.microsoft.com/office/drawing/2014/main" id="{7D6327E7-435E-FA49-36C7-E65EED347F6A}"/>
              </a:ext>
            </a:extLst>
          </p:cNvPr>
          <p:cNvPicPr>
            <a:picLocks noChangeAspect="1"/>
          </p:cNvPicPr>
          <p:nvPr/>
        </p:nvPicPr>
        <p:blipFill>
          <a:blip r:embed="rId3"/>
          <a:stretch>
            <a:fillRect/>
          </a:stretch>
        </p:blipFill>
        <p:spPr>
          <a:xfrm>
            <a:off x="8768304" y="2029881"/>
            <a:ext cx="3192048" cy="4284861"/>
          </a:xfrm>
          <a:prstGeom prst="rect">
            <a:avLst/>
          </a:prstGeom>
        </p:spPr>
      </p:pic>
    </p:spTree>
    <p:extLst>
      <p:ext uri="{BB962C8B-B14F-4D97-AF65-F5344CB8AC3E}">
        <p14:creationId xmlns:p14="http://schemas.microsoft.com/office/powerpoint/2010/main" val="2127252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F498A-F4D0-39D5-0786-894E395643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3CE84E-EF93-A717-42D5-961D2C6879F4}"/>
              </a:ext>
            </a:extLst>
          </p:cNvPr>
          <p:cNvSpPr txBox="1"/>
          <p:nvPr/>
        </p:nvSpPr>
        <p:spPr>
          <a:xfrm>
            <a:off x="3531355" y="5232427"/>
            <a:ext cx="5341544" cy="584775"/>
          </a:xfrm>
          <a:prstGeom prst="rect">
            <a:avLst/>
          </a:prstGeom>
          <a:noFill/>
        </p:spPr>
        <p:txBody>
          <a:bodyPr wrap="square" rtlCol="0">
            <a:spAutoFit/>
          </a:bodyPr>
          <a:lstStyle/>
          <a:p>
            <a:pPr algn="ctr"/>
            <a:r>
              <a:rPr lang="en-US" sz="3200" dirty="0"/>
              <a:t>10 MINUTES </a:t>
            </a:r>
          </a:p>
        </p:txBody>
      </p:sp>
    </p:spTree>
    <p:extLst>
      <p:ext uri="{BB962C8B-B14F-4D97-AF65-F5344CB8AC3E}">
        <p14:creationId xmlns:p14="http://schemas.microsoft.com/office/powerpoint/2010/main" val="144329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8ADD9-860A-C72E-9046-D586ABDBC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21010-492B-7F80-0ACA-108C33E43A89}"/>
              </a:ext>
            </a:extLst>
          </p:cNvPr>
          <p:cNvSpPr>
            <a:spLocks noGrp="1"/>
          </p:cNvSpPr>
          <p:nvPr>
            <p:ph type="ctrTitle"/>
          </p:nvPr>
        </p:nvSpPr>
        <p:spPr>
          <a:xfrm>
            <a:off x="2249665" y="1466567"/>
            <a:ext cx="7712676" cy="1210973"/>
          </a:xfrm>
        </p:spPr>
        <p:txBody>
          <a:bodyPr/>
          <a:lstStyle/>
          <a:p>
            <a:r>
              <a:rPr lang="en-US" dirty="0"/>
              <a:t>Club Pulse</a:t>
            </a:r>
          </a:p>
        </p:txBody>
      </p:sp>
      <p:sp>
        <p:nvSpPr>
          <p:cNvPr id="3" name="Subtitle 2">
            <a:extLst>
              <a:ext uri="{FF2B5EF4-FFF2-40B4-BE49-F238E27FC236}">
                <a16:creationId xmlns:a16="http://schemas.microsoft.com/office/drawing/2014/main" id="{BD615AAE-C602-DE4F-608D-31F1C21EA4CB}"/>
              </a:ext>
            </a:extLst>
          </p:cNvPr>
          <p:cNvSpPr>
            <a:spLocks noGrp="1"/>
          </p:cNvSpPr>
          <p:nvPr>
            <p:ph type="subTitle" idx="1"/>
          </p:nvPr>
        </p:nvSpPr>
        <p:spPr>
          <a:xfrm>
            <a:off x="2777144" y="2720030"/>
            <a:ext cx="6895463" cy="492443"/>
          </a:xfrm>
        </p:spPr>
        <p:txBody>
          <a:bodyPr/>
          <a:lstStyle/>
          <a:p>
            <a:r>
              <a:rPr lang="en-US" sz="3200" dirty="0"/>
              <a:t>10 minutes </a:t>
            </a:r>
          </a:p>
        </p:txBody>
      </p:sp>
      <p:sp>
        <p:nvSpPr>
          <p:cNvPr id="4" name="Text Placeholder 3">
            <a:extLst>
              <a:ext uri="{FF2B5EF4-FFF2-40B4-BE49-F238E27FC236}">
                <a16:creationId xmlns:a16="http://schemas.microsoft.com/office/drawing/2014/main" id="{4D2D708F-66FB-D0C8-B5D2-0A5803194981}"/>
              </a:ext>
            </a:extLst>
          </p:cNvPr>
          <p:cNvSpPr>
            <a:spLocks noGrp="1"/>
          </p:cNvSpPr>
          <p:nvPr>
            <p:ph type="body" sz="quarter" idx="14"/>
          </p:nvPr>
        </p:nvSpPr>
        <p:spPr>
          <a:xfrm>
            <a:off x="2249665" y="3516118"/>
            <a:ext cx="7778939" cy="553998"/>
          </a:xfrm>
        </p:spPr>
        <p:txBody>
          <a:bodyPr/>
          <a:lstStyle/>
          <a:p>
            <a:pPr algn="ctr"/>
            <a:r>
              <a:rPr lang="en-US" b="1" dirty="0"/>
              <a:t>Events through February 2026</a:t>
            </a:r>
          </a:p>
          <a:p>
            <a:pPr marL="342900" indent="-342900" algn="ctr">
              <a:buFont typeface="Arial" panose="020B0604020202020204" pitchFamily="34" charset="0"/>
              <a:buChar char="•"/>
            </a:pPr>
            <a:endParaRPr lang="en-US" sz="2400" kern="100" dirty="0">
              <a:effectLst/>
              <a:latin typeface="Acumin Pro Medium" panose="020B0604020202020204" charset="0"/>
              <a:ea typeface="Times New Roman" panose="02020603050405020304" pitchFamily="18" charset="0"/>
              <a:cs typeface="Times New Roman" panose="02020603050405020304" pitchFamily="18" charset="0"/>
            </a:endParaRPr>
          </a:p>
          <a:p>
            <a:pPr algn="ctr"/>
            <a:r>
              <a:rPr lang="en-US" sz="2400" kern="100" dirty="0">
                <a:effectLst/>
                <a:latin typeface="Acumin Pro Medium" panose="020B0604020202020204" charset="0"/>
                <a:ea typeface="Times New Roman" panose="02020603050405020304" pitchFamily="18" charset="0"/>
                <a:cs typeface="Times New Roman" panose="02020603050405020304" pitchFamily="18" charset="0"/>
              </a:rPr>
              <a:t>Are you planning </a:t>
            </a:r>
            <a:r>
              <a:rPr lang="en-US" kern="100" dirty="0">
                <a:latin typeface="Acumin Pro Medium" panose="020B0604020202020204" charset="0"/>
                <a:ea typeface="Times New Roman" panose="02020603050405020304" pitchFamily="18" charset="0"/>
                <a:cs typeface="Times New Roman" panose="02020603050405020304" pitchFamily="18" charset="0"/>
              </a:rPr>
              <a:t>h</a:t>
            </a:r>
            <a:r>
              <a:rPr lang="en-US" sz="2400" kern="100" dirty="0">
                <a:effectLst/>
                <a:latin typeface="Acumin Pro Medium" panose="020B0604020202020204" charset="0"/>
                <a:ea typeface="Times New Roman" panose="02020603050405020304" pitchFamily="18" charset="0"/>
                <a:cs typeface="Times New Roman" panose="02020603050405020304" pitchFamily="18" charset="0"/>
              </a:rPr>
              <a:t>oliday </a:t>
            </a:r>
            <a:r>
              <a:rPr lang="en-US" kern="100" dirty="0">
                <a:latin typeface="Acumin Pro Medium" panose="020B0604020202020204" charset="0"/>
                <a:ea typeface="Times New Roman" panose="02020603050405020304" pitchFamily="18" charset="0"/>
                <a:cs typeface="Times New Roman" panose="02020603050405020304" pitchFamily="18" charset="0"/>
              </a:rPr>
              <a:t>e</a:t>
            </a:r>
            <a:r>
              <a:rPr lang="en-US" sz="2400" kern="100" dirty="0">
                <a:effectLst/>
                <a:latin typeface="Acumin Pro Medium" panose="020B0604020202020204" charset="0"/>
                <a:ea typeface="Times New Roman" panose="02020603050405020304" pitchFamily="18" charset="0"/>
                <a:cs typeface="Times New Roman" panose="02020603050405020304" pitchFamily="18" charset="0"/>
              </a:rPr>
              <a:t>vents, volunteering, student events over break, game watches or anything new? </a:t>
            </a:r>
            <a:endParaRPr lang="en-US" dirty="0">
              <a:latin typeface="Acumin Pro Medium" panose="020B0604020202020204" charset="0"/>
            </a:endParaRPr>
          </a:p>
        </p:txBody>
      </p:sp>
    </p:spTree>
    <p:extLst>
      <p:ext uri="{BB962C8B-B14F-4D97-AF65-F5344CB8AC3E}">
        <p14:creationId xmlns:p14="http://schemas.microsoft.com/office/powerpoint/2010/main" val="61568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75413-3E9F-A82D-152E-AAB63B662348}"/>
              </a:ext>
            </a:extLst>
          </p:cNvPr>
          <p:cNvSpPr>
            <a:spLocks noGrp="1"/>
          </p:cNvSpPr>
          <p:nvPr>
            <p:ph type="ctrTitle"/>
          </p:nvPr>
        </p:nvSpPr>
        <p:spPr/>
        <p:txBody>
          <a:bodyPr/>
          <a:lstStyle/>
          <a:p>
            <a:r>
              <a:rPr lang="en-US" dirty="0"/>
              <a:t>Event in a Box </a:t>
            </a:r>
          </a:p>
        </p:txBody>
      </p:sp>
      <p:sp>
        <p:nvSpPr>
          <p:cNvPr id="3" name="Subtitle 2">
            <a:extLst>
              <a:ext uri="{FF2B5EF4-FFF2-40B4-BE49-F238E27FC236}">
                <a16:creationId xmlns:a16="http://schemas.microsoft.com/office/drawing/2014/main" id="{C4E2D9F7-ECF8-5847-891F-355C363A1A83}"/>
              </a:ext>
            </a:extLst>
          </p:cNvPr>
          <p:cNvSpPr>
            <a:spLocks noGrp="1"/>
          </p:cNvSpPr>
          <p:nvPr>
            <p:ph type="subTitle" idx="1"/>
          </p:nvPr>
        </p:nvSpPr>
        <p:spPr/>
        <p:txBody>
          <a:bodyPr/>
          <a:lstStyle/>
          <a:p>
            <a:r>
              <a:rPr lang="en-US" dirty="0"/>
              <a:t>Our Library for Events </a:t>
            </a:r>
          </a:p>
        </p:txBody>
      </p:sp>
      <p:sp>
        <p:nvSpPr>
          <p:cNvPr id="4" name="Text Placeholder 3">
            <a:extLst>
              <a:ext uri="{FF2B5EF4-FFF2-40B4-BE49-F238E27FC236}">
                <a16:creationId xmlns:a16="http://schemas.microsoft.com/office/drawing/2014/main" id="{B1B1D279-361D-4987-7729-F0A26BFF7DBB}"/>
              </a:ext>
            </a:extLst>
          </p:cNvPr>
          <p:cNvSpPr>
            <a:spLocks noGrp="1"/>
          </p:cNvSpPr>
          <p:nvPr>
            <p:ph type="body" sz="quarter" idx="14"/>
          </p:nvPr>
        </p:nvSpPr>
        <p:spPr>
          <a:xfrm>
            <a:off x="1371600" y="1962540"/>
            <a:ext cx="10071100" cy="4235060"/>
          </a:xfrm>
        </p:spPr>
        <p:txBody>
          <a:bodyPr>
            <a:normAutofit/>
          </a:bodyPr>
          <a:lstStyle/>
          <a:p>
            <a:r>
              <a:rPr lang="en-US" sz="2000" dirty="0"/>
              <a:t>Event in a Box Template</a:t>
            </a:r>
          </a:p>
          <a:p>
            <a:pPr lvl="1"/>
            <a:r>
              <a:rPr lang="en-US" sz="1800" dirty="0"/>
              <a:t>St. Joe Valley’s Super fun Trivia –  Make it your own fun – Rebecca Lindenman</a:t>
            </a:r>
          </a:p>
          <a:p>
            <a:pPr lvl="1"/>
            <a:r>
              <a:rPr lang="en-US" sz="1800" dirty="0"/>
              <a:t>Boone County Pi Day – A Family Fun Day - </a:t>
            </a:r>
            <a:r>
              <a:rPr lang="en-US" sz="2000" dirty="0">
                <a:effectLst/>
                <a:latin typeface="Aptos" panose="020B0004020202020204" pitchFamily="34" charset="0"/>
                <a:ea typeface="Aptos" panose="020B0004020202020204" pitchFamily="34" charset="0"/>
                <a:cs typeface="Times New Roman" panose="02020603050405020304" pitchFamily="18" charset="0"/>
              </a:rPr>
              <a:t>Jill Winkelman</a:t>
            </a:r>
            <a:endParaRPr lang="en-US" sz="1800" dirty="0"/>
          </a:p>
          <a:p>
            <a:endParaRPr lang="en-US" sz="2000" dirty="0"/>
          </a:p>
          <a:p>
            <a:r>
              <a:rPr lang="en-US" sz="2000" dirty="0"/>
              <a:t>Pay it Forward Club Leaders! - We’ll be sharing the template so you can submit a successful event for other club leaders to replicate</a:t>
            </a:r>
          </a:p>
          <a:p>
            <a:pPr lvl="1"/>
            <a:r>
              <a:rPr lang="en-US" sz="1800" dirty="0"/>
              <a:t>Send back to </a:t>
            </a:r>
            <a:r>
              <a:rPr lang="en-US" sz="1800" dirty="0">
                <a:hlinkClick r:id="rId2"/>
              </a:rPr>
              <a:t>Alumniclubs@purdueforlife.org</a:t>
            </a:r>
            <a:endParaRPr lang="en-US" sz="1800" dirty="0"/>
          </a:p>
          <a:p>
            <a:pPr lvl="1"/>
            <a:r>
              <a:rPr lang="en-US" sz="1800" dirty="0"/>
              <a:t>We’re reviewing the Resources Section and we’ll alert you when we are posting them there</a:t>
            </a:r>
          </a:p>
        </p:txBody>
      </p:sp>
    </p:spTree>
    <p:extLst>
      <p:ext uri="{BB962C8B-B14F-4D97-AF65-F5344CB8AC3E}">
        <p14:creationId xmlns:p14="http://schemas.microsoft.com/office/powerpoint/2010/main" val="136574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606C-851D-7464-C1B2-8E146A823B25}"/>
              </a:ext>
            </a:extLst>
          </p:cNvPr>
          <p:cNvSpPr>
            <a:spLocks noGrp="1"/>
          </p:cNvSpPr>
          <p:nvPr>
            <p:ph type="ctrTitle"/>
          </p:nvPr>
        </p:nvSpPr>
        <p:spPr/>
        <p:txBody>
          <a:bodyPr/>
          <a:lstStyle/>
          <a:p>
            <a:r>
              <a:rPr lang="en-US" dirty="0"/>
              <a:t>What’s Coming Up Next</a:t>
            </a:r>
          </a:p>
        </p:txBody>
      </p:sp>
      <p:sp>
        <p:nvSpPr>
          <p:cNvPr id="7" name="TextBox 6">
            <a:extLst>
              <a:ext uri="{FF2B5EF4-FFF2-40B4-BE49-F238E27FC236}">
                <a16:creationId xmlns:a16="http://schemas.microsoft.com/office/drawing/2014/main" id="{BFAA5196-F8F6-93EB-DAAA-F7ECC83972F0}"/>
              </a:ext>
            </a:extLst>
          </p:cNvPr>
          <p:cNvSpPr txBox="1"/>
          <p:nvPr/>
        </p:nvSpPr>
        <p:spPr>
          <a:xfrm>
            <a:off x="73952" y="953379"/>
            <a:ext cx="1481932" cy="584775"/>
          </a:xfrm>
          <a:prstGeom prst="rect">
            <a:avLst/>
          </a:prstGeom>
          <a:noFill/>
        </p:spPr>
        <p:txBody>
          <a:bodyPr wrap="square">
            <a:spAutoFit/>
          </a:bodyPr>
          <a:lstStyle/>
          <a:p>
            <a:pPr algn="ctr"/>
            <a:r>
              <a:rPr lang="en-US" sz="1600" b="1">
                <a:solidFill>
                  <a:schemeClr val="bg1"/>
                </a:solidFill>
                <a:latin typeface="Franklin Gothic Medium" panose="020B0603020102020204" pitchFamily="34" charset="0"/>
              </a:rPr>
              <a:t>Fall Check-Ins</a:t>
            </a:r>
          </a:p>
          <a:p>
            <a:pPr algn="ctr"/>
            <a:r>
              <a:rPr lang="en-US" sz="1600" b="1">
                <a:solidFill>
                  <a:schemeClr val="bg1"/>
                </a:solidFill>
                <a:latin typeface="Franklin Gothic Medium" panose="020B0603020102020204" pitchFamily="34" charset="0"/>
              </a:rPr>
              <a:t>(October-Nov)</a:t>
            </a:r>
          </a:p>
        </p:txBody>
      </p:sp>
      <p:sp>
        <p:nvSpPr>
          <p:cNvPr id="8" name="TextBox 7">
            <a:extLst>
              <a:ext uri="{FF2B5EF4-FFF2-40B4-BE49-F238E27FC236}">
                <a16:creationId xmlns:a16="http://schemas.microsoft.com/office/drawing/2014/main" id="{AC7F4064-0C2A-44C3-0223-36F3BEA25E93}"/>
              </a:ext>
            </a:extLst>
          </p:cNvPr>
          <p:cNvSpPr txBox="1"/>
          <p:nvPr/>
        </p:nvSpPr>
        <p:spPr>
          <a:xfrm>
            <a:off x="3675015" y="953379"/>
            <a:ext cx="2052320" cy="830997"/>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Dec. Student Events</a:t>
            </a:r>
          </a:p>
          <a:p>
            <a:pPr algn="ctr"/>
            <a:r>
              <a:rPr lang="en-US" sz="1600" b="1" dirty="0">
                <a:solidFill>
                  <a:schemeClr val="bg1"/>
                </a:solidFill>
                <a:latin typeface="Franklin Gothic Medium" panose="020B0603020102020204" pitchFamily="34" charset="0"/>
              </a:rPr>
              <a:t>Event Forms due </a:t>
            </a:r>
          </a:p>
          <a:p>
            <a:pPr algn="ctr"/>
            <a:r>
              <a:rPr lang="en-US" sz="1600" b="1" i="1" dirty="0">
                <a:solidFill>
                  <a:srgbClr val="FF0000"/>
                </a:solidFill>
                <a:latin typeface="Franklin Gothic Medium" panose="020B0603020102020204" pitchFamily="34" charset="0"/>
              </a:rPr>
              <a:t>Nov 1 – Nov 20</a:t>
            </a:r>
          </a:p>
        </p:txBody>
      </p:sp>
      <p:sp>
        <p:nvSpPr>
          <p:cNvPr id="9" name="TextBox 8">
            <a:extLst>
              <a:ext uri="{FF2B5EF4-FFF2-40B4-BE49-F238E27FC236}">
                <a16:creationId xmlns:a16="http://schemas.microsoft.com/office/drawing/2014/main" id="{99D3629E-8434-8ECD-A706-85237BCFDD43}"/>
              </a:ext>
            </a:extLst>
          </p:cNvPr>
          <p:cNvSpPr txBox="1"/>
          <p:nvPr/>
        </p:nvSpPr>
        <p:spPr>
          <a:xfrm>
            <a:off x="1640566" y="916948"/>
            <a:ext cx="1750179" cy="830997"/>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Nov. Forum</a:t>
            </a:r>
          </a:p>
          <a:p>
            <a:pPr algn="ctr"/>
            <a:r>
              <a:rPr lang="en-US" sz="1600" b="1" i="1" dirty="0">
                <a:solidFill>
                  <a:srgbClr val="FF0000"/>
                </a:solidFill>
                <a:latin typeface="Franklin Gothic Medium" panose="020B0603020102020204" pitchFamily="34" charset="0"/>
              </a:rPr>
              <a:t>Nov 19 </a:t>
            </a:r>
          </a:p>
          <a:p>
            <a:pPr algn="ctr"/>
            <a:r>
              <a:rPr lang="en-US" sz="1600" b="1" i="1" dirty="0">
                <a:solidFill>
                  <a:srgbClr val="FF0000"/>
                </a:solidFill>
                <a:latin typeface="Franklin Gothic Medium" panose="020B0603020102020204" pitchFamily="34" charset="0"/>
              </a:rPr>
              <a:t>2:30pm ET</a:t>
            </a:r>
          </a:p>
        </p:txBody>
      </p:sp>
      <p:sp>
        <p:nvSpPr>
          <p:cNvPr id="11" name="TextBox 10">
            <a:extLst>
              <a:ext uri="{FF2B5EF4-FFF2-40B4-BE49-F238E27FC236}">
                <a16:creationId xmlns:a16="http://schemas.microsoft.com/office/drawing/2014/main" id="{AD3203B2-0074-0E2A-0141-207850F0E4ED}"/>
              </a:ext>
            </a:extLst>
          </p:cNvPr>
          <p:cNvSpPr txBox="1"/>
          <p:nvPr/>
        </p:nvSpPr>
        <p:spPr>
          <a:xfrm>
            <a:off x="5812017" y="934357"/>
            <a:ext cx="1319003" cy="584775"/>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Thanksgiving</a:t>
            </a:r>
          </a:p>
          <a:p>
            <a:pPr algn="ctr"/>
            <a:r>
              <a:rPr lang="en-US" sz="1600" b="1" dirty="0">
                <a:solidFill>
                  <a:schemeClr val="bg1"/>
                </a:solidFill>
                <a:latin typeface="Franklin Gothic Medium" panose="020B0603020102020204" pitchFamily="34" charset="0"/>
              </a:rPr>
              <a:t>- Early Dec.</a:t>
            </a:r>
          </a:p>
        </p:txBody>
      </p:sp>
      <p:sp>
        <p:nvSpPr>
          <p:cNvPr id="19" name="TextBox 18">
            <a:extLst>
              <a:ext uri="{FF2B5EF4-FFF2-40B4-BE49-F238E27FC236}">
                <a16:creationId xmlns:a16="http://schemas.microsoft.com/office/drawing/2014/main" id="{9F38D1AB-2B98-611E-218E-41098BBBBD42}"/>
              </a:ext>
            </a:extLst>
          </p:cNvPr>
          <p:cNvSpPr txBox="1"/>
          <p:nvPr/>
        </p:nvSpPr>
        <p:spPr>
          <a:xfrm>
            <a:off x="9006314" y="943248"/>
            <a:ext cx="1461297" cy="830997"/>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Brain Share</a:t>
            </a:r>
          </a:p>
          <a:p>
            <a:pPr algn="ctr"/>
            <a:r>
              <a:rPr lang="en-US" sz="1600" b="1" dirty="0">
                <a:solidFill>
                  <a:schemeClr val="bg1"/>
                </a:solidFill>
                <a:latin typeface="Franklin Gothic Medium" panose="020B0603020102020204" pitchFamily="34" charset="0"/>
              </a:rPr>
              <a:t>January 21</a:t>
            </a:r>
          </a:p>
          <a:p>
            <a:pPr algn="ctr"/>
            <a:r>
              <a:rPr lang="en-US" sz="1600" b="1" dirty="0">
                <a:solidFill>
                  <a:schemeClr val="bg1"/>
                </a:solidFill>
                <a:latin typeface="Franklin Gothic Medium" panose="020B0603020102020204" pitchFamily="34" charset="0"/>
              </a:rPr>
              <a:t>7:30pm</a:t>
            </a:r>
          </a:p>
        </p:txBody>
      </p:sp>
      <p:sp>
        <p:nvSpPr>
          <p:cNvPr id="21" name="TextBox 20">
            <a:extLst>
              <a:ext uri="{FF2B5EF4-FFF2-40B4-BE49-F238E27FC236}">
                <a16:creationId xmlns:a16="http://schemas.microsoft.com/office/drawing/2014/main" id="{33891E1E-B4CF-0962-6BBF-C0AAD7B31684}"/>
              </a:ext>
            </a:extLst>
          </p:cNvPr>
          <p:cNvSpPr txBox="1"/>
          <p:nvPr/>
        </p:nvSpPr>
        <p:spPr>
          <a:xfrm>
            <a:off x="10409999" y="955122"/>
            <a:ext cx="1481932" cy="830997"/>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BB &amp; Winter </a:t>
            </a:r>
          </a:p>
          <a:p>
            <a:pPr algn="ctr"/>
            <a:r>
              <a:rPr lang="en-US" sz="1600" b="1" dirty="0">
                <a:solidFill>
                  <a:schemeClr val="bg1"/>
                </a:solidFill>
                <a:latin typeface="Franklin Gothic Medium" panose="020B0603020102020204" pitchFamily="34" charset="0"/>
              </a:rPr>
              <a:t>Check-Ins</a:t>
            </a:r>
          </a:p>
          <a:p>
            <a:pPr algn="ctr"/>
            <a:r>
              <a:rPr lang="en-US" sz="1600" b="1" dirty="0">
                <a:solidFill>
                  <a:schemeClr val="bg1"/>
                </a:solidFill>
                <a:latin typeface="Franklin Gothic Medium" panose="020B0603020102020204" pitchFamily="34" charset="0"/>
              </a:rPr>
              <a:t>March</a:t>
            </a:r>
          </a:p>
        </p:txBody>
      </p:sp>
      <p:sp>
        <p:nvSpPr>
          <p:cNvPr id="24" name="TextBox 23">
            <a:extLst>
              <a:ext uri="{FF2B5EF4-FFF2-40B4-BE49-F238E27FC236}">
                <a16:creationId xmlns:a16="http://schemas.microsoft.com/office/drawing/2014/main" id="{CC161A9B-5C92-D55F-4A31-E441F954EAD0}"/>
              </a:ext>
            </a:extLst>
          </p:cNvPr>
          <p:cNvSpPr txBox="1"/>
          <p:nvPr/>
        </p:nvSpPr>
        <p:spPr>
          <a:xfrm>
            <a:off x="7307718" y="2613440"/>
            <a:ext cx="1909507" cy="2862322"/>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No Forum: The Alumni Clubs Team  Newsletter (mid-month)</a:t>
            </a:r>
          </a:p>
          <a:p>
            <a:pPr marL="285750" indent="-285750">
              <a:buFont typeface="Arial" panose="020B0604020202020204" pitchFamily="34" charset="0"/>
              <a:buChar char="•"/>
            </a:pPr>
            <a:r>
              <a:rPr lang="en-US" sz="15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PFLF Foundation closes from Dec. 24th to January 2</a:t>
            </a:r>
            <a:r>
              <a:rPr lang="en-US" sz="1500" baseline="300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nd</a:t>
            </a:r>
            <a:r>
              <a:rPr lang="en-US" sz="15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 - </a:t>
            </a: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Submit your events requests by </a:t>
            </a:r>
            <a:r>
              <a:rPr lang="en-US" sz="15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December 12 5PM</a:t>
            </a:r>
          </a:p>
          <a:p>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45BCDD5-C1B4-62BC-5314-26341862A990}"/>
              </a:ext>
            </a:extLst>
          </p:cNvPr>
          <p:cNvSpPr txBox="1"/>
          <p:nvPr/>
        </p:nvSpPr>
        <p:spPr>
          <a:xfrm>
            <a:off x="3948020" y="2599723"/>
            <a:ext cx="1692916" cy="2862322"/>
          </a:xfrm>
          <a:prstGeom prst="rect">
            <a:avLst/>
          </a:prstGeom>
          <a:noFill/>
        </p:spPr>
        <p:txBody>
          <a:bodyPr wrap="square" rtlCol="0">
            <a:spAutoFit/>
          </a:bodyPr>
          <a:lstStyle/>
          <a:p>
            <a:pPr algn="ctr"/>
            <a:r>
              <a:rPr lang="en-US" sz="15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Submit Event Forms 45 days prior </a:t>
            </a: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a:t>
            </a:r>
            <a:r>
              <a:rPr lang="en-US" sz="15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Why?</a:t>
            </a:r>
          </a:p>
          <a:p>
            <a:pPr marL="285750" indent="-285750">
              <a:buFont typeface="Arial" panose="020B0604020202020204" pitchFamily="34" charset="0"/>
              <a:buChar char="•"/>
            </a:pP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Student Email Data needs to be requested to Purdue which adds 2 weeks to the Process</a:t>
            </a:r>
          </a:p>
          <a:p>
            <a:pPr marL="285750" indent="-285750">
              <a:buFont typeface="Arial" panose="020B0604020202020204" pitchFamily="34" charset="0"/>
              <a:buChar char="•"/>
            </a:pP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Maximize your 3 emails</a:t>
            </a:r>
          </a:p>
        </p:txBody>
      </p:sp>
      <p:sp>
        <p:nvSpPr>
          <p:cNvPr id="31" name="TextBox 30">
            <a:extLst>
              <a:ext uri="{FF2B5EF4-FFF2-40B4-BE49-F238E27FC236}">
                <a16:creationId xmlns:a16="http://schemas.microsoft.com/office/drawing/2014/main" id="{0AA3A69D-E6EE-FDAE-99A0-F9855FAE97B5}"/>
              </a:ext>
            </a:extLst>
          </p:cNvPr>
          <p:cNvSpPr txBox="1"/>
          <p:nvPr/>
        </p:nvSpPr>
        <p:spPr>
          <a:xfrm>
            <a:off x="1929447" y="2599723"/>
            <a:ext cx="1909507" cy="2631490"/>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Scholarship process, timelines and actions</a:t>
            </a:r>
          </a:p>
          <a:p>
            <a:pPr marL="285750" indent="-285750">
              <a:buFont typeface="Arial" panose="020B0604020202020204" pitchFamily="34" charset="0"/>
              <a:buChar char="•"/>
            </a:pP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Winter Recess Readiness – Submitting your events, planning payments, reimbursements</a:t>
            </a:r>
          </a:p>
          <a:p>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04A2E56E-8694-2852-BF87-BE2BD3717C04}"/>
              </a:ext>
            </a:extLst>
          </p:cNvPr>
          <p:cNvSpPr txBox="1"/>
          <p:nvPr/>
        </p:nvSpPr>
        <p:spPr>
          <a:xfrm>
            <a:off x="1" y="2576289"/>
            <a:ext cx="1856956" cy="270843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Finalize goals, calendar of  events and discuss  support needed</a:t>
            </a:r>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5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In State Clubs</a:t>
            </a: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In Person – Groups</a:t>
            </a:r>
          </a:p>
          <a:p>
            <a:pPr marL="285750" indent="-285750">
              <a:buFont typeface="Arial" panose="020B0604020202020204" pitchFamily="34" charset="0"/>
              <a:buChar char="•"/>
            </a:pPr>
            <a:r>
              <a:rPr lang="en-US" sz="15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Out of State</a:t>
            </a: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Individual Zoom Calls </a:t>
            </a:r>
          </a:p>
          <a:p>
            <a:pPr marL="285750" indent="-285750">
              <a:buFont typeface="Arial" panose="020B0604020202020204" pitchFamily="34" charset="0"/>
              <a:buChar char="•"/>
            </a:pPr>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5B65B7C-7B1D-4BE8-6A10-6B840964DC00}"/>
              </a:ext>
            </a:extLst>
          </p:cNvPr>
          <p:cNvSpPr txBox="1"/>
          <p:nvPr/>
        </p:nvSpPr>
        <p:spPr>
          <a:xfrm>
            <a:off x="5720185" y="2599338"/>
            <a:ext cx="1508284" cy="1938992"/>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Franklin Gothic Medium" panose="020B0603020102020204" pitchFamily="34" charset="0"/>
                <a:ea typeface="Calibri" panose="020F0502020204030204" pitchFamily="34" charset="0"/>
                <a:cs typeface="Calibri" panose="020F0502020204030204" pitchFamily="34" charset="0"/>
              </a:rPr>
              <a:t>PFLF Closed Nov. 27-28</a:t>
            </a:r>
          </a:p>
          <a:p>
            <a:pPr marL="285750" indent="-285750">
              <a:buFont typeface="Arial" panose="020B0604020202020204" pitchFamily="34" charset="0"/>
              <a:buChar char="•"/>
            </a:pPr>
            <a:r>
              <a:rPr lang="en-US" sz="15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Scholarship Applications go-live: </a:t>
            </a:r>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Dec. 4</a:t>
            </a:r>
          </a:p>
          <a:p>
            <a:pPr marL="285750" indent="-285750">
              <a:buFont typeface="Arial" panose="020B0604020202020204" pitchFamily="34" charset="0"/>
              <a:buChar char="•"/>
            </a:pPr>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81A7A16A-F179-F04C-3EB4-E683FB51B4F9}"/>
              </a:ext>
            </a:extLst>
          </p:cNvPr>
          <p:cNvSpPr txBox="1"/>
          <p:nvPr/>
        </p:nvSpPr>
        <p:spPr>
          <a:xfrm>
            <a:off x="9286857" y="2599723"/>
            <a:ext cx="1461297" cy="1015663"/>
          </a:xfrm>
          <a:prstGeom prst="rect">
            <a:avLst/>
          </a:prstGeom>
          <a:noFill/>
        </p:spPr>
        <p:txBody>
          <a:bodyPr wrap="square" rtlCol="0">
            <a:spAutoFit/>
          </a:bodyPr>
          <a:lstStyle/>
          <a:p>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JANUARY 2026</a:t>
            </a:r>
          </a:p>
          <a:p>
            <a:r>
              <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Brain Share #2</a:t>
            </a:r>
          </a:p>
          <a:p>
            <a:r>
              <a:rPr lang="en-US" sz="1500" b="1"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Wed. January 21</a:t>
            </a:r>
          </a:p>
        </p:txBody>
      </p:sp>
      <p:sp>
        <p:nvSpPr>
          <p:cNvPr id="38" name="TextBox 37">
            <a:extLst>
              <a:ext uri="{FF2B5EF4-FFF2-40B4-BE49-F238E27FC236}">
                <a16:creationId xmlns:a16="http://schemas.microsoft.com/office/drawing/2014/main" id="{DA5F5FCD-0519-DF7F-7BB9-743BEB8AA838}"/>
              </a:ext>
            </a:extLst>
          </p:cNvPr>
          <p:cNvSpPr txBox="1"/>
          <p:nvPr/>
        </p:nvSpPr>
        <p:spPr>
          <a:xfrm>
            <a:off x="7441738" y="927573"/>
            <a:ext cx="1461297" cy="584775"/>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December</a:t>
            </a:r>
          </a:p>
          <a:p>
            <a:pPr algn="ctr"/>
            <a:endParaRPr lang="en-US" sz="1600" b="1" dirty="0">
              <a:solidFill>
                <a:schemeClr val="bg1"/>
              </a:solidFill>
              <a:latin typeface="Franklin Gothic Medium" panose="020B0603020102020204" pitchFamily="34" charset="0"/>
            </a:endParaRPr>
          </a:p>
        </p:txBody>
      </p:sp>
      <p:cxnSp>
        <p:nvCxnSpPr>
          <p:cNvPr id="4" name="Straight Arrow Connector 3">
            <a:extLst>
              <a:ext uri="{FF2B5EF4-FFF2-40B4-BE49-F238E27FC236}">
                <a16:creationId xmlns:a16="http://schemas.microsoft.com/office/drawing/2014/main" id="{6BB35675-DE6A-782E-B1A8-12CBA098143A}"/>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0C77101C-74E8-F763-6929-626EF86A4B29}"/>
              </a:ext>
            </a:extLst>
          </p:cNvPr>
          <p:cNvSpPr/>
          <p:nvPr/>
        </p:nvSpPr>
        <p:spPr>
          <a:xfrm>
            <a:off x="568278" y="198235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Oval 12">
            <a:extLst>
              <a:ext uri="{FF2B5EF4-FFF2-40B4-BE49-F238E27FC236}">
                <a16:creationId xmlns:a16="http://schemas.microsoft.com/office/drawing/2014/main" id="{0D0F1227-3CC3-04EC-F54E-4C0CDD269E77}"/>
              </a:ext>
            </a:extLst>
          </p:cNvPr>
          <p:cNvSpPr/>
          <p:nvPr/>
        </p:nvSpPr>
        <p:spPr>
          <a:xfrm>
            <a:off x="2476053"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1062A8E6-0B58-0EBC-CC53-508C1110DA44}"/>
              </a:ext>
            </a:extLst>
          </p:cNvPr>
          <p:cNvSpPr/>
          <p:nvPr/>
        </p:nvSpPr>
        <p:spPr>
          <a:xfrm>
            <a:off x="4514421" y="199150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38554B42-8BA9-A5C1-E58A-7E516B7CBD34}"/>
              </a:ext>
            </a:extLst>
          </p:cNvPr>
          <p:cNvSpPr/>
          <p:nvPr/>
        </p:nvSpPr>
        <p:spPr>
          <a:xfrm>
            <a:off x="6280951" y="198159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8EAADF69-ABFA-5DC9-EDC9-2CE30A705DD2}"/>
              </a:ext>
            </a:extLst>
          </p:cNvPr>
          <p:cNvSpPr/>
          <p:nvPr/>
        </p:nvSpPr>
        <p:spPr>
          <a:xfrm>
            <a:off x="9680315" y="1984542"/>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Oval 17">
            <a:extLst>
              <a:ext uri="{FF2B5EF4-FFF2-40B4-BE49-F238E27FC236}">
                <a16:creationId xmlns:a16="http://schemas.microsoft.com/office/drawing/2014/main" id="{2110DE58-26D7-9ACF-9873-47A35385F6E2}"/>
              </a:ext>
            </a:extLst>
          </p:cNvPr>
          <p:cNvSpPr/>
          <p:nvPr/>
        </p:nvSpPr>
        <p:spPr>
          <a:xfrm>
            <a:off x="10877236" y="197127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a:extLst>
              <a:ext uri="{FF2B5EF4-FFF2-40B4-BE49-F238E27FC236}">
                <a16:creationId xmlns:a16="http://schemas.microsoft.com/office/drawing/2014/main" id="{4E04E8A1-3734-A9E3-A63D-A9FD1F6C60B1}"/>
              </a:ext>
            </a:extLst>
          </p:cNvPr>
          <p:cNvSpPr/>
          <p:nvPr/>
        </p:nvSpPr>
        <p:spPr>
          <a:xfrm>
            <a:off x="8065496" y="1979115"/>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0730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1935351" y="716098"/>
            <a:ext cx="7334529" cy="854080"/>
          </a:xfrm>
        </p:spPr>
        <p:txBody>
          <a:bodyPr/>
          <a:lstStyle/>
          <a:p>
            <a:r>
              <a:rPr lang="en-US" dirty="0">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647700" y="1626253"/>
            <a:ext cx="10013373" cy="1829354"/>
          </a:xfrm>
        </p:spPr>
        <p:txBody>
          <a:bodyPr/>
          <a:lstStyle/>
          <a:p>
            <a:pPr marL="285750" indent="-285750">
              <a:buFont typeface="Wingdings" panose="05000000000000000000" pitchFamily="2" charset="2"/>
              <a:buChar char="§"/>
            </a:pPr>
            <a:r>
              <a:rPr lang="en-US" sz="2000" b="1" dirty="0">
                <a:latin typeface="Franklin Gothic Medium" panose="020B0603020102020204" pitchFamily="34" charset="0"/>
              </a:rPr>
              <a:t>The next forum will be Wednesday, November 19 </a:t>
            </a:r>
            <a:r>
              <a:rPr lang="en-US" sz="2000" b="1" dirty="0">
                <a:solidFill>
                  <a:schemeClr val="tx1"/>
                </a:solidFill>
                <a:latin typeface="Franklin Gothic Medium" panose="020B0603020102020204" pitchFamily="34" charset="0"/>
              </a:rPr>
              <a:t>at 2:30 pm ET</a:t>
            </a:r>
          </a:p>
          <a:p>
            <a:pPr marL="800100" lvl="1" indent="-342900">
              <a:buFont typeface="Symbol" panose="05050102010706020507" pitchFamily="18" charset="2"/>
              <a:buChar char=""/>
            </a:pPr>
            <a:r>
              <a:rPr lang="en-US" kern="100" dirty="0">
                <a:effectLst/>
                <a:latin typeface="Calibri" panose="020F0502020204030204" pitchFamily="34" charset="0"/>
                <a:ea typeface="Times New Roman" panose="02020603050405020304" pitchFamily="18" charset="0"/>
                <a:cs typeface="Arial" panose="020B0604020202020204" pitchFamily="34" charset="0"/>
              </a:rPr>
              <a:t>General Fall Meetings Updates</a:t>
            </a:r>
            <a:endParaRPr lang="en-US"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buFont typeface="Symbol" panose="05050102010706020507" pitchFamily="18" charset="2"/>
              <a:buChar char=""/>
            </a:pPr>
            <a:r>
              <a:rPr lang="en-US" kern="100" dirty="0">
                <a:effectLst/>
                <a:latin typeface="Calibri" panose="020F0502020204030204" pitchFamily="34" charset="0"/>
                <a:ea typeface="Times New Roman" panose="02020603050405020304" pitchFamily="18" charset="0"/>
                <a:cs typeface="Arial" panose="020B0604020202020204" pitchFamily="34" charset="0"/>
              </a:rPr>
              <a:t>Investments and </a:t>
            </a:r>
            <a:r>
              <a:rPr lang="en-US" kern="100" dirty="0">
                <a:latin typeface="Calibri" panose="020F0502020204030204" pitchFamily="34" charset="0"/>
                <a:ea typeface="Times New Roman" panose="02020603050405020304" pitchFamily="18" charset="0"/>
                <a:cs typeface="Arial" panose="020B0604020202020204" pitchFamily="34" charset="0"/>
              </a:rPr>
              <a:t>Endowments – How they work</a:t>
            </a:r>
          </a:p>
          <a:p>
            <a:pPr marL="800100" lvl="1" indent="-342900">
              <a:buFont typeface="Symbol" panose="05050102010706020507" pitchFamily="18" charset="2"/>
              <a:buChar char=""/>
            </a:pPr>
            <a:r>
              <a:rPr lang="en-US" kern="100" dirty="0">
                <a:effectLst/>
                <a:latin typeface="Calibri" panose="020F0502020204030204" pitchFamily="34" charset="0"/>
                <a:ea typeface="Times New Roman" panose="02020603050405020304" pitchFamily="18" charset="0"/>
                <a:cs typeface="Arial" panose="020B0604020202020204" pitchFamily="34" charset="0"/>
              </a:rPr>
              <a:t>Scholarships – review timeline, application process, scholarship committees</a:t>
            </a:r>
          </a:p>
          <a:p>
            <a:pPr marL="800100" lvl="1" indent="-342900">
              <a:buFont typeface="Symbol" panose="05050102010706020507" pitchFamily="18" charset="2"/>
              <a:buChar char=""/>
            </a:pPr>
            <a:r>
              <a:rPr lang="en-US" kern="100" dirty="0">
                <a:effectLst/>
                <a:latin typeface="Calibri" panose="020F0502020204030204" pitchFamily="34" charset="0"/>
                <a:ea typeface="Times New Roman" panose="02020603050405020304" pitchFamily="18" charset="0"/>
                <a:cs typeface="Arial" panose="020B0604020202020204" pitchFamily="34" charset="0"/>
              </a:rPr>
              <a:t>Recognition Program – update on where clubs are</a:t>
            </a:r>
            <a:endParaRPr lang="en-US" kern="1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sz="2000" b="1"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Recordings of past forums are available on the Alumni Club Resource Library website (NEW) - </a:t>
            </a:r>
            <a:r>
              <a:rPr lang="en-US" sz="2000" b="1" i="1" dirty="0">
                <a:latin typeface="Franklin Gothic Medium" panose="020B0603020102020204" pitchFamily="34" charset="0"/>
              </a:rPr>
              <a:t>https://www.purdueforlife.org/alumni-leaders/alumni-clubs/leaders-resources/</a:t>
            </a:r>
            <a:endParaRPr lang="en-US" b="1" dirty="0"/>
          </a:p>
          <a:p>
            <a:endParaRPr lang="en-US" b="1" dirty="0"/>
          </a:p>
          <a:p>
            <a:r>
              <a:rPr lang="en-US" dirty="0"/>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3"/>
          <a:srcRect t="34463" b="17629"/>
          <a:stretch/>
        </p:blipFill>
        <p:spPr>
          <a:xfrm>
            <a:off x="2925184" y="4540525"/>
            <a:ext cx="6104762" cy="2047283"/>
          </a:xfrm>
          <a:prstGeom prst="rect">
            <a:avLst/>
          </a:prstGeom>
        </p:spPr>
      </p:pic>
    </p:spTree>
    <p:extLst>
      <p:ext uri="{BB962C8B-B14F-4D97-AF65-F5344CB8AC3E}">
        <p14:creationId xmlns:p14="http://schemas.microsoft.com/office/powerpoint/2010/main" val="329335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8B4A-8E67-95EF-8B82-84087CA63309}"/>
              </a:ext>
            </a:extLst>
          </p:cNvPr>
          <p:cNvSpPr>
            <a:spLocks noGrp="1"/>
          </p:cNvSpPr>
          <p:nvPr>
            <p:ph type="ctrTitle"/>
          </p:nvPr>
        </p:nvSpPr>
        <p:spPr/>
        <p:txBody>
          <a:bodyPr/>
          <a:lstStyle/>
          <a:p>
            <a:r>
              <a:rPr lang="en-US" dirty="0"/>
              <a:t>Welcome to our very first </a:t>
            </a:r>
            <a:r>
              <a:rPr lang="en-US" dirty="0" err="1"/>
              <a:t>BrainShare</a:t>
            </a:r>
            <a:r>
              <a:rPr lang="en-US" dirty="0"/>
              <a:t>!</a:t>
            </a:r>
          </a:p>
        </p:txBody>
      </p:sp>
      <p:sp>
        <p:nvSpPr>
          <p:cNvPr id="4" name="Text Placeholder 3">
            <a:extLst>
              <a:ext uri="{FF2B5EF4-FFF2-40B4-BE49-F238E27FC236}">
                <a16:creationId xmlns:a16="http://schemas.microsoft.com/office/drawing/2014/main" id="{CA360C7A-403F-4DEB-B160-BACF6AC531DA}"/>
              </a:ext>
            </a:extLst>
          </p:cNvPr>
          <p:cNvSpPr>
            <a:spLocks noGrp="1"/>
          </p:cNvSpPr>
          <p:nvPr>
            <p:ph type="body" sz="quarter" idx="14"/>
          </p:nvPr>
        </p:nvSpPr>
        <p:spPr>
          <a:xfrm>
            <a:off x="1043553" y="1537027"/>
            <a:ext cx="5052447" cy="4121389"/>
          </a:xfrm>
        </p:spPr>
        <p:txBody>
          <a:bodyPr>
            <a:normAutofit/>
          </a:bodyPr>
          <a:lstStyle/>
          <a:p>
            <a:pPr marL="68580" indent="-342900">
              <a:lnSpc>
                <a:spcPct val="115000"/>
              </a:lnSpc>
              <a:spcAft>
                <a:spcPts val="800"/>
              </a:spcAft>
            </a:pPr>
            <a:r>
              <a:rPr lang="en-US" sz="2200" dirty="0">
                <a:latin typeface="Franklin Gothic Medium" panose="020B0603020102020204" pitchFamily="34" charset="0"/>
              </a:rPr>
              <a:t>Opportunity for Club Leaders to .  strategize and learn by discussing ideas and best practices</a:t>
            </a:r>
          </a:p>
          <a:p>
            <a:pPr marL="68580" indent="-342900">
              <a:lnSpc>
                <a:spcPct val="115000"/>
              </a:lnSpc>
              <a:spcAft>
                <a:spcPts val="800"/>
              </a:spcAft>
            </a:pPr>
            <a:r>
              <a:rPr lang="en-US" sz="2200" dirty="0">
                <a:latin typeface="Franklin Gothic Medium" panose="020B0603020102020204" pitchFamily="34" charset="0"/>
              </a:rPr>
              <a:t>Topics relevant to the club cycle will be presented and after, we’ll break into group discussions and discuss take aways. </a:t>
            </a:r>
          </a:p>
          <a:p>
            <a:pPr marL="68580" indent="-342900">
              <a:lnSpc>
                <a:spcPct val="115000"/>
              </a:lnSpc>
              <a:spcAft>
                <a:spcPts val="800"/>
              </a:spcAft>
            </a:pPr>
            <a:r>
              <a:rPr lang="en-US" sz="2200" dirty="0">
                <a:latin typeface="Franklin Gothic Medium" panose="020B0603020102020204" pitchFamily="34" charset="0"/>
              </a:rPr>
              <a:t>You take the ideas that work for you and your club!</a:t>
            </a:r>
            <a:endParaRPr lang="en-US" sz="2400" dirty="0">
              <a:latin typeface="Franklin Gothic Medium" panose="020B0603020102020204" pitchFamily="34" charset="0"/>
            </a:endParaRPr>
          </a:p>
        </p:txBody>
      </p:sp>
      <p:sp>
        <p:nvSpPr>
          <p:cNvPr id="6" name="Subtitle 5">
            <a:extLst>
              <a:ext uri="{FF2B5EF4-FFF2-40B4-BE49-F238E27FC236}">
                <a16:creationId xmlns:a16="http://schemas.microsoft.com/office/drawing/2014/main" id="{5922C5AF-CB71-CD0A-46F9-40E70E94108A}"/>
              </a:ext>
            </a:extLst>
          </p:cNvPr>
          <p:cNvSpPr>
            <a:spLocks noGrp="1"/>
          </p:cNvSpPr>
          <p:nvPr>
            <p:ph type="subTitle" idx="1"/>
          </p:nvPr>
        </p:nvSpPr>
        <p:spPr>
          <a:xfrm>
            <a:off x="1043553" y="1117231"/>
            <a:ext cx="7321993" cy="341599"/>
          </a:xfrm>
        </p:spPr>
        <p:txBody>
          <a:bodyPr/>
          <a:lstStyle/>
          <a:p>
            <a:r>
              <a:rPr lang="en-US" dirty="0"/>
              <a:t>Concept </a:t>
            </a:r>
          </a:p>
        </p:txBody>
      </p:sp>
      <p:sp>
        <p:nvSpPr>
          <p:cNvPr id="8" name="TextBox 7">
            <a:extLst>
              <a:ext uri="{FF2B5EF4-FFF2-40B4-BE49-F238E27FC236}">
                <a16:creationId xmlns:a16="http://schemas.microsoft.com/office/drawing/2014/main" id="{C4A07B11-683C-9E3F-1DC5-5E26EB5FD86D}"/>
              </a:ext>
            </a:extLst>
          </p:cNvPr>
          <p:cNvSpPr txBox="1"/>
          <p:nvPr/>
        </p:nvSpPr>
        <p:spPr>
          <a:xfrm>
            <a:off x="7086600" y="1288030"/>
            <a:ext cx="4660900" cy="3707105"/>
          </a:xfrm>
          <a:prstGeom prst="rect">
            <a:avLst/>
          </a:prstGeom>
          <a:noFill/>
        </p:spPr>
        <p:txBody>
          <a:bodyPr wrap="square">
            <a:spAutoFit/>
          </a:bodyPr>
          <a:lstStyle/>
          <a:p>
            <a:pPr marL="0" marR="0">
              <a:lnSpc>
                <a:spcPct val="115000"/>
              </a:lnSpc>
              <a:spcAft>
                <a:spcPts val="800"/>
              </a:spcAft>
              <a:buNone/>
            </a:pPr>
            <a:r>
              <a:rPr lang="en-US" sz="2000" b="1" dirty="0">
                <a:latin typeface="Franklin Gothic Medium" panose="020B0603020102020204" pitchFamily="34" charset="0"/>
              </a:rPr>
              <a:t>Example Format</a:t>
            </a:r>
          </a:p>
          <a:p>
            <a:pPr marL="342900" marR="0" lvl="0" indent="-342900">
              <a:lnSpc>
                <a:spcPct val="115000"/>
              </a:lnSpc>
              <a:buFont typeface="Symbol" panose="05050102010706020507" pitchFamily="18" charset="2"/>
              <a:buChar char=""/>
              <a:tabLst>
                <a:tab pos="3044190" algn="l"/>
              </a:tabLst>
            </a:pP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Welcome, Agenda overview and Club Updates (10 min)</a:t>
            </a:r>
          </a:p>
          <a:p>
            <a:pPr marL="342900" indent="-342900">
              <a:lnSpc>
                <a:spcPct val="115000"/>
              </a:lnSpc>
              <a:buFont typeface="Symbol" panose="05050102010706020507" pitchFamily="18" charset="2"/>
              <a:buChar char=""/>
              <a:tabLst>
                <a:tab pos="3044190" algn="l"/>
              </a:tabLst>
            </a:pPr>
            <a:r>
              <a:rPr lang="en-US" sz="2000" kern="100" dirty="0">
                <a:latin typeface="Franklin Gothic Medium" panose="020B0603020102020204" pitchFamily="34" charset="0"/>
                <a:ea typeface="Aptos" panose="020B0004020202020204" pitchFamily="34" charset="0"/>
                <a:cs typeface="Times New Roman" panose="02020603050405020304" pitchFamily="18" charset="0"/>
              </a:rPr>
              <a:t>Topic #1 </a:t>
            </a: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(10 min)</a:t>
            </a:r>
          </a:p>
          <a:p>
            <a:pPr marL="800100" lvl="1" indent="-342900">
              <a:lnSpc>
                <a:spcPct val="115000"/>
              </a:lnSpc>
              <a:buFont typeface="Symbol" panose="05050102010706020507" pitchFamily="18" charset="2"/>
              <a:buChar char=""/>
              <a:tabLst>
                <a:tab pos="3044190" algn="l"/>
              </a:tabLst>
            </a:pP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Cohort Discussion (10 min)</a:t>
            </a:r>
          </a:p>
          <a:p>
            <a:pPr marL="800100" lvl="1" indent="-342900">
              <a:lnSpc>
                <a:spcPct val="115000"/>
              </a:lnSpc>
              <a:buFont typeface="Symbol" panose="05050102010706020507" pitchFamily="18" charset="2"/>
              <a:buChar char=""/>
              <a:tabLst>
                <a:tab pos="3044190" algn="l"/>
              </a:tabLst>
            </a:pP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Cohort debrief </a:t>
            </a:r>
            <a:r>
              <a:rPr lang="en-US" sz="2000" kern="100" dirty="0">
                <a:latin typeface="Franklin Gothic Medium" panose="020B0603020102020204" pitchFamily="34" charset="0"/>
                <a:ea typeface="Aptos" panose="020B0004020202020204" pitchFamily="34" charset="0"/>
                <a:cs typeface="Times New Roman" panose="02020603050405020304" pitchFamily="18" charset="0"/>
              </a:rPr>
              <a:t>+</a:t>
            </a: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 </a:t>
            </a:r>
            <a:r>
              <a:rPr lang="en-US" sz="2000" kern="100" dirty="0">
                <a:latin typeface="Franklin Gothic Medium" panose="020B0603020102020204" pitchFamily="34" charset="0"/>
                <a:ea typeface="Aptos" panose="020B0004020202020204" pitchFamily="34" charset="0"/>
                <a:cs typeface="Times New Roman" panose="02020603050405020304" pitchFamily="18" charset="0"/>
              </a:rPr>
              <a:t>Quick </a:t>
            </a: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Takeaways (5 min)</a:t>
            </a:r>
          </a:p>
          <a:p>
            <a:pPr marL="342900" indent="-342900">
              <a:lnSpc>
                <a:spcPct val="115000"/>
              </a:lnSpc>
              <a:buFont typeface="Symbol" panose="05050102010706020507" pitchFamily="18" charset="2"/>
              <a:buChar char=""/>
              <a:tabLst>
                <a:tab pos="3044190" algn="l"/>
              </a:tabLst>
            </a:pPr>
            <a:r>
              <a:rPr lang="en-US" sz="2000" kern="100" dirty="0">
                <a:latin typeface="Franklin Gothic Medium" panose="020B0603020102020204" pitchFamily="34" charset="0"/>
                <a:ea typeface="Aptos" panose="020B0004020202020204" pitchFamily="34" charset="0"/>
                <a:cs typeface="Times New Roman" panose="02020603050405020304" pitchFamily="18" charset="0"/>
              </a:rPr>
              <a:t>Topic #2 </a:t>
            </a: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(10 min)</a:t>
            </a:r>
          </a:p>
          <a:p>
            <a:pPr marL="342900" indent="-342900">
              <a:lnSpc>
                <a:spcPct val="115000"/>
              </a:lnSpc>
              <a:buFont typeface="Symbol" panose="05050102010706020507" pitchFamily="18" charset="2"/>
              <a:buChar char=""/>
              <a:tabLst>
                <a:tab pos="3044190" algn="l"/>
              </a:tabLst>
            </a:pP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Open Discussion (10 min)</a:t>
            </a:r>
          </a:p>
          <a:p>
            <a:pPr marL="342900" marR="0" lvl="0" indent="-342900">
              <a:lnSpc>
                <a:spcPct val="115000"/>
              </a:lnSpc>
              <a:spcAft>
                <a:spcPts val="800"/>
              </a:spcAft>
              <a:buFont typeface="Symbol" panose="05050102010706020507" pitchFamily="18" charset="2"/>
              <a:buChar char=""/>
              <a:tabLst>
                <a:tab pos="3044190" algn="l"/>
              </a:tabLst>
            </a:pPr>
            <a:r>
              <a:rPr lang="en-US" sz="2000" kern="100" dirty="0">
                <a:effectLst/>
                <a:latin typeface="Franklin Gothic Medium" panose="020B0603020102020204" pitchFamily="34" charset="0"/>
                <a:ea typeface="Aptos" panose="020B0004020202020204" pitchFamily="34" charset="0"/>
                <a:cs typeface="Times New Roman" panose="02020603050405020304" pitchFamily="18" charset="0"/>
              </a:rPr>
              <a:t>Reminders (5 min) </a:t>
            </a:r>
            <a:endParaRPr lang="en-US" sz="2000" dirty="0"/>
          </a:p>
        </p:txBody>
      </p:sp>
    </p:spTree>
    <p:extLst>
      <p:ext uri="{BB962C8B-B14F-4D97-AF65-F5344CB8AC3E}">
        <p14:creationId xmlns:p14="http://schemas.microsoft.com/office/powerpoint/2010/main" val="92067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62A3-C1EB-1F93-B08A-0856625EB78F}"/>
              </a:ext>
            </a:extLst>
          </p:cNvPr>
          <p:cNvSpPr>
            <a:spLocks noGrp="1"/>
          </p:cNvSpPr>
          <p:nvPr>
            <p:ph type="ctrTitle"/>
          </p:nvPr>
        </p:nvSpPr>
        <p:spPr/>
        <p:txBody>
          <a:bodyPr/>
          <a:lstStyle/>
          <a:p>
            <a:r>
              <a:rPr lang="en-US" dirty="0"/>
              <a:t>Today’s Agenda</a:t>
            </a:r>
          </a:p>
        </p:txBody>
      </p:sp>
      <p:sp>
        <p:nvSpPr>
          <p:cNvPr id="8" name="TextBox 7">
            <a:extLst>
              <a:ext uri="{FF2B5EF4-FFF2-40B4-BE49-F238E27FC236}">
                <a16:creationId xmlns:a16="http://schemas.microsoft.com/office/drawing/2014/main" id="{FCC064BC-3E43-8895-1BD8-1240FB1CEE9F}"/>
              </a:ext>
            </a:extLst>
          </p:cNvPr>
          <p:cNvSpPr txBox="1"/>
          <p:nvPr/>
        </p:nvSpPr>
        <p:spPr>
          <a:xfrm>
            <a:off x="723899" y="1324727"/>
            <a:ext cx="10083155" cy="4173450"/>
          </a:xfrm>
          <a:prstGeom prst="rect">
            <a:avLst/>
          </a:prstGeom>
          <a:noFill/>
        </p:spPr>
        <p:txBody>
          <a:bodyPr wrap="square">
            <a:spAutoFit/>
          </a:bodyPr>
          <a:lstStyle/>
          <a:p>
            <a:pPr marL="342900" marR="0" lvl="0" indent="-342900">
              <a:lnSpc>
                <a:spcPct val="115000"/>
              </a:lnSpc>
              <a:buFont typeface="Symbol" panose="05050102010706020507" pitchFamily="18" charset="2"/>
              <a:buChar char=""/>
              <a:tabLst>
                <a:tab pos="3044190" algn="l"/>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Welcome</a:t>
            </a:r>
            <a:r>
              <a:rPr lang="en-US" sz="2400" kern="100" dirty="0">
                <a:latin typeface="Franklin Gothic Medium" panose="020B0603020102020204" pitchFamily="34" charset="0"/>
                <a:ea typeface="Aptos" panose="020B0004020202020204" pitchFamily="34" charset="0"/>
                <a:cs typeface="Times New Roman" panose="02020603050405020304" pitchFamily="18" charset="0"/>
              </a:rPr>
              <a:t> (8</a:t>
            </a: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 min)</a:t>
            </a:r>
          </a:p>
          <a:p>
            <a:pPr marL="342900" indent="-342900">
              <a:lnSpc>
                <a:spcPct val="115000"/>
              </a:lnSpc>
              <a:buFont typeface="Symbol" panose="05050102010706020507" pitchFamily="18" charset="2"/>
              <a:buChar char=""/>
              <a:tabLst>
                <a:tab pos="3044190" algn="l"/>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Social Media (10 min)</a:t>
            </a:r>
          </a:p>
          <a:p>
            <a:pPr marL="800100" lvl="1" indent="-342900">
              <a:lnSpc>
                <a:spcPct val="115000"/>
              </a:lnSpc>
              <a:buFont typeface="Symbol" panose="05050102010706020507" pitchFamily="18" charset="2"/>
              <a:buChar char=""/>
              <a:tabLst>
                <a:tab pos="3044190" algn="l"/>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Cohort Discussion (10 min)</a:t>
            </a:r>
          </a:p>
          <a:p>
            <a:pPr marL="800100" lvl="1" indent="-342900">
              <a:lnSpc>
                <a:spcPct val="115000"/>
              </a:lnSpc>
              <a:buFont typeface="Symbol" panose="05050102010706020507" pitchFamily="18" charset="2"/>
              <a:buChar char=""/>
              <a:tabLst>
                <a:tab pos="3044190" algn="l"/>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Cohort Debrief +</a:t>
            </a:r>
            <a:r>
              <a:rPr lang="en-US" sz="2400" kern="100" dirty="0">
                <a:latin typeface="Franklin Gothic Medium" panose="020B0603020102020204" pitchFamily="34" charset="0"/>
                <a:ea typeface="Aptos" panose="020B0004020202020204" pitchFamily="34" charset="0"/>
                <a:cs typeface="Times New Roman" panose="02020603050405020304" pitchFamily="18" charset="0"/>
              </a:rPr>
              <a:t>Quick </a:t>
            </a: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Takeaways</a:t>
            </a:r>
          </a:p>
          <a:p>
            <a:pPr marL="1257300" lvl="2" indent="-342900">
              <a:lnSpc>
                <a:spcPct val="115000"/>
              </a:lnSpc>
              <a:buFont typeface="Symbol" panose="05050102010706020507" pitchFamily="18" charset="2"/>
              <a:buChar char=""/>
              <a:tabLst>
                <a:tab pos="3044190" algn="l"/>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Each Group designates a speaker (5 min)</a:t>
            </a:r>
          </a:p>
          <a:p>
            <a:pPr marL="342900" indent="-342900">
              <a:lnSpc>
                <a:spcPct val="115000"/>
              </a:lnSpc>
              <a:buFont typeface="Symbol" panose="05050102010706020507" pitchFamily="18" charset="2"/>
              <a:buChar char=""/>
              <a:tabLst>
                <a:tab pos="3044190" algn="l"/>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Club Pulse</a:t>
            </a:r>
          </a:p>
          <a:p>
            <a:pPr marL="1257300" marR="0" lvl="2" indent="-342900">
              <a:buFont typeface="Arial" panose="020B0604020202020204" pitchFamily="34" charset="0"/>
              <a:buChar char="•"/>
              <a:tabLst>
                <a:tab pos="2971800" algn="ctr"/>
                <a:tab pos="5943600" algn="r"/>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Discussion: Event </a:t>
            </a:r>
            <a:r>
              <a:rPr lang="en-US" sz="2400" kern="100" dirty="0">
                <a:latin typeface="Franklin Gothic Medium" panose="020B0603020102020204" pitchFamily="34" charset="0"/>
                <a:ea typeface="Aptos" panose="020B0004020202020204" pitchFamily="34" charset="0"/>
                <a:cs typeface="Times New Roman" panose="02020603050405020304" pitchFamily="18" charset="0"/>
              </a:rPr>
              <a:t>P</a:t>
            </a: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lanning through Feb 2026 (10 min)</a:t>
            </a:r>
            <a:endParaRPr lang="en-US" sz="2400" kern="100" dirty="0">
              <a:latin typeface="Franklin Gothic Medium" panose="020B0603020102020204" pitchFamily="34" charset="0"/>
              <a:ea typeface="Aptos" panose="020B0004020202020204" pitchFamily="34" charset="0"/>
              <a:cs typeface="Times New Roman" panose="02020603050405020304" pitchFamily="18" charset="0"/>
            </a:endParaRPr>
          </a:p>
          <a:p>
            <a:pPr marL="1257300" lvl="2" indent="-342900">
              <a:buFont typeface="Arial" panose="020B0604020202020204" pitchFamily="34" charset="0"/>
              <a:buChar char="•"/>
              <a:tabLst>
                <a:tab pos="2971800" algn="ctr"/>
                <a:tab pos="5943600" algn="r"/>
              </a:tabLst>
            </a:pPr>
            <a:r>
              <a:rPr lang="en-US" sz="2400" kern="100" dirty="0">
                <a:effectLst/>
                <a:latin typeface="Franklin Gothic Medium" panose="020B0603020102020204" pitchFamily="34" charset="0"/>
                <a:ea typeface="Times New Roman" panose="02020603050405020304" pitchFamily="18" charset="0"/>
                <a:cs typeface="Times New Roman" panose="02020603050405020304" pitchFamily="18" charset="0"/>
              </a:rPr>
              <a:t>Event in a Box </a:t>
            </a: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(10 min)</a:t>
            </a:r>
          </a:p>
          <a:p>
            <a:pPr marL="1257300" lvl="2" indent="-342900">
              <a:buFont typeface="Arial" panose="020B0604020202020204" pitchFamily="34" charset="0"/>
              <a:buChar char="•"/>
              <a:tabLst>
                <a:tab pos="2971800" algn="ctr"/>
                <a:tab pos="5943600" algn="r"/>
              </a:tabLst>
            </a:pPr>
            <a:r>
              <a:rPr lang="en-US" sz="2400" kern="100" dirty="0">
                <a:effectLst/>
                <a:latin typeface="Franklin Gothic Medium" panose="020B0603020102020204" pitchFamily="34" charset="0"/>
                <a:ea typeface="Aptos" panose="020B0004020202020204" pitchFamily="34" charset="0"/>
                <a:cs typeface="Times New Roman" panose="02020603050405020304" pitchFamily="18" charset="0"/>
              </a:rPr>
              <a:t>Reminders (5 min)</a:t>
            </a:r>
          </a:p>
          <a:p>
            <a:pPr marL="1257300" lvl="2" indent="-342900">
              <a:buFont typeface="Arial" panose="020B0604020202020204" pitchFamily="34" charset="0"/>
              <a:buChar char="•"/>
              <a:tabLst>
                <a:tab pos="2971800" algn="ctr"/>
                <a:tab pos="5943600" algn="r"/>
              </a:tabLst>
            </a:pPr>
            <a:endParaRPr lang="en-US" sz="2400" dirty="0">
              <a:latin typeface="Franklin Gothic Medium" panose="020B0603020102020204" pitchFamily="34" charset="0"/>
            </a:endParaRPr>
          </a:p>
        </p:txBody>
      </p:sp>
    </p:spTree>
    <p:extLst>
      <p:ext uri="{BB962C8B-B14F-4D97-AF65-F5344CB8AC3E}">
        <p14:creationId xmlns:p14="http://schemas.microsoft.com/office/powerpoint/2010/main" val="903052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E178E-8664-1C4D-643A-7F7C3AA79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79E3C-6BF2-AA36-070C-93CC690B4FD3}"/>
              </a:ext>
            </a:extLst>
          </p:cNvPr>
          <p:cNvSpPr>
            <a:spLocks noGrp="1"/>
          </p:cNvSpPr>
          <p:nvPr>
            <p:ph type="ctrTitle"/>
          </p:nvPr>
        </p:nvSpPr>
        <p:spPr/>
        <p:txBody>
          <a:bodyPr/>
          <a:lstStyle/>
          <a:p>
            <a:r>
              <a:rPr lang="en-US" dirty="0"/>
              <a:t>Social Media </a:t>
            </a:r>
          </a:p>
        </p:txBody>
      </p:sp>
      <p:sp>
        <p:nvSpPr>
          <p:cNvPr id="3" name="Subtitle 2">
            <a:extLst>
              <a:ext uri="{FF2B5EF4-FFF2-40B4-BE49-F238E27FC236}">
                <a16:creationId xmlns:a16="http://schemas.microsoft.com/office/drawing/2014/main" id="{580F4840-DECE-E484-CF70-FD1D8A2FCD71}"/>
              </a:ext>
            </a:extLst>
          </p:cNvPr>
          <p:cNvSpPr>
            <a:spLocks noGrp="1"/>
          </p:cNvSpPr>
          <p:nvPr>
            <p:ph type="subTitle" idx="1"/>
          </p:nvPr>
        </p:nvSpPr>
        <p:spPr/>
        <p:txBody>
          <a:bodyPr/>
          <a:lstStyle/>
          <a:p>
            <a:r>
              <a:rPr lang="en-US" dirty="0"/>
              <a:t>Audit Results</a:t>
            </a:r>
          </a:p>
        </p:txBody>
      </p:sp>
    </p:spTree>
    <p:extLst>
      <p:ext uri="{BB962C8B-B14F-4D97-AF65-F5344CB8AC3E}">
        <p14:creationId xmlns:p14="http://schemas.microsoft.com/office/powerpoint/2010/main" val="616061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583B-794E-7E87-F8B4-8442378C2C87}"/>
              </a:ext>
            </a:extLst>
          </p:cNvPr>
          <p:cNvSpPr>
            <a:spLocks noGrp="1"/>
          </p:cNvSpPr>
          <p:nvPr>
            <p:ph type="ctrTitle"/>
          </p:nvPr>
        </p:nvSpPr>
        <p:spPr/>
        <p:txBody>
          <a:bodyPr/>
          <a:lstStyle/>
          <a:p>
            <a:r>
              <a:rPr lang="en-US" dirty="0"/>
              <a:t>Social Media Audit </a:t>
            </a:r>
          </a:p>
        </p:txBody>
      </p:sp>
      <p:sp>
        <p:nvSpPr>
          <p:cNvPr id="3" name="Subtitle 2">
            <a:extLst>
              <a:ext uri="{FF2B5EF4-FFF2-40B4-BE49-F238E27FC236}">
                <a16:creationId xmlns:a16="http://schemas.microsoft.com/office/drawing/2014/main" id="{7B735221-6BB1-7693-2BBB-1FD2DE677688}"/>
              </a:ext>
            </a:extLst>
          </p:cNvPr>
          <p:cNvSpPr>
            <a:spLocks noGrp="1"/>
          </p:cNvSpPr>
          <p:nvPr>
            <p:ph type="subTitle" idx="1"/>
          </p:nvPr>
        </p:nvSpPr>
        <p:spPr>
          <a:xfrm>
            <a:off x="1397001" y="1345167"/>
            <a:ext cx="2349500" cy="341599"/>
          </a:xfrm>
        </p:spPr>
        <p:txBody>
          <a:bodyPr/>
          <a:lstStyle/>
          <a:p>
            <a:r>
              <a:rPr lang="en-US" dirty="0">
                <a:solidFill>
                  <a:schemeClr val="bg1"/>
                </a:solidFill>
              </a:rPr>
              <a:t>What’s Working </a:t>
            </a:r>
          </a:p>
        </p:txBody>
      </p:sp>
      <p:sp>
        <p:nvSpPr>
          <p:cNvPr id="4" name="Text Placeholder 3">
            <a:extLst>
              <a:ext uri="{FF2B5EF4-FFF2-40B4-BE49-F238E27FC236}">
                <a16:creationId xmlns:a16="http://schemas.microsoft.com/office/drawing/2014/main" id="{2CC539B2-4CF7-CBD6-25A6-AFD02B56A174}"/>
              </a:ext>
            </a:extLst>
          </p:cNvPr>
          <p:cNvSpPr>
            <a:spLocks noGrp="1"/>
          </p:cNvSpPr>
          <p:nvPr>
            <p:ph type="body" sz="quarter" idx="14"/>
          </p:nvPr>
        </p:nvSpPr>
        <p:spPr>
          <a:xfrm>
            <a:off x="457201" y="1977833"/>
            <a:ext cx="4368799" cy="3411537"/>
          </a:xfrm>
        </p:spPr>
        <p:txBody>
          <a:bodyPr>
            <a:normAutofit lnSpcReduction="10000"/>
          </a:bodyPr>
          <a:lstStyle/>
          <a:p>
            <a:pPr>
              <a:buFont typeface="Arial" panose="020B0604020202020204" pitchFamily="34" charset="0"/>
              <a:buChar char="•"/>
            </a:pPr>
            <a:r>
              <a:rPr lang="en-US" b="1" dirty="0"/>
              <a:t>Consistency:</a:t>
            </a:r>
            <a:r>
              <a:rPr lang="en-US" dirty="0"/>
              <a:t> Most clubs post regularly (at least once monthly). </a:t>
            </a:r>
          </a:p>
          <a:p>
            <a:pPr>
              <a:buFont typeface="Arial" panose="020B0604020202020204" pitchFamily="34" charset="0"/>
              <a:buChar char="•"/>
            </a:pPr>
            <a:endParaRPr lang="en-US" dirty="0"/>
          </a:p>
          <a:p>
            <a:pPr>
              <a:buFont typeface="Arial" panose="020B0604020202020204" pitchFamily="34" charset="0"/>
              <a:buChar char="•"/>
            </a:pPr>
            <a:r>
              <a:rPr lang="en-US" b="1" dirty="0"/>
              <a:t>Commitment:</a:t>
            </a:r>
            <a:r>
              <a:rPr lang="en-US" dirty="0"/>
              <a:t> Clubs maintain pages and show willingness to improve.</a:t>
            </a:r>
          </a:p>
          <a:p>
            <a:pPr>
              <a:buFont typeface="Arial" panose="020B0604020202020204" pitchFamily="34" charset="0"/>
              <a:buChar char="•"/>
            </a:pPr>
            <a:endParaRPr lang="en-US" dirty="0"/>
          </a:p>
          <a:p>
            <a:pPr>
              <a:buFont typeface="Arial" panose="020B0604020202020204" pitchFamily="34" charset="0"/>
              <a:buChar char="•"/>
            </a:pPr>
            <a:r>
              <a:rPr lang="en-US" b="1" dirty="0"/>
              <a:t>Structure Emerging:</a:t>
            </a:r>
            <a:r>
              <a:rPr lang="en-US" dirty="0"/>
              <a:t> Some clubs using templates or branded visuals (Canva) correctly.</a:t>
            </a:r>
          </a:p>
          <a:p>
            <a:pPr>
              <a:buFont typeface="Arial" panose="020B0604020202020204" pitchFamily="34" charset="0"/>
              <a:buChar char="•"/>
            </a:pPr>
            <a:endParaRPr lang="en-US" dirty="0"/>
          </a:p>
          <a:p>
            <a:pPr>
              <a:buFont typeface="Arial" panose="020B0604020202020204" pitchFamily="34" charset="0"/>
              <a:buChar char="•"/>
            </a:pPr>
            <a:r>
              <a:rPr lang="en-US" b="1" dirty="0"/>
              <a:t>Facebook Activity:</a:t>
            </a:r>
            <a:r>
              <a:rPr lang="en-US" dirty="0"/>
              <a:t> Active community interaction where groups remain public or semi-public.</a:t>
            </a:r>
          </a:p>
          <a:p>
            <a:endParaRPr lang="en-US" dirty="0"/>
          </a:p>
        </p:txBody>
      </p:sp>
      <p:pic>
        <p:nvPicPr>
          <p:cNvPr id="8" name="Graphic 7" descr="Badge Tick1 with solid fill">
            <a:extLst>
              <a:ext uri="{FF2B5EF4-FFF2-40B4-BE49-F238E27FC236}">
                <a16:creationId xmlns:a16="http://schemas.microsoft.com/office/drawing/2014/main" id="{164DF6E5-9B98-7B76-4A17-048E99CAD7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400" y="1187840"/>
            <a:ext cx="635000" cy="635000"/>
          </a:xfrm>
          <a:prstGeom prst="rect">
            <a:avLst/>
          </a:prstGeom>
        </p:spPr>
      </p:pic>
      <p:sp>
        <p:nvSpPr>
          <p:cNvPr id="10" name="TextBox 9">
            <a:extLst>
              <a:ext uri="{FF2B5EF4-FFF2-40B4-BE49-F238E27FC236}">
                <a16:creationId xmlns:a16="http://schemas.microsoft.com/office/drawing/2014/main" id="{4A55E277-A465-D7C1-3E9E-2746C73CFECC}"/>
              </a:ext>
            </a:extLst>
          </p:cNvPr>
          <p:cNvSpPr txBox="1"/>
          <p:nvPr/>
        </p:nvSpPr>
        <p:spPr>
          <a:xfrm>
            <a:off x="5689600" y="1973050"/>
            <a:ext cx="6105525" cy="4247317"/>
          </a:xfrm>
          <a:prstGeom prst="rect">
            <a:avLst/>
          </a:prstGeom>
          <a:noFill/>
        </p:spPr>
        <p:txBody>
          <a:bodyPr wrap="square">
            <a:spAutoFit/>
          </a:bodyPr>
          <a:lstStyle/>
          <a:p>
            <a:pPr marL="285750" indent="-285750">
              <a:buFont typeface="Arial" panose="020B0604020202020204" pitchFamily="34" charset="0"/>
              <a:buChar char="•"/>
            </a:pPr>
            <a:r>
              <a:rPr lang="en-US" b="1" dirty="0"/>
              <a:t>Branding ASK:–</a:t>
            </a:r>
            <a:r>
              <a:rPr lang="en-US" dirty="0"/>
              <a:t>Clubs consistently use their </a:t>
            </a:r>
            <a:r>
              <a:rPr lang="en-US" b="1" dirty="0"/>
              <a:t>Club Brand Logos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Content Variety: </a:t>
            </a:r>
            <a:r>
              <a:rPr lang="en-US" dirty="0"/>
              <a:t>Clubs content often lacks strategic variety and creativity.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Maximize LinkedIn: </a:t>
            </a:r>
            <a:r>
              <a:rPr lang="en-US" dirty="0"/>
              <a:t>The platform is currently underutilized for professional networking and deeper engagement.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Improve Reach: </a:t>
            </a:r>
            <a:r>
              <a:rPr lang="en-US" dirty="0"/>
              <a:t>Consistently tag relevant partners or accounts for organic reach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Training Needed: </a:t>
            </a:r>
            <a:r>
              <a:rPr lang="en-US" dirty="0"/>
              <a:t>Volunteer could use more support and training on social media best practices.</a:t>
            </a:r>
            <a:endParaRPr lang="en-US" dirty="0">
              <a:solidFill>
                <a:srgbClr val="FF0000"/>
              </a:solidFill>
            </a:endParaRPr>
          </a:p>
        </p:txBody>
      </p:sp>
      <p:sp>
        <p:nvSpPr>
          <p:cNvPr id="11" name="Subtitle 2">
            <a:extLst>
              <a:ext uri="{FF2B5EF4-FFF2-40B4-BE49-F238E27FC236}">
                <a16:creationId xmlns:a16="http://schemas.microsoft.com/office/drawing/2014/main" id="{2DEED67A-FDBC-ED70-6DCE-81973A00B9F4}"/>
              </a:ext>
            </a:extLst>
          </p:cNvPr>
          <p:cNvSpPr txBox="1">
            <a:spLocks/>
          </p:cNvSpPr>
          <p:nvPr/>
        </p:nvSpPr>
        <p:spPr>
          <a:xfrm>
            <a:off x="6451601" y="1345167"/>
            <a:ext cx="3873499" cy="338554"/>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buNone/>
            </a:pPr>
            <a:r>
              <a:rPr lang="en-US" b="1" dirty="0"/>
              <a:t>Patterns and Trends</a:t>
            </a:r>
          </a:p>
        </p:txBody>
      </p:sp>
      <p:pic>
        <p:nvPicPr>
          <p:cNvPr id="13" name="Graphic 12" descr="Upward trend with solid fill">
            <a:extLst>
              <a:ext uri="{FF2B5EF4-FFF2-40B4-BE49-F238E27FC236}">
                <a16:creationId xmlns:a16="http://schemas.microsoft.com/office/drawing/2014/main" id="{AA5F4EDE-C355-787F-2E0B-9E36BD850E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9600" y="1203133"/>
            <a:ext cx="635000" cy="635000"/>
          </a:xfrm>
          <a:prstGeom prst="rect">
            <a:avLst/>
          </a:prstGeom>
        </p:spPr>
      </p:pic>
    </p:spTree>
    <p:extLst>
      <p:ext uri="{BB962C8B-B14F-4D97-AF65-F5344CB8AC3E}">
        <p14:creationId xmlns:p14="http://schemas.microsoft.com/office/powerpoint/2010/main" val="2829024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0887-FA3B-9115-0867-02C32671BA03}"/>
              </a:ext>
            </a:extLst>
          </p:cNvPr>
          <p:cNvSpPr>
            <a:spLocks noGrp="1"/>
          </p:cNvSpPr>
          <p:nvPr>
            <p:ph type="ctrTitle"/>
          </p:nvPr>
        </p:nvSpPr>
        <p:spPr/>
        <p:txBody>
          <a:bodyPr/>
          <a:lstStyle/>
          <a:p>
            <a:r>
              <a:rPr lang="en-US" dirty="0"/>
              <a:t>What’s Not Working </a:t>
            </a:r>
          </a:p>
        </p:txBody>
      </p:sp>
      <p:graphicFrame>
        <p:nvGraphicFramePr>
          <p:cNvPr id="5" name="Table 4">
            <a:extLst>
              <a:ext uri="{FF2B5EF4-FFF2-40B4-BE49-F238E27FC236}">
                <a16:creationId xmlns:a16="http://schemas.microsoft.com/office/drawing/2014/main" id="{634A21A9-1C53-1117-3D1A-D6CB9D3EB862}"/>
              </a:ext>
            </a:extLst>
          </p:cNvPr>
          <p:cNvGraphicFramePr>
            <a:graphicFrameLocks noGrp="1"/>
          </p:cNvGraphicFramePr>
          <p:nvPr>
            <p:extLst>
              <p:ext uri="{D42A27DB-BD31-4B8C-83A1-F6EECF244321}">
                <p14:modId xmlns:p14="http://schemas.microsoft.com/office/powerpoint/2010/main" val="1466252532"/>
              </p:ext>
            </p:extLst>
          </p:nvPr>
        </p:nvGraphicFramePr>
        <p:xfrm>
          <a:off x="1043554" y="1253332"/>
          <a:ext cx="10008078" cy="4395055"/>
        </p:xfrm>
        <a:graphic>
          <a:graphicData uri="http://schemas.openxmlformats.org/drawingml/2006/table">
            <a:tbl>
              <a:tblPr/>
              <a:tblGrid>
                <a:gridCol w="3336026">
                  <a:extLst>
                    <a:ext uri="{9D8B030D-6E8A-4147-A177-3AD203B41FA5}">
                      <a16:colId xmlns:a16="http://schemas.microsoft.com/office/drawing/2014/main" val="1317280875"/>
                    </a:ext>
                  </a:extLst>
                </a:gridCol>
                <a:gridCol w="3336026">
                  <a:extLst>
                    <a:ext uri="{9D8B030D-6E8A-4147-A177-3AD203B41FA5}">
                      <a16:colId xmlns:a16="http://schemas.microsoft.com/office/drawing/2014/main" val="677937321"/>
                    </a:ext>
                  </a:extLst>
                </a:gridCol>
                <a:gridCol w="3336026">
                  <a:extLst>
                    <a:ext uri="{9D8B030D-6E8A-4147-A177-3AD203B41FA5}">
                      <a16:colId xmlns:a16="http://schemas.microsoft.com/office/drawing/2014/main" val="3349725532"/>
                    </a:ext>
                  </a:extLst>
                </a:gridCol>
              </a:tblGrid>
              <a:tr h="348107">
                <a:tc>
                  <a:txBody>
                    <a:bodyPr/>
                    <a:lstStyle/>
                    <a:p>
                      <a:pPr algn="l"/>
                      <a:r>
                        <a:rPr lang="en-US" sz="2000" b="1" dirty="0"/>
                        <a:t>Category</a:t>
                      </a:r>
                    </a:p>
                  </a:txBody>
                  <a:tcPr marL="87027" marR="87027" marT="43513" marB="43513"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r>
                        <a:rPr lang="en-US" sz="2000" b="1" dirty="0"/>
                        <a:t>Audit Findings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r>
                        <a:rPr lang="en-US" sz="2000" b="1" dirty="0"/>
                        <a:t>Impact</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9553282"/>
                  </a:ext>
                </a:extLst>
              </a:tr>
              <a:tr h="609187">
                <a:tc>
                  <a:txBody>
                    <a:bodyPr/>
                    <a:lstStyle/>
                    <a:p>
                      <a:r>
                        <a:rPr lang="en-US" sz="1700" b="1"/>
                        <a:t>Content Quality</a:t>
                      </a:r>
                      <a:endParaRPr lang="en-US" sz="1700"/>
                    </a:p>
                  </a:txBody>
                  <a:tcPr marL="87027" marR="87027" marT="43513" marB="43513"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r>
                        <a:rPr lang="en-US" sz="1700" dirty="0"/>
                        <a:t>Over-reliance on reshares; minimal original voice</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r>
                        <a:rPr lang="en-US" sz="1700" dirty="0"/>
                        <a:t>Feels generic; low engagement</a:t>
                      </a:r>
                    </a:p>
                  </a:txBody>
                  <a:tcPr marL="87027" marR="87027" marT="43513" marB="43513"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4190584008"/>
                  </a:ext>
                </a:extLst>
              </a:tr>
              <a:tr h="609187">
                <a:tc>
                  <a:txBody>
                    <a:bodyPr/>
                    <a:lstStyle/>
                    <a:p>
                      <a:r>
                        <a:rPr lang="en-US" sz="1700" b="1"/>
                        <a:t>Engagement</a:t>
                      </a:r>
                      <a:endParaRPr lang="en-US" sz="1700"/>
                    </a:p>
                  </a:txBody>
                  <a:tcPr marL="87027" marR="87027" marT="43513" marB="43513"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a:t>Likes/comments/shares are minimal</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Missed community-building</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243554768"/>
                  </a:ext>
                </a:extLst>
              </a:tr>
              <a:tr h="609187">
                <a:tc>
                  <a:txBody>
                    <a:bodyPr/>
                    <a:lstStyle/>
                    <a:p>
                      <a:r>
                        <a:rPr lang="en-US" sz="1700" b="1" dirty="0"/>
                        <a:t>Tagging &amp; Cross-Promotion</a:t>
                      </a:r>
                      <a:endParaRPr lang="en-US" sz="1700" dirty="0"/>
                    </a:p>
                  </a:txBody>
                  <a:tcPr marL="87027" marR="87027" marT="43513" marB="43513"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Club admins rarely tag official pages or each other</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Low visibility; stagnant follower growth</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965323756"/>
                  </a:ext>
                </a:extLst>
              </a:tr>
              <a:tr h="609187">
                <a:tc>
                  <a:txBody>
                    <a:bodyPr/>
                    <a:lstStyle/>
                    <a:p>
                      <a:r>
                        <a:rPr lang="en-US" sz="1700" b="1"/>
                        <a:t>Admin Oversight</a:t>
                      </a:r>
                      <a:endParaRPr lang="en-US" sz="1700"/>
                    </a:p>
                  </a:txBody>
                  <a:tcPr marL="87027" marR="87027" marT="43513" marB="43513"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a:t>Non-board members managing pages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Accountability risk</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14985274"/>
                  </a:ext>
                </a:extLst>
              </a:tr>
              <a:tr h="609187">
                <a:tc>
                  <a:txBody>
                    <a:bodyPr/>
                    <a:lstStyle/>
                    <a:p>
                      <a:r>
                        <a:rPr lang="en-US" sz="1700" b="1"/>
                        <a:t>Platform Focus</a:t>
                      </a:r>
                      <a:endParaRPr lang="en-US" sz="1700"/>
                    </a:p>
                  </a:txBody>
                  <a:tcPr marL="87027" marR="87027" marT="43513" marB="43513"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Too many pages with limited management</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Diluted effort and quality</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46161955"/>
                  </a:ext>
                </a:extLst>
              </a:tr>
              <a:tr h="348107">
                <a:tc>
                  <a:txBody>
                    <a:bodyPr/>
                    <a:lstStyle/>
                    <a:p>
                      <a:r>
                        <a:rPr lang="en-US" sz="1700" b="1"/>
                        <a:t>Private Pages</a:t>
                      </a:r>
                      <a:endParaRPr lang="en-US" sz="1700"/>
                    </a:p>
                  </a:txBody>
                  <a:tcPr marL="87027" marR="87027" marT="43513" marB="43513"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Many pages set to private</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Severely restricts organic reach</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183932610"/>
                  </a:ext>
                </a:extLst>
              </a:tr>
              <a:tr h="609187">
                <a:tc>
                  <a:txBody>
                    <a:bodyPr/>
                    <a:lstStyle/>
                    <a:p>
                      <a:r>
                        <a:rPr lang="en-US" sz="1700" b="1"/>
                        <a:t>Follower Metrics</a:t>
                      </a:r>
                      <a:endParaRPr lang="en-US" sz="1700"/>
                    </a:p>
                  </a:txBody>
                  <a:tcPr marL="87027" marR="87027" marT="43513" marB="43513" anchor="ctr">
                    <a:lnL>
                      <a:noFill/>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&lt;20% of potential alumni audiences reached</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r>
                        <a:rPr lang="en-US" sz="1700" dirty="0"/>
                        <a:t>Underperforming presence</a:t>
                      </a:r>
                    </a:p>
                  </a:txBody>
                  <a:tcPr marL="87027" marR="87027" marT="43513" marB="43513" anchor="ctr">
                    <a:lnL w="12700" cap="flat" cmpd="sng" algn="ctr">
                      <a:solidFill>
                        <a:schemeClr val="tx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95802301"/>
                  </a:ext>
                </a:extLst>
              </a:tr>
            </a:tbl>
          </a:graphicData>
        </a:graphic>
      </p:graphicFrame>
    </p:spTree>
    <p:extLst>
      <p:ext uri="{BB962C8B-B14F-4D97-AF65-F5344CB8AC3E}">
        <p14:creationId xmlns:p14="http://schemas.microsoft.com/office/powerpoint/2010/main" val="212540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D2BE-76B6-570D-81D5-E20FF0D6AC95}"/>
              </a:ext>
            </a:extLst>
          </p:cNvPr>
          <p:cNvSpPr>
            <a:spLocks noGrp="1"/>
          </p:cNvSpPr>
          <p:nvPr>
            <p:ph type="ctrTitle"/>
          </p:nvPr>
        </p:nvSpPr>
        <p:spPr/>
        <p:txBody>
          <a:bodyPr/>
          <a:lstStyle/>
          <a:p>
            <a:r>
              <a:rPr lang="en-US" dirty="0"/>
              <a:t>Social Media Audit  </a:t>
            </a:r>
          </a:p>
        </p:txBody>
      </p:sp>
      <p:graphicFrame>
        <p:nvGraphicFramePr>
          <p:cNvPr id="7" name="Table 6">
            <a:extLst>
              <a:ext uri="{FF2B5EF4-FFF2-40B4-BE49-F238E27FC236}">
                <a16:creationId xmlns:a16="http://schemas.microsoft.com/office/drawing/2014/main" id="{C04285AF-5215-6C7D-76D5-F4B30924BCE8}"/>
              </a:ext>
            </a:extLst>
          </p:cNvPr>
          <p:cNvGraphicFramePr>
            <a:graphicFrameLocks noGrp="1"/>
          </p:cNvGraphicFramePr>
          <p:nvPr>
            <p:extLst>
              <p:ext uri="{D42A27DB-BD31-4B8C-83A1-F6EECF244321}">
                <p14:modId xmlns:p14="http://schemas.microsoft.com/office/powerpoint/2010/main" val="1201897523"/>
              </p:ext>
            </p:extLst>
          </p:nvPr>
        </p:nvGraphicFramePr>
        <p:xfrm>
          <a:off x="129756" y="1340428"/>
          <a:ext cx="3344964" cy="3870960"/>
        </p:xfrm>
        <a:graphic>
          <a:graphicData uri="http://schemas.openxmlformats.org/drawingml/2006/table">
            <a:tbl>
              <a:tblPr firstRow="1" bandRow="1">
                <a:tableStyleId>{2D5ABB26-0587-4C30-8999-92F81FD0307C}</a:tableStyleId>
              </a:tblPr>
              <a:tblGrid>
                <a:gridCol w="1340838">
                  <a:extLst>
                    <a:ext uri="{9D8B030D-6E8A-4147-A177-3AD203B41FA5}">
                      <a16:colId xmlns:a16="http://schemas.microsoft.com/office/drawing/2014/main" val="2691444912"/>
                    </a:ext>
                  </a:extLst>
                </a:gridCol>
                <a:gridCol w="2004126">
                  <a:extLst>
                    <a:ext uri="{9D8B030D-6E8A-4147-A177-3AD203B41FA5}">
                      <a16:colId xmlns:a16="http://schemas.microsoft.com/office/drawing/2014/main" val="3893948664"/>
                    </a:ext>
                  </a:extLst>
                </a:gridCol>
              </a:tblGrid>
              <a:tr h="190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Activity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t>Phoenix, Nashville, LA/OC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5254183"/>
                  </a:ext>
                </a:extLst>
              </a:tr>
              <a:tr h="190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Content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Wingdings" panose="05000000000000000000" pitchFamily="2" charset="2"/>
                        <a:buChar char="ü"/>
                      </a:pPr>
                      <a:r>
                        <a:rPr lang="en-US" sz="1600" dirty="0"/>
                        <a:t>Phoenix, Atlanta, Nashville, Chicago, Central Ohio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120149"/>
                  </a:ext>
                </a:extLst>
              </a:tr>
              <a:tr h="190324">
                <a:tc>
                  <a:txBody>
                    <a:bodyPr/>
                    <a:lstStyle/>
                    <a:p>
                      <a:r>
                        <a:rPr lang="en-US" sz="1600" b="1" dirty="0"/>
                        <a:t>Creativity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Wingdings" panose="05000000000000000000" pitchFamily="2" charset="2"/>
                        <a:buChar char="ü"/>
                      </a:pPr>
                      <a:r>
                        <a:rPr lang="en-US" sz="1600" dirty="0"/>
                        <a:t>Atlanta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4618864"/>
                  </a:ext>
                </a:extLst>
              </a:tr>
              <a:tr h="190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Presence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Wingdings" panose="05000000000000000000" pitchFamily="2" charset="2"/>
                        <a:buChar char="ü"/>
                      </a:pPr>
                      <a:r>
                        <a:rPr lang="en-US" sz="1600" dirty="0"/>
                        <a:t>Nashville, Chicago N/NW, Chicago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591359"/>
                  </a:ext>
                </a:extLst>
              </a:tr>
              <a:tr h="0">
                <a:tc>
                  <a:txBody>
                    <a:bodyPr/>
                    <a:lstStyle/>
                    <a:p>
                      <a:r>
                        <a:rPr lang="en-US" sz="1600" b="1" dirty="0">
                          <a:solidFill>
                            <a:schemeClr val="bg1"/>
                          </a:solidFill>
                        </a:rPr>
                        <a:t>Community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600" dirty="0">
                          <a:solidFill>
                            <a:schemeClr val="bg1"/>
                          </a:solidFill>
                        </a:rPr>
                        <a:t>Area of Improvement for All Clubs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9769893"/>
                  </a:ext>
                </a:extLst>
              </a:tr>
            </a:tbl>
          </a:graphicData>
        </a:graphic>
      </p:graphicFrame>
      <p:pic>
        <p:nvPicPr>
          <p:cNvPr id="13" name="Picture 12">
            <a:extLst>
              <a:ext uri="{FF2B5EF4-FFF2-40B4-BE49-F238E27FC236}">
                <a16:creationId xmlns:a16="http://schemas.microsoft.com/office/drawing/2014/main" id="{1625AC90-9913-CE66-C438-69A70F5C579D}"/>
              </a:ext>
            </a:extLst>
          </p:cNvPr>
          <p:cNvPicPr>
            <a:picLocks noChangeAspect="1"/>
          </p:cNvPicPr>
          <p:nvPr/>
        </p:nvPicPr>
        <p:blipFill>
          <a:blip r:embed="rId2"/>
          <a:stretch>
            <a:fillRect/>
          </a:stretch>
        </p:blipFill>
        <p:spPr>
          <a:xfrm>
            <a:off x="4339756" y="1949832"/>
            <a:ext cx="3272716" cy="3688276"/>
          </a:xfrm>
          <a:prstGeom prst="rect">
            <a:avLst/>
          </a:prstGeom>
        </p:spPr>
      </p:pic>
      <p:sp>
        <p:nvSpPr>
          <p:cNvPr id="14" name="TextBox 13">
            <a:extLst>
              <a:ext uri="{FF2B5EF4-FFF2-40B4-BE49-F238E27FC236}">
                <a16:creationId xmlns:a16="http://schemas.microsoft.com/office/drawing/2014/main" id="{E06554C7-560C-4358-5472-F9F96D72C812}"/>
              </a:ext>
            </a:extLst>
          </p:cNvPr>
          <p:cNvSpPr txBox="1"/>
          <p:nvPr/>
        </p:nvSpPr>
        <p:spPr>
          <a:xfrm>
            <a:off x="4339756" y="1029538"/>
            <a:ext cx="3272716" cy="923330"/>
          </a:xfrm>
          <a:prstGeom prst="rect">
            <a:avLst/>
          </a:prstGeom>
          <a:solidFill>
            <a:schemeClr val="bg1"/>
          </a:solidFill>
        </p:spPr>
        <p:txBody>
          <a:bodyPr wrap="square" rtlCol="0">
            <a:spAutoFit/>
          </a:bodyPr>
          <a:lstStyle/>
          <a:p>
            <a:pPr algn="ctr"/>
            <a:r>
              <a:rPr lang="en-US" b="1" dirty="0">
                <a:solidFill>
                  <a:schemeClr val="accent4"/>
                </a:solidFill>
              </a:rPr>
              <a:t>USE THE FACEBOOK BANNER TO PROMOTE UPCOMING EVENT </a:t>
            </a:r>
          </a:p>
        </p:txBody>
      </p:sp>
      <p:pic>
        <p:nvPicPr>
          <p:cNvPr id="16" name="Picture 15">
            <a:extLst>
              <a:ext uri="{FF2B5EF4-FFF2-40B4-BE49-F238E27FC236}">
                <a16:creationId xmlns:a16="http://schemas.microsoft.com/office/drawing/2014/main" id="{BAFC49B3-AD09-697C-510B-869508C91C73}"/>
              </a:ext>
            </a:extLst>
          </p:cNvPr>
          <p:cNvPicPr>
            <a:picLocks noChangeAspect="1"/>
          </p:cNvPicPr>
          <p:nvPr/>
        </p:nvPicPr>
        <p:blipFill>
          <a:blip r:embed="rId3"/>
          <a:stretch>
            <a:fillRect/>
          </a:stretch>
        </p:blipFill>
        <p:spPr>
          <a:xfrm>
            <a:off x="7928684" y="1677736"/>
            <a:ext cx="3272716" cy="4661306"/>
          </a:xfrm>
          <a:prstGeom prst="rect">
            <a:avLst/>
          </a:prstGeom>
        </p:spPr>
      </p:pic>
      <p:sp>
        <p:nvSpPr>
          <p:cNvPr id="17" name="TextBox 16">
            <a:extLst>
              <a:ext uri="{FF2B5EF4-FFF2-40B4-BE49-F238E27FC236}">
                <a16:creationId xmlns:a16="http://schemas.microsoft.com/office/drawing/2014/main" id="{112155FD-E7D4-583C-4C76-9567751C35F1}"/>
              </a:ext>
            </a:extLst>
          </p:cNvPr>
          <p:cNvSpPr txBox="1"/>
          <p:nvPr/>
        </p:nvSpPr>
        <p:spPr>
          <a:xfrm>
            <a:off x="7928684" y="1031405"/>
            <a:ext cx="3272716" cy="646331"/>
          </a:xfrm>
          <a:prstGeom prst="rect">
            <a:avLst/>
          </a:prstGeom>
          <a:solidFill>
            <a:schemeClr val="bg1"/>
          </a:solidFill>
        </p:spPr>
        <p:txBody>
          <a:bodyPr wrap="square" rtlCol="0">
            <a:spAutoFit/>
          </a:bodyPr>
          <a:lstStyle/>
          <a:p>
            <a:pPr algn="ctr"/>
            <a:r>
              <a:rPr lang="en-US" b="1" dirty="0">
                <a:solidFill>
                  <a:schemeClr val="accent4"/>
                </a:solidFill>
              </a:rPr>
              <a:t>NOSTALGIA AND HUMOR TO ELICIT ENGAGEMENTS</a:t>
            </a:r>
          </a:p>
        </p:txBody>
      </p:sp>
    </p:spTree>
    <p:extLst>
      <p:ext uri="{BB962C8B-B14F-4D97-AF65-F5344CB8AC3E}">
        <p14:creationId xmlns:p14="http://schemas.microsoft.com/office/powerpoint/2010/main" val="3670528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0202-5476-E6E3-A4E8-0A6F606F753E}"/>
              </a:ext>
            </a:extLst>
          </p:cNvPr>
          <p:cNvSpPr>
            <a:spLocks noGrp="1"/>
          </p:cNvSpPr>
          <p:nvPr>
            <p:ph type="ctrTitle"/>
          </p:nvPr>
        </p:nvSpPr>
        <p:spPr/>
        <p:txBody>
          <a:bodyPr/>
          <a:lstStyle/>
          <a:p>
            <a:r>
              <a:rPr lang="en-US" dirty="0"/>
              <a:t>What’s Good </a:t>
            </a:r>
          </a:p>
        </p:txBody>
      </p:sp>
      <p:sp>
        <p:nvSpPr>
          <p:cNvPr id="3" name="Subtitle 2">
            <a:extLst>
              <a:ext uri="{FF2B5EF4-FFF2-40B4-BE49-F238E27FC236}">
                <a16:creationId xmlns:a16="http://schemas.microsoft.com/office/drawing/2014/main" id="{C502B55F-FB67-8997-E6C5-97B1A883E8C0}"/>
              </a:ext>
            </a:extLst>
          </p:cNvPr>
          <p:cNvSpPr>
            <a:spLocks noGrp="1"/>
          </p:cNvSpPr>
          <p:nvPr>
            <p:ph type="subTitle" idx="1"/>
          </p:nvPr>
        </p:nvSpPr>
        <p:spPr>
          <a:xfrm>
            <a:off x="604641" y="1161272"/>
            <a:ext cx="4543431" cy="512448"/>
          </a:xfrm>
        </p:spPr>
        <p:txBody>
          <a:bodyPr/>
          <a:lstStyle/>
          <a:p>
            <a:r>
              <a:rPr lang="en-US" sz="2400" b="1" dirty="0"/>
              <a:t>Tagging &amp; Cross-Promotion</a:t>
            </a:r>
          </a:p>
          <a:p>
            <a:endParaRPr lang="en-US" dirty="0"/>
          </a:p>
        </p:txBody>
      </p:sp>
      <p:sp>
        <p:nvSpPr>
          <p:cNvPr id="4" name="Text Placeholder 3">
            <a:extLst>
              <a:ext uri="{FF2B5EF4-FFF2-40B4-BE49-F238E27FC236}">
                <a16:creationId xmlns:a16="http://schemas.microsoft.com/office/drawing/2014/main" id="{0F6F2431-9E9D-5C31-09A6-BD8094C2F81C}"/>
              </a:ext>
            </a:extLst>
          </p:cNvPr>
          <p:cNvSpPr>
            <a:spLocks noGrp="1"/>
          </p:cNvSpPr>
          <p:nvPr>
            <p:ph type="body" sz="quarter" idx="14"/>
          </p:nvPr>
        </p:nvSpPr>
        <p:spPr>
          <a:xfrm>
            <a:off x="682553" y="1879870"/>
            <a:ext cx="5635952" cy="3411537"/>
          </a:xfrm>
        </p:spPr>
        <p:txBody>
          <a:bodyPr/>
          <a:lstStyle/>
          <a:p>
            <a:pPr marL="0" indent="0">
              <a:buNone/>
            </a:pPr>
            <a:r>
              <a:rPr lang="en-US" b="1" dirty="0"/>
              <a:t>Tags</a:t>
            </a:r>
            <a:r>
              <a:rPr lang="en-US" dirty="0"/>
              <a:t> increase visibility, allowing both your existing network and new, targeted audiences to see and share your posts.  Example:  @PurdueforLife</a:t>
            </a:r>
          </a:p>
          <a:p>
            <a:pPr marL="0" indent="0">
              <a:buNone/>
            </a:pPr>
            <a:endParaRPr lang="en-US" dirty="0"/>
          </a:p>
          <a:p>
            <a:pPr>
              <a:buFont typeface="Wingdings" panose="05000000000000000000" pitchFamily="2" charset="2"/>
              <a:buChar char="ü"/>
            </a:pPr>
            <a:r>
              <a:rPr lang="en-US" dirty="0"/>
              <a:t>Purdue University, Purdue for Life, College</a:t>
            </a:r>
          </a:p>
          <a:p>
            <a:pPr>
              <a:buFont typeface="Wingdings" panose="05000000000000000000" pitchFamily="2" charset="2"/>
              <a:buChar char="ü"/>
            </a:pPr>
            <a:r>
              <a:rPr lang="en-US" dirty="0"/>
              <a:t>Tag fellow clubs</a:t>
            </a:r>
          </a:p>
          <a:p>
            <a:pPr>
              <a:buFont typeface="Wingdings" panose="05000000000000000000" pitchFamily="2" charset="2"/>
              <a:buChar char="ü"/>
            </a:pPr>
            <a:r>
              <a:rPr lang="en-US" dirty="0"/>
              <a:t>Club Leaders, Alumni Teams Staff</a:t>
            </a:r>
          </a:p>
          <a:p>
            <a:pPr>
              <a:buFont typeface="Wingdings" panose="05000000000000000000" pitchFamily="2" charset="2"/>
              <a:buChar char="ü"/>
            </a:pPr>
            <a:r>
              <a:rPr lang="en-US" dirty="0"/>
              <a:t>Ask others to share your post</a:t>
            </a:r>
          </a:p>
          <a:p>
            <a:pPr>
              <a:buFont typeface="Wingdings" panose="05000000000000000000" pitchFamily="2" charset="2"/>
              <a:buChar char="ü"/>
            </a:pPr>
            <a:endParaRPr lang="en-US" dirty="0"/>
          </a:p>
          <a:p>
            <a:endParaRPr lang="en-US" dirty="0"/>
          </a:p>
          <a:p>
            <a:pPr marL="0" indent="0">
              <a:buNone/>
            </a:pPr>
            <a:r>
              <a:rPr lang="en-US" dirty="0"/>
              <a:t>Avoid tagging President Mung and PFLF CEO </a:t>
            </a:r>
          </a:p>
        </p:txBody>
      </p:sp>
      <p:pic>
        <p:nvPicPr>
          <p:cNvPr id="6" name="Picture 5">
            <a:extLst>
              <a:ext uri="{FF2B5EF4-FFF2-40B4-BE49-F238E27FC236}">
                <a16:creationId xmlns:a16="http://schemas.microsoft.com/office/drawing/2014/main" id="{9DDC477E-B796-D4FF-CEC9-AA46922B7A56}"/>
              </a:ext>
            </a:extLst>
          </p:cNvPr>
          <p:cNvPicPr>
            <a:picLocks noChangeAspect="1"/>
          </p:cNvPicPr>
          <p:nvPr/>
        </p:nvPicPr>
        <p:blipFill>
          <a:blip r:embed="rId2"/>
          <a:stretch>
            <a:fillRect/>
          </a:stretch>
        </p:blipFill>
        <p:spPr>
          <a:xfrm>
            <a:off x="6525769" y="255811"/>
            <a:ext cx="4794504" cy="6346377"/>
          </a:xfrm>
          <a:prstGeom prst="rect">
            <a:avLst/>
          </a:prstGeom>
        </p:spPr>
      </p:pic>
    </p:spTree>
    <p:extLst>
      <p:ext uri="{BB962C8B-B14F-4D97-AF65-F5344CB8AC3E}">
        <p14:creationId xmlns:p14="http://schemas.microsoft.com/office/powerpoint/2010/main" val="434018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0B9F-B286-C6BC-6B13-4D83FF15B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C3F69-263B-A0EF-5A40-DFE0C3078D45}"/>
              </a:ext>
            </a:extLst>
          </p:cNvPr>
          <p:cNvSpPr>
            <a:spLocks noGrp="1"/>
          </p:cNvSpPr>
          <p:nvPr>
            <p:ph type="ctrTitle"/>
          </p:nvPr>
        </p:nvSpPr>
        <p:spPr/>
        <p:txBody>
          <a:bodyPr/>
          <a:lstStyle/>
          <a:p>
            <a:r>
              <a:rPr lang="en-US" dirty="0"/>
              <a:t>What’s Good </a:t>
            </a:r>
          </a:p>
        </p:txBody>
      </p:sp>
      <p:pic>
        <p:nvPicPr>
          <p:cNvPr id="9" name="Picture 8">
            <a:extLst>
              <a:ext uri="{FF2B5EF4-FFF2-40B4-BE49-F238E27FC236}">
                <a16:creationId xmlns:a16="http://schemas.microsoft.com/office/drawing/2014/main" id="{E6B4B0AD-5B93-AE9E-CDB3-AE5C2C731F26}"/>
              </a:ext>
            </a:extLst>
          </p:cNvPr>
          <p:cNvPicPr>
            <a:picLocks noChangeAspect="1"/>
          </p:cNvPicPr>
          <p:nvPr/>
        </p:nvPicPr>
        <p:blipFill>
          <a:blip r:embed="rId3"/>
          <a:stretch>
            <a:fillRect/>
          </a:stretch>
        </p:blipFill>
        <p:spPr>
          <a:xfrm>
            <a:off x="8021935" y="1203928"/>
            <a:ext cx="3117115" cy="5546631"/>
          </a:xfrm>
          <a:prstGeom prst="rect">
            <a:avLst/>
          </a:prstGeom>
        </p:spPr>
      </p:pic>
      <p:sp>
        <p:nvSpPr>
          <p:cNvPr id="12" name="TextBox 11">
            <a:extLst>
              <a:ext uri="{FF2B5EF4-FFF2-40B4-BE49-F238E27FC236}">
                <a16:creationId xmlns:a16="http://schemas.microsoft.com/office/drawing/2014/main" id="{DCDB78FD-6BA2-CA79-F6C6-3BC2D444D2AC}"/>
              </a:ext>
            </a:extLst>
          </p:cNvPr>
          <p:cNvSpPr txBox="1"/>
          <p:nvPr/>
        </p:nvSpPr>
        <p:spPr>
          <a:xfrm>
            <a:off x="198521" y="1890443"/>
            <a:ext cx="3763880" cy="369332"/>
          </a:xfrm>
          <a:prstGeom prst="rect">
            <a:avLst/>
          </a:prstGeom>
          <a:noFill/>
        </p:spPr>
        <p:txBody>
          <a:bodyPr wrap="square" rtlCol="0">
            <a:spAutoFit/>
          </a:bodyPr>
          <a:lstStyle/>
          <a:p>
            <a:pPr marL="285750" indent="-285750">
              <a:buFont typeface="Wingdings" panose="05000000000000000000" pitchFamily="2" charset="2"/>
              <a:buChar char="ü"/>
            </a:pPr>
            <a:r>
              <a:rPr lang="en-US" b="1" dirty="0"/>
              <a:t>Welcoming New Members</a:t>
            </a:r>
          </a:p>
        </p:txBody>
      </p:sp>
      <p:sp>
        <p:nvSpPr>
          <p:cNvPr id="13" name="TextBox 12">
            <a:extLst>
              <a:ext uri="{FF2B5EF4-FFF2-40B4-BE49-F238E27FC236}">
                <a16:creationId xmlns:a16="http://schemas.microsoft.com/office/drawing/2014/main" id="{D0CC9485-48D7-BC6E-79EF-F1E5E1AE96EF}"/>
              </a:ext>
            </a:extLst>
          </p:cNvPr>
          <p:cNvSpPr txBox="1"/>
          <p:nvPr/>
        </p:nvSpPr>
        <p:spPr>
          <a:xfrm>
            <a:off x="198521" y="2364397"/>
            <a:ext cx="3763880" cy="369332"/>
          </a:xfrm>
          <a:prstGeom prst="rect">
            <a:avLst/>
          </a:prstGeom>
          <a:noFill/>
        </p:spPr>
        <p:txBody>
          <a:bodyPr wrap="square" rtlCol="0">
            <a:spAutoFit/>
          </a:bodyPr>
          <a:lstStyle/>
          <a:p>
            <a:pPr marL="285750" indent="-285750">
              <a:buFont typeface="Wingdings" panose="05000000000000000000" pitchFamily="2" charset="2"/>
              <a:buChar char="ü"/>
            </a:pPr>
            <a:r>
              <a:rPr lang="en-US" b="1" dirty="0"/>
              <a:t>Frequency of Posts</a:t>
            </a:r>
          </a:p>
        </p:txBody>
      </p:sp>
      <p:sp>
        <p:nvSpPr>
          <p:cNvPr id="14" name="TextBox 13">
            <a:extLst>
              <a:ext uri="{FF2B5EF4-FFF2-40B4-BE49-F238E27FC236}">
                <a16:creationId xmlns:a16="http://schemas.microsoft.com/office/drawing/2014/main" id="{05C352E8-64B3-0277-0449-E30310E34404}"/>
              </a:ext>
            </a:extLst>
          </p:cNvPr>
          <p:cNvSpPr txBox="1"/>
          <p:nvPr/>
        </p:nvSpPr>
        <p:spPr>
          <a:xfrm>
            <a:off x="228601" y="2838351"/>
            <a:ext cx="3733800" cy="369332"/>
          </a:xfrm>
          <a:prstGeom prst="rect">
            <a:avLst/>
          </a:prstGeom>
          <a:noFill/>
        </p:spPr>
        <p:txBody>
          <a:bodyPr wrap="square" rtlCol="0">
            <a:spAutoFit/>
          </a:bodyPr>
          <a:lstStyle/>
          <a:p>
            <a:pPr marL="285750" indent="-285750">
              <a:buFont typeface="Wingdings" panose="05000000000000000000" pitchFamily="2" charset="2"/>
              <a:buChar char="ü"/>
            </a:pPr>
            <a:r>
              <a:rPr lang="en-US" b="1" dirty="0"/>
              <a:t>Posts show Active</a:t>
            </a:r>
          </a:p>
        </p:txBody>
      </p:sp>
      <p:sp>
        <p:nvSpPr>
          <p:cNvPr id="15" name="TextBox 14">
            <a:extLst>
              <a:ext uri="{FF2B5EF4-FFF2-40B4-BE49-F238E27FC236}">
                <a16:creationId xmlns:a16="http://schemas.microsoft.com/office/drawing/2014/main" id="{18B135CD-B0FC-FEE0-F9E4-181F7A6157D3}"/>
              </a:ext>
            </a:extLst>
          </p:cNvPr>
          <p:cNvSpPr txBox="1"/>
          <p:nvPr/>
        </p:nvSpPr>
        <p:spPr>
          <a:xfrm>
            <a:off x="228601" y="3774067"/>
            <a:ext cx="3733800" cy="646331"/>
          </a:xfrm>
          <a:prstGeom prst="rect">
            <a:avLst/>
          </a:prstGeom>
          <a:noFill/>
        </p:spPr>
        <p:txBody>
          <a:bodyPr wrap="square" rtlCol="0">
            <a:spAutoFit/>
          </a:bodyPr>
          <a:lstStyle/>
          <a:p>
            <a:pPr marL="285750" indent="-285750">
              <a:buFont typeface="Wingdings" panose="05000000000000000000" pitchFamily="2" charset="2"/>
              <a:buChar char="ü"/>
            </a:pPr>
            <a:r>
              <a:rPr lang="en-US" b="1" dirty="0"/>
              <a:t>Personalized Content: Board introductions</a:t>
            </a:r>
          </a:p>
        </p:txBody>
      </p:sp>
      <p:pic>
        <p:nvPicPr>
          <p:cNvPr id="4" name="Picture 3">
            <a:extLst>
              <a:ext uri="{FF2B5EF4-FFF2-40B4-BE49-F238E27FC236}">
                <a16:creationId xmlns:a16="http://schemas.microsoft.com/office/drawing/2014/main" id="{DC7ED199-B243-6D08-1C07-D5AB65193F65}"/>
              </a:ext>
            </a:extLst>
          </p:cNvPr>
          <p:cNvPicPr>
            <a:picLocks noChangeAspect="1"/>
          </p:cNvPicPr>
          <p:nvPr/>
        </p:nvPicPr>
        <p:blipFill>
          <a:blip r:embed="rId4"/>
          <a:stretch>
            <a:fillRect/>
          </a:stretch>
        </p:blipFill>
        <p:spPr>
          <a:xfrm>
            <a:off x="4295731" y="1229456"/>
            <a:ext cx="3362794" cy="2648320"/>
          </a:xfrm>
          <a:prstGeom prst="rect">
            <a:avLst/>
          </a:prstGeom>
        </p:spPr>
      </p:pic>
      <p:sp>
        <p:nvSpPr>
          <p:cNvPr id="19" name="TextBox 18">
            <a:extLst>
              <a:ext uri="{FF2B5EF4-FFF2-40B4-BE49-F238E27FC236}">
                <a16:creationId xmlns:a16="http://schemas.microsoft.com/office/drawing/2014/main" id="{1ECA4DD8-3DA3-EB84-A538-EEB14EE2EB03}"/>
              </a:ext>
            </a:extLst>
          </p:cNvPr>
          <p:cNvSpPr txBox="1"/>
          <p:nvPr/>
        </p:nvSpPr>
        <p:spPr>
          <a:xfrm>
            <a:off x="198521" y="1203928"/>
            <a:ext cx="3763880" cy="646331"/>
          </a:xfrm>
          <a:prstGeom prst="rect">
            <a:avLst/>
          </a:prstGeom>
          <a:noFill/>
        </p:spPr>
        <p:txBody>
          <a:bodyPr wrap="square">
            <a:spAutoFit/>
          </a:bodyPr>
          <a:lstStyle/>
          <a:p>
            <a:pPr marL="285750" marR="0" indent="-285750">
              <a:buFont typeface="Wingdings" panose="05000000000000000000" pitchFamily="2" charset="2"/>
              <a:buChar char="ü"/>
            </a:pPr>
            <a:r>
              <a:rPr lang="en-US" b="1" dirty="0">
                <a:latin typeface="Aptos" panose="020B0004020202020204" pitchFamily="34" charset="0"/>
                <a:ea typeface="Aptos" panose="020B0004020202020204" pitchFamily="34" charset="0"/>
                <a:cs typeface="Aptos" panose="020B0004020202020204" pitchFamily="34" charset="0"/>
              </a:rPr>
              <a:t>FACEBOOK:  Public pages is best</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TextBox 5">
            <a:extLst>
              <a:ext uri="{FF2B5EF4-FFF2-40B4-BE49-F238E27FC236}">
                <a16:creationId xmlns:a16="http://schemas.microsoft.com/office/drawing/2014/main" id="{276D0913-B1E6-E09E-C024-D3D0B4F56DFA}"/>
              </a:ext>
            </a:extLst>
          </p:cNvPr>
          <p:cNvSpPr txBox="1"/>
          <p:nvPr/>
        </p:nvSpPr>
        <p:spPr>
          <a:xfrm>
            <a:off x="198521" y="3297837"/>
            <a:ext cx="3733800" cy="369332"/>
          </a:xfrm>
          <a:prstGeom prst="rect">
            <a:avLst/>
          </a:prstGeom>
          <a:noFill/>
        </p:spPr>
        <p:txBody>
          <a:bodyPr wrap="square" rtlCol="0">
            <a:spAutoFit/>
          </a:bodyPr>
          <a:lstStyle/>
          <a:p>
            <a:pPr marL="285750" indent="-285750">
              <a:buFont typeface="Wingdings" panose="05000000000000000000" pitchFamily="2" charset="2"/>
              <a:buChar char="ü"/>
            </a:pPr>
            <a:r>
              <a:rPr lang="en-US" b="1" dirty="0"/>
              <a:t>Photos show Fun &amp; Pride</a:t>
            </a:r>
          </a:p>
        </p:txBody>
      </p:sp>
    </p:spTree>
    <p:extLst>
      <p:ext uri="{BB962C8B-B14F-4D97-AF65-F5344CB8AC3E}">
        <p14:creationId xmlns:p14="http://schemas.microsoft.com/office/powerpoint/2010/main" val="4029336735"/>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Ratio" id="{D60AA1FE-783B-5841-9062-D7C3571714D1}" vid="{E38D324A-22E0-924E-BACF-650EFEDF51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5a6eef8485e2474dc213e9c0d2699941">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cff98a229055873dd2b43d94246297c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AB4440-5CF0-435F-85A4-BD00FE71EBD9}">
  <ds:schemaRefs>
    <ds:schemaRef ds:uri="http://schemas.microsoft.com/office/infopath/2007/PartnerControls"/>
    <ds:schemaRef ds:uri="9ee23173-6c34-4c26-8384-77e79a881b0b"/>
    <ds:schemaRef ds:uri="http://schemas.openxmlformats.org/package/2006/metadata/core-properties"/>
    <ds:schemaRef ds:uri="http://schemas.microsoft.com/office/2006/documentManagement/types"/>
    <ds:schemaRef ds:uri="http://purl.org/dc/dcmitype/"/>
    <ds:schemaRef ds:uri="http://www.w3.org/XML/1998/namespace"/>
    <ds:schemaRef ds:uri="http://purl.org/dc/elements/1.1/"/>
    <ds:schemaRef ds:uri="http://purl.org/dc/terms/"/>
    <ds:schemaRef ds:uri="05e73b2c-bcaa-4cef-b08a-343e37c86aee"/>
    <ds:schemaRef ds:uri="http://schemas.microsoft.com/office/2006/metadata/properties"/>
  </ds:schemaRefs>
</ds:datastoreItem>
</file>

<file path=customXml/itemProps2.xml><?xml version="1.0" encoding="utf-8"?>
<ds:datastoreItem xmlns:ds="http://schemas.openxmlformats.org/officeDocument/2006/customXml" ds:itemID="{DED07B38-1630-4644-A4AC-BE9DAED068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23173-6c34-4c26-8384-77e79a881b0b"/>
    <ds:schemaRef ds:uri="05e73b2c-bcaa-4cef-b08a-343e37c86a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716ECB-E9EB-456D-9A95-6AE885D8B7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18757</TotalTime>
  <Words>1104</Words>
  <Application>Microsoft Office PowerPoint</Application>
  <PresentationFormat>Widescreen</PresentationFormat>
  <Paragraphs>185</Paragraphs>
  <Slides>15</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United Sans Rg Md</vt:lpstr>
      <vt:lpstr>Acumin Pro SemiCondensed</vt:lpstr>
      <vt:lpstr>United Sans Cd Lt</vt:lpstr>
      <vt:lpstr>Aptos</vt:lpstr>
      <vt:lpstr>Arial</vt:lpstr>
      <vt:lpstr>Acumin Pro</vt:lpstr>
      <vt:lpstr>Acumin Pro Medium</vt:lpstr>
      <vt:lpstr>AcuminProExtraCond-MediumItalic</vt:lpstr>
      <vt:lpstr>Franklin Gothic Medium</vt:lpstr>
      <vt:lpstr>Acumin Pro ExtraCondensed</vt:lpstr>
      <vt:lpstr>Wingdings</vt:lpstr>
      <vt:lpstr>Symbol</vt:lpstr>
      <vt:lpstr>Calibri</vt:lpstr>
      <vt:lpstr>United Sans Cd Md</vt:lpstr>
      <vt:lpstr>Purdue1</vt:lpstr>
      <vt:lpstr>Alumni clubs Brain share</vt:lpstr>
      <vt:lpstr>Welcome to our very first BrainShare!</vt:lpstr>
      <vt:lpstr>Today’s Agenda</vt:lpstr>
      <vt:lpstr>Social Media </vt:lpstr>
      <vt:lpstr>Social Media Audit </vt:lpstr>
      <vt:lpstr>What’s Not Working </vt:lpstr>
      <vt:lpstr>Social Media Audit  </vt:lpstr>
      <vt:lpstr>What’s Good </vt:lpstr>
      <vt:lpstr>What’s Good </vt:lpstr>
      <vt:lpstr>What’s Good: LinkedIn</vt:lpstr>
      <vt:lpstr>PowerPoint Presentation</vt:lpstr>
      <vt:lpstr>Club Pulse</vt:lpstr>
      <vt:lpstr>Event in a Box </vt:lpstr>
      <vt:lpstr>What’s Coming Up Next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Glotzbach, Cheryl L</dc:creator>
  <cp:lastModifiedBy>Lutz, Ilenia H.</cp:lastModifiedBy>
  <cp:revision>53</cp:revision>
  <dcterms:created xsi:type="dcterms:W3CDTF">2020-02-17T15:11:20Z</dcterms:created>
  <dcterms:modified xsi:type="dcterms:W3CDTF">2025-10-27T21:53:27Z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