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ink/ink1.xml" ContentType="application/inkml+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ink/ink2.xml" ContentType="application/inkml+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236A_85646DE4.xml" ContentType="application/vnd.ms-powerpoint.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omments/modernComment_110_23D2A0AE.xml" ContentType="application/vnd.ms-powerpoint.comment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2" r:id="rId5"/>
  </p:sldMasterIdLst>
  <p:notesMasterIdLst>
    <p:notesMasterId r:id="rId102"/>
  </p:notesMasterIdLst>
  <p:sldIdLst>
    <p:sldId id="261" r:id="rId6"/>
    <p:sldId id="264" r:id="rId7"/>
    <p:sldId id="273" r:id="rId8"/>
    <p:sldId id="268" r:id="rId9"/>
    <p:sldId id="9052" r:id="rId10"/>
    <p:sldId id="9043" r:id="rId11"/>
    <p:sldId id="9042" r:id="rId12"/>
    <p:sldId id="267" r:id="rId13"/>
    <p:sldId id="8971" r:id="rId14"/>
    <p:sldId id="8945" r:id="rId15"/>
    <p:sldId id="8941" r:id="rId16"/>
    <p:sldId id="8942" r:id="rId17"/>
    <p:sldId id="8943" r:id="rId18"/>
    <p:sldId id="8797" r:id="rId19"/>
    <p:sldId id="9066" r:id="rId20"/>
    <p:sldId id="9067" r:id="rId21"/>
    <p:sldId id="8973" r:id="rId22"/>
    <p:sldId id="8972" r:id="rId23"/>
    <p:sldId id="258" r:id="rId24"/>
    <p:sldId id="294" r:id="rId25"/>
    <p:sldId id="8604" r:id="rId26"/>
    <p:sldId id="8623" r:id="rId27"/>
    <p:sldId id="8624" r:id="rId28"/>
    <p:sldId id="293" r:id="rId29"/>
    <p:sldId id="263" r:id="rId30"/>
    <p:sldId id="289" r:id="rId31"/>
    <p:sldId id="291" r:id="rId32"/>
    <p:sldId id="288" r:id="rId33"/>
    <p:sldId id="286" r:id="rId34"/>
    <p:sldId id="270" r:id="rId35"/>
    <p:sldId id="283" r:id="rId36"/>
    <p:sldId id="271" r:id="rId37"/>
    <p:sldId id="8598" r:id="rId38"/>
    <p:sldId id="8920" r:id="rId39"/>
    <p:sldId id="8601" r:id="rId40"/>
    <p:sldId id="9037" r:id="rId41"/>
    <p:sldId id="8662" r:id="rId42"/>
    <p:sldId id="8837" r:id="rId43"/>
    <p:sldId id="8842" r:id="rId44"/>
    <p:sldId id="9063" r:id="rId45"/>
    <p:sldId id="8919" r:id="rId46"/>
    <p:sldId id="9004" r:id="rId47"/>
    <p:sldId id="282" r:id="rId48"/>
    <p:sldId id="9041" r:id="rId49"/>
    <p:sldId id="9065" r:id="rId50"/>
    <p:sldId id="8625" r:id="rId51"/>
    <p:sldId id="284" r:id="rId52"/>
    <p:sldId id="300" r:id="rId53"/>
    <p:sldId id="9044" r:id="rId54"/>
    <p:sldId id="305" r:id="rId55"/>
    <p:sldId id="330" r:id="rId56"/>
    <p:sldId id="331" r:id="rId57"/>
    <p:sldId id="259" r:id="rId58"/>
    <p:sldId id="9045" r:id="rId59"/>
    <p:sldId id="332" r:id="rId60"/>
    <p:sldId id="260" r:id="rId61"/>
    <p:sldId id="262" r:id="rId62"/>
    <p:sldId id="333" r:id="rId63"/>
    <p:sldId id="9046" r:id="rId64"/>
    <p:sldId id="337" r:id="rId65"/>
    <p:sldId id="9047" r:id="rId66"/>
    <p:sldId id="336" r:id="rId67"/>
    <p:sldId id="9048" r:id="rId68"/>
    <p:sldId id="272" r:id="rId69"/>
    <p:sldId id="9049" r:id="rId70"/>
    <p:sldId id="334" r:id="rId71"/>
    <p:sldId id="9050" r:id="rId72"/>
    <p:sldId id="9051" r:id="rId73"/>
    <p:sldId id="335" r:id="rId74"/>
    <p:sldId id="274" r:id="rId75"/>
    <p:sldId id="275" r:id="rId76"/>
    <p:sldId id="301" r:id="rId77"/>
    <p:sldId id="269" r:id="rId78"/>
    <p:sldId id="265" r:id="rId79"/>
    <p:sldId id="9053" r:id="rId80"/>
    <p:sldId id="9054" r:id="rId81"/>
    <p:sldId id="9056" r:id="rId82"/>
    <p:sldId id="9057" r:id="rId83"/>
    <p:sldId id="9055" r:id="rId84"/>
    <p:sldId id="9058" r:id="rId85"/>
    <p:sldId id="9059" r:id="rId86"/>
    <p:sldId id="9060" r:id="rId87"/>
    <p:sldId id="9061" r:id="rId88"/>
    <p:sldId id="8905" r:id="rId89"/>
    <p:sldId id="9062" r:id="rId90"/>
    <p:sldId id="9064" r:id="rId91"/>
    <p:sldId id="8639" r:id="rId92"/>
    <p:sldId id="8638" r:id="rId93"/>
    <p:sldId id="8640" r:id="rId94"/>
    <p:sldId id="8641" r:id="rId95"/>
    <p:sldId id="8642" r:id="rId96"/>
    <p:sldId id="8643" r:id="rId97"/>
    <p:sldId id="257" r:id="rId98"/>
    <p:sldId id="388" r:id="rId99"/>
    <p:sldId id="8883" r:id="rId100"/>
    <p:sldId id="8886" r:id="rId10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51E24D-36CE-EC74-7C97-2F672E4DB626}" name="Lutz, Ilenia H." initials="IL" userId="S::ihlutz@purdueforlife.org::02cdb5f8-8dc7-4571-ad76-8a8ffaa93cf9" providerId="AD"/>
  <p188:author id="{5A34EB71-ABEB-7298-7D01-3BBD1D8E7C0A}" name="Buckles, Angela D." initials="BA" userId="S::adbuckles@purdueforlife.org::770a411a-84d1-48c1-9b33-20f82e5384e1" providerId="AD"/>
  <p188:author id="{5F6BEF7F-78C9-D174-F0C5-2E403CB48A4B}" name="Ashlee E Shroyer" initials="AS" userId="S::aeshroye@purdue.edu::f24ca807-5df5-4cd2-92e6-1ac0dc7bcb19" providerId="AD"/>
  <p188:author id="{5DCC6283-666F-1A70-D177-28204485D855}" name="Daily, Bailey M." initials="DB" userId="S::bmdaily@purdueforlife.org::4ffe14c1-9f08-439a-8eb3-d39fbb82e57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B9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ACC346-D7E0-4305-BB0C-DE8B049EACC6}" v="231" dt="2026-08-06T12:40:22.0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microsoft.com/office/2016/11/relationships/changesInfo" Target="changesInfos/changesInfo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notesMaster" Target="notesMasters/notesMaster1.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presProps" Target="presProps.xml"/><Relationship Id="rId108" Type="http://schemas.microsoft.com/office/2015/10/relationships/revisionInfo" Target="revisionInfo.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microsoft.com/office/2018/10/relationships/authors" Target="author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iams, LeAnne E." userId="S::lewilliams@purdueforlife.org::92bb8d95-6796-4dc8-a152-63fd72917ca7" providerId="AD" clId="Web-{70186B0B-A9DD-128B-E72E-D6D1205A0894}"/>
    <pc:docChg chg="addSld modSld">
      <pc:chgData name="Williams, LeAnne E." userId="S::lewilliams@purdueforlife.org::92bb8d95-6796-4dc8-a152-63fd72917ca7" providerId="AD" clId="Web-{70186B0B-A9DD-128B-E72E-D6D1205A0894}" dt="2026-08-04T17:25:38.633" v="191"/>
      <pc:docMkLst>
        <pc:docMk/>
      </pc:docMkLst>
      <pc:sldChg chg="modNotes">
        <pc:chgData name="Williams, LeAnne E." userId="S::lewilliams@purdueforlife.org::92bb8d95-6796-4dc8-a152-63fd72917ca7" providerId="AD" clId="Web-{70186B0B-A9DD-128B-E72E-D6D1205A0894}" dt="2026-08-04T17:25:38.633" v="191"/>
        <pc:sldMkLst>
          <pc:docMk/>
          <pc:sldMk cId="2361034474" sldId="270"/>
        </pc:sldMkLst>
      </pc:sldChg>
      <pc:sldChg chg="modSp">
        <pc:chgData name="Williams, LeAnne E." userId="S::lewilliams@purdueforlife.org::92bb8d95-6796-4dc8-a152-63fd72917ca7" providerId="AD" clId="Web-{70186B0B-A9DD-128B-E72E-D6D1205A0894}" dt="2026-08-04T16:57:20.859" v="19" actId="1076"/>
        <pc:sldMkLst>
          <pc:docMk/>
          <pc:sldMk cId="960788775" sldId="288"/>
        </pc:sldMkLst>
        <pc:spChg chg="mod">
          <ac:chgData name="Williams, LeAnne E." userId="S::lewilliams@purdueforlife.org::92bb8d95-6796-4dc8-a152-63fd72917ca7" providerId="AD" clId="Web-{70186B0B-A9DD-128B-E72E-D6D1205A0894}" dt="2026-08-04T16:57:20.859" v="19" actId="1076"/>
          <ac:spMkLst>
            <pc:docMk/>
            <pc:sldMk cId="960788775" sldId="288"/>
            <ac:spMk id="10" creationId="{AFC64545-0670-D13D-009D-742297D67A08}"/>
          </ac:spMkLst>
        </pc:spChg>
      </pc:sldChg>
      <pc:sldChg chg="modSp">
        <pc:chgData name="Williams, LeAnne E." userId="S::lewilliams@purdueforlife.org::92bb8d95-6796-4dc8-a152-63fd72917ca7" providerId="AD" clId="Web-{70186B0B-A9DD-128B-E72E-D6D1205A0894}" dt="2026-08-04T16:57:02.984" v="18" actId="20577"/>
        <pc:sldMkLst>
          <pc:docMk/>
          <pc:sldMk cId="4153364465" sldId="293"/>
        </pc:sldMkLst>
        <pc:spChg chg="mod">
          <ac:chgData name="Williams, LeAnne E." userId="S::lewilliams@purdueforlife.org::92bb8d95-6796-4dc8-a152-63fd72917ca7" providerId="AD" clId="Web-{70186B0B-A9DD-128B-E72E-D6D1205A0894}" dt="2026-08-04T16:57:02.984" v="18" actId="20577"/>
          <ac:spMkLst>
            <pc:docMk/>
            <pc:sldMk cId="4153364465" sldId="293"/>
            <ac:spMk id="10" creationId="{7E57E001-A8D5-A117-3137-55AE0D74F65F}"/>
          </ac:spMkLst>
        </pc:spChg>
      </pc:sldChg>
      <pc:sldChg chg="modSp">
        <pc:chgData name="Williams, LeAnne E." userId="S::lewilliams@purdueforlife.org::92bb8d95-6796-4dc8-a152-63fd72917ca7" providerId="AD" clId="Web-{70186B0B-A9DD-128B-E72E-D6D1205A0894}" dt="2026-08-04T16:56:32.609" v="15" actId="20577"/>
        <pc:sldMkLst>
          <pc:docMk/>
          <pc:sldMk cId="1471661119" sldId="9043"/>
        </pc:sldMkLst>
        <pc:spChg chg="mod">
          <ac:chgData name="Williams, LeAnne E." userId="S::lewilliams@purdueforlife.org::92bb8d95-6796-4dc8-a152-63fd72917ca7" providerId="AD" clId="Web-{70186B0B-A9DD-128B-E72E-D6D1205A0894}" dt="2026-08-04T16:56:32.609" v="15" actId="20577"/>
          <ac:spMkLst>
            <pc:docMk/>
            <pc:sldMk cId="1471661119" sldId="9043"/>
            <ac:spMk id="5" creationId="{907E051D-E27C-0DA9-DB01-6839B5782196}"/>
          </ac:spMkLst>
        </pc:spChg>
      </pc:sldChg>
      <pc:sldChg chg="addSp delSp modSp new modNotes">
        <pc:chgData name="Williams, LeAnne E." userId="S::lewilliams@purdueforlife.org::92bb8d95-6796-4dc8-a152-63fd72917ca7" providerId="AD" clId="Web-{70186B0B-A9DD-128B-E72E-D6D1205A0894}" dt="2026-08-04T17:23:49.881" v="142" actId="20577"/>
        <pc:sldMkLst>
          <pc:docMk/>
          <pc:sldMk cId="274136773" sldId="9063"/>
        </pc:sldMkLst>
        <pc:spChg chg="mod">
          <ac:chgData name="Williams, LeAnne E." userId="S::lewilliams@purdueforlife.org::92bb8d95-6796-4dc8-a152-63fd72917ca7" providerId="AD" clId="Web-{70186B0B-A9DD-128B-E72E-D6D1205A0894}" dt="2026-08-04T17:17:03.047" v="66" actId="20577"/>
          <ac:spMkLst>
            <pc:docMk/>
            <pc:sldMk cId="274136773" sldId="9063"/>
            <ac:spMk id="2" creationId="{AC5F1963-864D-7466-B4FD-4178CEDC9487}"/>
          </ac:spMkLst>
        </pc:spChg>
        <pc:spChg chg="add mod">
          <ac:chgData name="Williams, LeAnne E." userId="S::lewilliams@purdueforlife.org::92bb8d95-6796-4dc8-a152-63fd72917ca7" providerId="AD" clId="Web-{70186B0B-A9DD-128B-E72E-D6D1205A0894}" dt="2026-08-04T17:23:49.881" v="142" actId="20577"/>
          <ac:spMkLst>
            <pc:docMk/>
            <pc:sldMk cId="274136773" sldId="9063"/>
            <ac:spMk id="9" creationId="{C73CAE1F-6603-3161-4127-9F4A1A09B731}"/>
          </ac:spMkLst>
        </pc:spChg>
        <pc:picChg chg="add mod">
          <ac:chgData name="Williams, LeAnne E." userId="S::lewilliams@purdueforlife.org::92bb8d95-6796-4dc8-a152-63fd72917ca7" providerId="AD" clId="Web-{70186B0B-A9DD-128B-E72E-D6D1205A0894}" dt="2026-08-04T17:22:25.427" v="110" actId="14100"/>
          <ac:picMkLst>
            <pc:docMk/>
            <pc:sldMk cId="274136773" sldId="9063"/>
            <ac:picMk id="7" creationId="{22E825D2-A105-BA63-F509-270386731E77}"/>
          </ac:picMkLst>
        </pc:picChg>
        <pc:picChg chg="add mod">
          <ac:chgData name="Williams, LeAnne E." userId="S::lewilliams@purdueforlife.org::92bb8d95-6796-4dc8-a152-63fd72917ca7" providerId="AD" clId="Web-{70186B0B-A9DD-128B-E72E-D6D1205A0894}" dt="2026-08-04T17:22:20.864" v="109" actId="14100"/>
          <ac:picMkLst>
            <pc:docMk/>
            <pc:sldMk cId="274136773" sldId="9063"/>
            <ac:picMk id="8" creationId="{331D1FEE-4D20-AFD9-9F95-1BC13A33F3D1}"/>
          </ac:picMkLst>
        </pc:picChg>
      </pc:sldChg>
    </pc:docChg>
  </pc:docChgLst>
  <pc:docChgLst>
    <pc:chgData name="Thompson, Darien E." userId="S::dethompson@purdueforlife.org::7f586d60-9474-46ae-a8e5-946196fa2512" providerId="AD" clId="Web-{15AADF6A-A320-93F7-BF74-FB65FECB7337}"/>
    <pc:docChg chg="addSld delSld modSld sldOrd">
      <pc:chgData name="Thompson, Darien E." userId="S::dethompson@purdueforlife.org::7f586d60-9474-46ae-a8e5-946196fa2512" providerId="AD" clId="Web-{15AADF6A-A320-93F7-BF74-FB65FECB7337}" dt="2026-08-04T17:11:52.189" v="1063" actId="1076"/>
      <pc:docMkLst>
        <pc:docMk/>
      </pc:docMkLst>
      <pc:sldChg chg="del">
        <pc:chgData name="Thompson, Darien E." userId="S::dethompson@purdueforlife.org::7f586d60-9474-46ae-a8e5-946196fa2512" providerId="AD" clId="Web-{15AADF6A-A320-93F7-BF74-FB65FECB7337}" dt="2026-08-04T15:39:05.061" v="917"/>
        <pc:sldMkLst>
          <pc:docMk/>
          <pc:sldMk cId="3988107287" sldId="8891"/>
        </pc:sldMkLst>
      </pc:sldChg>
      <pc:sldChg chg="delSp modSp ord modTransition addAnim">
        <pc:chgData name="Thompson, Darien E." userId="S::dethompson@purdueforlife.org::7f586d60-9474-46ae-a8e5-946196fa2512" providerId="AD" clId="Web-{15AADF6A-A320-93F7-BF74-FB65FECB7337}" dt="2026-08-04T17:11:52.189" v="1063" actId="1076"/>
        <pc:sldMkLst>
          <pc:docMk/>
          <pc:sldMk cId="3962456266" sldId="8905"/>
        </pc:sldMkLst>
        <pc:spChg chg="mod">
          <ac:chgData name="Thompson, Darien E." userId="S::dethompson@purdueforlife.org::7f586d60-9474-46ae-a8e5-946196fa2512" providerId="AD" clId="Web-{15AADF6A-A320-93F7-BF74-FB65FECB7337}" dt="2026-08-04T15:32:06.016" v="824" actId="20577"/>
          <ac:spMkLst>
            <pc:docMk/>
            <pc:sldMk cId="3962456266" sldId="8905"/>
            <ac:spMk id="3" creationId="{320F2F86-54D4-9DDE-FFDA-68C0910133FF}"/>
          </ac:spMkLst>
        </pc:spChg>
        <pc:spChg chg="mod">
          <ac:chgData name="Thompson, Darien E." userId="S::dethompson@purdueforlife.org::7f586d60-9474-46ae-a8e5-946196fa2512" providerId="AD" clId="Web-{15AADF6A-A320-93F7-BF74-FB65FECB7337}" dt="2026-08-04T17:11:52.189" v="1063" actId="1076"/>
          <ac:spMkLst>
            <pc:docMk/>
            <pc:sldMk cId="3962456266" sldId="8905"/>
            <ac:spMk id="5" creationId="{3F786E5A-2316-812C-FA7D-C04337C3F55C}"/>
          </ac:spMkLst>
        </pc:spChg>
      </pc:sldChg>
      <pc:sldChg chg="modSp new ord modTransition">
        <pc:chgData name="Thompson, Darien E." userId="S::dethompson@purdueforlife.org::7f586d60-9474-46ae-a8e5-946196fa2512" providerId="AD" clId="Web-{15AADF6A-A320-93F7-BF74-FB65FECB7337}" dt="2026-08-04T16:38:15.335" v="1048"/>
        <pc:sldMkLst>
          <pc:docMk/>
          <pc:sldMk cId="2001183910" sldId="9053"/>
        </pc:sldMkLst>
        <pc:spChg chg="mod">
          <ac:chgData name="Thompson, Darien E." userId="S::dethompson@purdueforlife.org::7f586d60-9474-46ae-a8e5-946196fa2512" providerId="AD" clId="Web-{15AADF6A-A320-93F7-BF74-FB65FECB7337}" dt="2026-08-04T16:30:23.407" v="1046" actId="20577"/>
          <ac:spMkLst>
            <pc:docMk/>
            <pc:sldMk cId="2001183910" sldId="9053"/>
            <ac:spMk id="2" creationId="{A07DF4BF-9CC0-10ED-6619-80A189D2D552}"/>
          </ac:spMkLst>
        </pc:spChg>
        <pc:spChg chg="mod">
          <ac:chgData name="Thompson, Darien E." userId="S::dethompson@purdueforlife.org::7f586d60-9474-46ae-a8e5-946196fa2512" providerId="AD" clId="Web-{15AADF6A-A320-93F7-BF74-FB65FECB7337}" dt="2026-08-04T15:39:18.671" v="918" actId="20577"/>
          <ac:spMkLst>
            <pc:docMk/>
            <pc:sldMk cId="2001183910" sldId="9053"/>
            <ac:spMk id="3" creationId="{F8BA6685-3751-23BD-DF2D-09664197A413}"/>
          </ac:spMkLst>
        </pc:spChg>
      </pc:sldChg>
      <pc:sldChg chg="addSp delSp modSp new mod modTransition modClrScheme chgLayout">
        <pc:chgData name="Thompson, Darien E." userId="S::dethompson@purdueforlife.org::7f586d60-9474-46ae-a8e5-946196fa2512" providerId="AD" clId="Web-{15AADF6A-A320-93F7-BF74-FB65FECB7337}" dt="2026-08-04T16:38:18.163" v="1049"/>
        <pc:sldMkLst>
          <pc:docMk/>
          <pc:sldMk cId="4084305099" sldId="9054"/>
        </pc:sldMkLst>
        <pc:spChg chg="mod ord">
          <ac:chgData name="Thompson, Darien E." userId="S::dethompson@purdueforlife.org::7f586d60-9474-46ae-a8e5-946196fa2512" providerId="AD" clId="Web-{15AADF6A-A320-93F7-BF74-FB65FECB7337}" dt="2026-08-04T14:15:42.236" v="64"/>
          <ac:spMkLst>
            <pc:docMk/>
            <pc:sldMk cId="4084305099" sldId="9054"/>
            <ac:spMk id="2" creationId="{CE89488B-42F5-3101-5B54-02EF0DF1CCBC}"/>
          </ac:spMkLst>
        </pc:spChg>
        <pc:spChg chg="mod ord">
          <ac:chgData name="Thompson, Darien E." userId="S::dethompson@purdueforlife.org::7f586d60-9474-46ae-a8e5-946196fa2512" providerId="AD" clId="Web-{15AADF6A-A320-93F7-BF74-FB65FECB7337}" dt="2026-08-04T14:17:55.189" v="82" actId="14100"/>
          <ac:spMkLst>
            <pc:docMk/>
            <pc:sldMk cId="4084305099" sldId="9054"/>
            <ac:spMk id="4" creationId="{9C3FDFAC-9BDB-9517-BD01-57F2C03325C1}"/>
          </ac:spMkLst>
        </pc:spChg>
        <pc:picChg chg="add mod ord">
          <ac:chgData name="Thompson, Darien E." userId="S::dethompson@purdueforlife.org::7f586d60-9474-46ae-a8e5-946196fa2512" providerId="AD" clId="Web-{15AADF6A-A320-93F7-BF74-FB65FECB7337}" dt="2026-08-04T14:19:08.080" v="84" actId="14100"/>
          <ac:picMkLst>
            <pc:docMk/>
            <pc:sldMk cId="4084305099" sldId="9054"/>
            <ac:picMk id="9" creationId="{DE7C1719-B00B-0622-333F-0937ABEF286B}"/>
          </ac:picMkLst>
        </pc:picChg>
      </pc:sldChg>
      <pc:sldChg chg="addSp delSp modSp new modTransition addAnim modAnim">
        <pc:chgData name="Thompson, Darien E." userId="S::dethompson@purdueforlife.org::7f586d60-9474-46ae-a8e5-946196fa2512" providerId="AD" clId="Web-{15AADF6A-A320-93F7-BF74-FB65FECB7337}" dt="2026-08-04T17:09:44.954" v="1061" actId="14100"/>
        <pc:sldMkLst>
          <pc:docMk/>
          <pc:sldMk cId="1712658138" sldId="9055"/>
        </pc:sldMkLst>
        <pc:spChg chg="add mod">
          <ac:chgData name="Thompson, Darien E." userId="S::dethompson@purdueforlife.org::7f586d60-9474-46ae-a8e5-946196fa2512" providerId="AD" clId="Web-{15AADF6A-A320-93F7-BF74-FB65FECB7337}" dt="2026-08-04T16:01:33.713" v="1038"/>
          <ac:spMkLst>
            <pc:docMk/>
            <pc:sldMk cId="1712658138" sldId="9055"/>
            <ac:spMk id="2" creationId="{70731FD3-9E6B-EB5C-DECF-499FAEAB464E}"/>
          </ac:spMkLst>
        </pc:spChg>
        <pc:spChg chg="add mod">
          <ac:chgData name="Thompson, Darien E." userId="S::dethompson@purdueforlife.org::7f586d60-9474-46ae-a8e5-946196fa2512" providerId="AD" clId="Web-{15AADF6A-A320-93F7-BF74-FB65FECB7337}" dt="2026-08-04T15:59:42.292" v="1021"/>
          <ac:spMkLst>
            <pc:docMk/>
            <pc:sldMk cId="1712658138" sldId="9055"/>
            <ac:spMk id="5" creationId="{7D22050B-8182-071F-549C-67BD868810DE}"/>
          </ac:spMkLst>
        </pc:spChg>
        <pc:spChg chg="add mod">
          <ac:chgData name="Thompson, Darien E." userId="S::dethompson@purdueforlife.org::7f586d60-9474-46ae-a8e5-946196fa2512" providerId="AD" clId="Web-{15AADF6A-A320-93F7-BF74-FB65FECB7337}" dt="2026-08-04T15:59:49.323" v="1022"/>
          <ac:spMkLst>
            <pc:docMk/>
            <pc:sldMk cId="1712658138" sldId="9055"/>
            <ac:spMk id="6" creationId="{24132A7E-3488-96A9-32B0-1D7CC42E1B8D}"/>
          </ac:spMkLst>
        </pc:spChg>
        <pc:spChg chg="add mod">
          <ac:chgData name="Thompson, Darien E." userId="S::dethompson@purdueforlife.org::7f586d60-9474-46ae-a8e5-946196fa2512" providerId="AD" clId="Web-{15AADF6A-A320-93F7-BF74-FB65FECB7337}" dt="2026-08-04T15:59:54.151" v="1023"/>
          <ac:spMkLst>
            <pc:docMk/>
            <pc:sldMk cId="1712658138" sldId="9055"/>
            <ac:spMk id="7" creationId="{CFB862E2-E39F-A7F3-4659-763C3EAD0DD0}"/>
          </ac:spMkLst>
        </pc:spChg>
        <pc:spChg chg="add mod">
          <ac:chgData name="Thompson, Darien E." userId="S::dethompson@purdueforlife.org::7f586d60-9474-46ae-a8e5-946196fa2512" providerId="AD" clId="Web-{15AADF6A-A320-93F7-BF74-FB65FECB7337}" dt="2026-08-04T17:09:44.954" v="1061" actId="14100"/>
          <ac:spMkLst>
            <pc:docMk/>
            <pc:sldMk cId="1712658138" sldId="9055"/>
            <ac:spMk id="8" creationId="{90C1CF34-2C5A-5BA2-8967-CA133F78AECA}"/>
          </ac:spMkLst>
        </pc:spChg>
        <pc:spChg chg="add mod">
          <ac:chgData name="Thompson, Darien E." userId="S::dethompson@purdueforlife.org::7f586d60-9474-46ae-a8e5-946196fa2512" providerId="AD" clId="Web-{15AADF6A-A320-93F7-BF74-FB65FECB7337}" dt="2026-08-04T16:00:10.870" v="1025"/>
          <ac:spMkLst>
            <pc:docMk/>
            <pc:sldMk cId="1712658138" sldId="9055"/>
            <ac:spMk id="9" creationId="{0374BD7C-BEEA-7A7E-09EC-592FE8C008F4}"/>
          </ac:spMkLst>
        </pc:spChg>
        <pc:spChg chg="add mod">
          <ac:chgData name="Thompson, Darien E." userId="S::dethompson@purdueforlife.org::7f586d60-9474-46ae-a8e5-946196fa2512" providerId="AD" clId="Web-{15AADF6A-A320-93F7-BF74-FB65FECB7337}" dt="2026-08-04T16:00:15.682" v="1026"/>
          <ac:spMkLst>
            <pc:docMk/>
            <pc:sldMk cId="1712658138" sldId="9055"/>
            <ac:spMk id="10" creationId="{E1A120B4-FC54-CF41-6056-DA17E162D051}"/>
          </ac:spMkLst>
        </pc:spChg>
      </pc:sldChg>
      <pc:sldChg chg="modSp add ord replId modTransition">
        <pc:chgData name="Thompson, Darien E." userId="S::dethompson@purdueforlife.org::7f586d60-9474-46ae-a8e5-946196fa2512" providerId="AD" clId="Web-{15AADF6A-A320-93F7-BF74-FB65FECB7337}" dt="2026-08-04T16:38:22.210" v="1050"/>
        <pc:sldMkLst>
          <pc:docMk/>
          <pc:sldMk cId="2903143431" sldId="9056"/>
        </pc:sldMkLst>
        <pc:spChg chg="mod">
          <ac:chgData name="Thompson, Darien E." userId="S::dethompson@purdueforlife.org::7f586d60-9474-46ae-a8e5-946196fa2512" providerId="AD" clId="Web-{15AADF6A-A320-93F7-BF74-FB65FECB7337}" dt="2026-08-04T14:15:34.580" v="63" actId="20577"/>
          <ac:spMkLst>
            <pc:docMk/>
            <pc:sldMk cId="2903143431" sldId="9056"/>
            <ac:spMk id="2" creationId="{F9AA771A-14A2-6663-350B-EE3080AE19B8}"/>
          </ac:spMkLst>
        </pc:spChg>
      </pc:sldChg>
      <pc:sldChg chg="addSp delSp modSp new modTransition">
        <pc:chgData name="Thompson, Darien E." userId="S::dethompson@purdueforlife.org::7f586d60-9474-46ae-a8e5-946196fa2512" providerId="AD" clId="Web-{15AADF6A-A320-93F7-BF74-FB65FECB7337}" dt="2026-08-04T16:38:24.663" v="1051"/>
        <pc:sldMkLst>
          <pc:docMk/>
          <pc:sldMk cId="2628793407" sldId="9057"/>
        </pc:sldMkLst>
        <pc:spChg chg="mod">
          <ac:chgData name="Thompson, Darien E." userId="S::dethompson@purdueforlife.org::7f586d60-9474-46ae-a8e5-946196fa2512" providerId="AD" clId="Web-{15AADF6A-A320-93F7-BF74-FB65FECB7337}" dt="2026-08-04T16:02:43.713" v="1042" actId="20577"/>
          <ac:spMkLst>
            <pc:docMk/>
            <pc:sldMk cId="2628793407" sldId="9057"/>
            <ac:spMk id="2" creationId="{DF76D73E-4E35-AF98-9418-F7C1C1AE6CCC}"/>
          </ac:spMkLst>
        </pc:spChg>
        <pc:spChg chg="mod">
          <ac:chgData name="Thompson, Darien E." userId="S::dethompson@purdueforlife.org::7f586d60-9474-46ae-a8e5-946196fa2512" providerId="AD" clId="Web-{15AADF6A-A320-93F7-BF74-FB65FECB7337}" dt="2026-08-04T14:21:33.501" v="98" actId="20577"/>
          <ac:spMkLst>
            <pc:docMk/>
            <pc:sldMk cId="2628793407" sldId="9057"/>
            <ac:spMk id="4" creationId="{5280DC62-AA61-DAF2-39D4-2699A8118C15}"/>
          </ac:spMkLst>
        </pc:spChg>
        <pc:picChg chg="add mod ord">
          <ac:chgData name="Thompson, Darien E." userId="S::dethompson@purdueforlife.org::7f586d60-9474-46ae-a8e5-946196fa2512" providerId="AD" clId="Web-{15AADF6A-A320-93F7-BF74-FB65FECB7337}" dt="2026-08-04T14:22:54.798" v="100" actId="14100"/>
          <ac:picMkLst>
            <pc:docMk/>
            <pc:sldMk cId="2628793407" sldId="9057"/>
            <ac:picMk id="6" creationId="{2789C830-002B-CB3B-8332-4D9976D2544C}"/>
          </ac:picMkLst>
        </pc:picChg>
      </pc:sldChg>
      <pc:sldChg chg="addSp delSp modSp new ord modTransition addAnim modAnim">
        <pc:chgData name="Thompson, Darien E." userId="S::dethompson@purdueforlife.org::7f586d60-9474-46ae-a8e5-946196fa2512" providerId="AD" clId="Web-{15AADF6A-A320-93F7-BF74-FB65FECB7337}" dt="2026-08-04T16:38:30.070" v="1053"/>
        <pc:sldMkLst>
          <pc:docMk/>
          <pc:sldMk cId="3705101696" sldId="9058"/>
        </pc:sldMkLst>
        <pc:spChg chg="mod">
          <ac:chgData name="Thompson, Darien E." userId="S::dethompson@purdueforlife.org::7f586d60-9474-46ae-a8e5-946196fa2512" providerId="AD" clId="Web-{15AADF6A-A320-93F7-BF74-FB65FECB7337}" dt="2026-08-04T14:35:44.264" v="295" actId="20577"/>
          <ac:spMkLst>
            <pc:docMk/>
            <pc:sldMk cId="3705101696" sldId="9058"/>
            <ac:spMk id="2" creationId="{70EAE736-3C4C-7185-0A62-D4AEC03D0C95}"/>
          </ac:spMkLst>
        </pc:spChg>
        <pc:spChg chg="add mod">
          <ac:chgData name="Thompson, Darien E." userId="S::dethompson@purdueforlife.org::7f586d60-9474-46ae-a8e5-946196fa2512" providerId="AD" clId="Web-{15AADF6A-A320-93F7-BF74-FB65FECB7337}" dt="2026-08-04T15:56:49.042" v="995"/>
          <ac:spMkLst>
            <pc:docMk/>
            <pc:sldMk cId="3705101696" sldId="9058"/>
            <ac:spMk id="7" creationId="{15BAFCA1-4E2A-78A2-E0A3-63B4AEAD5EDE}"/>
          </ac:spMkLst>
        </pc:spChg>
        <pc:spChg chg="add mod">
          <ac:chgData name="Thompson, Darien E." userId="S::dethompson@purdueforlife.org::7f586d60-9474-46ae-a8e5-946196fa2512" providerId="AD" clId="Web-{15AADF6A-A320-93F7-BF74-FB65FECB7337}" dt="2026-08-04T15:56:31.964" v="993"/>
          <ac:spMkLst>
            <pc:docMk/>
            <pc:sldMk cId="3705101696" sldId="9058"/>
            <ac:spMk id="9" creationId="{3771141C-28A8-334B-93C5-311532981D12}"/>
          </ac:spMkLst>
        </pc:spChg>
        <pc:spChg chg="add mod">
          <ac:chgData name="Thompson, Darien E." userId="S::dethompson@purdueforlife.org::7f586d60-9474-46ae-a8e5-946196fa2512" providerId="AD" clId="Web-{15AADF6A-A320-93F7-BF74-FB65FECB7337}" dt="2026-08-04T15:57:06.386" v="998"/>
          <ac:spMkLst>
            <pc:docMk/>
            <pc:sldMk cId="3705101696" sldId="9058"/>
            <ac:spMk id="10" creationId="{CF34AC59-46F9-F1F1-D1DB-4232907AF4B5}"/>
          </ac:spMkLst>
        </pc:spChg>
        <pc:spChg chg="add mod">
          <ac:chgData name="Thompson, Darien E." userId="S::dethompson@purdueforlife.org::7f586d60-9474-46ae-a8e5-946196fa2512" providerId="AD" clId="Web-{15AADF6A-A320-93F7-BF74-FB65FECB7337}" dt="2026-08-04T15:56:54.777" v="996"/>
          <ac:spMkLst>
            <pc:docMk/>
            <pc:sldMk cId="3705101696" sldId="9058"/>
            <ac:spMk id="11" creationId="{A6C53DCB-ADBB-815D-02AF-0683978CDCD5}"/>
          </ac:spMkLst>
        </pc:spChg>
        <pc:spChg chg="add mod">
          <ac:chgData name="Thompson, Darien E." userId="S::dethompson@purdueforlife.org::7f586d60-9474-46ae-a8e5-946196fa2512" providerId="AD" clId="Web-{15AADF6A-A320-93F7-BF74-FB65FECB7337}" dt="2026-08-04T15:57:12.464" v="999"/>
          <ac:spMkLst>
            <pc:docMk/>
            <pc:sldMk cId="3705101696" sldId="9058"/>
            <ac:spMk id="12" creationId="{9E2ED0F5-1F33-C4B8-711C-2154DA330097}"/>
          </ac:spMkLst>
        </pc:spChg>
        <pc:spChg chg="add mod">
          <ac:chgData name="Thompson, Darien E." userId="S::dethompson@purdueforlife.org::7f586d60-9474-46ae-a8e5-946196fa2512" providerId="AD" clId="Web-{15AADF6A-A320-93F7-BF74-FB65FECB7337}" dt="2026-08-04T15:57:01.152" v="997"/>
          <ac:spMkLst>
            <pc:docMk/>
            <pc:sldMk cId="3705101696" sldId="9058"/>
            <ac:spMk id="13" creationId="{2E045ADD-6E26-FED6-5FF8-55FDAB6BCB84}"/>
          </ac:spMkLst>
        </pc:spChg>
        <pc:spChg chg="add mod">
          <ac:chgData name="Thompson, Darien E." userId="S::dethompson@purdueforlife.org::7f586d60-9474-46ae-a8e5-946196fa2512" providerId="AD" clId="Web-{15AADF6A-A320-93F7-BF74-FB65FECB7337}" dt="2026-08-04T16:03:20.713" v="1045" actId="20577"/>
          <ac:spMkLst>
            <pc:docMk/>
            <pc:sldMk cId="3705101696" sldId="9058"/>
            <ac:spMk id="14" creationId="{119CA09C-A950-4A1B-8304-49DACB36A136}"/>
          </ac:spMkLst>
        </pc:spChg>
      </pc:sldChg>
      <pc:sldChg chg="addSp delSp modSp new modTransition addAnim delAnim modAnim">
        <pc:chgData name="Thompson, Darien E." userId="S::dethompson@purdueforlife.org::7f586d60-9474-46ae-a8e5-946196fa2512" providerId="AD" clId="Web-{15AADF6A-A320-93F7-BF74-FB65FECB7337}" dt="2026-08-04T16:38:31.976" v="1054"/>
        <pc:sldMkLst>
          <pc:docMk/>
          <pc:sldMk cId="1182406758" sldId="9059"/>
        </pc:sldMkLst>
        <pc:spChg chg="mod">
          <ac:chgData name="Thompson, Darien E." userId="S::dethompson@purdueforlife.org::7f586d60-9474-46ae-a8e5-946196fa2512" providerId="AD" clId="Web-{15AADF6A-A320-93F7-BF74-FB65FECB7337}" dt="2026-08-04T14:49:24.870" v="432" actId="20577"/>
          <ac:spMkLst>
            <pc:docMk/>
            <pc:sldMk cId="1182406758" sldId="9059"/>
            <ac:spMk id="2" creationId="{8661B42B-B5B4-D1A4-9B64-D35E66ECEA7F}"/>
          </ac:spMkLst>
        </pc:spChg>
        <pc:spChg chg="add mod">
          <ac:chgData name="Thompson, Darien E." userId="S::dethompson@purdueforlife.org::7f586d60-9474-46ae-a8e5-946196fa2512" providerId="AD" clId="Web-{15AADF6A-A320-93F7-BF74-FB65FECB7337}" dt="2026-08-04T15:57:23.761" v="1000"/>
          <ac:spMkLst>
            <pc:docMk/>
            <pc:sldMk cId="1182406758" sldId="9059"/>
            <ac:spMk id="5" creationId="{18302CF9-4188-6914-3F4F-EBA0C0A46C90}"/>
          </ac:spMkLst>
        </pc:spChg>
        <pc:spChg chg="add mod">
          <ac:chgData name="Thompson, Darien E." userId="S::dethompson@purdueforlife.org::7f586d60-9474-46ae-a8e5-946196fa2512" providerId="AD" clId="Web-{15AADF6A-A320-93F7-BF74-FB65FECB7337}" dt="2026-08-04T15:57:38.823" v="1002"/>
          <ac:spMkLst>
            <pc:docMk/>
            <pc:sldMk cId="1182406758" sldId="9059"/>
            <ac:spMk id="6" creationId="{E4099239-10EE-198D-37A9-DE2435042E8C}"/>
          </ac:spMkLst>
        </pc:spChg>
        <pc:spChg chg="add mod">
          <ac:chgData name="Thompson, Darien E." userId="S::dethompson@purdueforlife.org::7f586d60-9474-46ae-a8e5-946196fa2512" providerId="AD" clId="Web-{15AADF6A-A320-93F7-BF74-FB65FECB7337}" dt="2026-08-04T15:57:33.198" v="1001"/>
          <ac:spMkLst>
            <pc:docMk/>
            <pc:sldMk cId="1182406758" sldId="9059"/>
            <ac:spMk id="7" creationId="{06A5BF1F-E3C6-CFA0-C077-FF345878BA54}"/>
          </ac:spMkLst>
        </pc:spChg>
        <pc:spChg chg="add mod">
          <ac:chgData name="Thompson, Darien E." userId="S::dethompson@purdueforlife.org::7f586d60-9474-46ae-a8e5-946196fa2512" providerId="AD" clId="Web-{15AADF6A-A320-93F7-BF74-FB65FECB7337}" dt="2026-08-04T15:57:44.183" v="1003"/>
          <ac:spMkLst>
            <pc:docMk/>
            <pc:sldMk cId="1182406758" sldId="9059"/>
            <ac:spMk id="9" creationId="{1C0AC520-7A6A-DCAB-D81C-8FDA7F3D112F}"/>
          </ac:spMkLst>
        </pc:spChg>
      </pc:sldChg>
      <pc:sldChg chg="addSp delSp modSp new modTransition addAnim modAnim">
        <pc:chgData name="Thompson, Darien E." userId="S::dethompson@purdueforlife.org::7f586d60-9474-46ae-a8e5-946196fa2512" providerId="AD" clId="Web-{15AADF6A-A320-93F7-BF74-FB65FECB7337}" dt="2026-08-04T16:38:34.429" v="1055"/>
        <pc:sldMkLst>
          <pc:docMk/>
          <pc:sldMk cId="2024424827" sldId="9060"/>
        </pc:sldMkLst>
        <pc:spChg chg="mod">
          <ac:chgData name="Thompson, Darien E." userId="S::dethompson@purdueforlife.org::7f586d60-9474-46ae-a8e5-946196fa2512" providerId="AD" clId="Web-{15AADF6A-A320-93F7-BF74-FB65FECB7337}" dt="2026-08-04T15:00:54.258" v="606" actId="20577"/>
          <ac:spMkLst>
            <pc:docMk/>
            <pc:sldMk cId="2024424827" sldId="9060"/>
            <ac:spMk id="2" creationId="{2FD6DC41-E6AC-68D2-66D9-2BA591C59D1C}"/>
          </ac:spMkLst>
        </pc:spChg>
        <pc:spChg chg="mod">
          <ac:chgData name="Thompson, Darien E." userId="S::dethompson@purdueforlife.org::7f586d60-9474-46ae-a8e5-946196fa2512" providerId="AD" clId="Web-{15AADF6A-A320-93F7-BF74-FB65FECB7337}" dt="2026-08-04T15:01:07.367" v="613" actId="20577"/>
          <ac:spMkLst>
            <pc:docMk/>
            <pc:sldMk cId="2024424827" sldId="9060"/>
            <ac:spMk id="3" creationId="{192B5CFB-E9F8-3CA0-EAF1-B3CB70CE2052}"/>
          </ac:spMkLst>
        </pc:spChg>
        <pc:spChg chg="add mod">
          <ac:chgData name="Thompson, Darien E." userId="S::dethompson@purdueforlife.org::7f586d60-9474-46ae-a8e5-946196fa2512" providerId="AD" clId="Web-{15AADF6A-A320-93F7-BF74-FB65FECB7337}" dt="2026-08-04T15:57:54.839" v="1004"/>
          <ac:spMkLst>
            <pc:docMk/>
            <pc:sldMk cId="2024424827" sldId="9060"/>
            <ac:spMk id="7" creationId="{258A7F5B-FA56-70A3-956E-5AF52A579C9A}"/>
          </ac:spMkLst>
        </pc:spChg>
        <pc:spChg chg="add mod">
          <ac:chgData name="Thompson, Darien E." userId="S::dethompson@purdueforlife.org::7f586d60-9474-46ae-a8e5-946196fa2512" providerId="AD" clId="Web-{15AADF6A-A320-93F7-BF74-FB65FECB7337}" dt="2026-08-04T15:57:59.776" v="1005"/>
          <ac:spMkLst>
            <pc:docMk/>
            <pc:sldMk cId="2024424827" sldId="9060"/>
            <ac:spMk id="8" creationId="{BF40BAFB-E9C4-87D2-22E8-F276E380207F}"/>
          </ac:spMkLst>
        </pc:spChg>
        <pc:spChg chg="add mod">
          <ac:chgData name="Thompson, Darien E." userId="S::dethompson@purdueforlife.org::7f586d60-9474-46ae-a8e5-946196fa2512" providerId="AD" clId="Web-{15AADF6A-A320-93F7-BF74-FB65FECB7337}" dt="2026-08-04T15:58:04.714" v="1006"/>
          <ac:spMkLst>
            <pc:docMk/>
            <pc:sldMk cId="2024424827" sldId="9060"/>
            <ac:spMk id="10" creationId="{A25051B6-1D50-A5AF-3E1D-B5313035121E}"/>
          </ac:spMkLst>
        </pc:spChg>
        <pc:spChg chg="add mod">
          <ac:chgData name="Thompson, Darien E." userId="S::dethompson@purdueforlife.org::7f586d60-9474-46ae-a8e5-946196fa2512" providerId="AD" clId="Web-{15AADF6A-A320-93F7-BF74-FB65FECB7337}" dt="2026-08-04T15:58:17.511" v="1009"/>
          <ac:spMkLst>
            <pc:docMk/>
            <pc:sldMk cId="2024424827" sldId="9060"/>
            <ac:spMk id="11" creationId="{9D7FD3D7-D01C-89F0-2F31-E0CFEC603981}"/>
          </ac:spMkLst>
        </pc:spChg>
        <pc:spChg chg="add mod">
          <ac:chgData name="Thompson, Darien E." userId="S::dethompson@purdueforlife.org::7f586d60-9474-46ae-a8e5-946196fa2512" providerId="AD" clId="Web-{15AADF6A-A320-93F7-BF74-FB65FECB7337}" dt="2026-08-04T15:58:13.651" v="1008"/>
          <ac:spMkLst>
            <pc:docMk/>
            <pc:sldMk cId="2024424827" sldId="9060"/>
            <ac:spMk id="12" creationId="{EBEA5E79-3AF9-28BC-7E0E-2E67BFC89D70}"/>
          </ac:spMkLst>
        </pc:spChg>
        <pc:spChg chg="add mod">
          <ac:chgData name="Thompson, Darien E." userId="S::dethompson@purdueforlife.org::7f586d60-9474-46ae-a8e5-946196fa2512" providerId="AD" clId="Web-{15AADF6A-A320-93F7-BF74-FB65FECB7337}" dt="2026-08-04T15:58:09.011" v="1007"/>
          <ac:spMkLst>
            <pc:docMk/>
            <pc:sldMk cId="2024424827" sldId="9060"/>
            <ac:spMk id="13" creationId="{9CCA0D36-E9EA-3983-A051-0E8ED877F310}"/>
          </ac:spMkLst>
        </pc:spChg>
      </pc:sldChg>
      <pc:sldChg chg="addSp delSp modSp add replId modTransition addAnim delAnim modAnim">
        <pc:chgData name="Thompson, Darien E." userId="S::dethompson@purdueforlife.org::7f586d60-9474-46ae-a8e5-946196fa2512" providerId="AD" clId="Web-{15AADF6A-A320-93F7-BF74-FB65FECB7337}" dt="2026-08-04T16:38:36.288" v="1056"/>
        <pc:sldMkLst>
          <pc:docMk/>
          <pc:sldMk cId="729392608" sldId="9061"/>
        </pc:sldMkLst>
        <pc:spChg chg="mod">
          <ac:chgData name="Thompson, Darien E." userId="S::dethompson@purdueforlife.org::7f586d60-9474-46ae-a8e5-946196fa2512" providerId="AD" clId="Web-{15AADF6A-A320-93F7-BF74-FB65FECB7337}" dt="2026-08-04T15:21:03.128" v="735" actId="20577"/>
          <ac:spMkLst>
            <pc:docMk/>
            <pc:sldMk cId="729392608" sldId="9061"/>
            <ac:spMk id="2" creationId="{DBBC6A43-F6DC-E685-E1D8-E333CE7978FD}"/>
          </ac:spMkLst>
        </pc:spChg>
        <pc:spChg chg="mod">
          <ac:chgData name="Thompson, Darien E." userId="S::dethompson@purdueforlife.org::7f586d60-9474-46ae-a8e5-946196fa2512" providerId="AD" clId="Web-{15AADF6A-A320-93F7-BF74-FB65FECB7337}" dt="2026-08-04T15:58:53.542" v="1015"/>
          <ac:spMkLst>
            <pc:docMk/>
            <pc:sldMk cId="729392608" sldId="9061"/>
            <ac:spMk id="7" creationId="{B5F2A014-493B-17FD-8803-EF0ED30A49B9}"/>
          </ac:spMkLst>
        </pc:spChg>
        <pc:spChg chg="mod">
          <ac:chgData name="Thompson, Darien E." userId="S::dethompson@purdueforlife.org::7f586d60-9474-46ae-a8e5-946196fa2512" providerId="AD" clId="Web-{15AADF6A-A320-93F7-BF74-FB65FECB7337}" dt="2026-08-04T15:58:28.355" v="1010"/>
          <ac:spMkLst>
            <pc:docMk/>
            <pc:sldMk cId="729392608" sldId="9061"/>
            <ac:spMk id="8" creationId="{CFF1D3B8-5108-FA1F-BF27-1668BDDD26BC}"/>
          </ac:spMkLst>
        </pc:spChg>
        <pc:spChg chg="mod">
          <ac:chgData name="Thompson, Darien E." userId="S::dethompson@purdueforlife.org::7f586d60-9474-46ae-a8e5-946196fa2512" providerId="AD" clId="Web-{15AADF6A-A320-93F7-BF74-FB65FECB7337}" dt="2026-08-04T15:58:32.401" v="1011"/>
          <ac:spMkLst>
            <pc:docMk/>
            <pc:sldMk cId="729392608" sldId="9061"/>
            <ac:spMk id="10" creationId="{4C679600-DDC4-7828-AD9E-D76C976962E1}"/>
          </ac:spMkLst>
        </pc:spChg>
        <pc:spChg chg="mod">
          <ac:chgData name="Thompson, Darien E." userId="S::dethompson@purdueforlife.org::7f586d60-9474-46ae-a8e5-946196fa2512" providerId="AD" clId="Web-{15AADF6A-A320-93F7-BF74-FB65FECB7337}" dt="2026-08-04T15:58:37.058" v="1012"/>
          <ac:spMkLst>
            <pc:docMk/>
            <pc:sldMk cId="729392608" sldId="9061"/>
            <ac:spMk id="11" creationId="{CC75CB39-993B-7CD1-D92A-FF0A50EFE4EB}"/>
          </ac:spMkLst>
        </pc:spChg>
        <pc:spChg chg="mod">
          <ac:chgData name="Thompson, Darien E." userId="S::dethompson@purdueforlife.org::7f586d60-9474-46ae-a8e5-946196fa2512" providerId="AD" clId="Web-{15AADF6A-A320-93F7-BF74-FB65FECB7337}" dt="2026-08-04T15:58:46.870" v="1014"/>
          <ac:spMkLst>
            <pc:docMk/>
            <pc:sldMk cId="729392608" sldId="9061"/>
            <ac:spMk id="12" creationId="{28F08466-80EB-469D-26E0-8CCACFC41583}"/>
          </ac:spMkLst>
        </pc:spChg>
        <pc:spChg chg="mod">
          <ac:chgData name="Thompson, Darien E." userId="S::dethompson@purdueforlife.org::7f586d60-9474-46ae-a8e5-946196fa2512" providerId="AD" clId="Web-{15AADF6A-A320-93F7-BF74-FB65FECB7337}" dt="2026-08-04T15:59:07.292" v="1017" actId="1076"/>
          <ac:spMkLst>
            <pc:docMk/>
            <pc:sldMk cId="729392608" sldId="9061"/>
            <ac:spMk id="13" creationId="{D3EE0EDA-6909-5086-A8CB-E0CF16ADF8D3}"/>
          </ac:spMkLst>
        </pc:spChg>
        <pc:picChg chg="add mod">
          <ac:chgData name="Thompson, Darien E." userId="S::dethompson@purdueforlife.org::7f586d60-9474-46ae-a8e5-946196fa2512" providerId="AD" clId="Web-{15AADF6A-A320-93F7-BF74-FB65FECB7337}" dt="2026-08-04T16:36:31.459" v="1047"/>
          <ac:picMkLst>
            <pc:docMk/>
            <pc:sldMk cId="729392608" sldId="9061"/>
            <ac:picMk id="3" creationId="{9047977F-A26E-2548-BA6A-45AEA356D131}"/>
          </ac:picMkLst>
        </pc:picChg>
      </pc:sldChg>
      <pc:sldChg chg="new del">
        <pc:chgData name="Thompson, Darien E." userId="S::dethompson@purdueforlife.org::7f586d60-9474-46ae-a8e5-946196fa2512" providerId="AD" clId="Web-{15AADF6A-A320-93F7-BF74-FB65FECB7337}" dt="2026-08-04T15:31:47.188" v="805"/>
        <pc:sldMkLst>
          <pc:docMk/>
          <pc:sldMk cId="1194625097" sldId="9062"/>
        </pc:sldMkLst>
      </pc:sldChg>
      <pc:sldChg chg="addSp delSp modSp new modTransition addAnim">
        <pc:chgData name="Thompson, Darien E." userId="S::dethompson@purdueforlife.org::7f586d60-9474-46ae-a8e5-946196fa2512" providerId="AD" clId="Web-{15AADF6A-A320-93F7-BF74-FB65FECB7337}" dt="2026-08-04T16:42:23.385" v="1059" actId="20577"/>
        <pc:sldMkLst>
          <pc:docMk/>
          <pc:sldMk cId="3760058525" sldId="9062"/>
        </pc:sldMkLst>
        <pc:spChg chg="mod">
          <ac:chgData name="Thompson, Darien E." userId="S::dethompson@purdueforlife.org::7f586d60-9474-46ae-a8e5-946196fa2512" providerId="AD" clId="Web-{15AADF6A-A320-93F7-BF74-FB65FECB7337}" dt="2026-08-04T16:42:23.385" v="1059" actId="20577"/>
          <ac:spMkLst>
            <pc:docMk/>
            <pc:sldMk cId="3760058525" sldId="9062"/>
            <ac:spMk id="2" creationId="{FE24646D-4F74-8FFD-8002-92D1875E5264}"/>
          </ac:spMkLst>
        </pc:spChg>
        <pc:spChg chg="mod">
          <ac:chgData name="Thompson, Darien E." userId="S::dethompson@purdueforlife.org::7f586d60-9474-46ae-a8e5-946196fa2512" providerId="AD" clId="Web-{15AADF6A-A320-93F7-BF74-FB65FECB7337}" dt="2026-08-04T15:35:59.890" v="903" actId="1076"/>
          <ac:spMkLst>
            <pc:docMk/>
            <pc:sldMk cId="3760058525" sldId="9062"/>
            <ac:spMk id="3" creationId="{25F805DF-62DA-A9D2-9EAE-8267893CEF6C}"/>
          </ac:spMkLst>
        </pc:spChg>
        <pc:spChg chg="add del mod">
          <ac:chgData name="Thompson, Darien E." userId="S::dethompson@purdueforlife.org::7f586d60-9474-46ae-a8e5-946196fa2512" providerId="AD" clId="Web-{15AADF6A-A320-93F7-BF74-FB65FECB7337}" dt="2026-08-04T15:38:19.358" v="915" actId="20577"/>
          <ac:spMkLst>
            <pc:docMk/>
            <pc:sldMk cId="3760058525" sldId="9062"/>
            <ac:spMk id="4" creationId="{95952A24-15F5-AB15-B91E-F7C0019EB383}"/>
          </ac:spMkLst>
        </pc:spChg>
      </pc:sldChg>
    </pc:docChg>
  </pc:docChgLst>
  <pc:docChgLst>
    <pc:chgData name="Lutz, Ilenia H." userId="02cdb5f8-8dc7-4571-ad76-8a8ffaa93cf9" providerId="ADAL" clId="{37ACC346-D7E0-4305-BB0C-DE8B049EACC6}"/>
    <pc:docChg chg="undo custSel addSld delSld modSld sldOrd modMainMaster">
      <pc:chgData name="Lutz, Ilenia H." userId="02cdb5f8-8dc7-4571-ad76-8a8ffaa93cf9" providerId="ADAL" clId="{37ACC346-D7E0-4305-BB0C-DE8B049EACC6}" dt="2026-08-10T21:11:59.317" v="7728" actId="20577"/>
      <pc:docMkLst>
        <pc:docMk/>
      </pc:docMkLst>
      <pc:sldChg chg="modSp mod ord">
        <pc:chgData name="Lutz, Ilenia H." userId="02cdb5f8-8dc7-4571-ad76-8a8ffaa93cf9" providerId="ADAL" clId="{37ACC346-D7E0-4305-BB0C-DE8B049EACC6}" dt="2026-07-31T14:50:56.775" v="3888" actId="20577"/>
        <pc:sldMkLst>
          <pc:docMk/>
          <pc:sldMk cId="902575954" sldId="257"/>
        </pc:sldMkLst>
        <pc:spChg chg="mod">
          <ac:chgData name="Lutz, Ilenia H." userId="02cdb5f8-8dc7-4571-ad76-8a8ffaa93cf9" providerId="ADAL" clId="{37ACC346-D7E0-4305-BB0C-DE8B049EACC6}" dt="2026-07-31T14:50:47.252" v="3882" actId="20577"/>
          <ac:spMkLst>
            <pc:docMk/>
            <pc:sldMk cId="902575954" sldId="257"/>
            <ac:spMk id="2" creationId="{0B05AAAE-E2DC-7572-AB72-576ED1B2CE94}"/>
          </ac:spMkLst>
        </pc:spChg>
        <pc:spChg chg="mod">
          <ac:chgData name="Lutz, Ilenia H." userId="02cdb5f8-8dc7-4571-ad76-8a8ffaa93cf9" providerId="ADAL" clId="{37ACC346-D7E0-4305-BB0C-DE8B049EACC6}" dt="2026-07-31T14:50:56.775" v="3888" actId="20577"/>
          <ac:spMkLst>
            <pc:docMk/>
            <pc:sldMk cId="902575954" sldId="257"/>
            <ac:spMk id="5" creationId="{29D0AA1D-F587-4E13-F9D7-E7D22F16D55A}"/>
          </ac:spMkLst>
        </pc:spChg>
      </pc:sldChg>
      <pc:sldChg chg="modSp add mod setBg">
        <pc:chgData name="Lutz, Ilenia H." userId="02cdb5f8-8dc7-4571-ad76-8a8ffaa93cf9" providerId="ADAL" clId="{37ACC346-D7E0-4305-BB0C-DE8B049EACC6}" dt="2026-08-04T03:20:12.700" v="6496" actId="14100"/>
        <pc:sldMkLst>
          <pc:docMk/>
          <pc:sldMk cId="1594567119" sldId="259"/>
        </pc:sldMkLst>
        <pc:spChg chg="mod">
          <ac:chgData name="Lutz, Ilenia H." userId="02cdb5f8-8dc7-4571-ad76-8a8ffaa93cf9" providerId="ADAL" clId="{37ACC346-D7E0-4305-BB0C-DE8B049EACC6}" dt="2026-08-04T03:19:27.551" v="6476" actId="255"/>
          <ac:spMkLst>
            <pc:docMk/>
            <pc:sldMk cId="1594567119" sldId="259"/>
            <ac:spMk id="2" creationId="{E66BC565-C7D1-4931-9887-402CF4A0E51E}"/>
          </ac:spMkLst>
        </pc:spChg>
        <pc:spChg chg="mod">
          <ac:chgData name="Lutz, Ilenia H." userId="02cdb5f8-8dc7-4571-ad76-8a8ffaa93cf9" providerId="ADAL" clId="{37ACC346-D7E0-4305-BB0C-DE8B049EACC6}" dt="2026-08-04T03:19:33.477" v="6483" actId="403"/>
          <ac:spMkLst>
            <pc:docMk/>
            <pc:sldMk cId="1594567119" sldId="259"/>
            <ac:spMk id="3" creationId="{AB5E5B98-FCD5-4DDA-B614-A69E1AFF5125}"/>
          </ac:spMkLst>
        </pc:spChg>
        <pc:spChg chg="mod">
          <ac:chgData name="Lutz, Ilenia H." userId="02cdb5f8-8dc7-4571-ad76-8a8ffaa93cf9" providerId="ADAL" clId="{37ACC346-D7E0-4305-BB0C-DE8B049EACC6}" dt="2026-08-04T03:17:41.753" v="6417" actId="27636"/>
          <ac:spMkLst>
            <pc:docMk/>
            <pc:sldMk cId="1594567119" sldId="259"/>
            <ac:spMk id="10" creationId="{7E783DF2-2030-4C60-BF04-08159E03ADE2}"/>
          </ac:spMkLst>
        </pc:spChg>
        <pc:spChg chg="mod">
          <ac:chgData name="Lutz, Ilenia H." userId="02cdb5f8-8dc7-4571-ad76-8a8ffaa93cf9" providerId="ADAL" clId="{37ACC346-D7E0-4305-BB0C-DE8B049EACC6}" dt="2026-08-04T03:17:41.738" v="6416" actId="403"/>
          <ac:spMkLst>
            <pc:docMk/>
            <pc:sldMk cId="1594567119" sldId="259"/>
            <ac:spMk id="14" creationId="{5590FE94-2777-4C69-9CD0-F630B0DDC983}"/>
          </ac:spMkLst>
        </pc:spChg>
        <pc:spChg chg="mod">
          <ac:chgData name="Lutz, Ilenia H." userId="02cdb5f8-8dc7-4571-ad76-8a8ffaa93cf9" providerId="ADAL" clId="{37ACC346-D7E0-4305-BB0C-DE8B049EACC6}" dt="2026-08-04T03:17:41.738" v="6416" actId="403"/>
          <ac:spMkLst>
            <pc:docMk/>
            <pc:sldMk cId="1594567119" sldId="259"/>
            <ac:spMk id="18" creationId="{3CB62580-FB83-4EB8-B656-F8D1AC08D158}"/>
          </ac:spMkLst>
        </pc:spChg>
        <pc:spChg chg="mod">
          <ac:chgData name="Lutz, Ilenia H." userId="02cdb5f8-8dc7-4571-ad76-8a8ffaa93cf9" providerId="ADAL" clId="{37ACC346-D7E0-4305-BB0C-DE8B049EACC6}" dt="2026-08-04T03:17:41.753" v="6418" actId="27636"/>
          <ac:spMkLst>
            <pc:docMk/>
            <pc:sldMk cId="1594567119" sldId="259"/>
            <ac:spMk id="22" creationId="{A051050F-49A4-470D-8F3A-BE0F9892F524}"/>
          </ac:spMkLst>
        </pc:spChg>
        <pc:spChg chg="mod">
          <ac:chgData name="Lutz, Ilenia H." userId="02cdb5f8-8dc7-4571-ad76-8a8ffaa93cf9" providerId="ADAL" clId="{37ACC346-D7E0-4305-BB0C-DE8B049EACC6}" dt="2026-08-04T03:20:08.010" v="6494" actId="14100"/>
          <ac:spMkLst>
            <pc:docMk/>
            <pc:sldMk cId="1594567119" sldId="259"/>
            <ac:spMk id="23" creationId="{75744B2D-B30A-420F-BFB5-5A451197C740}"/>
          </ac:spMkLst>
        </pc:spChg>
        <pc:spChg chg="mod">
          <ac:chgData name="Lutz, Ilenia H." userId="02cdb5f8-8dc7-4571-ad76-8a8ffaa93cf9" providerId="ADAL" clId="{37ACC346-D7E0-4305-BB0C-DE8B049EACC6}" dt="2026-08-04T03:20:12.700" v="6496" actId="14100"/>
          <ac:spMkLst>
            <pc:docMk/>
            <pc:sldMk cId="1594567119" sldId="259"/>
            <ac:spMk id="24" creationId="{8F87AB20-5366-4EF3-9377-95EE4244838C}"/>
          </ac:spMkLst>
        </pc:spChg>
      </pc:sldChg>
      <pc:sldChg chg="modSp add mod setBg">
        <pc:chgData name="Lutz, Ilenia H." userId="02cdb5f8-8dc7-4571-ad76-8a8ffaa93cf9" providerId="ADAL" clId="{37ACC346-D7E0-4305-BB0C-DE8B049EACC6}" dt="2026-08-04T03:35:40.504" v="6824" actId="207"/>
        <pc:sldMkLst>
          <pc:docMk/>
          <pc:sldMk cId="530867023" sldId="260"/>
        </pc:sldMkLst>
        <pc:spChg chg="mod">
          <ac:chgData name="Lutz, Ilenia H." userId="02cdb5f8-8dc7-4571-ad76-8a8ffaa93cf9" providerId="ADAL" clId="{37ACC346-D7E0-4305-BB0C-DE8B049EACC6}" dt="2026-08-04T03:20:30.365" v="6509" actId="403"/>
          <ac:spMkLst>
            <pc:docMk/>
            <pc:sldMk cId="530867023" sldId="260"/>
            <ac:spMk id="2" creationId="{CB367D3F-69AE-4926-A8A0-B534FE39BDAA}"/>
          </ac:spMkLst>
        </pc:spChg>
        <pc:spChg chg="mod">
          <ac:chgData name="Lutz, Ilenia H." userId="02cdb5f8-8dc7-4571-ad76-8a8ffaa93cf9" providerId="ADAL" clId="{37ACC346-D7E0-4305-BB0C-DE8B049EACC6}" dt="2026-08-04T03:20:38.295" v="6517" actId="255"/>
          <ac:spMkLst>
            <pc:docMk/>
            <pc:sldMk cId="530867023" sldId="260"/>
            <ac:spMk id="3" creationId="{BFA6FC42-9529-40B8-B1CC-B9E8E7697BEC}"/>
          </ac:spMkLst>
        </pc:spChg>
        <pc:spChg chg="mod">
          <ac:chgData name="Lutz, Ilenia H." userId="02cdb5f8-8dc7-4571-ad76-8a8ffaa93cf9" providerId="ADAL" clId="{37ACC346-D7E0-4305-BB0C-DE8B049EACC6}" dt="2026-08-04T03:20:45.438" v="6520" actId="255"/>
          <ac:spMkLst>
            <pc:docMk/>
            <pc:sldMk cId="530867023" sldId="260"/>
            <ac:spMk id="7" creationId="{048346F7-D4A3-4D5A-9230-ACA7F212FC3A}"/>
          </ac:spMkLst>
        </pc:spChg>
        <pc:spChg chg="mod">
          <ac:chgData name="Lutz, Ilenia H." userId="02cdb5f8-8dc7-4571-ad76-8a8ffaa93cf9" providerId="ADAL" clId="{37ACC346-D7E0-4305-BB0C-DE8B049EACC6}" dt="2026-08-04T03:20:45.438" v="6520" actId="255"/>
          <ac:spMkLst>
            <pc:docMk/>
            <pc:sldMk cId="530867023" sldId="260"/>
            <ac:spMk id="8" creationId="{59A6F0B1-92DE-4791-B853-5FA03254B33D}"/>
          </ac:spMkLst>
        </pc:spChg>
        <pc:spChg chg="mod">
          <ac:chgData name="Lutz, Ilenia H." userId="02cdb5f8-8dc7-4571-ad76-8a8ffaa93cf9" providerId="ADAL" clId="{37ACC346-D7E0-4305-BB0C-DE8B049EACC6}" dt="2026-08-04T03:35:40.504" v="6824" actId="207"/>
          <ac:spMkLst>
            <pc:docMk/>
            <pc:sldMk cId="530867023" sldId="260"/>
            <ac:spMk id="13" creationId="{97BB1A0D-B1E0-4C3C-B1C8-70E543E6ABA9}"/>
          </ac:spMkLst>
        </pc:spChg>
      </pc:sldChg>
      <pc:sldChg chg="modSp mod">
        <pc:chgData name="Lutz, Ilenia H." userId="02cdb5f8-8dc7-4571-ad76-8a8ffaa93cf9" providerId="ADAL" clId="{37ACC346-D7E0-4305-BB0C-DE8B049EACC6}" dt="2026-07-30T16:29:21.182" v="24" actId="20577"/>
        <pc:sldMkLst>
          <pc:docMk/>
          <pc:sldMk cId="2496689665" sldId="261"/>
        </pc:sldMkLst>
        <pc:spChg chg="mod">
          <ac:chgData name="Lutz, Ilenia H." userId="02cdb5f8-8dc7-4571-ad76-8a8ffaa93cf9" providerId="ADAL" clId="{37ACC346-D7E0-4305-BB0C-DE8B049EACC6}" dt="2026-07-30T16:29:21.182" v="24" actId="20577"/>
          <ac:spMkLst>
            <pc:docMk/>
            <pc:sldMk cId="2496689665" sldId="261"/>
            <ac:spMk id="3" creationId="{AB84556D-9E3D-756E-8300-51A062CE7C1F}"/>
          </ac:spMkLst>
        </pc:spChg>
      </pc:sldChg>
      <pc:sldChg chg="modSp add mod setBg">
        <pc:chgData name="Lutz, Ilenia H." userId="02cdb5f8-8dc7-4571-ad76-8a8ffaa93cf9" providerId="ADAL" clId="{37ACC346-D7E0-4305-BB0C-DE8B049EACC6}" dt="2026-08-04T03:22:00.799" v="6542" actId="255"/>
        <pc:sldMkLst>
          <pc:docMk/>
          <pc:sldMk cId="1019221205" sldId="262"/>
        </pc:sldMkLst>
        <pc:spChg chg="mod">
          <ac:chgData name="Lutz, Ilenia H." userId="02cdb5f8-8dc7-4571-ad76-8a8ffaa93cf9" providerId="ADAL" clId="{37ACC346-D7E0-4305-BB0C-DE8B049EACC6}" dt="2026-08-04T03:21:18.622" v="6536" actId="403"/>
          <ac:spMkLst>
            <pc:docMk/>
            <pc:sldMk cId="1019221205" sldId="262"/>
            <ac:spMk id="2" creationId="{D1983F5E-81CD-4685-A75E-8E4AC19CB714}"/>
          </ac:spMkLst>
        </pc:spChg>
        <pc:spChg chg="mod">
          <ac:chgData name="Lutz, Ilenia H." userId="02cdb5f8-8dc7-4571-ad76-8a8ffaa93cf9" providerId="ADAL" clId="{37ACC346-D7E0-4305-BB0C-DE8B049EACC6}" dt="2026-08-04T03:21:25.314" v="6538" actId="255"/>
          <ac:spMkLst>
            <pc:docMk/>
            <pc:sldMk cId="1019221205" sldId="262"/>
            <ac:spMk id="3" creationId="{579BD6AC-C92C-4296-BEB2-CFE096332475}"/>
          </ac:spMkLst>
        </pc:spChg>
        <pc:spChg chg="mod">
          <ac:chgData name="Lutz, Ilenia H." userId="02cdb5f8-8dc7-4571-ad76-8a8ffaa93cf9" providerId="ADAL" clId="{37ACC346-D7E0-4305-BB0C-DE8B049EACC6}" dt="2026-08-04T03:21:51.924" v="6541" actId="255"/>
          <ac:spMkLst>
            <pc:docMk/>
            <pc:sldMk cId="1019221205" sldId="262"/>
            <ac:spMk id="9" creationId="{A3F2CB2A-EF81-4686-B03D-734A2E3E426F}"/>
          </ac:spMkLst>
        </pc:spChg>
        <pc:spChg chg="mod">
          <ac:chgData name="Lutz, Ilenia H." userId="02cdb5f8-8dc7-4571-ad76-8a8ffaa93cf9" providerId="ADAL" clId="{37ACC346-D7E0-4305-BB0C-DE8B049EACC6}" dt="2026-08-04T03:22:00.799" v="6542" actId="255"/>
          <ac:spMkLst>
            <pc:docMk/>
            <pc:sldMk cId="1019221205" sldId="262"/>
            <ac:spMk id="10" creationId="{99EE9EB8-51BD-4AF1-AE97-6D1DAB82EE78}"/>
          </ac:spMkLst>
        </pc:spChg>
        <pc:spChg chg="mod">
          <ac:chgData name="Lutz, Ilenia H." userId="02cdb5f8-8dc7-4571-ad76-8a8ffaa93cf9" providerId="ADAL" clId="{37ACC346-D7E0-4305-BB0C-DE8B049EACC6}" dt="2026-08-04T03:21:40.772" v="6539" actId="255"/>
          <ac:spMkLst>
            <pc:docMk/>
            <pc:sldMk cId="1019221205" sldId="262"/>
            <ac:spMk id="13" creationId="{81608266-BCA6-4EB2-BC10-1CF2E09E356C}"/>
          </ac:spMkLst>
        </pc:spChg>
        <pc:spChg chg="mod">
          <ac:chgData name="Lutz, Ilenia H." userId="02cdb5f8-8dc7-4571-ad76-8a8ffaa93cf9" providerId="ADAL" clId="{37ACC346-D7E0-4305-BB0C-DE8B049EACC6}" dt="2026-08-04T03:21:51.924" v="6541" actId="255"/>
          <ac:spMkLst>
            <pc:docMk/>
            <pc:sldMk cId="1019221205" sldId="262"/>
            <ac:spMk id="14" creationId="{4B44FC6B-68DF-4780-86C9-4FDE75987D26}"/>
          </ac:spMkLst>
        </pc:spChg>
        <pc:spChg chg="mod">
          <ac:chgData name="Lutz, Ilenia H." userId="02cdb5f8-8dc7-4571-ad76-8a8ffaa93cf9" providerId="ADAL" clId="{37ACC346-D7E0-4305-BB0C-DE8B049EACC6}" dt="2026-08-04T03:22:00.799" v="6542" actId="255"/>
          <ac:spMkLst>
            <pc:docMk/>
            <pc:sldMk cId="1019221205" sldId="262"/>
            <ac:spMk id="15" creationId="{EC93ABA2-92C0-4BE7-BA14-88AE5704A78A}"/>
          </ac:spMkLst>
        </pc:spChg>
        <pc:spChg chg="mod">
          <ac:chgData name="Lutz, Ilenia H." userId="02cdb5f8-8dc7-4571-ad76-8a8ffaa93cf9" providerId="ADAL" clId="{37ACC346-D7E0-4305-BB0C-DE8B049EACC6}" dt="2026-08-04T03:21:40.772" v="6539" actId="255"/>
          <ac:spMkLst>
            <pc:docMk/>
            <pc:sldMk cId="1019221205" sldId="262"/>
            <ac:spMk id="18" creationId="{CF2DB9BE-3C89-4365-B560-0E581770BDB5}"/>
          </ac:spMkLst>
        </pc:spChg>
        <pc:spChg chg="mod">
          <ac:chgData name="Lutz, Ilenia H." userId="02cdb5f8-8dc7-4571-ad76-8a8ffaa93cf9" providerId="ADAL" clId="{37ACC346-D7E0-4305-BB0C-DE8B049EACC6}" dt="2026-08-04T03:21:51.924" v="6541" actId="255"/>
          <ac:spMkLst>
            <pc:docMk/>
            <pc:sldMk cId="1019221205" sldId="262"/>
            <ac:spMk id="19" creationId="{613B20B1-7835-4CCD-AEE8-4AEDC939204F}"/>
          </ac:spMkLst>
        </pc:spChg>
        <pc:spChg chg="mod">
          <ac:chgData name="Lutz, Ilenia H." userId="02cdb5f8-8dc7-4571-ad76-8a8ffaa93cf9" providerId="ADAL" clId="{37ACC346-D7E0-4305-BB0C-DE8B049EACC6}" dt="2026-08-04T03:22:00.799" v="6542" actId="255"/>
          <ac:spMkLst>
            <pc:docMk/>
            <pc:sldMk cId="1019221205" sldId="262"/>
            <ac:spMk id="20" creationId="{C59FC61F-B7FA-42F7-AEE4-5FBE564059ED}"/>
          </ac:spMkLst>
        </pc:spChg>
        <pc:spChg chg="mod">
          <ac:chgData name="Lutz, Ilenia H." userId="02cdb5f8-8dc7-4571-ad76-8a8ffaa93cf9" providerId="ADAL" clId="{37ACC346-D7E0-4305-BB0C-DE8B049EACC6}" dt="2026-08-04T03:21:40.772" v="6539" actId="255"/>
          <ac:spMkLst>
            <pc:docMk/>
            <pc:sldMk cId="1019221205" sldId="262"/>
            <ac:spMk id="23" creationId="{3957299F-80CE-4274-B002-2707F9ACCCA5}"/>
          </ac:spMkLst>
        </pc:spChg>
        <pc:spChg chg="mod">
          <ac:chgData name="Lutz, Ilenia H." userId="02cdb5f8-8dc7-4571-ad76-8a8ffaa93cf9" providerId="ADAL" clId="{37ACC346-D7E0-4305-BB0C-DE8B049EACC6}" dt="2026-08-04T03:21:51.924" v="6541" actId="255"/>
          <ac:spMkLst>
            <pc:docMk/>
            <pc:sldMk cId="1019221205" sldId="262"/>
            <ac:spMk id="24" creationId="{DF725A69-D1DE-44B0-88D8-ECAAD4DE2417}"/>
          </ac:spMkLst>
        </pc:spChg>
        <pc:spChg chg="mod">
          <ac:chgData name="Lutz, Ilenia H." userId="02cdb5f8-8dc7-4571-ad76-8a8ffaa93cf9" providerId="ADAL" clId="{37ACC346-D7E0-4305-BB0C-DE8B049EACC6}" dt="2026-08-04T03:22:00.799" v="6542" actId="255"/>
          <ac:spMkLst>
            <pc:docMk/>
            <pc:sldMk cId="1019221205" sldId="262"/>
            <ac:spMk id="25" creationId="{481128E3-84C7-4031-8D9B-3C8DE79EBE40}"/>
          </ac:spMkLst>
        </pc:spChg>
      </pc:sldChg>
      <pc:sldChg chg="modSp mod">
        <pc:chgData name="Lutz, Ilenia H." userId="02cdb5f8-8dc7-4571-ad76-8a8ffaa93cf9" providerId="ADAL" clId="{37ACC346-D7E0-4305-BB0C-DE8B049EACC6}" dt="2026-08-06T20:59:20.498" v="7680" actId="20577"/>
        <pc:sldMkLst>
          <pc:docMk/>
          <pc:sldMk cId="140235196" sldId="263"/>
        </pc:sldMkLst>
        <pc:spChg chg="mod">
          <ac:chgData name="Lutz, Ilenia H." userId="02cdb5f8-8dc7-4571-ad76-8a8ffaa93cf9" providerId="ADAL" clId="{37ACC346-D7E0-4305-BB0C-DE8B049EACC6}" dt="2026-08-06T20:59:20.498" v="7680" actId="20577"/>
          <ac:spMkLst>
            <pc:docMk/>
            <pc:sldMk cId="140235196" sldId="263"/>
            <ac:spMk id="11" creationId="{FF166093-47F3-BB06-FDB1-B795298F5B0B}"/>
          </ac:spMkLst>
        </pc:spChg>
      </pc:sldChg>
      <pc:sldChg chg="modSp mod">
        <pc:chgData name="Lutz, Ilenia H." userId="02cdb5f8-8dc7-4571-ad76-8a8ffaa93cf9" providerId="ADAL" clId="{37ACC346-D7E0-4305-BB0C-DE8B049EACC6}" dt="2026-08-10T16:21:06.371" v="7719" actId="20577"/>
        <pc:sldMkLst>
          <pc:docMk/>
          <pc:sldMk cId="2658144520" sldId="264"/>
        </pc:sldMkLst>
        <pc:spChg chg="mod">
          <ac:chgData name="Lutz, Ilenia H." userId="02cdb5f8-8dc7-4571-ad76-8a8ffaa93cf9" providerId="ADAL" clId="{37ACC346-D7E0-4305-BB0C-DE8B049EACC6}" dt="2026-08-10T16:21:06.371" v="7719" actId="20577"/>
          <ac:spMkLst>
            <pc:docMk/>
            <pc:sldMk cId="2658144520" sldId="264"/>
            <ac:spMk id="3" creationId="{525F3364-4FD4-EF28-553D-69A77EC20F12}"/>
          </ac:spMkLst>
        </pc:spChg>
      </pc:sldChg>
      <pc:sldChg chg="addSp modSp mod ord">
        <pc:chgData name="Lutz, Ilenia H." userId="02cdb5f8-8dc7-4571-ad76-8a8ffaa93cf9" providerId="ADAL" clId="{37ACC346-D7E0-4305-BB0C-DE8B049EACC6}" dt="2026-08-04T17:30:45.206" v="7015" actId="20577"/>
        <pc:sldMkLst>
          <pc:docMk/>
          <pc:sldMk cId="4102100094" sldId="265"/>
        </pc:sldMkLst>
        <pc:spChg chg="mod">
          <ac:chgData name="Lutz, Ilenia H." userId="02cdb5f8-8dc7-4571-ad76-8a8ffaa93cf9" providerId="ADAL" clId="{37ACC346-D7E0-4305-BB0C-DE8B049EACC6}" dt="2026-08-03T18:13:31.325" v="5303"/>
          <ac:spMkLst>
            <pc:docMk/>
            <pc:sldMk cId="4102100094" sldId="265"/>
            <ac:spMk id="2" creationId="{030B4C67-56C5-B5AA-AFD9-200552B1944B}"/>
          </ac:spMkLst>
        </pc:spChg>
        <pc:spChg chg="mod">
          <ac:chgData name="Lutz, Ilenia H." userId="02cdb5f8-8dc7-4571-ad76-8a8ffaa93cf9" providerId="ADAL" clId="{37ACC346-D7E0-4305-BB0C-DE8B049EACC6}" dt="2026-08-04T17:30:45.206" v="7015" actId="20577"/>
          <ac:spMkLst>
            <pc:docMk/>
            <pc:sldMk cId="4102100094" sldId="265"/>
            <ac:spMk id="3" creationId="{3B891860-B1E4-8BC2-45A1-1545505B1991}"/>
          </ac:spMkLst>
        </pc:spChg>
        <pc:spChg chg="add mod">
          <ac:chgData name="Lutz, Ilenia H." userId="02cdb5f8-8dc7-4571-ad76-8a8ffaa93cf9" providerId="ADAL" clId="{37ACC346-D7E0-4305-BB0C-DE8B049EACC6}" dt="2026-07-30T23:12:46.941" v="1722" actId="20577"/>
          <ac:spMkLst>
            <pc:docMk/>
            <pc:sldMk cId="4102100094" sldId="265"/>
            <ac:spMk id="4" creationId="{7F9E91BD-A2FB-25A4-24AC-386A623D38E2}"/>
          </ac:spMkLst>
        </pc:spChg>
      </pc:sldChg>
      <pc:sldChg chg="addSp delSp modSp del mod ord">
        <pc:chgData name="Lutz, Ilenia H." userId="02cdb5f8-8dc7-4571-ad76-8a8ffaa93cf9" providerId="ADAL" clId="{37ACC346-D7E0-4305-BB0C-DE8B049EACC6}" dt="2026-08-04T02:22:31.659" v="5310" actId="47"/>
        <pc:sldMkLst>
          <pc:docMk/>
          <pc:sldMk cId="2817432367" sldId="266"/>
        </pc:sldMkLst>
      </pc:sldChg>
      <pc:sldChg chg="modSp mod">
        <pc:chgData name="Lutz, Ilenia H." userId="02cdb5f8-8dc7-4571-ad76-8a8ffaa93cf9" providerId="ADAL" clId="{37ACC346-D7E0-4305-BB0C-DE8B049EACC6}" dt="2026-08-03T18:13:31.325" v="5303"/>
        <pc:sldMkLst>
          <pc:docMk/>
          <pc:sldMk cId="1286236075" sldId="267"/>
        </pc:sldMkLst>
        <pc:spChg chg="mod">
          <ac:chgData name="Lutz, Ilenia H." userId="02cdb5f8-8dc7-4571-ad76-8a8ffaa93cf9" providerId="ADAL" clId="{37ACC346-D7E0-4305-BB0C-DE8B049EACC6}" dt="2026-08-03T18:13:31.325" v="5303"/>
          <ac:spMkLst>
            <pc:docMk/>
            <pc:sldMk cId="1286236075" sldId="267"/>
            <ac:spMk id="2" creationId="{EABBC5CF-1761-200E-FB26-D091AECBD2B2}"/>
          </ac:spMkLst>
        </pc:spChg>
        <pc:spChg chg="mod">
          <ac:chgData name="Lutz, Ilenia H." userId="02cdb5f8-8dc7-4571-ad76-8a8ffaa93cf9" providerId="ADAL" clId="{37ACC346-D7E0-4305-BB0C-DE8B049EACC6}" dt="2026-07-30T23:06:14.880" v="1547" actId="403"/>
          <ac:spMkLst>
            <pc:docMk/>
            <pc:sldMk cId="1286236075" sldId="267"/>
            <ac:spMk id="4" creationId="{31B834E3-76E3-85CE-5C86-E0F237AA1E01}"/>
          </ac:spMkLst>
        </pc:spChg>
      </pc:sldChg>
      <pc:sldChg chg="addSp delSp modSp mod ord modNotesTx">
        <pc:chgData name="Lutz, Ilenia H." userId="02cdb5f8-8dc7-4571-ad76-8a8ffaa93cf9" providerId="ADAL" clId="{37ACC346-D7E0-4305-BB0C-DE8B049EACC6}" dt="2026-07-31T18:29:09.970" v="4935" actId="20577"/>
        <pc:sldMkLst>
          <pc:docMk/>
          <pc:sldMk cId="142257626" sldId="268"/>
        </pc:sldMkLst>
        <pc:spChg chg="add mod">
          <ac:chgData name="Lutz, Ilenia H." userId="02cdb5f8-8dc7-4571-ad76-8a8ffaa93cf9" providerId="ADAL" clId="{37ACC346-D7E0-4305-BB0C-DE8B049EACC6}" dt="2026-07-31T18:28:35.374" v="4892" actId="1036"/>
          <ac:spMkLst>
            <pc:docMk/>
            <pc:sldMk cId="142257626" sldId="268"/>
            <ac:spMk id="31" creationId="{1CE0BF53-FDB2-5127-5514-E8B879A23CD3}"/>
          </ac:spMkLst>
        </pc:spChg>
        <pc:spChg chg="add mod">
          <ac:chgData name="Lutz, Ilenia H." userId="02cdb5f8-8dc7-4571-ad76-8a8ffaa93cf9" providerId="ADAL" clId="{37ACC346-D7E0-4305-BB0C-DE8B049EACC6}" dt="2026-07-31T18:28:35.374" v="4892" actId="1036"/>
          <ac:spMkLst>
            <pc:docMk/>
            <pc:sldMk cId="142257626" sldId="268"/>
            <ac:spMk id="33" creationId="{4711F8B8-8906-729B-AEF7-38D483D56D52}"/>
          </ac:spMkLst>
        </pc:spChg>
        <pc:spChg chg="add mod">
          <ac:chgData name="Lutz, Ilenia H." userId="02cdb5f8-8dc7-4571-ad76-8a8ffaa93cf9" providerId="ADAL" clId="{37ACC346-D7E0-4305-BB0C-DE8B049EACC6}" dt="2026-07-31T18:28:35.374" v="4892" actId="1036"/>
          <ac:spMkLst>
            <pc:docMk/>
            <pc:sldMk cId="142257626" sldId="268"/>
            <ac:spMk id="35" creationId="{94019483-F2DD-2ADB-6567-B30B1A4C61AE}"/>
          </ac:spMkLst>
        </pc:spChg>
        <pc:spChg chg="add mod">
          <ac:chgData name="Lutz, Ilenia H." userId="02cdb5f8-8dc7-4571-ad76-8a8ffaa93cf9" providerId="ADAL" clId="{37ACC346-D7E0-4305-BB0C-DE8B049EACC6}" dt="2026-07-31T18:28:35.374" v="4892" actId="1036"/>
          <ac:spMkLst>
            <pc:docMk/>
            <pc:sldMk cId="142257626" sldId="268"/>
            <ac:spMk id="37" creationId="{E8434178-9756-6E8B-3643-B2468E89B03F}"/>
          </ac:spMkLst>
        </pc:spChg>
        <pc:spChg chg="add mod">
          <ac:chgData name="Lutz, Ilenia H." userId="02cdb5f8-8dc7-4571-ad76-8a8ffaa93cf9" providerId="ADAL" clId="{37ACC346-D7E0-4305-BB0C-DE8B049EACC6}" dt="2026-07-31T18:28:35.374" v="4892" actId="1036"/>
          <ac:spMkLst>
            <pc:docMk/>
            <pc:sldMk cId="142257626" sldId="268"/>
            <ac:spMk id="39" creationId="{7FB643F9-9D14-123E-5363-FB8F0501D9EC}"/>
          </ac:spMkLst>
        </pc:spChg>
        <pc:spChg chg="add mod">
          <ac:chgData name="Lutz, Ilenia H." userId="02cdb5f8-8dc7-4571-ad76-8a8ffaa93cf9" providerId="ADAL" clId="{37ACC346-D7E0-4305-BB0C-DE8B049EACC6}" dt="2026-07-31T18:28:35.374" v="4892" actId="1036"/>
          <ac:spMkLst>
            <pc:docMk/>
            <pc:sldMk cId="142257626" sldId="268"/>
            <ac:spMk id="40" creationId="{96D8C96E-7F1F-D2A6-6555-7E7AC4BA90F7}"/>
          </ac:spMkLst>
        </pc:spChg>
        <pc:spChg chg="add mod">
          <ac:chgData name="Lutz, Ilenia H." userId="02cdb5f8-8dc7-4571-ad76-8a8ffaa93cf9" providerId="ADAL" clId="{37ACC346-D7E0-4305-BB0C-DE8B049EACC6}" dt="2026-07-31T18:28:35.374" v="4892" actId="1036"/>
          <ac:spMkLst>
            <pc:docMk/>
            <pc:sldMk cId="142257626" sldId="268"/>
            <ac:spMk id="41" creationId="{EF3DD817-5BC1-7F0E-E19C-A8BD5FCAE104}"/>
          </ac:spMkLst>
        </pc:spChg>
        <pc:spChg chg="add mod">
          <ac:chgData name="Lutz, Ilenia H." userId="02cdb5f8-8dc7-4571-ad76-8a8ffaa93cf9" providerId="ADAL" clId="{37ACC346-D7E0-4305-BB0C-DE8B049EACC6}" dt="2026-07-31T18:28:35.374" v="4892" actId="1036"/>
          <ac:spMkLst>
            <pc:docMk/>
            <pc:sldMk cId="142257626" sldId="268"/>
            <ac:spMk id="43" creationId="{FA0EB70D-B33C-7DBD-DCE2-E1B9D363D592}"/>
          </ac:spMkLst>
        </pc:spChg>
        <pc:spChg chg="add mod">
          <ac:chgData name="Lutz, Ilenia H." userId="02cdb5f8-8dc7-4571-ad76-8a8ffaa93cf9" providerId="ADAL" clId="{37ACC346-D7E0-4305-BB0C-DE8B049EACC6}" dt="2026-07-31T18:29:09.970" v="4935" actId="20577"/>
          <ac:spMkLst>
            <pc:docMk/>
            <pc:sldMk cId="142257626" sldId="268"/>
            <ac:spMk id="44" creationId="{045ABD11-09FC-C965-2947-E87AB46EBD11}"/>
          </ac:spMkLst>
        </pc:spChg>
        <pc:spChg chg="add mod">
          <ac:chgData name="Lutz, Ilenia H." userId="02cdb5f8-8dc7-4571-ad76-8a8ffaa93cf9" providerId="ADAL" clId="{37ACC346-D7E0-4305-BB0C-DE8B049EACC6}" dt="2026-07-31T18:29:03.318" v="4934" actId="20577"/>
          <ac:spMkLst>
            <pc:docMk/>
            <pc:sldMk cId="142257626" sldId="268"/>
            <ac:spMk id="61" creationId="{0DDFD16D-A584-A0B2-3A2F-94C8E16AF17D}"/>
          </ac:spMkLst>
        </pc:spChg>
        <pc:picChg chg="add mod">
          <ac:chgData name="Lutz, Ilenia H." userId="02cdb5f8-8dc7-4571-ad76-8a8ffaa93cf9" providerId="ADAL" clId="{37ACC346-D7E0-4305-BB0C-DE8B049EACC6}" dt="2026-07-31T18:28:35.374" v="4892" actId="1036"/>
          <ac:picMkLst>
            <pc:docMk/>
            <pc:sldMk cId="142257626" sldId="268"/>
            <ac:picMk id="32" creationId="{96D50976-66B8-ABB9-1E5F-70BBB86DA848}"/>
          </ac:picMkLst>
        </pc:picChg>
      </pc:sldChg>
      <pc:sldChg chg="modSp mod ord">
        <pc:chgData name="Lutz, Ilenia H." userId="02cdb5f8-8dc7-4571-ad76-8a8ffaa93cf9" providerId="ADAL" clId="{37ACC346-D7E0-4305-BB0C-DE8B049EACC6}" dt="2026-07-30T23:09:36.793" v="1590"/>
        <pc:sldMkLst>
          <pc:docMk/>
          <pc:sldMk cId="1547001488" sldId="269"/>
        </pc:sldMkLst>
        <pc:spChg chg="mod">
          <ac:chgData name="Lutz, Ilenia H." userId="02cdb5f8-8dc7-4571-ad76-8a8ffaa93cf9" providerId="ADAL" clId="{37ACC346-D7E0-4305-BB0C-DE8B049EACC6}" dt="2026-07-30T23:09:14.329" v="1586" actId="14100"/>
          <ac:spMkLst>
            <pc:docMk/>
            <pc:sldMk cId="1547001488" sldId="269"/>
            <ac:spMk id="2" creationId="{E698F4EB-9902-653C-0A44-99926D629D5A}"/>
          </ac:spMkLst>
        </pc:spChg>
      </pc:sldChg>
      <pc:sldChg chg="addSp delSp modSp mod">
        <pc:chgData name="Lutz, Ilenia H." userId="02cdb5f8-8dc7-4571-ad76-8a8ffaa93cf9" providerId="ADAL" clId="{37ACC346-D7E0-4305-BB0C-DE8B049EACC6}" dt="2026-08-05T19:14:13.669" v="7440" actId="20577"/>
        <pc:sldMkLst>
          <pc:docMk/>
          <pc:sldMk cId="2361034474" sldId="270"/>
        </pc:sldMkLst>
        <pc:spChg chg="mod">
          <ac:chgData name="Lutz, Ilenia H." userId="02cdb5f8-8dc7-4571-ad76-8a8ffaa93cf9" providerId="ADAL" clId="{37ACC346-D7E0-4305-BB0C-DE8B049EACC6}" dt="2026-08-05T19:14:13.669" v="7440" actId="20577"/>
          <ac:spMkLst>
            <pc:docMk/>
            <pc:sldMk cId="2361034474" sldId="270"/>
            <ac:spMk id="3" creationId="{A4C3947B-CCE1-9D0E-D0F2-03A1C69BBA44}"/>
          </ac:spMkLst>
        </pc:spChg>
        <pc:spChg chg="mod">
          <ac:chgData name="Lutz, Ilenia H." userId="02cdb5f8-8dc7-4571-ad76-8a8ffaa93cf9" providerId="ADAL" clId="{37ACC346-D7E0-4305-BB0C-DE8B049EACC6}" dt="2026-08-04T02:55:14.568" v="6226" actId="6549"/>
          <ac:spMkLst>
            <pc:docMk/>
            <pc:sldMk cId="2361034474" sldId="270"/>
            <ac:spMk id="4" creationId="{5FDACB80-663B-FB39-EBD1-3A1068DB1FC1}"/>
          </ac:spMkLst>
        </pc:spChg>
        <pc:spChg chg="add mod">
          <ac:chgData name="Lutz, Ilenia H." userId="02cdb5f8-8dc7-4571-ad76-8a8ffaa93cf9" providerId="ADAL" clId="{37ACC346-D7E0-4305-BB0C-DE8B049EACC6}" dt="2026-08-04T02:53:03.726" v="6142" actId="403"/>
          <ac:spMkLst>
            <pc:docMk/>
            <pc:sldMk cId="2361034474" sldId="270"/>
            <ac:spMk id="6" creationId="{39932FBC-0242-4E98-E33F-0A87D1762425}"/>
          </ac:spMkLst>
        </pc:spChg>
      </pc:sldChg>
      <pc:sldChg chg="modSp mod">
        <pc:chgData name="Lutz, Ilenia H." userId="02cdb5f8-8dc7-4571-ad76-8a8ffaa93cf9" providerId="ADAL" clId="{37ACC346-D7E0-4305-BB0C-DE8B049EACC6}" dt="2026-07-31T01:30:14.979" v="3369" actId="20577"/>
        <pc:sldMkLst>
          <pc:docMk/>
          <pc:sldMk cId="2269135212" sldId="271"/>
        </pc:sldMkLst>
        <pc:spChg chg="mod">
          <ac:chgData name="Lutz, Ilenia H." userId="02cdb5f8-8dc7-4571-ad76-8a8ffaa93cf9" providerId="ADAL" clId="{37ACC346-D7E0-4305-BB0C-DE8B049EACC6}" dt="2026-07-31T01:30:14.979" v="3369" actId="20577"/>
          <ac:spMkLst>
            <pc:docMk/>
            <pc:sldMk cId="2269135212" sldId="271"/>
            <ac:spMk id="6" creationId="{C9BF3226-E721-198E-0239-D8678723563F}"/>
          </ac:spMkLst>
        </pc:spChg>
      </pc:sldChg>
      <pc:sldChg chg="modSp add mod setBg">
        <pc:chgData name="Lutz, Ilenia H." userId="02cdb5f8-8dc7-4571-ad76-8a8ffaa93cf9" providerId="ADAL" clId="{37ACC346-D7E0-4305-BB0C-DE8B049EACC6}" dt="2026-08-04T03:31:20.986" v="6776" actId="113"/>
        <pc:sldMkLst>
          <pc:docMk/>
          <pc:sldMk cId="601006254" sldId="272"/>
        </pc:sldMkLst>
        <pc:spChg chg="mod">
          <ac:chgData name="Lutz, Ilenia H." userId="02cdb5f8-8dc7-4571-ad76-8a8ffaa93cf9" providerId="ADAL" clId="{37ACC346-D7E0-4305-BB0C-DE8B049EACC6}" dt="2026-08-04T03:31:01.765" v="6773" actId="403"/>
          <ac:spMkLst>
            <pc:docMk/>
            <pc:sldMk cId="601006254" sldId="272"/>
            <ac:spMk id="2" creationId="{BBA140DB-B2EB-4E27-BE5B-23333A04E275}"/>
          </ac:spMkLst>
        </pc:spChg>
        <pc:spChg chg="mod">
          <ac:chgData name="Lutz, Ilenia H." userId="02cdb5f8-8dc7-4571-ad76-8a8ffaa93cf9" providerId="ADAL" clId="{37ACC346-D7E0-4305-BB0C-DE8B049EACC6}" dt="2026-08-04T03:31:09.360" v="6774" actId="255"/>
          <ac:spMkLst>
            <pc:docMk/>
            <pc:sldMk cId="601006254" sldId="272"/>
            <ac:spMk id="3" creationId="{AB9616B1-14E6-4AFE-954E-BA2AB1EDC38D}"/>
          </ac:spMkLst>
        </pc:spChg>
        <pc:spChg chg="mod">
          <ac:chgData name="Lutz, Ilenia H." userId="02cdb5f8-8dc7-4571-ad76-8a8ffaa93cf9" providerId="ADAL" clId="{37ACC346-D7E0-4305-BB0C-DE8B049EACC6}" dt="2026-08-04T03:31:20.986" v="6776" actId="113"/>
          <ac:spMkLst>
            <pc:docMk/>
            <pc:sldMk cId="601006254" sldId="272"/>
            <ac:spMk id="9" creationId="{BC740EBC-ECED-4B28-8A07-80E242EFFF31}"/>
          </ac:spMkLst>
        </pc:spChg>
        <pc:spChg chg="mod">
          <ac:chgData name="Lutz, Ilenia H." userId="02cdb5f8-8dc7-4571-ad76-8a8ffaa93cf9" providerId="ADAL" clId="{37ACC346-D7E0-4305-BB0C-DE8B049EACC6}" dt="2026-08-04T03:31:20.986" v="6776" actId="113"/>
          <ac:spMkLst>
            <pc:docMk/>
            <pc:sldMk cId="601006254" sldId="272"/>
            <ac:spMk id="13" creationId="{BC089510-51E9-4BCD-A40F-CDF5F62B439D}"/>
          </ac:spMkLst>
        </pc:spChg>
        <pc:spChg chg="mod">
          <ac:chgData name="Lutz, Ilenia H." userId="02cdb5f8-8dc7-4571-ad76-8a8ffaa93cf9" providerId="ADAL" clId="{37ACC346-D7E0-4305-BB0C-DE8B049EACC6}" dt="2026-08-04T03:31:20.986" v="6776" actId="113"/>
          <ac:spMkLst>
            <pc:docMk/>
            <pc:sldMk cId="601006254" sldId="272"/>
            <ac:spMk id="17" creationId="{5047DAA2-034F-40CF-B2C0-FC21A081CDF1}"/>
          </ac:spMkLst>
        </pc:spChg>
        <pc:spChg chg="mod">
          <ac:chgData name="Lutz, Ilenia H." userId="02cdb5f8-8dc7-4571-ad76-8a8ffaa93cf9" providerId="ADAL" clId="{37ACC346-D7E0-4305-BB0C-DE8B049EACC6}" dt="2026-08-04T03:31:20.986" v="6776" actId="113"/>
          <ac:spMkLst>
            <pc:docMk/>
            <pc:sldMk cId="601006254" sldId="272"/>
            <ac:spMk id="21" creationId="{620E2E9E-968B-41E1-90D5-E2ADC4895FAC}"/>
          </ac:spMkLst>
        </pc:spChg>
        <pc:spChg chg="mod">
          <ac:chgData name="Lutz, Ilenia H." userId="02cdb5f8-8dc7-4571-ad76-8a8ffaa93cf9" providerId="ADAL" clId="{37ACC346-D7E0-4305-BB0C-DE8B049EACC6}" dt="2026-08-04T03:30:32.049" v="6752" actId="14100"/>
          <ac:spMkLst>
            <pc:docMk/>
            <pc:sldMk cId="601006254" sldId="272"/>
            <ac:spMk id="23" creationId="{C1A5313A-000D-47F5-A2D6-D8317D52EA21}"/>
          </ac:spMkLst>
        </pc:spChg>
        <pc:spChg chg="mod">
          <ac:chgData name="Lutz, Ilenia H." userId="02cdb5f8-8dc7-4571-ad76-8a8ffaa93cf9" providerId="ADAL" clId="{37ACC346-D7E0-4305-BB0C-DE8B049EACC6}" dt="2026-08-04T03:30:40.531" v="6754" actId="255"/>
          <ac:spMkLst>
            <pc:docMk/>
            <pc:sldMk cId="601006254" sldId="272"/>
            <ac:spMk id="24" creationId="{3AA78299-2616-4AD9-871A-C9CF317AAB9B}"/>
          </ac:spMkLst>
        </pc:spChg>
      </pc:sldChg>
      <pc:sldChg chg="modSp mod">
        <pc:chgData name="Lutz, Ilenia H." userId="02cdb5f8-8dc7-4571-ad76-8a8ffaa93cf9" providerId="ADAL" clId="{37ACC346-D7E0-4305-BB0C-DE8B049EACC6}" dt="2026-07-30T23:03:32.041" v="1522" actId="20577"/>
        <pc:sldMkLst>
          <pc:docMk/>
          <pc:sldMk cId="1999498108" sldId="273"/>
        </pc:sldMkLst>
        <pc:spChg chg="mod">
          <ac:chgData name="Lutz, Ilenia H." userId="02cdb5f8-8dc7-4571-ad76-8a8ffaa93cf9" providerId="ADAL" clId="{37ACC346-D7E0-4305-BB0C-DE8B049EACC6}" dt="2026-07-30T23:03:32.041" v="1522" actId="20577"/>
          <ac:spMkLst>
            <pc:docMk/>
            <pc:sldMk cId="1999498108" sldId="273"/>
            <ac:spMk id="19" creationId="{2847D044-E620-73B0-AFCB-033C87B392F9}"/>
          </ac:spMkLst>
        </pc:spChg>
      </pc:sldChg>
      <pc:sldChg chg="modSp add mod setBg">
        <pc:chgData name="Lutz, Ilenia H." userId="02cdb5f8-8dc7-4571-ad76-8a8ffaa93cf9" providerId="ADAL" clId="{37ACC346-D7E0-4305-BB0C-DE8B049EACC6}" dt="2026-08-04T03:38:42.811" v="6907" actId="403"/>
        <pc:sldMkLst>
          <pc:docMk/>
          <pc:sldMk cId="287911414" sldId="274"/>
        </pc:sldMkLst>
        <pc:spChg chg="mod">
          <ac:chgData name="Lutz, Ilenia H." userId="02cdb5f8-8dc7-4571-ad76-8a8ffaa93cf9" providerId="ADAL" clId="{37ACC346-D7E0-4305-BB0C-DE8B049EACC6}" dt="2026-08-04T03:38:07.359" v="6895" actId="1035"/>
          <ac:spMkLst>
            <pc:docMk/>
            <pc:sldMk cId="287911414" sldId="274"/>
            <ac:spMk id="2" creationId="{B0AE6382-0521-4917-8993-3FDEA681C381}"/>
          </ac:spMkLst>
        </pc:spChg>
        <pc:spChg chg="mod">
          <ac:chgData name="Lutz, Ilenia H." userId="02cdb5f8-8dc7-4571-ad76-8a8ffaa93cf9" providerId="ADAL" clId="{37ACC346-D7E0-4305-BB0C-DE8B049EACC6}" dt="2026-08-04T03:38:13.445" v="6896" actId="255"/>
          <ac:spMkLst>
            <pc:docMk/>
            <pc:sldMk cId="287911414" sldId="274"/>
            <ac:spMk id="3" creationId="{E2C15C5B-07F8-4698-923C-9FAFB7B03A82}"/>
          </ac:spMkLst>
        </pc:spChg>
        <pc:spChg chg="mod">
          <ac:chgData name="Lutz, Ilenia H." userId="02cdb5f8-8dc7-4571-ad76-8a8ffaa93cf9" providerId="ADAL" clId="{37ACC346-D7E0-4305-BB0C-DE8B049EACC6}" dt="2026-08-04T03:38:27.630" v="6900" actId="113"/>
          <ac:spMkLst>
            <pc:docMk/>
            <pc:sldMk cId="287911414" sldId="274"/>
            <ac:spMk id="8" creationId="{84210C2B-D497-44B3-B07E-C3E82A547C65}"/>
          </ac:spMkLst>
        </pc:spChg>
        <pc:spChg chg="mod">
          <ac:chgData name="Lutz, Ilenia H." userId="02cdb5f8-8dc7-4571-ad76-8a8ffaa93cf9" providerId="ADAL" clId="{37ACC346-D7E0-4305-BB0C-DE8B049EACC6}" dt="2026-08-04T03:38:27.630" v="6900" actId="113"/>
          <ac:spMkLst>
            <pc:docMk/>
            <pc:sldMk cId="287911414" sldId="274"/>
            <ac:spMk id="10" creationId="{CEAF3108-113B-482F-AAF7-3B1D423FFC0B}"/>
          </ac:spMkLst>
        </pc:spChg>
        <pc:spChg chg="mod">
          <ac:chgData name="Lutz, Ilenia H." userId="02cdb5f8-8dc7-4571-ad76-8a8ffaa93cf9" providerId="ADAL" clId="{37ACC346-D7E0-4305-BB0C-DE8B049EACC6}" dt="2026-08-04T03:38:27.630" v="6900" actId="113"/>
          <ac:spMkLst>
            <pc:docMk/>
            <pc:sldMk cId="287911414" sldId="274"/>
            <ac:spMk id="12" creationId="{05FF7EAA-B2F1-4BCA-8CED-F3B2A85E4858}"/>
          </ac:spMkLst>
        </pc:spChg>
        <pc:spChg chg="mod">
          <ac:chgData name="Lutz, Ilenia H." userId="02cdb5f8-8dc7-4571-ad76-8a8ffaa93cf9" providerId="ADAL" clId="{37ACC346-D7E0-4305-BB0C-DE8B049EACC6}" dt="2026-08-04T03:38:27.630" v="6900" actId="113"/>
          <ac:spMkLst>
            <pc:docMk/>
            <pc:sldMk cId="287911414" sldId="274"/>
            <ac:spMk id="14" creationId="{86A49163-B9C0-43D7-8B23-D07C77FDC408}"/>
          </ac:spMkLst>
        </pc:spChg>
        <pc:spChg chg="mod">
          <ac:chgData name="Lutz, Ilenia H." userId="02cdb5f8-8dc7-4571-ad76-8a8ffaa93cf9" providerId="ADAL" clId="{37ACC346-D7E0-4305-BB0C-DE8B049EACC6}" dt="2026-08-04T03:38:27.630" v="6900" actId="113"/>
          <ac:spMkLst>
            <pc:docMk/>
            <pc:sldMk cId="287911414" sldId="274"/>
            <ac:spMk id="16" creationId="{184B86FB-CD9B-43F1-B3DD-7F58CB348F02}"/>
          </ac:spMkLst>
        </pc:spChg>
        <pc:spChg chg="mod">
          <ac:chgData name="Lutz, Ilenia H." userId="02cdb5f8-8dc7-4571-ad76-8a8ffaa93cf9" providerId="ADAL" clId="{37ACC346-D7E0-4305-BB0C-DE8B049EACC6}" dt="2026-08-04T03:38:34.918" v="6901" actId="14100"/>
          <ac:spMkLst>
            <pc:docMk/>
            <pc:sldMk cId="287911414" sldId="274"/>
            <ac:spMk id="17" creationId="{2444EC0A-7DEF-46F5-A49E-EB05447D333F}"/>
          </ac:spMkLst>
        </pc:spChg>
        <pc:spChg chg="mod">
          <ac:chgData name="Lutz, Ilenia H." userId="02cdb5f8-8dc7-4571-ad76-8a8ffaa93cf9" providerId="ADAL" clId="{37ACC346-D7E0-4305-BB0C-DE8B049EACC6}" dt="2026-08-04T03:38:42.811" v="6907" actId="403"/>
          <ac:spMkLst>
            <pc:docMk/>
            <pc:sldMk cId="287911414" sldId="274"/>
            <ac:spMk id="18" creationId="{9C37C7F8-A580-4B5C-8254-7F0E6083264F}"/>
          </ac:spMkLst>
        </pc:spChg>
      </pc:sldChg>
      <pc:sldChg chg="modSp add mod setBg">
        <pc:chgData name="Lutz, Ilenia H." userId="02cdb5f8-8dc7-4571-ad76-8a8ffaa93cf9" providerId="ADAL" clId="{37ACC346-D7E0-4305-BB0C-DE8B049EACC6}" dt="2026-08-04T03:39:01.097" v="6912" actId="255"/>
        <pc:sldMkLst>
          <pc:docMk/>
          <pc:sldMk cId="397929887" sldId="275"/>
        </pc:sldMkLst>
        <pc:spChg chg="mod">
          <ac:chgData name="Lutz, Ilenia H." userId="02cdb5f8-8dc7-4571-ad76-8a8ffaa93cf9" providerId="ADAL" clId="{37ACC346-D7E0-4305-BB0C-DE8B049EACC6}" dt="2026-08-04T03:39:01.097" v="6912" actId="255"/>
          <ac:spMkLst>
            <pc:docMk/>
            <pc:sldMk cId="397929887" sldId="275"/>
            <ac:spMk id="3" creationId="{2F921DBB-AB16-4E06-9554-92DA13716438}"/>
          </ac:spMkLst>
        </pc:spChg>
        <pc:spChg chg="mod">
          <ac:chgData name="Lutz, Ilenia H." userId="02cdb5f8-8dc7-4571-ad76-8a8ffaa93cf9" providerId="ADAL" clId="{37ACC346-D7E0-4305-BB0C-DE8B049EACC6}" dt="2026-08-04T03:38:54.061" v="6910" actId="403"/>
          <ac:spMkLst>
            <pc:docMk/>
            <pc:sldMk cId="397929887" sldId="275"/>
            <ac:spMk id="5" creationId="{A7DC5DF3-90DF-4209-A5B0-97B1ECB03080}"/>
          </ac:spMkLst>
        </pc:spChg>
      </pc:sldChg>
      <pc:sldChg chg="addSp modSp mod ord">
        <pc:chgData name="Lutz, Ilenia H." userId="02cdb5f8-8dc7-4571-ad76-8a8ffaa93cf9" providerId="ADAL" clId="{37ACC346-D7E0-4305-BB0C-DE8B049EACC6}" dt="2026-08-04T02:56:46.020" v="6230" actId="207"/>
        <pc:sldMkLst>
          <pc:docMk/>
          <pc:sldMk cId="635779627" sldId="282"/>
        </pc:sldMkLst>
        <pc:spChg chg="mod">
          <ac:chgData name="Lutz, Ilenia H." userId="02cdb5f8-8dc7-4571-ad76-8a8ffaa93cf9" providerId="ADAL" clId="{37ACC346-D7E0-4305-BB0C-DE8B049EACC6}" dt="2026-08-04T02:56:46.020" v="6230" actId="207"/>
          <ac:spMkLst>
            <pc:docMk/>
            <pc:sldMk cId="635779627" sldId="282"/>
            <ac:spMk id="2" creationId="{9A61682A-9187-7482-09BB-2A782DDF6408}"/>
          </ac:spMkLst>
        </pc:spChg>
        <pc:spChg chg="add mod">
          <ac:chgData name="Lutz, Ilenia H." userId="02cdb5f8-8dc7-4571-ad76-8a8ffaa93cf9" providerId="ADAL" clId="{37ACC346-D7E0-4305-BB0C-DE8B049EACC6}" dt="2026-07-31T00:56:39.236" v="2111" actId="114"/>
          <ac:spMkLst>
            <pc:docMk/>
            <pc:sldMk cId="635779627" sldId="282"/>
            <ac:spMk id="6" creationId="{AAE76115-20C3-B2AA-DCB4-1595631B2FF2}"/>
          </ac:spMkLst>
        </pc:spChg>
        <pc:spChg chg="mod">
          <ac:chgData name="Lutz, Ilenia H." userId="02cdb5f8-8dc7-4571-ad76-8a8ffaa93cf9" providerId="ADAL" clId="{37ACC346-D7E0-4305-BB0C-DE8B049EACC6}" dt="2026-07-31T01:00:34.162" v="2290" actId="1036"/>
          <ac:spMkLst>
            <pc:docMk/>
            <pc:sldMk cId="635779627" sldId="282"/>
            <ac:spMk id="8" creationId="{7C5B8EE6-8A7E-81D8-449A-69526FAA3004}"/>
          </ac:spMkLst>
        </pc:spChg>
        <pc:spChg chg="mod">
          <ac:chgData name="Lutz, Ilenia H." userId="02cdb5f8-8dc7-4571-ad76-8a8ffaa93cf9" providerId="ADAL" clId="{37ACC346-D7E0-4305-BB0C-DE8B049EACC6}" dt="2026-07-31T01:05:14.484" v="2316" actId="20577"/>
          <ac:spMkLst>
            <pc:docMk/>
            <pc:sldMk cId="635779627" sldId="282"/>
            <ac:spMk id="9" creationId="{D1A8BFBF-80CA-0403-14FC-49D05FD27C6C}"/>
          </ac:spMkLst>
        </pc:spChg>
        <pc:spChg chg="mod">
          <ac:chgData name="Lutz, Ilenia H." userId="02cdb5f8-8dc7-4571-ad76-8a8ffaa93cf9" providerId="ADAL" clId="{37ACC346-D7E0-4305-BB0C-DE8B049EACC6}" dt="2026-07-31T01:00:42.537" v="2297" actId="20577"/>
          <ac:spMkLst>
            <pc:docMk/>
            <pc:sldMk cId="635779627" sldId="282"/>
            <ac:spMk id="10" creationId="{203C2FE1-C470-29C8-FEE7-54357C4D5C2A}"/>
          </ac:spMkLst>
        </pc:spChg>
        <pc:spChg chg="mod">
          <ac:chgData name="Lutz, Ilenia H." userId="02cdb5f8-8dc7-4571-ad76-8a8ffaa93cf9" providerId="ADAL" clId="{37ACC346-D7E0-4305-BB0C-DE8B049EACC6}" dt="2026-07-31T14:43:28.934" v="3781" actId="20577"/>
          <ac:spMkLst>
            <pc:docMk/>
            <pc:sldMk cId="635779627" sldId="282"/>
            <ac:spMk id="13" creationId="{083AF2D4-4F63-9355-96A7-13AF04CFF32E}"/>
          </ac:spMkLst>
        </pc:spChg>
        <pc:spChg chg="mod">
          <ac:chgData name="Lutz, Ilenia H." userId="02cdb5f8-8dc7-4571-ad76-8a8ffaa93cf9" providerId="ADAL" clId="{37ACC346-D7E0-4305-BB0C-DE8B049EACC6}" dt="2026-07-31T01:06:03.273" v="2351" actId="1038"/>
          <ac:spMkLst>
            <pc:docMk/>
            <pc:sldMk cId="635779627" sldId="282"/>
            <ac:spMk id="18" creationId="{5A5FEE07-2619-3B8C-7E71-F4FC28AAD859}"/>
          </ac:spMkLst>
        </pc:spChg>
        <pc:spChg chg="mod">
          <ac:chgData name="Lutz, Ilenia H." userId="02cdb5f8-8dc7-4571-ad76-8a8ffaa93cf9" providerId="ADAL" clId="{37ACC346-D7E0-4305-BB0C-DE8B049EACC6}" dt="2026-07-31T01:05:45.274" v="2333" actId="1038"/>
          <ac:spMkLst>
            <pc:docMk/>
            <pc:sldMk cId="635779627" sldId="282"/>
            <ac:spMk id="32" creationId="{755204C1-92AD-3944-6547-4936F1E49014}"/>
          </ac:spMkLst>
        </pc:spChg>
        <pc:spChg chg="mod">
          <ac:chgData name="Lutz, Ilenia H." userId="02cdb5f8-8dc7-4571-ad76-8a8ffaa93cf9" providerId="ADAL" clId="{37ACC346-D7E0-4305-BB0C-DE8B049EACC6}" dt="2026-07-31T00:58:24.068" v="2177" actId="20577"/>
          <ac:spMkLst>
            <pc:docMk/>
            <pc:sldMk cId="635779627" sldId="282"/>
            <ac:spMk id="33" creationId="{92363C80-ACF3-465D-9BAC-EF463FEF5CC2}"/>
          </ac:spMkLst>
        </pc:spChg>
      </pc:sldChg>
      <pc:sldChg chg="addSp delSp modSp mod">
        <pc:chgData name="Lutz, Ilenia H." userId="02cdb5f8-8dc7-4571-ad76-8a8ffaa93cf9" providerId="ADAL" clId="{37ACC346-D7E0-4305-BB0C-DE8B049EACC6}" dt="2026-08-04T03:12:18.341" v="6385" actId="27636"/>
        <pc:sldMkLst>
          <pc:docMk/>
          <pc:sldMk cId="1650676018" sldId="283"/>
        </pc:sldMkLst>
        <pc:spChg chg="mod">
          <ac:chgData name="Lutz, Ilenia H." userId="02cdb5f8-8dc7-4571-ad76-8a8ffaa93cf9" providerId="ADAL" clId="{37ACC346-D7E0-4305-BB0C-DE8B049EACC6}" dt="2026-08-04T03:12:18.341" v="6385" actId="27636"/>
          <ac:spMkLst>
            <pc:docMk/>
            <pc:sldMk cId="1650676018" sldId="283"/>
            <ac:spMk id="2" creationId="{DAC32380-C872-1E46-D45A-B42EE1DFEC62}"/>
          </ac:spMkLst>
        </pc:spChg>
      </pc:sldChg>
      <pc:sldChg chg="addSp modSp mod modNotesTx">
        <pc:chgData name="Lutz, Ilenia H." userId="02cdb5f8-8dc7-4571-ad76-8a8ffaa93cf9" providerId="ADAL" clId="{37ACC346-D7E0-4305-BB0C-DE8B049EACC6}" dt="2026-07-31T18:01:38.323" v="4823" actId="20577"/>
        <pc:sldMkLst>
          <pc:docMk/>
          <pc:sldMk cId="1042884642" sldId="284"/>
        </pc:sldMkLst>
        <pc:spChg chg="mod">
          <ac:chgData name="Lutz, Ilenia H." userId="02cdb5f8-8dc7-4571-ad76-8a8ffaa93cf9" providerId="ADAL" clId="{37ACC346-D7E0-4305-BB0C-DE8B049EACC6}" dt="2026-07-30T23:14:36.504" v="1783" actId="1076"/>
          <ac:spMkLst>
            <pc:docMk/>
            <pc:sldMk cId="1042884642" sldId="284"/>
            <ac:spMk id="5" creationId="{C9BF3226-E721-198E-0239-D8678723563F}"/>
          </ac:spMkLst>
        </pc:spChg>
        <pc:picChg chg="add mod">
          <ac:chgData name="Lutz, Ilenia H." userId="02cdb5f8-8dc7-4571-ad76-8a8ffaa93cf9" providerId="ADAL" clId="{37ACC346-D7E0-4305-BB0C-DE8B049EACC6}" dt="2026-07-30T23:14:37.750" v="1784" actId="1076"/>
          <ac:picMkLst>
            <pc:docMk/>
            <pc:sldMk cId="1042884642" sldId="284"/>
            <ac:picMk id="3" creationId="{900F6536-A745-9558-1F0A-9D6F0D21DF2B}"/>
          </ac:picMkLst>
        </pc:picChg>
      </pc:sldChg>
      <pc:sldChg chg="modSp mod">
        <pc:chgData name="Lutz, Ilenia H." userId="02cdb5f8-8dc7-4571-ad76-8a8ffaa93cf9" providerId="ADAL" clId="{37ACC346-D7E0-4305-BB0C-DE8B049EACC6}" dt="2026-08-03T18:13:31.325" v="5303"/>
        <pc:sldMkLst>
          <pc:docMk/>
          <pc:sldMk cId="2204317441" sldId="286"/>
        </pc:sldMkLst>
        <pc:spChg chg="mod">
          <ac:chgData name="Lutz, Ilenia H." userId="02cdb5f8-8dc7-4571-ad76-8a8ffaa93cf9" providerId="ADAL" clId="{37ACC346-D7E0-4305-BB0C-DE8B049EACC6}" dt="2026-08-03T18:13:31.325" v="5303"/>
          <ac:spMkLst>
            <pc:docMk/>
            <pc:sldMk cId="2204317441" sldId="286"/>
            <ac:spMk id="8" creationId="{464D7D3C-0A41-72B1-66F4-C1E1CA2FEC9D}"/>
          </ac:spMkLst>
        </pc:spChg>
        <pc:spChg chg="mod">
          <ac:chgData name="Lutz, Ilenia H." userId="02cdb5f8-8dc7-4571-ad76-8a8ffaa93cf9" providerId="ADAL" clId="{37ACC346-D7E0-4305-BB0C-DE8B049EACC6}" dt="2026-07-30T23:04:49.249" v="1527" actId="1076"/>
          <ac:spMkLst>
            <pc:docMk/>
            <pc:sldMk cId="2204317441" sldId="286"/>
            <ac:spMk id="14" creationId="{25DBB692-AF0A-72A7-8293-D1D2957A3074}"/>
          </ac:spMkLst>
        </pc:spChg>
      </pc:sldChg>
      <pc:sldChg chg="modSp">
        <pc:chgData name="Lutz, Ilenia H." userId="02cdb5f8-8dc7-4571-ad76-8a8ffaa93cf9" providerId="ADAL" clId="{37ACC346-D7E0-4305-BB0C-DE8B049EACC6}" dt="2026-08-03T18:13:31.325" v="5303"/>
        <pc:sldMkLst>
          <pc:docMk/>
          <pc:sldMk cId="960788775" sldId="288"/>
        </pc:sldMkLst>
        <pc:spChg chg="mod">
          <ac:chgData name="Lutz, Ilenia H." userId="02cdb5f8-8dc7-4571-ad76-8a8ffaa93cf9" providerId="ADAL" clId="{37ACC346-D7E0-4305-BB0C-DE8B049EACC6}" dt="2026-08-03T18:13:31.325" v="5303"/>
          <ac:spMkLst>
            <pc:docMk/>
            <pc:sldMk cId="960788775" sldId="288"/>
            <ac:spMk id="2" creationId="{DAC32380-C872-1E46-D45A-B42EE1DFEC62}"/>
          </ac:spMkLst>
        </pc:spChg>
      </pc:sldChg>
      <pc:sldChg chg="modSp mod">
        <pc:chgData name="Lutz, Ilenia H." userId="02cdb5f8-8dc7-4571-ad76-8a8ffaa93cf9" providerId="ADAL" clId="{37ACC346-D7E0-4305-BB0C-DE8B049EACC6}" dt="2026-08-07T13:39:46.196" v="7688" actId="20577"/>
        <pc:sldMkLst>
          <pc:docMk/>
          <pc:sldMk cId="2780016868" sldId="289"/>
        </pc:sldMkLst>
        <pc:spChg chg="mod">
          <ac:chgData name="Lutz, Ilenia H." userId="02cdb5f8-8dc7-4571-ad76-8a8ffaa93cf9" providerId="ADAL" clId="{37ACC346-D7E0-4305-BB0C-DE8B049EACC6}" dt="2026-08-07T13:39:46.196" v="7688" actId="20577"/>
          <ac:spMkLst>
            <pc:docMk/>
            <pc:sldMk cId="2780016868" sldId="289"/>
            <ac:spMk id="12" creationId="{7D805C89-331B-1E36-0ABF-FEB511D97923}"/>
          </ac:spMkLst>
        </pc:spChg>
      </pc:sldChg>
      <pc:sldChg chg="modSp mod">
        <pc:chgData name="Lutz, Ilenia H." userId="02cdb5f8-8dc7-4571-ad76-8a8ffaa93cf9" providerId="ADAL" clId="{37ACC346-D7E0-4305-BB0C-DE8B049EACC6}" dt="2026-08-10T21:11:59.317" v="7728" actId="20577"/>
        <pc:sldMkLst>
          <pc:docMk/>
          <pc:sldMk cId="1424477045" sldId="291"/>
        </pc:sldMkLst>
        <pc:spChg chg="mod">
          <ac:chgData name="Lutz, Ilenia H." userId="02cdb5f8-8dc7-4571-ad76-8a8ffaa93cf9" providerId="ADAL" clId="{37ACC346-D7E0-4305-BB0C-DE8B049EACC6}" dt="2026-08-10T21:11:59.317" v="7728" actId="20577"/>
          <ac:spMkLst>
            <pc:docMk/>
            <pc:sldMk cId="1424477045" sldId="291"/>
            <ac:spMk id="3" creationId="{540D731E-A1A2-80A7-3945-707D6BF5B73C}"/>
          </ac:spMkLst>
        </pc:spChg>
      </pc:sldChg>
      <pc:sldChg chg="del">
        <pc:chgData name="Lutz, Ilenia H." userId="02cdb5f8-8dc7-4571-ad76-8a8ffaa93cf9" providerId="ADAL" clId="{37ACC346-D7E0-4305-BB0C-DE8B049EACC6}" dt="2026-08-04T03:11:24.294" v="6362" actId="47"/>
        <pc:sldMkLst>
          <pc:docMk/>
          <pc:sldMk cId="2063334895" sldId="292"/>
        </pc:sldMkLst>
      </pc:sldChg>
      <pc:sldChg chg="addSp delSp modSp mod ord">
        <pc:chgData name="Lutz, Ilenia H." userId="02cdb5f8-8dc7-4571-ad76-8a8ffaa93cf9" providerId="ADAL" clId="{37ACC346-D7E0-4305-BB0C-DE8B049EACC6}" dt="2026-08-03T18:13:31.325" v="5303"/>
        <pc:sldMkLst>
          <pc:docMk/>
          <pc:sldMk cId="4153364465" sldId="293"/>
        </pc:sldMkLst>
        <pc:spChg chg="mod">
          <ac:chgData name="Lutz, Ilenia H." userId="02cdb5f8-8dc7-4571-ad76-8a8ffaa93cf9" providerId="ADAL" clId="{37ACC346-D7E0-4305-BB0C-DE8B049EACC6}" dt="2026-08-03T18:13:31.325" v="5303"/>
          <ac:spMkLst>
            <pc:docMk/>
            <pc:sldMk cId="4153364465" sldId="293"/>
            <ac:spMk id="2" creationId="{AB14EA28-8879-C44A-0446-94C58C1AAFB8}"/>
          </ac:spMkLst>
        </pc:spChg>
        <pc:spChg chg="add mod">
          <ac:chgData name="Lutz, Ilenia H." userId="02cdb5f8-8dc7-4571-ad76-8a8ffaa93cf9" providerId="ADAL" clId="{37ACC346-D7E0-4305-BB0C-DE8B049EACC6}" dt="2026-07-30T23:02:41.945" v="1516" actId="6549"/>
          <ac:spMkLst>
            <pc:docMk/>
            <pc:sldMk cId="4153364465" sldId="293"/>
            <ac:spMk id="10" creationId="{7E57E001-A8D5-A117-3137-55AE0D74F65F}"/>
          </ac:spMkLst>
        </pc:spChg>
        <pc:picChg chg="add mod">
          <ac:chgData name="Lutz, Ilenia H." userId="02cdb5f8-8dc7-4571-ad76-8a8ffaa93cf9" providerId="ADAL" clId="{37ACC346-D7E0-4305-BB0C-DE8B049EACC6}" dt="2026-07-30T22:56:10.061" v="1273"/>
          <ac:picMkLst>
            <pc:docMk/>
            <pc:sldMk cId="4153364465" sldId="293"/>
            <ac:picMk id="6" creationId="{C0CBF87E-10E1-6CD6-056B-FA1975E55206}"/>
          </ac:picMkLst>
        </pc:picChg>
      </pc:sldChg>
      <pc:sldChg chg="modSp">
        <pc:chgData name="Lutz, Ilenia H." userId="02cdb5f8-8dc7-4571-ad76-8a8ffaa93cf9" providerId="ADAL" clId="{37ACC346-D7E0-4305-BB0C-DE8B049EACC6}" dt="2026-08-03T18:13:31.325" v="5303"/>
        <pc:sldMkLst>
          <pc:docMk/>
          <pc:sldMk cId="3202591376" sldId="294"/>
        </pc:sldMkLst>
        <pc:spChg chg="mod">
          <ac:chgData name="Lutz, Ilenia H." userId="02cdb5f8-8dc7-4571-ad76-8a8ffaa93cf9" providerId="ADAL" clId="{37ACC346-D7E0-4305-BB0C-DE8B049EACC6}" dt="2026-08-03T18:13:31.325" v="5303"/>
          <ac:spMkLst>
            <pc:docMk/>
            <pc:sldMk cId="3202591376" sldId="294"/>
            <ac:spMk id="2" creationId="{46514DA7-EF66-A0AE-9C60-63DC39E48AD1}"/>
          </ac:spMkLst>
        </pc:spChg>
      </pc:sldChg>
      <pc:sldChg chg="del">
        <pc:chgData name="Lutz, Ilenia H." userId="02cdb5f8-8dc7-4571-ad76-8a8ffaa93cf9" providerId="ADAL" clId="{37ACC346-D7E0-4305-BB0C-DE8B049EACC6}" dt="2026-08-04T17:29:09.561" v="6947" actId="47"/>
        <pc:sldMkLst>
          <pc:docMk/>
          <pc:sldMk cId="1634906267" sldId="297"/>
        </pc:sldMkLst>
      </pc:sldChg>
      <pc:sldChg chg="addSp modSp add mod">
        <pc:chgData name="Lutz, Ilenia H." userId="02cdb5f8-8dc7-4571-ad76-8a8ffaa93cf9" providerId="ADAL" clId="{37ACC346-D7E0-4305-BB0C-DE8B049EACC6}" dt="2026-08-03T18:14:13.037" v="5308" actId="14100"/>
        <pc:sldMkLst>
          <pc:docMk/>
          <pc:sldMk cId="4006257260" sldId="300"/>
        </pc:sldMkLst>
        <pc:spChg chg="mod">
          <ac:chgData name="Lutz, Ilenia H." userId="02cdb5f8-8dc7-4571-ad76-8a8ffaa93cf9" providerId="ADAL" clId="{37ACC346-D7E0-4305-BB0C-DE8B049EACC6}" dt="2026-08-03T18:13:31.325" v="5303"/>
          <ac:spMkLst>
            <pc:docMk/>
            <pc:sldMk cId="4006257260" sldId="300"/>
            <ac:spMk id="4" creationId="{ACF61C6F-27B2-9517-8D55-BB4A4187A09C}"/>
          </ac:spMkLst>
        </pc:spChg>
        <pc:picChg chg="add mod">
          <ac:chgData name="Lutz, Ilenia H." userId="02cdb5f8-8dc7-4571-ad76-8a8ffaa93cf9" providerId="ADAL" clId="{37ACC346-D7E0-4305-BB0C-DE8B049EACC6}" dt="2026-08-03T18:14:13.037" v="5308" actId="14100"/>
          <ac:picMkLst>
            <pc:docMk/>
            <pc:sldMk cId="4006257260" sldId="300"/>
            <ac:picMk id="6" creationId="{28E8E11B-20E7-1A57-E861-E090C2E0B4A5}"/>
          </ac:picMkLst>
        </pc:picChg>
      </pc:sldChg>
      <pc:sldChg chg="addSp modSp add mod">
        <pc:chgData name="Lutz, Ilenia H." userId="02cdb5f8-8dc7-4571-ad76-8a8ffaa93cf9" providerId="ADAL" clId="{37ACC346-D7E0-4305-BB0C-DE8B049EACC6}" dt="2026-08-04T03:39:38.368" v="6916" actId="14100"/>
        <pc:sldMkLst>
          <pc:docMk/>
          <pc:sldMk cId="957570315" sldId="301"/>
        </pc:sldMkLst>
        <pc:spChg chg="mod">
          <ac:chgData name="Lutz, Ilenia H." userId="02cdb5f8-8dc7-4571-ad76-8a8ffaa93cf9" providerId="ADAL" clId="{37ACC346-D7E0-4305-BB0C-DE8B049EACC6}" dt="2026-08-04T03:39:11.815" v="6913" actId="1076"/>
          <ac:spMkLst>
            <pc:docMk/>
            <pc:sldMk cId="957570315" sldId="301"/>
            <ac:spMk id="3" creationId="{7DDA18D2-4854-02BE-6B46-63CECA07ADD7}"/>
          </ac:spMkLst>
        </pc:spChg>
        <pc:picChg chg="add mod">
          <ac:chgData name="Lutz, Ilenia H." userId="02cdb5f8-8dc7-4571-ad76-8a8ffaa93cf9" providerId="ADAL" clId="{37ACC346-D7E0-4305-BB0C-DE8B049EACC6}" dt="2026-08-04T03:39:38.368" v="6916" actId="14100"/>
          <ac:picMkLst>
            <pc:docMk/>
            <pc:sldMk cId="957570315" sldId="301"/>
            <ac:picMk id="10" creationId="{E3B3C715-C30A-BCEA-43A2-8E02F8644DCB}"/>
          </ac:picMkLst>
        </pc:picChg>
      </pc:sldChg>
      <pc:sldChg chg="del">
        <pc:chgData name="Lutz, Ilenia H." userId="02cdb5f8-8dc7-4571-ad76-8a8ffaa93cf9" providerId="ADAL" clId="{37ACC346-D7E0-4305-BB0C-DE8B049EACC6}" dt="2026-08-04T03:11:24.294" v="6362" actId="47"/>
        <pc:sldMkLst>
          <pc:docMk/>
          <pc:sldMk cId="2034545133" sldId="302"/>
        </pc:sldMkLst>
      </pc:sldChg>
      <pc:sldChg chg="modSp add setBg">
        <pc:chgData name="Lutz, Ilenia H." userId="02cdb5f8-8dc7-4571-ad76-8a8ffaa93cf9" providerId="ADAL" clId="{37ACC346-D7E0-4305-BB0C-DE8B049EACC6}" dt="2026-08-04T03:14:09.647" v="6388"/>
        <pc:sldMkLst>
          <pc:docMk/>
          <pc:sldMk cId="2793832743" sldId="305"/>
        </pc:sldMkLst>
        <pc:spChg chg="mod">
          <ac:chgData name="Lutz, Ilenia H." userId="02cdb5f8-8dc7-4571-ad76-8a8ffaa93cf9" providerId="ADAL" clId="{37ACC346-D7E0-4305-BB0C-DE8B049EACC6}" dt="2026-08-03T18:13:31.325" v="5303"/>
          <ac:spMkLst>
            <pc:docMk/>
            <pc:sldMk cId="2793832743" sldId="305"/>
            <ac:spMk id="2" creationId="{09248C4B-6FC9-B6C6-3C9B-D145C6D3BF88}"/>
          </ac:spMkLst>
        </pc:spChg>
        <pc:spChg chg="mod">
          <ac:chgData name="Lutz, Ilenia H." userId="02cdb5f8-8dc7-4571-ad76-8a8ffaa93cf9" providerId="ADAL" clId="{37ACC346-D7E0-4305-BB0C-DE8B049EACC6}" dt="2026-08-03T18:13:31.325" v="5303"/>
          <ac:spMkLst>
            <pc:docMk/>
            <pc:sldMk cId="2793832743" sldId="305"/>
            <ac:spMk id="3" creationId="{92CFFF83-C64E-6546-EA56-1D70C371920F}"/>
          </ac:spMkLst>
        </pc:spChg>
        <pc:spChg chg="mod">
          <ac:chgData name="Lutz, Ilenia H." userId="02cdb5f8-8dc7-4571-ad76-8a8ffaa93cf9" providerId="ADAL" clId="{37ACC346-D7E0-4305-BB0C-DE8B049EACC6}" dt="2026-08-03T18:13:31.325" v="5303"/>
          <ac:spMkLst>
            <pc:docMk/>
            <pc:sldMk cId="2793832743" sldId="305"/>
            <ac:spMk id="4" creationId="{FB3DE73E-BD2F-EBBB-91C7-9989E26702A7}"/>
          </ac:spMkLst>
        </pc:spChg>
      </pc:sldChg>
      <pc:sldChg chg="addSp modSp add mod setBg">
        <pc:chgData name="Lutz, Ilenia H." userId="02cdb5f8-8dc7-4571-ad76-8a8ffaa93cf9" providerId="ADAL" clId="{37ACC346-D7E0-4305-BB0C-DE8B049EACC6}" dt="2026-08-04T03:15:44.582" v="6393" actId="14100"/>
        <pc:sldMkLst>
          <pc:docMk/>
          <pc:sldMk cId="2038774305" sldId="330"/>
        </pc:sldMkLst>
        <pc:spChg chg="mod">
          <ac:chgData name="Lutz, Ilenia H." userId="02cdb5f8-8dc7-4571-ad76-8a8ffaa93cf9" providerId="ADAL" clId="{37ACC346-D7E0-4305-BB0C-DE8B049EACC6}" dt="2026-08-03T18:13:31.325" v="5303"/>
          <ac:spMkLst>
            <pc:docMk/>
            <pc:sldMk cId="2038774305" sldId="330"/>
            <ac:spMk id="2" creationId="{7C481D0D-0EE7-5876-38F1-5801A4FFB3DE}"/>
          </ac:spMkLst>
        </pc:spChg>
        <pc:spChg chg="mod">
          <ac:chgData name="Lutz, Ilenia H." userId="02cdb5f8-8dc7-4571-ad76-8a8ffaa93cf9" providerId="ADAL" clId="{37ACC346-D7E0-4305-BB0C-DE8B049EACC6}" dt="2026-08-03T18:13:31.325" v="5303"/>
          <ac:spMkLst>
            <pc:docMk/>
            <pc:sldMk cId="2038774305" sldId="330"/>
            <ac:spMk id="5" creationId="{5859454F-012F-E502-679A-58EB339CF281}"/>
          </ac:spMkLst>
        </pc:spChg>
        <pc:picChg chg="add mod">
          <ac:chgData name="Lutz, Ilenia H." userId="02cdb5f8-8dc7-4571-ad76-8a8ffaa93cf9" providerId="ADAL" clId="{37ACC346-D7E0-4305-BB0C-DE8B049EACC6}" dt="2026-08-04T03:15:44.582" v="6393" actId="14100"/>
          <ac:picMkLst>
            <pc:docMk/>
            <pc:sldMk cId="2038774305" sldId="330"/>
            <ac:picMk id="6" creationId="{453BCDED-F0EB-D370-90C2-CD57EEB1A604}"/>
          </ac:picMkLst>
        </pc:picChg>
      </pc:sldChg>
      <pc:sldChg chg="modSp add mod setBg">
        <pc:chgData name="Lutz, Ilenia H." userId="02cdb5f8-8dc7-4571-ad76-8a8ffaa93cf9" providerId="ADAL" clId="{37ACC346-D7E0-4305-BB0C-DE8B049EACC6}" dt="2026-08-04T03:35:17.901" v="6822" actId="207"/>
        <pc:sldMkLst>
          <pc:docMk/>
          <pc:sldMk cId="2884545420" sldId="331"/>
        </pc:sldMkLst>
        <pc:spChg chg="mod">
          <ac:chgData name="Lutz, Ilenia H." userId="02cdb5f8-8dc7-4571-ad76-8a8ffaa93cf9" providerId="ADAL" clId="{37ACC346-D7E0-4305-BB0C-DE8B049EACC6}" dt="2026-08-04T03:35:12.596" v="6821" actId="403"/>
          <ac:spMkLst>
            <pc:docMk/>
            <pc:sldMk cId="2884545420" sldId="331"/>
            <ac:spMk id="8" creationId="{F3F61766-95AE-9A00-9F55-8C1BB7664919}"/>
          </ac:spMkLst>
        </pc:spChg>
        <pc:spChg chg="mod">
          <ac:chgData name="Lutz, Ilenia H." userId="02cdb5f8-8dc7-4571-ad76-8a8ffaa93cf9" providerId="ADAL" clId="{37ACC346-D7E0-4305-BB0C-DE8B049EACC6}" dt="2026-08-04T03:35:03.264" v="6818" actId="113"/>
          <ac:spMkLst>
            <pc:docMk/>
            <pc:sldMk cId="2884545420" sldId="331"/>
            <ac:spMk id="10" creationId="{8FA06D36-6276-C5AD-6647-65A3B89C34B1}"/>
          </ac:spMkLst>
        </pc:spChg>
        <pc:spChg chg="mod">
          <ac:chgData name="Lutz, Ilenia H." userId="02cdb5f8-8dc7-4571-ad76-8a8ffaa93cf9" providerId="ADAL" clId="{37ACC346-D7E0-4305-BB0C-DE8B049EACC6}" dt="2026-08-04T03:35:17.901" v="6822" actId="207"/>
          <ac:spMkLst>
            <pc:docMk/>
            <pc:sldMk cId="2884545420" sldId="331"/>
            <ac:spMk id="11" creationId="{B7737703-7B2F-ECEF-13EB-5951C50F7056}"/>
          </ac:spMkLst>
        </pc:spChg>
        <pc:spChg chg="mod">
          <ac:chgData name="Lutz, Ilenia H." userId="02cdb5f8-8dc7-4571-ad76-8a8ffaa93cf9" providerId="ADAL" clId="{37ACC346-D7E0-4305-BB0C-DE8B049EACC6}" dt="2026-08-04T03:35:12.596" v="6821" actId="403"/>
          <ac:spMkLst>
            <pc:docMk/>
            <pc:sldMk cId="2884545420" sldId="331"/>
            <ac:spMk id="12" creationId="{812081C8-9329-296A-07F5-243AF6E95D7D}"/>
          </ac:spMkLst>
        </pc:spChg>
        <pc:spChg chg="mod">
          <ac:chgData name="Lutz, Ilenia H." userId="02cdb5f8-8dc7-4571-ad76-8a8ffaa93cf9" providerId="ADAL" clId="{37ACC346-D7E0-4305-BB0C-DE8B049EACC6}" dt="2026-08-04T03:35:03.264" v="6818" actId="113"/>
          <ac:spMkLst>
            <pc:docMk/>
            <pc:sldMk cId="2884545420" sldId="331"/>
            <ac:spMk id="14" creationId="{1CDEA175-ABDD-B0E8-53E1-FD99AD0407AB}"/>
          </ac:spMkLst>
        </pc:spChg>
        <pc:spChg chg="mod">
          <ac:chgData name="Lutz, Ilenia H." userId="02cdb5f8-8dc7-4571-ad76-8a8ffaa93cf9" providerId="ADAL" clId="{37ACC346-D7E0-4305-BB0C-DE8B049EACC6}" dt="2026-08-04T03:35:12.596" v="6821" actId="403"/>
          <ac:spMkLst>
            <pc:docMk/>
            <pc:sldMk cId="2884545420" sldId="331"/>
            <ac:spMk id="16" creationId="{DD501BD9-A8E7-AD0F-1E2B-EAFE31C295F5}"/>
          </ac:spMkLst>
        </pc:spChg>
        <pc:spChg chg="mod">
          <ac:chgData name="Lutz, Ilenia H." userId="02cdb5f8-8dc7-4571-ad76-8a8ffaa93cf9" providerId="ADAL" clId="{37ACC346-D7E0-4305-BB0C-DE8B049EACC6}" dt="2026-08-04T03:35:03.264" v="6818" actId="113"/>
          <ac:spMkLst>
            <pc:docMk/>
            <pc:sldMk cId="2884545420" sldId="331"/>
            <ac:spMk id="18" creationId="{CE757E17-F0A2-294B-80CD-56C68A285783}"/>
          </ac:spMkLst>
        </pc:spChg>
        <pc:spChg chg="mod">
          <ac:chgData name="Lutz, Ilenia H." userId="02cdb5f8-8dc7-4571-ad76-8a8ffaa93cf9" providerId="ADAL" clId="{37ACC346-D7E0-4305-BB0C-DE8B049EACC6}" dt="2026-08-04T03:34:55.420" v="6816" actId="207"/>
          <ac:spMkLst>
            <pc:docMk/>
            <pc:sldMk cId="2884545420" sldId="331"/>
            <ac:spMk id="19" creationId="{9CAF2721-E47E-897B-22DA-B09C570A218E}"/>
          </ac:spMkLst>
        </pc:spChg>
      </pc:sldChg>
      <pc:sldChg chg="addSp modSp add mod">
        <pc:chgData name="Lutz, Ilenia H." userId="02cdb5f8-8dc7-4571-ad76-8a8ffaa93cf9" providerId="ADAL" clId="{37ACC346-D7E0-4305-BB0C-DE8B049EACC6}" dt="2026-08-04T03:16:12.840" v="6396" actId="14100"/>
        <pc:sldMkLst>
          <pc:docMk/>
          <pc:sldMk cId="1752613327" sldId="332"/>
        </pc:sldMkLst>
        <pc:spChg chg="mod">
          <ac:chgData name="Lutz, Ilenia H." userId="02cdb5f8-8dc7-4571-ad76-8a8ffaa93cf9" providerId="ADAL" clId="{37ACC346-D7E0-4305-BB0C-DE8B049EACC6}" dt="2026-08-03T18:13:31.325" v="5303"/>
          <ac:spMkLst>
            <pc:docMk/>
            <pc:sldMk cId="1752613327" sldId="332"/>
            <ac:spMk id="2" creationId="{4D3A13FE-B459-5C75-5EA6-398CFD340F93}"/>
          </ac:spMkLst>
        </pc:spChg>
        <pc:spChg chg="mod">
          <ac:chgData name="Lutz, Ilenia H." userId="02cdb5f8-8dc7-4571-ad76-8a8ffaa93cf9" providerId="ADAL" clId="{37ACC346-D7E0-4305-BB0C-DE8B049EACC6}" dt="2026-08-03T18:13:31.325" v="5303"/>
          <ac:spMkLst>
            <pc:docMk/>
            <pc:sldMk cId="1752613327" sldId="332"/>
            <ac:spMk id="5" creationId="{14C4E827-1979-E515-9076-C90B4CD78991}"/>
          </ac:spMkLst>
        </pc:spChg>
        <pc:picChg chg="add mod">
          <ac:chgData name="Lutz, Ilenia H." userId="02cdb5f8-8dc7-4571-ad76-8a8ffaa93cf9" providerId="ADAL" clId="{37ACC346-D7E0-4305-BB0C-DE8B049EACC6}" dt="2026-08-04T03:16:12.840" v="6396" actId="14100"/>
          <ac:picMkLst>
            <pc:docMk/>
            <pc:sldMk cId="1752613327" sldId="332"/>
            <ac:picMk id="6" creationId="{54D593A0-AC9E-BC5E-8175-179710A58F8C}"/>
          </ac:picMkLst>
        </pc:picChg>
      </pc:sldChg>
      <pc:sldChg chg="addSp modSp add mod">
        <pc:chgData name="Lutz, Ilenia H." userId="02cdb5f8-8dc7-4571-ad76-8a8ffaa93cf9" providerId="ADAL" clId="{37ACC346-D7E0-4305-BB0C-DE8B049EACC6}" dt="2026-08-04T03:22:39.813" v="6546" actId="14100"/>
        <pc:sldMkLst>
          <pc:docMk/>
          <pc:sldMk cId="4121467682" sldId="333"/>
        </pc:sldMkLst>
        <pc:spChg chg="mod">
          <ac:chgData name="Lutz, Ilenia H." userId="02cdb5f8-8dc7-4571-ad76-8a8ffaa93cf9" providerId="ADAL" clId="{37ACC346-D7E0-4305-BB0C-DE8B049EACC6}" dt="2026-08-03T18:13:31.325" v="5303"/>
          <ac:spMkLst>
            <pc:docMk/>
            <pc:sldMk cId="4121467682" sldId="333"/>
            <ac:spMk id="2" creationId="{65B8D815-5C73-769A-F5C9-1AD55697D254}"/>
          </ac:spMkLst>
        </pc:spChg>
        <pc:spChg chg="mod">
          <ac:chgData name="Lutz, Ilenia H." userId="02cdb5f8-8dc7-4571-ad76-8a8ffaa93cf9" providerId="ADAL" clId="{37ACC346-D7E0-4305-BB0C-DE8B049EACC6}" dt="2026-08-03T18:13:31.325" v="5303"/>
          <ac:spMkLst>
            <pc:docMk/>
            <pc:sldMk cId="4121467682" sldId="333"/>
            <ac:spMk id="5" creationId="{89AD76D3-FB90-202F-F275-1096BF797079}"/>
          </ac:spMkLst>
        </pc:spChg>
        <pc:picChg chg="add mod">
          <ac:chgData name="Lutz, Ilenia H." userId="02cdb5f8-8dc7-4571-ad76-8a8ffaa93cf9" providerId="ADAL" clId="{37ACC346-D7E0-4305-BB0C-DE8B049EACC6}" dt="2026-08-04T03:22:39.813" v="6546" actId="14100"/>
          <ac:picMkLst>
            <pc:docMk/>
            <pc:sldMk cId="4121467682" sldId="333"/>
            <ac:picMk id="6" creationId="{3388EF28-CD15-DB09-9B2A-E06D263DB9ED}"/>
          </ac:picMkLst>
        </pc:picChg>
      </pc:sldChg>
      <pc:sldChg chg="addSp modSp add mod">
        <pc:chgData name="Lutz, Ilenia H." userId="02cdb5f8-8dc7-4571-ad76-8a8ffaa93cf9" providerId="ADAL" clId="{37ACC346-D7E0-4305-BB0C-DE8B049EACC6}" dt="2026-08-04T03:32:50.963" v="6783" actId="14100"/>
        <pc:sldMkLst>
          <pc:docMk/>
          <pc:sldMk cId="4172007183" sldId="334"/>
        </pc:sldMkLst>
        <pc:spChg chg="mod">
          <ac:chgData name="Lutz, Ilenia H." userId="02cdb5f8-8dc7-4571-ad76-8a8ffaa93cf9" providerId="ADAL" clId="{37ACC346-D7E0-4305-BB0C-DE8B049EACC6}" dt="2026-08-03T18:13:31.325" v="5303"/>
          <ac:spMkLst>
            <pc:docMk/>
            <pc:sldMk cId="4172007183" sldId="334"/>
            <ac:spMk id="2" creationId="{3F042C5B-98D8-9728-1F29-2A434F7F7358}"/>
          </ac:spMkLst>
        </pc:spChg>
        <pc:spChg chg="mod">
          <ac:chgData name="Lutz, Ilenia H." userId="02cdb5f8-8dc7-4571-ad76-8a8ffaa93cf9" providerId="ADAL" clId="{37ACC346-D7E0-4305-BB0C-DE8B049EACC6}" dt="2026-08-03T18:13:31.325" v="5303"/>
          <ac:spMkLst>
            <pc:docMk/>
            <pc:sldMk cId="4172007183" sldId="334"/>
            <ac:spMk id="5" creationId="{499A4690-0CBD-93F0-CB61-E3693C12CAD9}"/>
          </ac:spMkLst>
        </pc:spChg>
        <pc:picChg chg="add mod">
          <ac:chgData name="Lutz, Ilenia H." userId="02cdb5f8-8dc7-4571-ad76-8a8ffaa93cf9" providerId="ADAL" clId="{37ACC346-D7E0-4305-BB0C-DE8B049EACC6}" dt="2026-08-04T03:32:50.963" v="6783" actId="14100"/>
          <ac:picMkLst>
            <pc:docMk/>
            <pc:sldMk cId="4172007183" sldId="334"/>
            <ac:picMk id="6" creationId="{A6E5E1AF-F455-0C98-520F-752B79A1D5D3}"/>
          </ac:picMkLst>
        </pc:picChg>
      </pc:sldChg>
      <pc:sldChg chg="modSp add mod setBg">
        <pc:chgData name="Lutz, Ilenia H." userId="02cdb5f8-8dc7-4571-ad76-8a8ffaa93cf9" providerId="ADAL" clId="{37ACC346-D7E0-4305-BB0C-DE8B049EACC6}" dt="2026-08-04T03:37:42.660" v="6857" actId="403"/>
        <pc:sldMkLst>
          <pc:docMk/>
          <pc:sldMk cId="1877134483" sldId="335"/>
        </pc:sldMkLst>
        <pc:spChg chg="mod">
          <ac:chgData name="Lutz, Ilenia H." userId="02cdb5f8-8dc7-4571-ad76-8a8ffaa93cf9" providerId="ADAL" clId="{37ACC346-D7E0-4305-BB0C-DE8B049EACC6}" dt="2026-08-04T03:37:38.460" v="6856" actId="1076"/>
          <ac:spMkLst>
            <pc:docMk/>
            <pc:sldMk cId="1877134483" sldId="335"/>
            <ac:spMk id="2" creationId="{6777DB7C-2493-BC0B-43D9-761839242CE1}"/>
          </ac:spMkLst>
        </pc:spChg>
        <pc:spChg chg="mod">
          <ac:chgData name="Lutz, Ilenia H." userId="02cdb5f8-8dc7-4571-ad76-8a8ffaa93cf9" providerId="ADAL" clId="{37ACC346-D7E0-4305-BB0C-DE8B049EACC6}" dt="2026-08-04T03:37:42.660" v="6857" actId="403"/>
          <ac:spMkLst>
            <pc:docMk/>
            <pc:sldMk cId="1877134483" sldId="335"/>
            <ac:spMk id="3" creationId="{FEE2AC75-210D-D91C-0524-A86973E01A26}"/>
          </ac:spMkLst>
        </pc:spChg>
        <pc:spChg chg="mod">
          <ac:chgData name="Lutz, Ilenia H." userId="02cdb5f8-8dc7-4571-ad76-8a8ffaa93cf9" providerId="ADAL" clId="{37ACC346-D7E0-4305-BB0C-DE8B049EACC6}" dt="2026-08-04T03:37:13.748" v="6839" actId="403"/>
          <ac:spMkLst>
            <pc:docMk/>
            <pc:sldMk cId="1877134483" sldId="335"/>
            <ac:spMk id="8" creationId="{F13CF7A7-E178-21C7-19AD-F14010BE30E1}"/>
          </ac:spMkLst>
        </pc:spChg>
        <pc:spChg chg="mod">
          <ac:chgData name="Lutz, Ilenia H." userId="02cdb5f8-8dc7-4571-ad76-8a8ffaa93cf9" providerId="ADAL" clId="{37ACC346-D7E0-4305-BB0C-DE8B049EACC6}" dt="2026-08-04T03:37:13.748" v="6839" actId="403"/>
          <ac:spMkLst>
            <pc:docMk/>
            <pc:sldMk cId="1877134483" sldId="335"/>
            <ac:spMk id="10" creationId="{C088F1EC-EFF9-AB0D-B1E5-4EDBA7FEFB70}"/>
          </ac:spMkLst>
        </pc:spChg>
        <pc:spChg chg="mod">
          <ac:chgData name="Lutz, Ilenia H." userId="02cdb5f8-8dc7-4571-ad76-8a8ffaa93cf9" providerId="ADAL" clId="{37ACC346-D7E0-4305-BB0C-DE8B049EACC6}" dt="2026-08-04T03:37:13.748" v="6839" actId="403"/>
          <ac:spMkLst>
            <pc:docMk/>
            <pc:sldMk cId="1877134483" sldId="335"/>
            <ac:spMk id="12" creationId="{CE54E490-2EC6-B242-6AAE-B88744345478}"/>
          </ac:spMkLst>
        </pc:spChg>
        <pc:spChg chg="mod">
          <ac:chgData name="Lutz, Ilenia H." userId="02cdb5f8-8dc7-4571-ad76-8a8ffaa93cf9" providerId="ADAL" clId="{37ACC346-D7E0-4305-BB0C-DE8B049EACC6}" dt="2026-08-04T03:37:13.748" v="6839" actId="403"/>
          <ac:spMkLst>
            <pc:docMk/>
            <pc:sldMk cId="1877134483" sldId="335"/>
            <ac:spMk id="14" creationId="{2A5764AF-93BE-6729-5E16-0677F1CE5672}"/>
          </ac:spMkLst>
        </pc:spChg>
        <pc:spChg chg="mod">
          <ac:chgData name="Lutz, Ilenia H." userId="02cdb5f8-8dc7-4571-ad76-8a8ffaa93cf9" providerId="ADAL" clId="{37ACC346-D7E0-4305-BB0C-DE8B049EACC6}" dt="2026-08-04T03:37:13.748" v="6839" actId="403"/>
          <ac:spMkLst>
            <pc:docMk/>
            <pc:sldMk cId="1877134483" sldId="335"/>
            <ac:spMk id="16" creationId="{B0B3FF86-629B-F913-F1E1-FA6C8DC720D7}"/>
          </ac:spMkLst>
        </pc:spChg>
        <pc:spChg chg="mod">
          <ac:chgData name="Lutz, Ilenia H." userId="02cdb5f8-8dc7-4571-ad76-8a8ffaa93cf9" providerId="ADAL" clId="{37ACC346-D7E0-4305-BB0C-DE8B049EACC6}" dt="2026-08-04T03:37:13.748" v="6839" actId="403"/>
          <ac:spMkLst>
            <pc:docMk/>
            <pc:sldMk cId="1877134483" sldId="335"/>
            <ac:spMk id="18" creationId="{59664B08-4485-BC75-0A42-AF53CD8C5BB4}"/>
          </ac:spMkLst>
        </pc:spChg>
      </pc:sldChg>
      <pc:sldChg chg="modSp add mod setBg">
        <pc:chgData name="Lutz, Ilenia H." userId="02cdb5f8-8dc7-4571-ad76-8a8ffaa93cf9" providerId="ADAL" clId="{37ACC346-D7E0-4305-BB0C-DE8B049EACC6}" dt="2026-08-04T03:32:06.978" v="6779"/>
        <pc:sldMkLst>
          <pc:docMk/>
          <pc:sldMk cId="1057762054" sldId="336"/>
        </pc:sldMkLst>
        <pc:spChg chg="mod">
          <ac:chgData name="Lutz, Ilenia H." userId="02cdb5f8-8dc7-4571-ad76-8a8ffaa93cf9" providerId="ADAL" clId="{37ACC346-D7E0-4305-BB0C-DE8B049EACC6}" dt="2026-08-04T03:28:45.950" v="6697" actId="403"/>
          <ac:spMkLst>
            <pc:docMk/>
            <pc:sldMk cId="1057762054" sldId="336"/>
            <ac:spMk id="8" creationId="{DA38C2E8-B4E3-DED1-52E4-90866E9E2A52}"/>
          </ac:spMkLst>
        </pc:spChg>
        <pc:spChg chg="mod">
          <ac:chgData name="Lutz, Ilenia H." userId="02cdb5f8-8dc7-4571-ad76-8a8ffaa93cf9" providerId="ADAL" clId="{37ACC346-D7E0-4305-BB0C-DE8B049EACC6}" dt="2026-08-04T03:28:22.520" v="6682" actId="1076"/>
          <ac:spMkLst>
            <pc:docMk/>
            <pc:sldMk cId="1057762054" sldId="336"/>
            <ac:spMk id="10" creationId="{CAC72B8B-5DB7-49B4-CB2F-2D9EDECA0A3D}"/>
          </ac:spMkLst>
        </pc:spChg>
        <pc:spChg chg="mod">
          <ac:chgData name="Lutz, Ilenia H." userId="02cdb5f8-8dc7-4571-ad76-8a8ffaa93cf9" providerId="ADAL" clId="{37ACC346-D7E0-4305-BB0C-DE8B049EACC6}" dt="2026-08-04T03:28:45.950" v="6697" actId="403"/>
          <ac:spMkLst>
            <pc:docMk/>
            <pc:sldMk cId="1057762054" sldId="336"/>
            <ac:spMk id="12" creationId="{17408B2A-A1F7-6913-D16E-0DEFD916F0D1}"/>
          </ac:spMkLst>
        </pc:spChg>
        <pc:spChg chg="mod">
          <ac:chgData name="Lutz, Ilenia H." userId="02cdb5f8-8dc7-4571-ad76-8a8ffaa93cf9" providerId="ADAL" clId="{37ACC346-D7E0-4305-BB0C-DE8B049EACC6}" dt="2026-08-04T03:28:22.520" v="6682" actId="1076"/>
          <ac:spMkLst>
            <pc:docMk/>
            <pc:sldMk cId="1057762054" sldId="336"/>
            <ac:spMk id="14" creationId="{D65FD2E4-C875-4D36-2437-A39E09D71289}"/>
          </ac:spMkLst>
        </pc:spChg>
        <pc:spChg chg="mod">
          <ac:chgData name="Lutz, Ilenia H." userId="02cdb5f8-8dc7-4571-ad76-8a8ffaa93cf9" providerId="ADAL" clId="{37ACC346-D7E0-4305-BB0C-DE8B049EACC6}" dt="2026-08-04T03:28:45.950" v="6697" actId="403"/>
          <ac:spMkLst>
            <pc:docMk/>
            <pc:sldMk cId="1057762054" sldId="336"/>
            <ac:spMk id="16" creationId="{5351946A-6086-E75A-C780-B4C5232B8AC9}"/>
          </ac:spMkLst>
        </pc:spChg>
        <pc:spChg chg="mod">
          <ac:chgData name="Lutz, Ilenia H." userId="02cdb5f8-8dc7-4571-ad76-8a8ffaa93cf9" providerId="ADAL" clId="{37ACC346-D7E0-4305-BB0C-DE8B049EACC6}" dt="2026-08-04T03:28:22.520" v="6682" actId="1076"/>
          <ac:spMkLst>
            <pc:docMk/>
            <pc:sldMk cId="1057762054" sldId="336"/>
            <ac:spMk id="18" creationId="{A34EE234-903D-5629-8577-F1BE07702863}"/>
          </ac:spMkLst>
        </pc:spChg>
        <pc:spChg chg="mod">
          <ac:chgData name="Lutz, Ilenia H." userId="02cdb5f8-8dc7-4571-ad76-8a8ffaa93cf9" providerId="ADAL" clId="{37ACC346-D7E0-4305-BB0C-DE8B049EACC6}" dt="2026-08-04T03:28:36.730" v="6690" actId="113"/>
          <ac:spMkLst>
            <pc:docMk/>
            <pc:sldMk cId="1057762054" sldId="336"/>
            <ac:spMk id="19" creationId="{7408F260-65A9-D03D-B376-82F43CC97C38}"/>
          </ac:spMkLst>
        </pc:spChg>
      </pc:sldChg>
      <pc:sldChg chg="modSp add mod setBg">
        <pc:chgData name="Lutz, Ilenia H." userId="02cdb5f8-8dc7-4571-ad76-8a8ffaa93cf9" providerId="ADAL" clId="{37ACC346-D7E0-4305-BB0C-DE8B049EACC6}" dt="2026-08-04T03:31:54.637" v="6778"/>
        <pc:sldMkLst>
          <pc:docMk/>
          <pc:sldMk cId="4192574450" sldId="337"/>
        </pc:sldMkLst>
        <pc:spChg chg="mod">
          <ac:chgData name="Lutz, Ilenia H." userId="02cdb5f8-8dc7-4571-ad76-8a8ffaa93cf9" providerId="ADAL" clId="{37ACC346-D7E0-4305-BB0C-DE8B049EACC6}" dt="2026-08-03T18:13:31.325" v="5303"/>
          <ac:spMkLst>
            <pc:docMk/>
            <pc:sldMk cId="4192574450" sldId="337"/>
            <ac:spMk id="2" creationId="{A3164FD8-7BFE-7FA7-92C7-97971F9DC5D5}"/>
          </ac:spMkLst>
        </pc:spChg>
        <pc:spChg chg="mod">
          <ac:chgData name="Lutz, Ilenia H." userId="02cdb5f8-8dc7-4571-ad76-8a8ffaa93cf9" providerId="ADAL" clId="{37ACC346-D7E0-4305-BB0C-DE8B049EACC6}" dt="2026-08-04T03:25:32.142" v="6593" actId="403"/>
          <ac:spMkLst>
            <pc:docMk/>
            <pc:sldMk cId="4192574450" sldId="337"/>
            <ac:spMk id="3" creationId="{47CD4F8E-886B-AC5C-B766-E83DCB8CCFBC}"/>
          </ac:spMkLst>
        </pc:spChg>
        <pc:spChg chg="mod">
          <ac:chgData name="Lutz, Ilenia H." userId="02cdb5f8-8dc7-4571-ad76-8a8ffaa93cf9" providerId="ADAL" clId="{37ACC346-D7E0-4305-BB0C-DE8B049EACC6}" dt="2026-08-04T03:25:17.195" v="6591" actId="113"/>
          <ac:spMkLst>
            <pc:docMk/>
            <pc:sldMk cId="4192574450" sldId="337"/>
            <ac:spMk id="4" creationId="{A0E781CB-74C1-8E7A-C4CE-FF81CAADC92B}"/>
          </ac:spMkLst>
        </pc:spChg>
        <pc:spChg chg="mod">
          <ac:chgData name="Lutz, Ilenia H." userId="02cdb5f8-8dc7-4571-ad76-8a8ffaa93cf9" providerId="ADAL" clId="{37ACC346-D7E0-4305-BB0C-DE8B049EACC6}" dt="2026-08-03T18:13:31.325" v="5303"/>
          <ac:spMkLst>
            <pc:docMk/>
            <pc:sldMk cId="4192574450" sldId="337"/>
            <ac:spMk id="5" creationId="{7AF90F4B-B018-B41F-91B5-A939E55634EE}"/>
          </ac:spMkLst>
        </pc:spChg>
      </pc:sldChg>
      <pc:sldChg chg="addSp modSp add mod modTransition modClrScheme chgLayout">
        <pc:chgData name="Lutz, Ilenia H." userId="02cdb5f8-8dc7-4571-ad76-8a8ffaa93cf9" providerId="ADAL" clId="{37ACC346-D7E0-4305-BB0C-DE8B049EACC6}" dt="2026-08-06T12:32:29.257" v="7512" actId="700"/>
        <pc:sldMkLst>
          <pc:docMk/>
          <pc:sldMk cId="692435366" sldId="388"/>
        </pc:sldMkLst>
        <pc:spChg chg="mod ord">
          <ac:chgData name="Lutz, Ilenia H." userId="02cdb5f8-8dc7-4571-ad76-8a8ffaa93cf9" providerId="ADAL" clId="{37ACC346-D7E0-4305-BB0C-DE8B049EACC6}" dt="2026-08-06T12:32:29.257" v="7512" actId="700"/>
          <ac:spMkLst>
            <pc:docMk/>
            <pc:sldMk cId="692435366" sldId="388"/>
            <ac:spMk id="2" creationId="{00000000-0000-0000-0000-000000000000}"/>
          </ac:spMkLst>
        </pc:spChg>
        <pc:spChg chg="mod ord">
          <ac:chgData name="Lutz, Ilenia H." userId="02cdb5f8-8dc7-4571-ad76-8a8ffaa93cf9" providerId="ADAL" clId="{37ACC346-D7E0-4305-BB0C-DE8B049EACC6}" dt="2026-08-06T12:32:29.257" v="7512" actId="700"/>
          <ac:spMkLst>
            <pc:docMk/>
            <pc:sldMk cId="692435366" sldId="388"/>
            <ac:spMk id="3" creationId="{00000000-0000-0000-0000-000000000000}"/>
          </ac:spMkLst>
        </pc:spChg>
        <pc:spChg chg="mod ord">
          <ac:chgData name="Lutz, Ilenia H." userId="02cdb5f8-8dc7-4571-ad76-8a8ffaa93cf9" providerId="ADAL" clId="{37ACC346-D7E0-4305-BB0C-DE8B049EACC6}" dt="2026-08-06T12:32:29.257" v="7512" actId="700"/>
          <ac:spMkLst>
            <pc:docMk/>
            <pc:sldMk cId="692435366" sldId="388"/>
            <ac:spMk id="4" creationId="{00000000-0000-0000-0000-000000000000}"/>
          </ac:spMkLst>
        </pc:spChg>
        <pc:spChg chg="add mod ord">
          <ac:chgData name="Lutz, Ilenia H." userId="02cdb5f8-8dc7-4571-ad76-8a8ffaa93cf9" providerId="ADAL" clId="{37ACC346-D7E0-4305-BB0C-DE8B049EACC6}" dt="2026-08-06T12:32:29.257" v="7512" actId="700"/>
          <ac:spMkLst>
            <pc:docMk/>
            <pc:sldMk cId="692435366" sldId="388"/>
            <ac:spMk id="12" creationId="{C8483FA3-2E3F-637A-6941-044353E3F674}"/>
          </ac:spMkLst>
        </pc:spChg>
      </pc:sldChg>
      <pc:sldChg chg="del">
        <pc:chgData name="Lutz, Ilenia H." userId="02cdb5f8-8dc7-4571-ad76-8a8ffaa93cf9" providerId="ADAL" clId="{37ACC346-D7E0-4305-BB0C-DE8B049EACC6}" dt="2026-08-06T12:32:11.441" v="7510" actId="2696"/>
        <pc:sldMkLst>
          <pc:docMk/>
          <pc:sldMk cId="3304125510" sldId="388"/>
        </pc:sldMkLst>
      </pc:sldChg>
      <pc:sldChg chg="addSp modSp mod">
        <pc:chgData name="Lutz, Ilenia H." userId="02cdb5f8-8dc7-4571-ad76-8a8ffaa93cf9" providerId="ADAL" clId="{37ACC346-D7E0-4305-BB0C-DE8B049EACC6}" dt="2026-07-31T01:31:09.240" v="3416" actId="14100"/>
        <pc:sldMkLst>
          <pc:docMk/>
          <pc:sldMk cId="1029169461" sldId="8598"/>
        </pc:sldMkLst>
        <pc:spChg chg="mod">
          <ac:chgData name="Lutz, Ilenia H." userId="02cdb5f8-8dc7-4571-ad76-8a8ffaa93cf9" providerId="ADAL" clId="{37ACC346-D7E0-4305-BB0C-DE8B049EACC6}" dt="2026-07-31T01:30:49.813" v="3392" actId="20577"/>
          <ac:spMkLst>
            <pc:docMk/>
            <pc:sldMk cId="1029169461" sldId="8598"/>
            <ac:spMk id="2" creationId="{5284B5D2-EE25-E85A-207B-40388DCB07D7}"/>
          </ac:spMkLst>
        </pc:spChg>
        <pc:spChg chg="mod">
          <ac:chgData name="Lutz, Ilenia H." userId="02cdb5f8-8dc7-4571-ad76-8a8ffaa93cf9" providerId="ADAL" clId="{37ACC346-D7E0-4305-BB0C-DE8B049EACC6}" dt="2026-07-31T01:31:09.240" v="3416" actId="14100"/>
          <ac:spMkLst>
            <pc:docMk/>
            <pc:sldMk cId="1029169461" sldId="8598"/>
            <ac:spMk id="4" creationId="{03B5A639-23EA-6ED3-34F2-9F4AE9912090}"/>
          </ac:spMkLst>
        </pc:spChg>
        <pc:spChg chg="mod">
          <ac:chgData name="Lutz, Ilenia H." userId="02cdb5f8-8dc7-4571-ad76-8a8ffaa93cf9" providerId="ADAL" clId="{37ACC346-D7E0-4305-BB0C-DE8B049EACC6}" dt="2026-07-31T01:30:40.501" v="3377" actId="1076"/>
          <ac:spMkLst>
            <pc:docMk/>
            <pc:sldMk cId="1029169461" sldId="8598"/>
            <ac:spMk id="12" creationId="{FEA9E5C3-2A8B-4BC4-2DC3-15D7B6923DEB}"/>
          </ac:spMkLst>
        </pc:spChg>
        <pc:picChg chg="add mod">
          <ac:chgData name="Lutz, Ilenia H." userId="02cdb5f8-8dc7-4571-ad76-8a8ffaa93cf9" providerId="ADAL" clId="{37ACC346-D7E0-4305-BB0C-DE8B049EACC6}" dt="2026-07-31T01:30:37.916" v="3376" actId="1076"/>
          <ac:picMkLst>
            <pc:docMk/>
            <pc:sldMk cId="1029169461" sldId="8598"/>
            <ac:picMk id="5" creationId="{BC65010F-927B-4167-5467-8FC348AA561E}"/>
          </ac:picMkLst>
        </pc:picChg>
      </pc:sldChg>
      <pc:sldChg chg="addSp modSp mod ord">
        <pc:chgData name="Lutz, Ilenia H." userId="02cdb5f8-8dc7-4571-ad76-8a8ffaa93cf9" providerId="ADAL" clId="{37ACC346-D7E0-4305-BB0C-DE8B049EACC6}" dt="2026-08-04T17:29:07.923" v="6946" actId="1076"/>
        <pc:sldMkLst>
          <pc:docMk/>
          <pc:sldMk cId="2890899280" sldId="8625"/>
        </pc:sldMkLst>
        <pc:spChg chg="mod">
          <ac:chgData name="Lutz, Ilenia H." userId="02cdb5f8-8dc7-4571-ad76-8a8ffaa93cf9" providerId="ADAL" clId="{37ACC346-D7E0-4305-BB0C-DE8B049EACC6}" dt="2026-08-04T17:29:05.652" v="6945" actId="1076"/>
          <ac:spMkLst>
            <pc:docMk/>
            <pc:sldMk cId="2890899280" sldId="8625"/>
            <ac:spMk id="2" creationId="{A9F2093B-2459-628E-9560-FF1952F32D1D}"/>
          </ac:spMkLst>
        </pc:spChg>
        <pc:spChg chg="add mod">
          <ac:chgData name="Lutz, Ilenia H." userId="02cdb5f8-8dc7-4571-ad76-8a8ffaa93cf9" providerId="ADAL" clId="{37ACC346-D7E0-4305-BB0C-DE8B049EACC6}" dt="2026-08-04T17:29:07.923" v="6946" actId="1076"/>
          <ac:spMkLst>
            <pc:docMk/>
            <pc:sldMk cId="2890899280" sldId="8625"/>
            <ac:spMk id="3" creationId="{95A450BB-56AF-DEB9-ABE6-D5206FADF593}"/>
          </ac:spMkLst>
        </pc:spChg>
      </pc:sldChg>
      <pc:sldChg chg="modSp add mod">
        <pc:chgData name="Lutz, Ilenia H." userId="02cdb5f8-8dc7-4571-ad76-8a8ffaa93cf9" providerId="ADAL" clId="{37ACC346-D7E0-4305-BB0C-DE8B049EACC6}" dt="2026-08-04T03:09:03.672" v="6316" actId="1076"/>
        <pc:sldMkLst>
          <pc:docMk/>
          <pc:sldMk cId="912516119" sldId="8638"/>
        </pc:sldMkLst>
        <pc:spChg chg="mod">
          <ac:chgData name="Lutz, Ilenia H." userId="02cdb5f8-8dc7-4571-ad76-8a8ffaa93cf9" providerId="ADAL" clId="{37ACC346-D7E0-4305-BB0C-DE8B049EACC6}" dt="2026-08-04T03:08:55.080" v="6314" actId="14100"/>
          <ac:spMkLst>
            <pc:docMk/>
            <pc:sldMk cId="912516119" sldId="8638"/>
            <ac:spMk id="2" creationId="{01531955-A556-BD09-EB97-5223CFCCBC45}"/>
          </ac:spMkLst>
        </pc:spChg>
        <pc:spChg chg="mod">
          <ac:chgData name="Lutz, Ilenia H." userId="02cdb5f8-8dc7-4571-ad76-8a8ffaa93cf9" providerId="ADAL" clId="{37ACC346-D7E0-4305-BB0C-DE8B049EACC6}" dt="2026-08-04T03:09:01.058" v="6315" actId="1076"/>
          <ac:spMkLst>
            <pc:docMk/>
            <pc:sldMk cId="912516119" sldId="8638"/>
            <ac:spMk id="3" creationId="{4DE5BC81-64DE-7395-5175-F2F2E0F5AA49}"/>
          </ac:spMkLst>
        </pc:spChg>
        <pc:picChg chg="mod">
          <ac:chgData name="Lutz, Ilenia H." userId="02cdb5f8-8dc7-4571-ad76-8a8ffaa93cf9" providerId="ADAL" clId="{37ACC346-D7E0-4305-BB0C-DE8B049EACC6}" dt="2026-08-04T03:09:03.672" v="6316" actId="1076"/>
          <ac:picMkLst>
            <pc:docMk/>
            <pc:sldMk cId="912516119" sldId="8638"/>
            <ac:picMk id="6" creationId="{EE64C46F-F4AF-7BBA-DB2C-3BE84403458F}"/>
          </ac:picMkLst>
        </pc:picChg>
      </pc:sldChg>
      <pc:sldChg chg="modSp add mod">
        <pc:chgData name="Lutz, Ilenia H." userId="02cdb5f8-8dc7-4571-ad76-8a8ffaa93cf9" providerId="ADAL" clId="{37ACC346-D7E0-4305-BB0C-DE8B049EACC6}" dt="2026-08-04T03:08:20.333" v="6306" actId="1076"/>
        <pc:sldMkLst>
          <pc:docMk/>
          <pc:sldMk cId="1697932701" sldId="8639"/>
        </pc:sldMkLst>
        <pc:spChg chg="mod">
          <ac:chgData name="Lutz, Ilenia H." userId="02cdb5f8-8dc7-4571-ad76-8a8ffaa93cf9" providerId="ADAL" clId="{37ACC346-D7E0-4305-BB0C-DE8B049EACC6}" dt="2026-08-04T03:07:54.560" v="6287" actId="207"/>
          <ac:spMkLst>
            <pc:docMk/>
            <pc:sldMk cId="1697932701" sldId="8639"/>
            <ac:spMk id="2" creationId="{B140F87D-2FEB-27DA-200F-74E8391AADA8}"/>
          </ac:spMkLst>
        </pc:spChg>
        <pc:spChg chg="mod">
          <ac:chgData name="Lutz, Ilenia H." userId="02cdb5f8-8dc7-4571-ad76-8a8ffaa93cf9" providerId="ADAL" clId="{37ACC346-D7E0-4305-BB0C-DE8B049EACC6}" dt="2026-08-04T03:08:20.333" v="6306" actId="1076"/>
          <ac:spMkLst>
            <pc:docMk/>
            <pc:sldMk cId="1697932701" sldId="8639"/>
            <ac:spMk id="3" creationId="{47B196E1-3BD2-04C9-9083-3322221CADD6}"/>
          </ac:spMkLst>
        </pc:spChg>
        <pc:spChg chg="mod">
          <ac:chgData name="Lutz, Ilenia H." userId="02cdb5f8-8dc7-4571-ad76-8a8ffaa93cf9" providerId="ADAL" clId="{37ACC346-D7E0-4305-BB0C-DE8B049EACC6}" dt="2026-08-04T03:08:20.333" v="6306" actId="1076"/>
          <ac:spMkLst>
            <pc:docMk/>
            <pc:sldMk cId="1697932701" sldId="8639"/>
            <ac:spMk id="8" creationId="{4F42369A-F32D-ED46-433E-488C5EB074E7}"/>
          </ac:spMkLst>
        </pc:spChg>
      </pc:sldChg>
      <pc:sldChg chg="modSp add mod">
        <pc:chgData name="Lutz, Ilenia H." userId="02cdb5f8-8dc7-4571-ad76-8a8ffaa93cf9" providerId="ADAL" clId="{37ACC346-D7E0-4305-BB0C-DE8B049EACC6}" dt="2026-08-04T03:09:47.779" v="6328" actId="255"/>
        <pc:sldMkLst>
          <pc:docMk/>
          <pc:sldMk cId="3013736565" sldId="8640"/>
        </pc:sldMkLst>
        <pc:spChg chg="mod">
          <ac:chgData name="Lutz, Ilenia H." userId="02cdb5f8-8dc7-4571-ad76-8a8ffaa93cf9" providerId="ADAL" clId="{37ACC346-D7E0-4305-BB0C-DE8B049EACC6}" dt="2026-08-04T03:09:12.481" v="6318" actId="207"/>
          <ac:spMkLst>
            <pc:docMk/>
            <pc:sldMk cId="3013736565" sldId="8640"/>
            <ac:spMk id="2" creationId="{4FBC25A1-8562-3464-B9B2-ACAA2951AEA1}"/>
          </ac:spMkLst>
        </pc:spChg>
        <pc:spChg chg="mod">
          <ac:chgData name="Lutz, Ilenia H." userId="02cdb5f8-8dc7-4571-ad76-8a8ffaa93cf9" providerId="ADAL" clId="{37ACC346-D7E0-4305-BB0C-DE8B049EACC6}" dt="2026-08-04T03:09:15.646" v="6319" actId="1076"/>
          <ac:spMkLst>
            <pc:docMk/>
            <pc:sldMk cId="3013736565" sldId="8640"/>
            <ac:spMk id="3" creationId="{AD42CAA4-F6D5-40FC-D564-2D4C0E0A8D28}"/>
          </ac:spMkLst>
        </pc:spChg>
        <pc:spChg chg="mod">
          <ac:chgData name="Lutz, Ilenia H." userId="02cdb5f8-8dc7-4571-ad76-8a8ffaa93cf9" providerId="ADAL" clId="{37ACC346-D7E0-4305-BB0C-DE8B049EACC6}" dt="2026-08-04T03:09:47.779" v="6328" actId="255"/>
          <ac:spMkLst>
            <pc:docMk/>
            <pc:sldMk cId="3013736565" sldId="8640"/>
            <ac:spMk id="4" creationId="{660E9BD9-8DB7-1DCB-7C99-A70988384D35}"/>
          </ac:spMkLst>
        </pc:spChg>
        <pc:picChg chg="mod">
          <ac:chgData name="Lutz, Ilenia H." userId="02cdb5f8-8dc7-4571-ad76-8a8ffaa93cf9" providerId="ADAL" clId="{37ACC346-D7E0-4305-BB0C-DE8B049EACC6}" dt="2026-08-04T03:09:32.854" v="6324" actId="1076"/>
          <ac:picMkLst>
            <pc:docMk/>
            <pc:sldMk cId="3013736565" sldId="8640"/>
            <ac:picMk id="7" creationId="{2D7409BA-FDE7-317B-B9AD-04915C448E40}"/>
          </ac:picMkLst>
        </pc:picChg>
      </pc:sldChg>
      <pc:sldChg chg="modSp add mod">
        <pc:chgData name="Lutz, Ilenia H." userId="02cdb5f8-8dc7-4571-ad76-8a8ffaa93cf9" providerId="ADAL" clId="{37ACC346-D7E0-4305-BB0C-DE8B049EACC6}" dt="2026-08-04T03:11:03.870" v="6361" actId="14100"/>
        <pc:sldMkLst>
          <pc:docMk/>
          <pc:sldMk cId="1283762097" sldId="8641"/>
        </pc:sldMkLst>
        <pc:spChg chg="mod">
          <ac:chgData name="Lutz, Ilenia H." userId="02cdb5f8-8dc7-4571-ad76-8a8ffaa93cf9" providerId="ADAL" clId="{37ACC346-D7E0-4305-BB0C-DE8B049EACC6}" dt="2026-08-04T03:10:59.843" v="6360" actId="1037"/>
          <ac:spMkLst>
            <pc:docMk/>
            <pc:sldMk cId="1283762097" sldId="8641"/>
            <ac:spMk id="2" creationId="{F95B0379-210B-426A-DB67-E8E5A54FAA31}"/>
          </ac:spMkLst>
        </pc:spChg>
        <pc:spChg chg="mod">
          <ac:chgData name="Lutz, Ilenia H." userId="02cdb5f8-8dc7-4571-ad76-8a8ffaa93cf9" providerId="ADAL" clId="{37ACC346-D7E0-4305-BB0C-DE8B049EACC6}" dt="2026-08-04T03:10:59.843" v="6360" actId="1037"/>
          <ac:spMkLst>
            <pc:docMk/>
            <pc:sldMk cId="1283762097" sldId="8641"/>
            <ac:spMk id="3" creationId="{E6D17C85-5CD8-9000-589D-9FEB3A76819C}"/>
          </ac:spMkLst>
        </pc:spChg>
        <pc:spChg chg="mod">
          <ac:chgData name="Lutz, Ilenia H." userId="02cdb5f8-8dc7-4571-ad76-8a8ffaa93cf9" providerId="ADAL" clId="{37ACC346-D7E0-4305-BB0C-DE8B049EACC6}" dt="2026-08-04T03:10:59.843" v="6360" actId="1037"/>
          <ac:spMkLst>
            <pc:docMk/>
            <pc:sldMk cId="1283762097" sldId="8641"/>
            <ac:spMk id="4" creationId="{F835890E-B43B-6BA1-5EA4-140D0576FDBD}"/>
          </ac:spMkLst>
        </pc:spChg>
        <pc:spChg chg="mod">
          <ac:chgData name="Lutz, Ilenia H." userId="02cdb5f8-8dc7-4571-ad76-8a8ffaa93cf9" providerId="ADAL" clId="{37ACC346-D7E0-4305-BB0C-DE8B049EACC6}" dt="2026-08-04T03:10:41.280" v="6341" actId="207"/>
          <ac:spMkLst>
            <pc:docMk/>
            <pc:sldMk cId="1283762097" sldId="8641"/>
            <ac:spMk id="5" creationId="{D8AC658E-8B6F-FA12-FB17-F3293FA1C031}"/>
          </ac:spMkLst>
        </pc:spChg>
        <pc:picChg chg="mod">
          <ac:chgData name="Lutz, Ilenia H." userId="02cdb5f8-8dc7-4571-ad76-8a8ffaa93cf9" providerId="ADAL" clId="{37ACC346-D7E0-4305-BB0C-DE8B049EACC6}" dt="2026-08-04T03:11:03.870" v="6361" actId="14100"/>
          <ac:picMkLst>
            <pc:docMk/>
            <pc:sldMk cId="1283762097" sldId="8641"/>
            <ac:picMk id="6" creationId="{06EF58D7-318F-25FA-22CB-1CD760A76FB0}"/>
          </ac:picMkLst>
        </pc:picChg>
      </pc:sldChg>
      <pc:sldChg chg="addSp delSp modSp add mod setBg chgLayout">
        <pc:chgData name="Lutz, Ilenia H." userId="02cdb5f8-8dc7-4571-ad76-8a8ffaa93cf9" providerId="ADAL" clId="{37ACC346-D7E0-4305-BB0C-DE8B049EACC6}" dt="2026-08-04T03:07:26.370" v="6282" actId="403"/>
        <pc:sldMkLst>
          <pc:docMk/>
          <pc:sldMk cId="3815824608" sldId="8642"/>
        </pc:sldMkLst>
        <pc:spChg chg="mod ord">
          <ac:chgData name="Lutz, Ilenia H." userId="02cdb5f8-8dc7-4571-ad76-8a8ffaa93cf9" providerId="ADAL" clId="{37ACC346-D7E0-4305-BB0C-DE8B049EACC6}" dt="2026-08-04T03:05:00.557" v="6247" actId="6264"/>
          <ac:spMkLst>
            <pc:docMk/>
            <pc:sldMk cId="3815824608" sldId="8642"/>
            <ac:spMk id="2" creationId="{27BB8F73-C4F0-D4F2-6908-990D8AE29846}"/>
          </ac:spMkLst>
        </pc:spChg>
        <pc:spChg chg="mod ord">
          <ac:chgData name="Lutz, Ilenia H." userId="02cdb5f8-8dc7-4571-ad76-8a8ffaa93cf9" providerId="ADAL" clId="{37ACC346-D7E0-4305-BB0C-DE8B049EACC6}" dt="2026-08-04T03:07:17.760" v="6278" actId="1076"/>
          <ac:spMkLst>
            <pc:docMk/>
            <pc:sldMk cId="3815824608" sldId="8642"/>
            <ac:spMk id="3" creationId="{B123766F-0787-8C64-8904-268524A54EA6}"/>
          </ac:spMkLst>
        </pc:spChg>
        <pc:spChg chg="mod ord">
          <ac:chgData name="Lutz, Ilenia H." userId="02cdb5f8-8dc7-4571-ad76-8a8ffaa93cf9" providerId="ADAL" clId="{37ACC346-D7E0-4305-BB0C-DE8B049EACC6}" dt="2026-08-04T03:07:09.809" v="6276" actId="12"/>
          <ac:spMkLst>
            <pc:docMk/>
            <pc:sldMk cId="3815824608" sldId="8642"/>
            <ac:spMk id="4" creationId="{D61E2CF3-9DB0-8011-8058-E038FCC9AAC2}"/>
          </ac:spMkLst>
        </pc:spChg>
        <pc:spChg chg="mod ord">
          <ac:chgData name="Lutz, Ilenia H." userId="02cdb5f8-8dc7-4571-ad76-8a8ffaa93cf9" providerId="ADAL" clId="{37ACC346-D7E0-4305-BB0C-DE8B049EACC6}" dt="2026-08-04T03:05:00.557" v="6247" actId="6264"/>
          <ac:spMkLst>
            <pc:docMk/>
            <pc:sldMk cId="3815824608" sldId="8642"/>
            <ac:spMk id="5" creationId="{3D0026FD-8CBC-7CC3-0614-F3A8C45B78DC}"/>
          </ac:spMkLst>
        </pc:spChg>
        <pc:spChg chg="mod">
          <ac:chgData name="Lutz, Ilenia H." userId="02cdb5f8-8dc7-4571-ad76-8a8ffaa93cf9" providerId="ADAL" clId="{37ACC346-D7E0-4305-BB0C-DE8B049EACC6}" dt="2026-08-04T03:07:26.370" v="6282" actId="403"/>
          <ac:spMkLst>
            <pc:docMk/>
            <pc:sldMk cId="3815824608" sldId="8642"/>
            <ac:spMk id="6" creationId="{414528D1-1CEC-7C5D-6521-2C51FFEBA203}"/>
          </ac:spMkLst>
        </pc:spChg>
        <pc:spChg chg="add mod">
          <ac:chgData name="Lutz, Ilenia H." userId="02cdb5f8-8dc7-4571-ad76-8a8ffaa93cf9" providerId="ADAL" clId="{37ACC346-D7E0-4305-BB0C-DE8B049EACC6}" dt="2026-08-04T03:07:14.093" v="6277" actId="12"/>
          <ac:spMkLst>
            <pc:docMk/>
            <pc:sldMk cId="3815824608" sldId="8642"/>
            <ac:spMk id="14" creationId="{C22C911F-863D-7A37-F24F-FD87555E07D3}"/>
          </ac:spMkLst>
        </pc:spChg>
      </pc:sldChg>
      <pc:sldChg chg="modSp add mod">
        <pc:chgData name="Lutz, Ilenia H." userId="02cdb5f8-8dc7-4571-ad76-8a8ffaa93cf9" providerId="ADAL" clId="{37ACC346-D7E0-4305-BB0C-DE8B049EACC6}" dt="2026-08-04T03:07:37.968" v="6284" actId="207"/>
        <pc:sldMkLst>
          <pc:docMk/>
          <pc:sldMk cId="1870405327" sldId="8643"/>
        </pc:sldMkLst>
        <pc:spChg chg="mod">
          <ac:chgData name="Lutz, Ilenia H." userId="02cdb5f8-8dc7-4571-ad76-8a8ffaa93cf9" providerId="ADAL" clId="{37ACC346-D7E0-4305-BB0C-DE8B049EACC6}" dt="2026-08-04T03:07:33.820" v="6283" actId="207"/>
          <ac:spMkLst>
            <pc:docMk/>
            <pc:sldMk cId="1870405327" sldId="8643"/>
            <ac:spMk id="2" creationId="{58F3D056-5412-C431-92B3-96F3EB521E36}"/>
          </ac:spMkLst>
        </pc:spChg>
        <pc:spChg chg="mod">
          <ac:chgData name="Lutz, Ilenia H." userId="02cdb5f8-8dc7-4571-ad76-8a8ffaa93cf9" providerId="ADAL" clId="{37ACC346-D7E0-4305-BB0C-DE8B049EACC6}" dt="2026-08-04T03:07:37.968" v="6284" actId="207"/>
          <ac:spMkLst>
            <pc:docMk/>
            <pc:sldMk cId="1870405327" sldId="8643"/>
            <ac:spMk id="6" creationId="{2A4CF369-CDE3-1364-FE42-D0A2915B0166}"/>
          </ac:spMkLst>
        </pc:spChg>
        <pc:spChg chg="mod">
          <ac:chgData name="Lutz, Ilenia H." userId="02cdb5f8-8dc7-4571-ad76-8a8ffaa93cf9" providerId="ADAL" clId="{37ACC346-D7E0-4305-BB0C-DE8B049EACC6}" dt="2026-08-04T03:07:37.968" v="6284" actId="207"/>
          <ac:spMkLst>
            <pc:docMk/>
            <pc:sldMk cId="1870405327" sldId="8643"/>
            <ac:spMk id="8" creationId="{B2FC6B1C-EC5E-E3DC-E683-7C6BCEAE2DD1}"/>
          </ac:spMkLst>
        </pc:spChg>
      </pc:sldChg>
      <pc:sldChg chg="addSp modSp mod">
        <pc:chgData name="Lutz, Ilenia H." userId="02cdb5f8-8dc7-4571-ad76-8a8ffaa93cf9" providerId="ADAL" clId="{37ACC346-D7E0-4305-BB0C-DE8B049EACC6}" dt="2026-07-31T01:26:33.025" v="3324" actId="1076"/>
        <pc:sldMkLst>
          <pc:docMk/>
          <pc:sldMk cId="1764900883" sldId="8662"/>
        </pc:sldMkLst>
        <pc:picChg chg="add mod">
          <ac:chgData name="Lutz, Ilenia H." userId="02cdb5f8-8dc7-4571-ad76-8a8ffaa93cf9" providerId="ADAL" clId="{37ACC346-D7E0-4305-BB0C-DE8B049EACC6}" dt="2026-07-31T01:26:33.025" v="3324" actId="1076"/>
          <ac:picMkLst>
            <pc:docMk/>
            <pc:sldMk cId="1764900883" sldId="8662"/>
            <ac:picMk id="3" creationId="{39F7AE60-E075-01F7-7993-2885E608ED4A}"/>
          </ac:picMkLst>
        </pc:picChg>
      </pc:sldChg>
      <pc:sldChg chg="add">
        <pc:chgData name="Lutz, Ilenia H." userId="02cdb5f8-8dc7-4571-ad76-8a8ffaa93cf9" providerId="ADAL" clId="{37ACC346-D7E0-4305-BB0C-DE8B049EACC6}" dt="2026-08-06T12:31:37.884" v="7509"/>
        <pc:sldMkLst>
          <pc:docMk/>
          <pc:sldMk cId="2473934561" sldId="8797"/>
        </pc:sldMkLst>
      </pc:sldChg>
      <pc:sldChg chg="modSp mod">
        <pc:chgData name="Lutz, Ilenia H." userId="02cdb5f8-8dc7-4571-ad76-8a8ffaa93cf9" providerId="ADAL" clId="{37ACC346-D7E0-4305-BB0C-DE8B049EACC6}" dt="2026-07-31T01:22:31.366" v="3215" actId="1035"/>
        <pc:sldMkLst>
          <pc:docMk/>
          <pc:sldMk cId="3548771776" sldId="8837"/>
        </pc:sldMkLst>
        <pc:spChg chg="mod">
          <ac:chgData name="Lutz, Ilenia H." userId="02cdb5f8-8dc7-4571-ad76-8a8ffaa93cf9" providerId="ADAL" clId="{37ACC346-D7E0-4305-BB0C-DE8B049EACC6}" dt="2026-07-31T01:22:27.163" v="3209" actId="1076"/>
          <ac:spMkLst>
            <pc:docMk/>
            <pc:sldMk cId="3548771776" sldId="8837"/>
            <ac:spMk id="5" creationId="{BD4D70E1-4846-BAF4-72AE-3968D07EA409}"/>
          </ac:spMkLst>
        </pc:spChg>
        <pc:spChg chg="mod">
          <ac:chgData name="Lutz, Ilenia H." userId="02cdb5f8-8dc7-4571-ad76-8a8ffaa93cf9" providerId="ADAL" clId="{37ACC346-D7E0-4305-BB0C-DE8B049EACC6}" dt="2026-07-31T01:22:31.366" v="3215" actId="1035"/>
          <ac:spMkLst>
            <pc:docMk/>
            <pc:sldMk cId="3548771776" sldId="8837"/>
            <ac:spMk id="6" creationId="{C86B8D4C-2F2E-66EE-4514-949E0A18D506}"/>
          </ac:spMkLst>
        </pc:spChg>
        <pc:spChg chg="mod">
          <ac:chgData name="Lutz, Ilenia H." userId="02cdb5f8-8dc7-4571-ad76-8a8ffaa93cf9" providerId="ADAL" clId="{37ACC346-D7E0-4305-BB0C-DE8B049EACC6}" dt="2026-07-31T01:22:11.145" v="3206" actId="1076"/>
          <ac:spMkLst>
            <pc:docMk/>
            <pc:sldMk cId="3548771776" sldId="8837"/>
            <ac:spMk id="9" creationId="{F355DC1C-0FCF-552E-30DF-E1A880F70D89}"/>
          </ac:spMkLst>
        </pc:spChg>
      </pc:sldChg>
      <pc:sldChg chg="addSp delSp modSp mod">
        <pc:chgData name="Lutz, Ilenia H." userId="02cdb5f8-8dc7-4571-ad76-8a8ffaa93cf9" providerId="ADAL" clId="{37ACC346-D7E0-4305-BB0C-DE8B049EACC6}" dt="2026-07-31T14:48:15.470" v="3873" actId="1076"/>
        <pc:sldMkLst>
          <pc:docMk/>
          <pc:sldMk cId="2291388890" sldId="8842"/>
        </pc:sldMkLst>
        <pc:spChg chg="mod">
          <ac:chgData name="Lutz, Ilenia H." userId="02cdb5f8-8dc7-4571-ad76-8a8ffaa93cf9" providerId="ADAL" clId="{37ACC346-D7E0-4305-BB0C-DE8B049EACC6}" dt="2026-07-31T01:21:24.999" v="3198" actId="1038"/>
          <ac:spMkLst>
            <pc:docMk/>
            <pc:sldMk cId="2291388890" sldId="8842"/>
            <ac:spMk id="2" creationId="{58475BC5-2C27-8F69-CCC0-863C4D8D8EE4}"/>
          </ac:spMkLst>
        </pc:spChg>
        <pc:spChg chg="add mod">
          <ac:chgData name="Lutz, Ilenia H." userId="02cdb5f8-8dc7-4571-ad76-8a8ffaa93cf9" providerId="ADAL" clId="{37ACC346-D7E0-4305-BB0C-DE8B049EACC6}" dt="2026-07-31T14:48:15.470" v="3873" actId="1076"/>
          <ac:spMkLst>
            <pc:docMk/>
            <pc:sldMk cId="2291388890" sldId="8842"/>
            <ac:spMk id="5" creationId="{98C0ECA9-5E41-F05B-10D0-FC2501EA8026}"/>
          </ac:spMkLst>
        </pc:spChg>
        <pc:spChg chg="mod">
          <ac:chgData name="Lutz, Ilenia H." userId="02cdb5f8-8dc7-4571-ad76-8a8ffaa93cf9" providerId="ADAL" clId="{37ACC346-D7E0-4305-BB0C-DE8B049EACC6}" dt="2026-07-31T01:22:41.920" v="3217" actId="14100"/>
          <ac:spMkLst>
            <pc:docMk/>
            <pc:sldMk cId="2291388890" sldId="8842"/>
            <ac:spMk id="6" creationId="{18B90C8D-B6F5-D78A-5C38-39C04FAC2AC1}"/>
          </ac:spMkLst>
        </pc:spChg>
        <pc:spChg chg="mod">
          <ac:chgData name="Lutz, Ilenia H." userId="02cdb5f8-8dc7-4571-ad76-8a8ffaa93cf9" providerId="ADAL" clId="{37ACC346-D7E0-4305-BB0C-DE8B049EACC6}" dt="2026-07-31T01:26:07.923" v="3317" actId="1076"/>
          <ac:spMkLst>
            <pc:docMk/>
            <pc:sldMk cId="2291388890" sldId="8842"/>
            <ac:spMk id="7" creationId="{0B206A5C-9EBB-2380-6055-2334034C07AB}"/>
          </ac:spMkLst>
        </pc:spChg>
        <pc:picChg chg="add mod">
          <ac:chgData name="Lutz, Ilenia H." userId="02cdb5f8-8dc7-4571-ad76-8a8ffaa93cf9" providerId="ADAL" clId="{37ACC346-D7E0-4305-BB0C-DE8B049EACC6}" dt="2026-07-31T14:47:38.377" v="3819" actId="1076"/>
          <ac:picMkLst>
            <pc:docMk/>
            <pc:sldMk cId="2291388890" sldId="8842"/>
            <ac:picMk id="3" creationId="{EFE60789-EAA9-5793-EF41-F4C0568ADCAB}"/>
          </ac:picMkLst>
        </pc:picChg>
      </pc:sldChg>
      <pc:sldChg chg="addSp delSp modSp del mod">
        <pc:chgData name="Lutz, Ilenia H." userId="02cdb5f8-8dc7-4571-ad76-8a8ffaa93cf9" providerId="ADAL" clId="{37ACC346-D7E0-4305-BB0C-DE8B049EACC6}" dt="2026-08-06T12:32:11.441" v="7510" actId="2696"/>
        <pc:sldMkLst>
          <pc:docMk/>
          <pc:sldMk cId="1176019036" sldId="8883"/>
        </pc:sldMkLst>
      </pc:sldChg>
      <pc:sldChg chg="addSp modSp add mod modClrScheme chgLayout">
        <pc:chgData name="Lutz, Ilenia H." userId="02cdb5f8-8dc7-4571-ad76-8a8ffaa93cf9" providerId="ADAL" clId="{37ACC346-D7E0-4305-BB0C-DE8B049EACC6}" dt="2026-08-06T12:32:36.526" v="7513" actId="700"/>
        <pc:sldMkLst>
          <pc:docMk/>
          <pc:sldMk cId="4174118948" sldId="8883"/>
        </pc:sldMkLst>
        <pc:spChg chg="add mod ord">
          <ac:chgData name="Lutz, Ilenia H." userId="02cdb5f8-8dc7-4571-ad76-8a8ffaa93cf9" providerId="ADAL" clId="{37ACC346-D7E0-4305-BB0C-DE8B049EACC6}" dt="2026-08-06T12:32:36.526" v="7513" actId="700"/>
          <ac:spMkLst>
            <pc:docMk/>
            <pc:sldMk cId="4174118948" sldId="8883"/>
            <ac:spMk id="2" creationId="{7CF6AB1A-5001-1F1F-AC76-171C6FB2C19A}"/>
          </ac:spMkLst>
        </pc:spChg>
        <pc:spChg chg="add mod ord">
          <ac:chgData name="Lutz, Ilenia H." userId="02cdb5f8-8dc7-4571-ad76-8a8ffaa93cf9" providerId="ADAL" clId="{37ACC346-D7E0-4305-BB0C-DE8B049EACC6}" dt="2026-08-06T12:32:36.526" v="7513" actId="700"/>
          <ac:spMkLst>
            <pc:docMk/>
            <pc:sldMk cId="4174118948" sldId="8883"/>
            <ac:spMk id="3" creationId="{CF510B02-F0CA-CAE8-22EA-7E6949476C3E}"/>
          </ac:spMkLst>
        </pc:spChg>
        <pc:spChg chg="add mod ord">
          <ac:chgData name="Lutz, Ilenia H." userId="02cdb5f8-8dc7-4571-ad76-8a8ffaa93cf9" providerId="ADAL" clId="{37ACC346-D7E0-4305-BB0C-DE8B049EACC6}" dt="2026-08-06T12:32:36.526" v="7513" actId="700"/>
          <ac:spMkLst>
            <pc:docMk/>
            <pc:sldMk cId="4174118948" sldId="8883"/>
            <ac:spMk id="4" creationId="{5F913753-49DF-9618-8A56-E0E6D2270DBC}"/>
          </ac:spMkLst>
        </pc:spChg>
        <pc:spChg chg="mod ord">
          <ac:chgData name="Lutz, Ilenia H." userId="02cdb5f8-8dc7-4571-ad76-8a8ffaa93cf9" providerId="ADAL" clId="{37ACC346-D7E0-4305-BB0C-DE8B049EACC6}" dt="2026-08-06T12:32:36.526" v="7513" actId="700"/>
          <ac:spMkLst>
            <pc:docMk/>
            <pc:sldMk cId="4174118948" sldId="8883"/>
            <ac:spMk id="5" creationId="{21B775C6-4C4E-23FF-F81F-A4168DDBE87D}"/>
          </ac:spMkLst>
        </pc:spChg>
      </pc:sldChg>
      <pc:sldChg chg="addSp delSp modSp del mod">
        <pc:chgData name="Lutz, Ilenia H." userId="02cdb5f8-8dc7-4571-ad76-8a8ffaa93cf9" providerId="ADAL" clId="{37ACC346-D7E0-4305-BB0C-DE8B049EACC6}" dt="2026-08-04T03:12:42.480" v="6386" actId="47"/>
        <pc:sldMkLst>
          <pc:docMk/>
          <pc:sldMk cId="3373331358" sldId="8885"/>
        </pc:sldMkLst>
      </pc:sldChg>
      <pc:sldChg chg="addSp delSp modSp add mod modClrScheme chgLayout">
        <pc:chgData name="Lutz, Ilenia H." userId="02cdb5f8-8dc7-4571-ad76-8a8ffaa93cf9" providerId="ADAL" clId="{37ACC346-D7E0-4305-BB0C-DE8B049EACC6}" dt="2026-08-06T12:32:54.845" v="7517" actId="478"/>
        <pc:sldMkLst>
          <pc:docMk/>
          <pc:sldMk cId="62113052" sldId="8886"/>
        </pc:sldMkLst>
        <pc:spChg chg="mod ord">
          <ac:chgData name="Lutz, Ilenia H." userId="02cdb5f8-8dc7-4571-ad76-8a8ffaa93cf9" providerId="ADAL" clId="{37ACC346-D7E0-4305-BB0C-DE8B049EACC6}" dt="2026-08-06T12:32:44.701" v="7514" actId="700"/>
          <ac:spMkLst>
            <pc:docMk/>
            <pc:sldMk cId="62113052" sldId="8886"/>
            <ac:spMk id="5" creationId="{BD73227C-2769-A621-720D-D4239C7C2FCB}"/>
          </ac:spMkLst>
        </pc:spChg>
      </pc:sldChg>
      <pc:sldChg chg="addSp delSp modSp del mod">
        <pc:chgData name="Lutz, Ilenia H." userId="02cdb5f8-8dc7-4571-ad76-8a8ffaa93cf9" providerId="ADAL" clId="{37ACC346-D7E0-4305-BB0C-DE8B049EACC6}" dt="2026-08-06T12:32:11.441" v="7510" actId="2696"/>
        <pc:sldMkLst>
          <pc:docMk/>
          <pc:sldMk cId="2565538513" sldId="8886"/>
        </pc:sldMkLst>
      </pc:sldChg>
      <pc:sldChg chg="addSp delSp modSp del mod">
        <pc:chgData name="Lutz, Ilenia H." userId="02cdb5f8-8dc7-4571-ad76-8a8ffaa93cf9" providerId="ADAL" clId="{37ACC346-D7E0-4305-BB0C-DE8B049EACC6}" dt="2026-08-04T17:30:52.075" v="7016" actId="47"/>
        <pc:sldMkLst>
          <pc:docMk/>
          <pc:sldMk cId="1639162684" sldId="8892"/>
        </pc:sldMkLst>
      </pc:sldChg>
      <pc:sldChg chg="modSp mod ord">
        <pc:chgData name="Lutz, Ilenia H." userId="02cdb5f8-8dc7-4571-ad76-8a8ffaa93cf9" providerId="ADAL" clId="{37ACC346-D7E0-4305-BB0C-DE8B049EACC6}" dt="2026-08-04T03:07:48.977" v="6286"/>
        <pc:sldMkLst>
          <pc:docMk/>
          <pc:sldMk cId="3962456266" sldId="8905"/>
        </pc:sldMkLst>
        <pc:spChg chg="mod">
          <ac:chgData name="Lutz, Ilenia H." userId="02cdb5f8-8dc7-4571-ad76-8a8ffaa93cf9" providerId="ADAL" clId="{37ACC346-D7E0-4305-BB0C-DE8B049EACC6}" dt="2026-07-31T01:37:03.318" v="3695" actId="207"/>
          <ac:spMkLst>
            <pc:docMk/>
            <pc:sldMk cId="3962456266" sldId="8905"/>
            <ac:spMk id="5" creationId="{3F786E5A-2316-812C-FA7D-C04337C3F55C}"/>
          </ac:spMkLst>
        </pc:spChg>
      </pc:sldChg>
      <pc:sldChg chg="del">
        <pc:chgData name="Lutz, Ilenia H." userId="02cdb5f8-8dc7-4571-ad76-8a8ffaa93cf9" providerId="ADAL" clId="{37ACC346-D7E0-4305-BB0C-DE8B049EACC6}" dt="2026-08-04T03:11:24.294" v="6362" actId="47"/>
        <pc:sldMkLst>
          <pc:docMk/>
          <pc:sldMk cId="2271262669" sldId="8909"/>
        </pc:sldMkLst>
      </pc:sldChg>
      <pc:sldChg chg="del">
        <pc:chgData name="Lutz, Ilenia H." userId="02cdb5f8-8dc7-4571-ad76-8a8ffaa93cf9" providerId="ADAL" clId="{37ACC346-D7E0-4305-BB0C-DE8B049EACC6}" dt="2026-08-04T03:11:24.294" v="6362" actId="47"/>
        <pc:sldMkLst>
          <pc:docMk/>
          <pc:sldMk cId="907538991" sldId="8912"/>
        </pc:sldMkLst>
      </pc:sldChg>
      <pc:sldChg chg="del">
        <pc:chgData name="Lutz, Ilenia H." userId="02cdb5f8-8dc7-4571-ad76-8a8ffaa93cf9" providerId="ADAL" clId="{37ACC346-D7E0-4305-BB0C-DE8B049EACC6}" dt="2026-08-04T03:11:24.294" v="6362" actId="47"/>
        <pc:sldMkLst>
          <pc:docMk/>
          <pc:sldMk cId="926565210" sldId="8913"/>
        </pc:sldMkLst>
      </pc:sldChg>
      <pc:sldChg chg="del">
        <pc:chgData name="Lutz, Ilenia H." userId="02cdb5f8-8dc7-4571-ad76-8a8ffaa93cf9" providerId="ADAL" clId="{37ACC346-D7E0-4305-BB0C-DE8B049EACC6}" dt="2026-08-04T03:11:24.294" v="6362" actId="47"/>
        <pc:sldMkLst>
          <pc:docMk/>
          <pc:sldMk cId="1720156097" sldId="8914"/>
        </pc:sldMkLst>
      </pc:sldChg>
      <pc:sldChg chg="del">
        <pc:chgData name="Lutz, Ilenia H." userId="02cdb5f8-8dc7-4571-ad76-8a8ffaa93cf9" providerId="ADAL" clId="{37ACC346-D7E0-4305-BB0C-DE8B049EACC6}" dt="2026-08-04T03:11:24.294" v="6362" actId="47"/>
        <pc:sldMkLst>
          <pc:docMk/>
          <pc:sldMk cId="3799742740" sldId="8915"/>
        </pc:sldMkLst>
      </pc:sldChg>
      <pc:sldChg chg="del">
        <pc:chgData name="Lutz, Ilenia H." userId="02cdb5f8-8dc7-4571-ad76-8a8ffaa93cf9" providerId="ADAL" clId="{37ACC346-D7E0-4305-BB0C-DE8B049EACC6}" dt="2026-08-04T03:11:24.294" v="6362" actId="47"/>
        <pc:sldMkLst>
          <pc:docMk/>
          <pc:sldMk cId="767523793" sldId="8916"/>
        </pc:sldMkLst>
      </pc:sldChg>
      <pc:sldChg chg="addSp delSp modSp mod ord">
        <pc:chgData name="Lutz, Ilenia H." userId="02cdb5f8-8dc7-4571-ad76-8a8ffaa93cf9" providerId="ADAL" clId="{37ACC346-D7E0-4305-BB0C-DE8B049EACC6}" dt="2026-08-03T16:42:01.962" v="5285" actId="113"/>
        <pc:sldMkLst>
          <pc:docMk/>
          <pc:sldMk cId="402221017" sldId="8919"/>
        </pc:sldMkLst>
        <pc:spChg chg="mod">
          <ac:chgData name="Lutz, Ilenia H." userId="02cdb5f8-8dc7-4571-ad76-8a8ffaa93cf9" providerId="ADAL" clId="{37ACC346-D7E0-4305-BB0C-DE8B049EACC6}" dt="2026-07-31T01:20:49.573" v="3174" actId="20577"/>
          <ac:spMkLst>
            <pc:docMk/>
            <pc:sldMk cId="402221017" sldId="8919"/>
            <ac:spMk id="2" creationId="{D5F9B81B-3A6F-9F64-F6E4-DEDF50B02AF7}"/>
          </ac:spMkLst>
        </pc:spChg>
        <pc:spChg chg="mod">
          <ac:chgData name="Lutz, Ilenia H." userId="02cdb5f8-8dc7-4571-ad76-8a8ffaa93cf9" providerId="ADAL" clId="{37ACC346-D7E0-4305-BB0C-DE8B049EACC6}" dt="2026-08-03T16:42:01.962" v="5285" actId="113"/>
          <ac:spMkLst>
            <pc:docMk/>
            <pc:sldMk cId="402221017" sldId="8919"/>
            <ac:spMk id="11" creationId="{08D0874D-C6B8-4044-A7A0-0AC391D9B38F}"/>
          </ac:spMkLst>
        </pc:spChg>
      </pc:sldChg>
      <pc:sldChg chg="modSp mod">
        <pc:chgData name="Lutz, Ilenia H." userId="02cdb5f8-8dc7-4571-ad76-8a8ffaa93cf9" providerId="ADAL" clId="{37ACC346-D7E0-4305-BB0C-DE8B049EACC6}" dt="2026-07-31T14:49:20.379" v="3880"/>
        <pc:sldMkLst>
          <pc:docMk/>
          <pc:sldMk cId="1937912090" sldId="8920"/>
        </pc:sldMkLst>
        <pc:spChg chg="mod">
          <ac:chgData name="Lutz, Ilenia H." userId="02cdb5f8-8dc7-4571-ad76-8a8ffaa93cf9" providerId="ADAL" clId="{37ACC346-D7E0-4305-BB0C-DE8B049EACC6}" dt="2026-07-31T14:49:20.379" v="3880"/>
          <ac:spMkLst>
            <pc:docMk/>
            <pc:sldMk cId="1937912090" sldId="8920"/>
            <ac:spMk id="5" creationId="{BF15AC51-BFB3-34CE-79C8-A7584A240442}"/>
          </ac:spMkLst>
        </pc:spChg>
        <pc:spChg chg="mod">
          <ac:chgData name="Lutz, Ilenia H." userId="02cdb5f8-8dc7-4571-ad76-8a8ffaa93cf9" providerId="ADAL" clId="{37ACC346-D7E0-4305-BB0C-DE8B049EACC6}" dt="2026-07-31T14:49:19.336" v="3878" actId="1076"/>
          <ac:spMkLst>
            <pc:docMk/>
            <pc:sldMk cId="1937912090" sldId="8920"/>
            <ac:spMk id="6" creationId="{489DC085-3DCF-E217-7A47-5D847D0451ED}"/>
          </ac:spMkLst>
        </pc:spChg>
        <pc:spChg chg="mod">
          <ac:chgData name="Lutz, Ilenia H." userId="02cdb5f8-8dc7-4571-ad76-8a8ffaa93cf9" providerId="ADAL" clId="{37ACC346-D7E0-4305-BB0C-DE8B049EACC6}" dt="2026-07-31T14:49:19.952" v="3879" actId="1076"/>
          <ac:spMkLst>
            <pc:docMk/>
            <pc:sldMk cId="1937912090" sldId="8920"/>
            <ac:spMk id="8" creationId="{72E2FD31-F6CC-7D63-84D8-92FCB20CB108}"/>
          </ac:spMkLst>
        </pc:spChg>
      </pc:sldChg>
      <pc:sldChg chg="add">
        <pc:chgData name="Lutz, Ilenia H." userId="02cdb5f8-8dc7-4571-ad76-8a8ffaa93cf9" providerId="ADAL" clId="{37ACC346-D7E0-4305-BB0C-DE8B049EACC6}" dt="2026-08-06T12:31:37.884" v="7509"/>
        <pc:sldMkLst>
          <pc:docMk/>
          <pc:sldMk cId="3785246301" sldId="8941"/>
        </pc:sldMkLst>
      </pc:sldChg>
      <pc:sldChg chg="add">
        <pc:chgData name="Lutz, Ilenia H." userId="02cdb5f8-8dc7-4571-ad76-8a8ffaa93cf9" providerId="ADAL" clId="{37ACC346-D7E0-4305-BB0C-DE8B049EACC6}" dt="2026-08-06T12:31:37.884" v="7509"/>
        <pc:sldMkLst>
          <pc:docMk/>
          <pc:sldMk cId="2773755600" sldId="8942"/>
        </pc:sldMkLst>
      </pc:sldChg>
      <pc:sldChg chg="add">
        <pc:chgData name="Lutz, Ilenia H." userId="02cdb5f8-8dc7-4571-ad76-8a8ffaa93cf9" providerId="ADAL" clId="{37ACC346-D7E0-4305-BB0C-DE8B049EACC6}" dt="2026-08-06T12:31:37.884" v="7509"/>
        <pc:sldMkLst>
          <pc:docMk/>
          <pc:sldMk cId="418058479" sldId="8943"/>
        </pc:sldMkLst>
      </pc:sldChg>
      <pc:sldChg chg="add">
        <pc:chgData name="Lutz, Ilenia H." userId="02cdb5f8-8dc7-4571-ad76-8a8ffaa93cf9" providerId="ADAL" clId="{37ACC346-D7E0-4305-BB0C-DE8B049EACC6}" dt="2026-08-06T12:31:37.884" v="7509"/>
        <pc:sldMkLst>
          <pc:docMk/>
          <pc:sldMk cId="2606070108" sldId="8945"/>
        </pc:sldMkLst>
      </pc:sldChg>
      <pc:sldChg chg="add">
        <pc:chgData name="Lutz, Ilenia H." userId="02cdb5f8-8dc7-4571-ad76-8a8ffaa93cf9" providerId="ADAL" clId="{37ACC346-D7E0-4305-BB0C-DE8B049EACC6}" dt="2026-08-06T12:31:37.884" v="7509"/>
        <pc:sldMkLst>
          <pc:docMk/>
          <pc:sldMk cId="1397472999" sldId="8971"/>
        </pc:sldMkLst>
      </pc:sldChg>
      <pc:sldChg chg="add">
        <pc:chgData name="Lutz, Ilenia H." userId="02cdb5f8-8dc7-4571-ad76-8a8ffaa93cf9" providerId="ADAL" clId="{37ACC346-D7E0-4305-BB0C-DE8B049EACC6}" dt="2026-08-06T12:31:37.884" v="7509"/>
        <pc:sldMkLst>
          <pc:docMk/>
          <pc:sldMk cId="146934971" sldId="8972"/>
        </pc:sldMkLst>
      </pc:sldChg>
      <pc:sldChg chg="add">
        <pc:chgData name="Lutz, Ilenia H." userId="02cdb5f8-8dc7-4571-ad76-8a8ffaa93cf9" providerId="ADAL" clId="{37ACC346-D7E0-4305-BB0C-DE8B049EACC6}" dt="2026-08-06T12:31:37.884" v="7509"/>
        <pc:sldMkLst>
          <pc:docMk/>
          <pc:sldMk cId="1448234488" sldId="8973"/>
        </pc:sldMkLst>
      </pc:sldChg>
      <pc:sldChg chg="addSp delSp modSp add mod modClrScheme chgLayout">
        <pc:chgData name="Lutz, Ilenia H." userId="02cdb5f8-8dc7-4571-ad76-8a8ffaa93cf9" providerId="ADAL" clId="{37ACC346-D7E0-4305-BB0C-DE8B049EACC6}" dt="2026-07-31T17:51:09.859" v="4416" actId="114"/>
        <pc:sldMkLst>
          <pc:docMk/>
          <pc:sldMk cId="2921597180" sldId="9004"/>
        </pc:sldMkLst>
        <pc:spChg chg="mod ord">
          <ac:chgData name="Lutz, Ilenia H." userId="02cdb5f8-8dc7-4571-ad76-8a8ffaa93cf9" providerId="ADAL" clId="{37ACC346-D7E0-4305-BB0C-DE8B049EACC6}" dt="2026-07-30T22:48:19.520" v="1252" actId="700"/>
          <ac:spMkLst>
            <pc:docMk/>
            <pc:sldMk cId="2921597180" sldId="9004"/>
            <ac:spMk id="2" creationId="{0B4FDB35-A358-0B83-1E8C-E3DEC7B34FC6}"/>
          </ac:spMkLst>
        </pc:spChg>
        <pc:spChg chg="mod">
          <ac:chgData name="Lutz, Ilenia H." userId="02cdb5f8-8dc7-4571-ad76-8a8ffaa93cf9" providerId="ADAL" clId="{37ACC346-D7E0-4305-BB0C-DE8B049EACC6}" dt="2026-07-31T17:51:09.859" v="4416" actId="114"/>
          <ac:spMkLst>
            <pc:docMk/>
            <pc:sldMk cId="2921597180" sldId="9004"/>
            <ac:spMk id="7" creationId="{A54811D3-9517-B115-5145-6999381008D8}"/>
          </ac:spMkLst>
        </pc:spChg>
      </pc:sldChg>
      <pc:sldChg chg="addSp delSp modSp add del mod ord modClrScheme chgLayout">
        <pc:chgData name="Lutz, Ilenia H." userId="02cdb5f8-8dc7-4571-ad76-8a8ffaa93cf9" providerId="ADAL" clId="{37ACC346-D7E0-4305-BB0C-DE8B049EACC6}" dt="2026-08-04T16:56:53.917" v="6917" actId="47"/>
        <pc:sldMkLst>
          <pc:docMk/>
          <pc:sldMk cId="2326439811" sldId="9039"/>
        </pc:sldMkLst>
      </pc:sldChg>
      <pc:sldChg chg="addSp delSp modSp add mod ord modClrScheme chgLayout">
        <pc:chgData name="Lutz, Ilenia H." userId="02cdb5f8-8dc7-4571-ad76-8a8ffaa93cf9" providerId="ADAL" clId="{37ACC346-D7E0-4305-BB0C-DE8B049EACC6}" dt="2026-08-06T12:24:14.441" v="7443" actId="403"/>
        <pc:sldMkLst>
          <pc:docMk/>
          <pc:sldMk cId="1677679364" sldId="9041"/>
        </pc:sldMkLst>
        <pc:spChg chg="mod ord">
          <ac:chgData name="Lutz, Ilenia H." userId="02cdb5f8-8dc7-4571-ad76-8a8ffaa93cf9" providerId="ADAL" clId="{37ACC346-D7E0-4305-BB0C-DE8B049EACC6}" dt="2026-08-05T13:30:00.927" v="7088" actId="20577"/>
          <ac:spMkLst>
            <pc:docMk/>
            <pc:sldMk cId="1677679364" sldId="9041"/>
            <ac:spMk id="2" creationId="{1F0CC876-E572-6D1C-3ABB-0B8DED801E5A}"/>
          </ac:spMkLst>
        </pc:spChg>
        <pc:spChg chg="add mod">
          <ac:chgData name="Lutz, Ilenia H." userId="02cdb5f8-8dc7-4571-ad76-8a8ffaa93cf9" providerId="ADAL" clId="{37ACC346-D7E0-4305-BB0C-DE8B049EACC6}" dt="2026-08-06T12:24:07.084" v="7441" actId="403"/>
          <ac:spMkLst>
            <pc:docMk/>
            <pc:sldMk cId="1677679364" sldId="9041"/>
            <ac:spMk id="4" creationId="{D289F0D1-515F-4CED-1CE1-42A881D3D25B}"/>
          </ac:spMkLst>
        </pc:spChg>
        <pc:spChg chg="add mod">
          <ac:chgData name="Lutz, Ilenia H." userId="02cdb5f8-8dc7-4571-ad76-8a8ffaa93cf9" providerId="ADAL" clId="{37ACC346-D7E0-4305-BB0C-DE8B049EACC6}" dt="2026-08-06T12:24:14.441" v="7443" actId="403"/>
          <ac:spMkLst>
            <pc:docMk/>
            <pc:sldMk cId="1677679364" sldId="9041"/>
            <ac:spMk id="6" creationId="{4CCA1841-6C3A-7128-B31B-B0A27E5EE831}"/>
          </ac:spMkLst>
        </pc:spChg>
        <pc:spChg chg="add mod">
          <ac:chgData name="Lutz, Ilenia H." userId="02cdb5f8-8dc7-4571-ad76-8a8ffaa93cf9" providerId="ADAL" clId="{37ACC346-D7E0-4305-BB0C-DE8B049EACC6}" dt="2026-08-05T13:31:34.756" v="7199" actId="6549"/>
          <ac:spMkLst>
            <pc:docMk/>
            <pc:sldMk cId="1677679364" sldId="9041"/>
            <ac:spMk id="7" creationId="{B510596B-A066-7BCD-5FC6-EC4FD647DCC2}"/>
          </ac:spMkLst>
        </pc:spChg>
        <pc:spChg chg="mod ord">
          <ac:chgData name="Lutz, Ilenia H." userId="02cdb5f8-8dc7-4571-ad76-8a8ffaa93cf9" providerId="ADAL" clId="{37ACC346-D7E0-4305-BB0C-DE8B049EACC6}" dt="2026-08-06T12:24:10.695" v="7442" actId="403"/>
          <ac:spMkLst>
            <pc:docMk/>
            <pc:sldMk cId="1677679364" sldId="9041"/>
            <ac:spMk id="8" creationId="{CC879172-AF0F-CD53-B5FC-39391C4F3540}"/>
          </ac:spMkLst>
        </pc:spChg>
      </pc:sldChg>
      <pc:sldChg chg="delSp modSp add mod setBg delDesignElem">
        <pc:chgData name="Lutz, Ilenia H." userId="02cdb5f8-8dc7-4571-ad76-8a8ffaa93cf9" providerId="ADAL" clId="{37ACC346-D7E0-4305-BB0C-DE8B049EACC6}" dt="2026-08-03T18:13:31.325" v="5303"/>
        <pc:sldMkLst>
          <pc:docMk/>
          <pc:sldMk cId="1077514841" sldId="9042"/>
        </pc:sldMkLst>
        <pc:spChg chg="mod">
          <ac:chgData name="Lutz, Ilenia H." userId="02cdb5f8-8dc7-4571-ad76-8a8ffaa93cf9" providerId="ADAL" clId="{37ACC346-D7E0-4305-BB0C-DE8B049EACC6}" dt="2026-08-03T18:13:31.325" v="5303"/>
          <ac:spMkLst>
            <pc:docMk/>
            <pc:sldMk cId="1077514841" sldId="9042"/>
            <ac:spMk id="2" creationId="{DAC32380-C872-1E46-D45A-B42EE1DFEC62}"/>
          </ac:spMkLst>
        </pc:spChg>
        <pc:picChg chg="mod">
          <ac:chgData name="Lutz, Ilenia H." userId="02cdb5f8-8dc7-4571-ad76-8a8ffaa93cf9" providerId="ADAL" clId="{37ACC346-D7E0-4305-BB0C-DE8B049EACC6}" dt="2026-07-31T15:23:55.593" v="3896"/>
          <ac:picMkLst>
            <pc:docMk/>
            <pc:sldMk cId="1077514841" sldId="9042"/>
            <ac:picMk id="18" creationId="{C4097CA0-A33D-CAD6-93F0-F675893BE587}"/>
          </ac:picMkLst>
        </pc:picChg>
      </pc:sldChg>
      <pc:sldChg chg="addSp delSp modSp add mod setBg chgLayout">
        <pc:chgData name="Lutz, Ilenia H." userId="02cdb5f8-8dc7-4571-ad76-8a8ffaa93cf9" providerId="ADAL" clId="{37ACC346-D7E0-4305-BB0C-DE8B049EACC6}" dt="2026-08-04T03:16:33.007" v="6397"/>
        <pc:sldMkLst>
          <pc:docMk/>
          <pc:sldMk cId="1346642356" sldId="9044"/>
        </pc:sldMkLst>
        <pc:spChg chg="add del">
          <ac:chgData name="Lutz, Ilenia H." userId="02cdb5f8-8dc7-4571-ad76-8a8ffaa93cf9" providerId="ADAL" clId="{37ACC346-D7E0-4305-BB0C-DE8B049EACC6}" dt="2026-08-04T02:57:22.603" v="6233" actId="478"/>
          <ac:spMkLst>
            <pc:docMk/>
            <pc:sldMk cId="1346642356" sldId="9044"/>
            <ac:spMk id="2" creationId="{B3CA1EAF-9C2E-4F5E-9E0E-22C13D629A93}"/>
          </ac:spMkLst>
        </pc:spChg>
        <pc:spChg chg="add del">
          <ac:chgData name="Lutz, Ilenia H." userId="02cdb5f8-8dc7-4571-ad76-8a8ffaa93cf9" providerId="ADAL" clId="{37ACC346-D7E0-4305-BB0C-DE8B049EACC6}" dt="2026-08-04T02:57:22.603" v="6233" actId="478"/>
          <ac:spMkLst>
            <pc:docMk/>
            <pc:sldMk cId="1346642356" sldId="9044"/>
            <ac:spMk id="7" creationId="{3C6100CD-C193-4B74-9F6E-3E59316DA7FC}"/>
          </ac:spMkLst>
        </pc:spChg>
        <pc:spChg chg="add del mod">
          <ac:chgData name="Lutz, Ilenia H." userId="02cdb5f8-8dc7-4571-ad76-8a8ffaa93cf9" providerId="ADAL" clId="{37ACC346-D7E0-4305-BB0C-DE8B049EACC6}" dt="2026-08-04T03:13:55.868" v="6387" actId="255"/>
          <ac:spMkLst>
            <pc:docMk/>
            <pc:sldMk cId="1346642356" sldId="9044"/>
            <ac:spMk id="8" creationId="{3233D651-95E9-4D24-A232-DE0F8BECA1B0}"/>
          </ac:spMkLst>
        </pc:spChg>
        <pc:spChg chg="add del mod">
          <ac:chgData name="Lutz, Ilenia H." userId="02cdb5f8-8dc7-4571-ad76-8a8ffaa93cf9" providerId="ADAL" clId="{37ACC346-D7E0-4305-BB0C-DE8B049EACC6}" dt="2026-08-04T03:13:55.868" v="6387" actId="255"/>
          <ac:spMkLst>
            <pc:docMk/>
            <pc:sldMk cId="1346642356" sldId="9044"/>
            <ac:spMk id="12" creationId="{23E5505F-809F-4E65-A6A7-E5FCB77AED4A}"/>
          </ac:spMkLst>
        </pc:spChg>
      </pc:sldChg>
      <pc:sldChg chg="modSp add mod setBg">
        <pc:chgData name="Lutz, Ilenia H." userId="02cdb5f8-8dc7-4571-ad76-8a8ffaa93cf9" providerId="ADAL" clId="{37ACC346-D7E0-4305-BB0C-DE8B049EACC6}" dt="2026-08-04T03:18:55.790" v="6457" actId="403"/>
        <pc:sldMkLst>
          <pc:docMk/>
          <pc:sldMk cId="1235210257" sldId="9045"/>
        </pc:sldMkLst>
        <pc:spChg chg="mod">
          <ac:chgData name="Lutz, Ilenia H." userId="02cdb5f8-8dc7-4571-ad76-8a8ffaa93cf9" providerId="ADAL" clId="{37ACC346-D7E0-4305-BB0C-DE8B049EACC6}" dt="2026-08-04T03:18:55.790" v="6457" actId="403"/>
          <ac:spMkLst>
            <pc:docMk/>
            <pc:sldMk cId="1235210257" sldId="9045"/>
            <ac:spMk id="2" creationId="{92E91B4F-7D5D-4EA0-AC39-2A825A42463B}"/>
          </ac:spMkLst>
        </pc:spChg>
        <pc:spChg chg="mod">
          <ac:chgData name="Lutz, Ilenia H." userId="02cdb5f8-8dc7-4571-ad76-8a8ffaa93cf9" providerId="ADAL" clId="{37ACC346-D7E0-4305-BB0C-DE8B049EACC6}" dt="2026-08-04T03:18:34.933" v="6441" actId="255"/>
          <ac:spMkLst>
            <pc:docMk/>
            <pc:sldMk cId="1235210257" sldId="9045"/>
            <ac:spMk id="3" creationId="{1DDC3B71-2296-4EAA-AD74-2F9F22CF908E}"/>
          </ac:spMkLst>
        </pc:spChg>
        <pc:spChg chg="mod">
          <ac:chgData name="Lutz, Ilenia H." userId="02cdb5f8-8dc7-4571-ad76-8a8ffaa93cf9" providerId="ADAL" clId="{37ACC346-D7E0-4305-BB0C-DE8B049EACC6}" dt="2026-08-04T03:17:57.861" v="6421" actId="403"/>
          <ac:spMkLst>
            <pc:docMk/>
            <pc:sldMk cId="1235210257" sldId="9045"/>
            <ac:spMk id="4" creationId="{27532A5E-95D5-45F6-AB86-50E5486CF051}"/>
          </ac:spMkLst>
        </pc:spChg>
        <pc:spChg chg="mod">
          <ac:chgData name="Lutz, Ilenia H." userId="02cdb5f8-8dc7-4571-ad76-8a8ffaa93cf9" providerId="ADAL" clId="{37ACC346-D7E0-4305-BB0C-DE8B049EACC6}" dt="2026-08-04T03:17:53.552" v="6419" actId="255"/>
          <ac:spMkLst>
            <pc:docMk/>
            <pc:sldMk cId="1235210257" sldId="9045"/>
            <ac:spMk id="8" creationId="{03B61C71-81AE-4811-AAD3-73464B53353B}"/>
          </ac:spMkLst>
        </pc:spChg>
        <pc:spChg chg="mod">
          <ac:chgData name="Lutz, Ilenia H." userId="02cdb5f8-8dc7-4571-ad76-8a8ffaa93cf9" providerId="ADAL" clId="{37ACC346-D7E0-4305-BB0C-DE8B049EACC6}" dt="2026-08-04T03:17:53.552" v="6419" actId="255"/>
          <ac:spMkLst>
            <pc:docMk/>
            <pc:sldMk cId="1235210257" sldId="9045"/>
            <ac:spMk id="10" creationId="{A6064AC1-C5AD-48AB-AEB3-0A9928E19830}"/>
          </ac:spMkLst>
        </pc:spChg>
        <pc:spChg chg="mod">
          <ac:chgData name="Lutz, Ilenia H." userId="02cdb5f8-8dc7-4571-ad76-8a8ffaa93cf9" providerId="ADAL" clId="{37ACC346-D7E0-4305-BB0C-DE8B049EACC6}" dt="2026-08-04T03:17:53.552" v="6419" actId="255"/>
          <ac:spMkLst>
            <pc:docMk/>
            <pc:sldMk cId="1235210257" sldId="9045"/>
            <ac:spMk id="12" creationId="{A2EA0B26-A34A-4F98-A5C9-005F6B2EAD08}"/>
          </ac:spMkLst>
        </pc:spChg>
        <pc:spChg chg="mod">
          <ac:chgData name="Lutz, Ilenia H." userId="02cdb5f8-8dc7-4571-ad76-8a8ffaa93cf9" providerId="ADAL" clId="{37ACC346-D7E0-4305-BB0C-DE8B049EACC6}" dt="2026-08-04T03:17:53.552" v="6419" actId="255"/>
          <ac:spMkLst>
            <pc:docMk/>
            <pc:sldMk cId="1235210257" sldId="9045"/>
            <ac:spMk id="14" creationId="{EDAFCB42-2927-4AB0-85CC-C7A6B59270A5}"/>
          </ac:spMkLst>
        </pc:spChg>
        <pc:spChg chg="mod">
          <ac:chgData name="Lutz, Ilenia H." userId="02cdb5f8-8dc7-4571-ad76-8a8ffaa93cf9" providerId="ADAL" clId="{37ACC346-D7E0-4305-BB0C-DE8B049EACC6}" dt="2026-08-04T03:17:53.552" v="6419" actId="255"/>
          <ac:spMkLst>
            <pc:docMk/>
            <pc:sldMk cId="1235210257" sldId="9045"/>
            <ac:spMk id="16" creationId="{9B710F3B-0DED-4E85-95B3-BB076B98CF02}"/>
          </ac:spMkLst>
        </pc:spChg>
        <pc:spChg chg="mod">
          <ac:chgData name="Lutz, Ilenia H." userId="02cdb5f8-8dc7-4571-ad76-8a8ffaa93cf9" providerId="ADAL" clId="{37ACC346-D7E0-4305-BB0C-DE8B049EACC6}" dt="2026-08-04T03:17:22.690" v="6405" actId="207"/>
          <ac:spMkLst>
            <pc:docMk/>
            <pc:sldMk cId="1235210257" sldId="9045"/>
            <ac:spMk id="17" creationId="{A9552591-5380-4277-AE55-C9883D5C5FB0}"/>
          </ac:spMkLst>
        </pc:spChg>
      </pc:sldChg>
      <pc:sldChg chg="modSp add mod setBg">
        <pc:chgData name="Lutz, Ilenia H." userId="02cdb5f8-8dc7-4571-ad76-8a8ffaa93cf9" providerId="ADAL" clId="{37ACC346-D7E0-4305-BB0C-DE8B049EACC6}" dt="2026-08-04T03:31:49.792" v="6777"/>
        <pc:sldMkLst>
          <pc:docMk/>
          <pc:sldMk cId="210818982" sldId="9046"/>
        </pc:sldMkLst>
        <pc:spChg chg="mod">
          <ac:chgData name="Lutz, Ilenia H." userId="02cdb5f8-8dc7-4571-ad76-8a8ffaa93cf9" providerId="ADAL" clId="{37ACC346-D7E0-4305-BB0C-DE8B049EACC6}" dt="2026-08-03T18:12:44.223" v="5292" actId="27636"/>
          <ac:spMkLst>
            <pc:docMk/>
            <pc:sldMk cId="210818982" sldId="9046"/>
            <ac:spMk id="2" creationId="{FBFA6579-AE2E-47EB-8E0C-D2B3201DDFE3}"/>
          </ac:spMkLst>
        </pc:spChg>
        <pc:spChg chg="mod">
          <ac:chgData name="Lutz, Ilenia H." userId="02cdb5f8-8dc7-4571-ad76-8a8ffaa93cf9" providerId="ADAL" clId="{37ACC346-D7E0-4305-BB0C-DE8B049EACC6}" dt="2026-08-04T03:22:59.271" v="6551" actId="255"/>
          <ac:spMkLst>
            <pc:docMk/>
            <pc:sldMk cId="210818982" sldId="9046"/>
            <ac:spMk id="5" creationId="{40ECF27D-27B1-428E-B024-9951F8E10D68}"/>
          </ac:spMkLst>
        </pc:spChg>
        <pc:spChg chg="mod">
          <ac:chgData name="Lutz, Ilenia H." userId="02cdb5f8-8dc7-4571-ad76-8a8ffaa93cf9" providerId="ADAL" clId="{37ACC346-D7E0-4305-BB0C-DE8B049EACC6}" dt="2026-08-04T03:22:59.271" v="6551" actId="255"/>
          <ac:spMkLst>
            <pc:docMk/>
            <pc:sldMk cId="210818982" sldId="9046"/>
            <ac:spMk id="6" creationId="{86764DFD-41CB-4B32-8F79-2BD6DC141656}"/>
          </ac:spMkLst>
        </pc:spChg>
        <pc:spChg chg="mod">
          <ac:chgData name="Lutz, Ilenia H." userId="02cdb5f8-8dc7-4571-ad76-8a8ffaa93cf9" providerId="ADAL" clId="{37ACC346-D7E0-4305-BB0C-DE8B049EACC6}" dt="2026-08-04T03:22:59.271" v="6551" actId="255"/>
          <ac:spMkLst>
            <pc:docMk/>
            <pc:sldMk cId="210818982" sldId="9046"/>
            <ac:spMk id="7" creationId="{0D2FDA1A-9E41-4DEF-A10A-4F102CD9F9F9}"/>
          </ac:spMkLst>
        </pc:spChg>
        <pc:spChg chg="mod">
          <ac:chgData name="Lutz, Ilenia H." userId="02cdb5f8-8dc7-4571-ad76-8a8ffaa93cf9" providerId="ADAL" clId="{37ACC346-D7E0-4305-BB0C-DE8B049EACC6}" dt="2026-08-04T03:23:36.246" v="6561" actId="255"/>
          <ac:spMkLst>
            <pc:docMk/>
            <pc:sldMk cId="210818982" sldId="9046"/>
            <ac:spMk id="8" creationId="{2CF3E753-BBDE-4E30-AF68-3BEA063DA879}"/>
          </ac:spMkLst>
        </pc:spChg>
        <pc:spChg chg="mod">
          <ac:chgData name="Lutz, Ilenia H." userId="02cdb5f8-8dc7-4571-ad76-8a8ffaa93cf9" providerId="ADAL" clId="{37ACC346-D7E0-4305-BB0C-DE8B049EACC6}" dt="2026-08-04T03:24:52.354" v="6581" actId="1076"/>
          <ac:spMkLst>
            <pc:docMk/>
            <pc:sldMk cId="210818982" sldId="9046"/>
            <ac:spMk id="10" creationId="{A001A5C6-6059-4BCB-BED8-3E60EFAE7D88}"/>
          </ac:spMkLst>
        </pc:spChg>
        <pc:spChg chg="mod">
          <ac:chgData name="Lutz, Ilenia H." userId="02cdb5f8-8dc7-4571-ad76-8a8ffaa93cf9" providerId="ADAL" clId="{37ACC346-D7E0-4305-BB0C-DE8B049EACC6}" dt="2026-08-04T03:22:59.271" v="6551" actId="255"/>
          <ac:spMkLst>
            <pc:docMk/>
            <pc:sldMk cId="210818982" sldId="9046"/>
            <ac:spMk id="11" creationId="{FA1679ED-33CA-4118-B09F-5674E606891D}"/>
          </ac:spMkLst>
        </pc:spChg>
        <pc:spChg chg="mod">
          <ac:chgData name="Lutz, Ilenia H." userId="02cdb5f8-8dc7-4571-ad76-8a8ffaa93cf9" providerId="ADAL" clId="{37ACC346-D7E0-4305-BB0C-DE8B049EACC6}" dt="2026-08-04T03:23:36.246" v="6561" actId="255"/>
          <ac:spMkLst>
            <pc:docMk/>
            <pc:sldMk cId="210818982" sldId="9046"/>
            <ac:spMk id="12" creationId="{C902FD1E-FEAC-47BF-B04F-700463C45589}"/>
          </ac:spMkLst>
        </pc:spChg>
        <pc:spChg chg="mod">
          <ac:chgData name="Lutz, Ilenia H." userId="02cdb5f8-8dc7-4571-ad76-8a8ffaa93cf9" providerId="ADAL" clId="{37ACC346-D7E0-4305-BB0C-DE8B049EACC6}" dt="2026-08-04T03:24:35.112" v="6576" actId="1076"/>
          <ac:spMkLst>
            <pc:docMk/>
            <pc:sldMk cId="210818982" sldId="9046"/>
            <ac:spMk id="14" creationId="{240CD91F-872B-4CC0-9697-183EEBE23154}"/>
          </ac:spMkLst>
        </pc:spChg>
        <pc:spChg chg="mod">
          <ac:chgData name="Lutz, Ilenia H." userId="02cdb5f8-8dc7-4571-ad76-8a8ffaa93cf9" providerId="ADAL" clId="{37ACC346-D7E0-4305-BB0C-DE8B049EACC6}" dt="2026-08-04T03:23:36.246" v="6561" actId="255"/>
          <ac:spMkLst>
            <pc:docMk/>
            <pc:sldMk cId="210818982" sldId="9046"/>
            <ac:spMk id="16" creationId="{EF68A17E-8954-4170-A47F-BF8B09CD6BF9}"/>
          </ac:spMkLst>
        </pc:spChg>
        <pc:spChg chg="mod">
          <ac:chgData name="Lutz, Ilenia H." userId="02cdb5f8-8dc7-4571-ad76-8a8ffaa93cf9" providerId="ADAL" clId="{37ACC346-D7E0-4305-BB0C-DE8B049EACC6}" dt="2026-08-04T03:25:05.956" v="6590" actId="1038"/>
          <ac:spMkLst>
            <pc:docMk/>
            <pc:sldMk cId="210818982" sldId="9046"/>
            <ac:spMk id="18" creationId="{BFEF9943-86A5-4264-971A-9B742CF7E124}"/>
          </ac:spMkLst>
        </pc:spChg>
        <pc:spChg chg="mod">
          <ac:chgData name="Lutz, Ilenia H." userId="02cdb5f8-8dc7-4571-ad76-8a8ffaa93cf9" providerId="ADAL" clId="{37ACC346-D7E0-4305-BB0C-DE8B049EACC6}" dt="2026-08-04T03:24:46.723" v="6579" actId="1076"/>
          <ac:spMkLst>
            <pc:docMk/>
            <pc:sldMk cId="210818982" sldId="9046"/>
            <ac:spMk id="19" creationId="{FA998C93-648E-4C90-BBEC-1E9C83CC8370}"/>
          </ac:spMkLst>
        </pc:spChg>
        <pc:picChg chg="mod">
          <ac:chgData name="Lutz, Ilenia H." userId="02cdb5f8-8dc7-4571-ad76-8a8ffaa93cf9" providerId="ADAL" clId="{37ACC346-D7E0-4305-BB0C-DE8B049EACC6}" dt="2026-08-04T03:24:55.108" v="6582" actId="14100"/>
          <ac:picMkLst>
            <pc:docMk/>
            <pc:sldMk cId="210818982" sldId="9046"/>
            <ac:picMk id="9" creationId="{BCB32A20-FCB5-ACCA-8AA3-DB081F9E3814}"/>
          </ac:picMkLst>
        </pc:picChg>
        <pc:picChg chg="mod">
          <ac:chgData name="Lutz, Ilenia H." userId="02cdb5f8-8dc7-4571-ad76-8a8ffaa93cf9" providerId="ADAL" clId="{37ACC346-D7E0-4305-BB0C-DE8B049EACC6}" dt="2026-08-04T03:25:05.956" v="6590" actId="1038"/>
          <ac:picMkLst>
            <pc:docMk/>
            <pc:sldMk cId="210818982" sldId="9046"/>
            <ac:picMk id="13" creationId="{FE661CF9-A8E2-758D-BE2E-D37801EBFEA4}"/>
          </ac:picMkLst>
        </pc:picChg>
        <pc:picChg chg="mod">
          <ac:chgData name="Lutz, Ilenia H." userId="02cdb5f8-8dc7-4571-ad76-8a8ffaa93cf9" providerId="ADAL" clId="{37ACC346-D7E0-4305-BB0C-DE8B049EACC6}" dt="2026-08-04T03:24:24.608" v="6573" actId="14100"/>
          <ac:picMkLst>
            <pc:docMk/>
            <pc:sldMk cId="210818982" sldId="9046"/>
            <ac:picMk id="20" creationId="{CFCE7924-009C-AF89-B0F8-57FB97457363}"/>
          </ac:picMkLst>
        </pc:picChg>
      </pc:sldChg>
      <pc:sldChg chg="modSp add mod setBg">
        <pc:chgData name="Lutz, Ilenia H." userId="02cdb5f8-8dc7-4571-ad76-8a8ffaa93cf9" providerId="ADAL" clId="{37ACC346-D7E0-4305-BB0C-DE8B049EACC6}" dt="2026-08-04T03:27:55.319" v="6663" actId="403"/>
        <pc:sldMkLst>
          <pc:docMk/>
          <pc:sldMk cId="574099551" sldId="9047"/>
        </pc:sldMkLst>
        <pc:spChg chg="mod">
          <ac:chgData name="Lutz, Ilenia H." userId="02cdb5f8-8dc7-4571-ad76-8a8ffaa93cf9" providerId="ADAL" clId="{37ACC346-D7E0-4305-BB0C-DE8B049EACC6}" dt="2026-08-04T03:26:06.026" v="6623" actId="255"/>
          <ac:spMkLst>
            <pc:docMk/>
            <pc:sldMk cId="574099551" sldId="9047"/>
            <ac:spMk id="2" creationId="{65A11FA9-0493-4CB6-A484-6DD497381532}"/>
          </ac:spMkLst>
        </pc:spChg>
        <pc:spChg chg="mod">
          <ac:chgData name="Lutz, Ilenia H." userId="02cdb5f8-8dc7-4571-ad76-8a8ffaa93cf9" providerId="ADAL" clId="{37ACC346-D7E0-4305-BB0C-DE8B049EACC6}" dt="2026-08-04T03:26:15.541" v="6624" actId="255"/>
          <ac:spMkLst>
            <pc:docMk/>
            <pc:sldMk cId="574099551" sldId="9047"/>
            <ac:spMk id="3" creationId="{7312E9A1-881F-4E3D-8B80-7737FDDB8C7D}"/>
          </ac:spMkLst>
        </pc:spChg>
        <pc:spChg chg="mod">
          <ac:chgData name="Lutz, Ilenia H." userId="02cdb5f8-8dc7-4571-ad76-8a8ffaa93cf9" providerId="ADAL" clId="{37ACC346-D7E0-4305-BB0C-DE8B049EACC6}" dt="2026-08-04T03:26:32.049" v="6643" actId="403"/>
          <ac:spMkLst>
            <pc:docMk/>
            <pc:sldMk cId="574099551" sldId="9047"/>
            <ac:spMk id="8" creationId="{2CD485FB-0EF7-485E-B9CA-3ADE87CA4D71}"/>
          </ac:spMkLst>
        </pc:spChg>
        <pc:spChg chg="mod">
          <ac:chgData name="Lutz, Ilenia H." userId="02cdb5f8-8dc7-4571-ad76-8a8ffaa93cf9" providerId="ADAL" clId="{37ACC346-D7E0-4305-BB0C-DE8B049EACC6}" dt="2026-08-04T03:26:53.603" v="6649" actId="113"/>
          <ac:spMkLst>
            <pc:docMk/>
            <pc:sldMk cId="574099551" sldId="9047"/>
            <ac:spMk id="9" creationId="{EFAB3E46-C79D-4955-97A7-2F460B1B3334}"/>
          </ac:spMkLst>
        </pc:spChg>
        <pc:spChg chg="mod">
          <ac:chgData name="Lutz, Ilenia H." userId="02cdb5f8-8dc7-4571-ad76-8a8ffaa93cf9" providerId="ADAL" clId="{37ACC346-D7E0-4305-BB0C-DE8B049EACC6}" dt="2026-08-04T03:27:55.319" v="6663" actId="403"/>
          <ac:spMkLst>
            <pc:docMk/>
            <pc:sldMk cId="574099551" sldId="9047"/>
            <ac:spMk id="10" creationId="{FDDEE49A-F224-4380-B49A-5E1017B94CD7}"/>
          </ac:spMkLst>
        </pc:spChg>
        <pc:spChg chg="mod">
          <ac:chgData name="Lutz, Ilenia H." userId="02cdb5f8-8dc7-4571-ad76-8a8ffaa93cf9" providerId="ADAL" clId="{37ACC346-D7E0-4305-BB0C-DE8B049EACC6}" dt="2026-08-04T03:27:47.111" v="6661" actId="14100"/>
          <ac:spMkLst>
            <pc:docMk/>
            <pc:sldMk cId="574099551" sldId="9047"/>
            <ac:spMk id="11" creationId="{3E6C1F7A-389B-4772-AA33-DFD29AA1844B}"/>
          </ac:spMkLst>
        </pc:spChg>
        <pc:spChg chg="mod">
          <ac:chgData name="Lutz, Ilenia H." userId="02cdb5f8-8dc7-4571-ad76-8a8ffaa93cf9" providerId="ADAL" clId="{37ACC346-D7E0-4305-BB0C-DE8B049EACC6}" dt="2026-08-04T03:26:32.049" v="6643" actId="403"/>
          <ac:spMkLst>
            <pc:docMk/>
            <pc:sldMk cId="574099551" sldId="9047"/>
            <ac:spMk id="13" creationId="{E907E8B7-06E5-4725-B6D6-9D93446751E3}"/>
          </ac:spMkLst>
        </pc:spChg>
        <pc:spChg chg="mod">
          <ac:chgData name="Lutz, Ilenia H." userId="02cdb5f8-8dc7-4571-ad76-8a8ffaa93cf9" providerId="ADAL" clId="{37ACC346-D7E0-4305-BB0C-DE8B049EACC6}" dt="2026-08-04T03:26:53.603" v="6649" actId="113"/>
          <ac:spMkLst>
            <pc:docMk/>
            <pc:sldMk cId="574099551" sldId="9047"/>
            <ac:spMk id="14" creationId="{678567FA-47D0-4F15-A6C0-3E00B0DD481B}"/>
          </ac:spMkLst>
        </pc:spChg>
        <pc:spChg chg="mod">
          <ac:chgData name="Lutz, Ilenia H." userId="02cdb5f8-8dc7-4571-ad76-8a8ffaa93cf9" providerId="ADAL" clId="{37ACC346-D7E0-4305-BB0C-DE8B049EACC6}" dt="2026-08-04T03:27:09.971" v="6652" actId="403"/>
          <ac:spMkLst>
            <pc:docMk/>
            <pc:sldMk cId="574099551" sldId="9047"/>
            <ac:spMk id="15" creationId="{37E9B61B-6691-444F-93B7-A30C849127A2}"/>
          </ac:spMkLst>
        </pc:spChg>
        <pc:spChg chg="mod">
          <ac:chgData name="Lutz, Ilenia H." userId="02cdb5f8-8dc7-4571-ad76-8a8ffaa93cf9" providerId="ADAL" clId="{37ACC346-D7E0-4305-BB0C-DE8B049EACC6}" dt="2026-08-04T03:27:55.319" v="6663" actId="403"/>
          <ac:spMkLst>
            <pc:docMk/>
            <pc:sldMk cId="574099551" sldId="9047"/>
            <ac:spMk id="16" creationId="{64055BE5-B00F-4B08-B6E9-48B6FB96056A}"/>
          </ac:spMkLst>
        </pc:spChg>
        <pc:spChg chg="mod">
          <ac:chgData name="Lutz, Ilenia H." userId="02cdb5f8-8dc7-4571-ad76-8a8ffaa93cf9" providerId="ADAL" clId="{37ACC346-D7E0-4305-BB0C-DE8B049EACC6}" dt="2026-08-04T03:26:32.049" v="6643" actId="403"/>
          <ac:spMkLst>
            <pc:docMk/>
            <pc:sldMk cId="574099551" sldId="9047"/>
            <ac:spMk id="18" creationId="{23ECCA03-6DC3-48B4-9078-DBF068A78AA7}"/>
          </ac:spMkLst>
        </pc:spChg>
        <pc:spChg chg="mod">
          <ac:chgData name="Lutz, Ilenia H." userId="02cdb5f8-8dc7-4571-ad76-8a8ffaa93cf9" providerId="ADAL" clId="{37ACC346-D7E0-4305-BB0C-DE8B049EACC6}" dt="2026-08-04T03:26:53.603" v="6649" actId="113"/>
          <ac:spMkLst>
            <pc:docMk/>
            <pc:sldMk cId="574099551" sldId="9047"/>
            <ac:spMk id="19" creationId="{80AF6FDC-5BF9-42C6-B0F4-8AA4D9C6C9E3}"/>
          </ac:spMkLst>
        </pc:spChg>
        <pc:spChg chg="mod">
          <ac:chgData name="Lutz, Ilenia H." userId="02cdb5f8-8dc7-4571-ad76-8a8ffaa93cf9" providerId="ADAL" clId="{37ACC346-D7E0-4305-BB0C-DE8B049EACC6}" dt="2026-08-04T03:27:09.971" v="6652" actId="403"/>
          <ac:spMkLst>
            <pc:docMk/>
            <pc:sldMk cId="574099551" sldId="9047"/>
            <ac:spMk id="20" creationId="{CA4A98B7-DFFC-4758-83AA-01E2AB83AF55}"/>
          </ac:spMkLst>
        </pc:spChg>
        <pc:spChg chg="mod">
          <ac:chgData name="Lutz, Ilenia H." userId="02cdb5f8-8dc7-4571-ad76-8a8ffaa93cf9" providerId="ADAL" clId="{37ACC346-D7E0-4305-BB0C-DE8B049EACC6}" dt="2026-08-04T03:27:55.319" v="6663" actId="403"/>
          <ac:spMkLst>
            <pc:docMk/>
            <pc:sldMk cId="574099551" sldId="9047"/>
            <ac:spMk id="21" creationId="{55DC554F-AFD5-429E-BD07-A3201301D601}"/>
          </ac:spMkLst>
        </pc:spChg>
        <pc:spChg chg="mod">
          <ac:chgData name="Lutz, Ilenia H." userId="02cdb5f8-8dc7-4571-ad76-8a8ffaa93cf9" providerId="ADAL" clId="{37ACC346-D7E0-4305-BB0C-DE8B049EACC6}" dt="2026-08-04T03:27:18.702" v="6655" actId="255"/>
          <ac:spMkLst>
            <pc:docMk/>
            <pc:sldMk cId="574099551" sldId="9047"/>
            <ac:spMk id="22" creationId="{92CAAD10-C135-4678-965E-7B06DE06B57C}"/>
          </ac:spMkLst>
        </pc:spChg>
      </pc:sldChg>
      <pc:sldChg chg="modSp add mod setBg">
        <pc:chgData name="Lutz, Ilenia H." userId="02cdb5f8-8dc7-4571-ad76-8a8ffaa93cf9" providerId="ADAL" clId="{37ACC346-D7E0-4305-BB0C-DE8B049EACC6}" dt="2026-08-04T03:30:10.527" v="6746" actId="1076"/>
        <pc:sldMkLst>
          <pc:docMk/>
          <pc:sldMk cId="1202562001" sldId="9048"/>
        </pc:sldMkLst>
        <pc:spChg chg="mod">
          <ac:chgData name="Lutz, Ilenia H." userId="02cdb5f8-8dc7-4571-ad76-8a8ffaa93cf9" providerId="ADAL" clId="{37ACC346-D7E0-4305-BB0C-DE8B049EACC6}" dt="2026-08-03T18:12:44.239" v="5294" actId="27636"/>
          <ac:spMkLst>
            <pc:docMk/>
            <pc:sldMk cId="1202562001" sldId="9048"/>
            <ac:spMk id="2" creationId="{88481601-F22F-4EF2-9103-11E38E2D764E}"/>
          </ac:spMkLst>
        </pc:spChg>
        <pc:spChg chg="mod">
          <ac:chgData name="Lutz, Ilenia H." userId="02cdb5f8-8dc7-4571-ad76-8a8ffaa93cf9" providerId="ADAL" clId="{37ACC346-D7E0-4305-BB0C-DE8B049EACC6}" dt="2026-08-04T03:29:13.163" v="6707" actId="113"/>
          <ac:spMkLst>
            <pc:docMk/>
            <pc:sldMk cId="1202562001" sldId="9048"/>
            <ac:spMk id="7" creationId="{0D2182E8-5595-4A7F-A13E-1C5B09F83D3A}"/>
          </ac:spMkLst>
        </pc:spChg>
        <pc:spChg chg="mod">
          <ac:chgData name="Lutz, Ilenia H." userId="02cdb5f8-8dc7-4571-ad76-8a8ffaa93cf9" providerId="ADAL" clId="{37ACC346-D7E0-4305-BB0C-DE8B049EACC6}" dt="2026-08-04T03:29:49.707" v="6740" actId="14100"/>
          <ac:spMkLst>
            <pc:docMk/>
            <pc:sldMk cId="1202562001" sldId="9048"/>
            <ac:spMk id="8" creationId="{D1E96234-017C-45B9-8957-9CAAD7335538}"/>
          </ac:spMkLst>
        </pc:spChg>
        <pc:spChg chg="mod">
          <ac:chgData name="Lutz, Ilenia H." userId="02cdb5f8-8dc7-4571-ad76-8a8ffaa93cf9" providerId="ADAL" clId="{37ACC346-D7E0-4305-BB0C-DE8B049EACC6}" dt="2026-08-04T03:29:39.964" v="6739" actId="1036"/>
          <ac:spMkLst>
            <pc:docMk/>
            <pc:sldMk cId="1202562001" sldId="9048"/>
            <ac:spMk id="9" creationId="{5D19B7A5-7F19-40CF-B0AD-C674579F7638}"/>
          </ac:spMkLst>
        </pc:spChg>
        <pc:spChg chg="mod">
          <ac:chgData name="Lutz, Ilenia H." userId="02cdb5f8-8dc7-4571-ad76-8a8ffaa93cf9" providerId="ADAL" clId="{37ACC346-D7E0-4305-BB0C-DE8B049EACC6}" dt="2026-08-04T03:29:23.197" v="6716" actId="403"/>
          <ac:spMkLst>
            <pc:docMk/>
            <pc:sldMk cId="1202562001" sldId="9048"/>
            <ac:spMk id="10" creationId="{496EA0C7-BF34-4519-B19F-5CDD6FDFFC50}"/>
          </ac:spMkLst>
        </pc:spChg>
        <pc:spChg chg="mod">
          <ac:chgData name="Lutz, Ilenia H." userId="02cdb5f8-8dc7-4571-ad76-8a8ffaa93cf9" providerId="ADAL" clId="{37ACC346-D7E0-4305-BB0C-DE8B049EACC6}" dt="2026-08-04T03:30:05.423" v="6745" actId="255"/>
          <ac:spMkLst>
            <pc:docMk/>
            <pc:sldMk cId="1202562001" sldId="9048"/>
            <ac:spMk id="12" creationId="{BDFD57DA-3431-498B-9539-D52BE0602FD3}"/>
          </ac:spMkLst>
        </pc:spChg>
        <pc:spChg chg="mod">
          <ac:chgData name="Lutz, Ilenia H." userId="02cdb5f8-8dc7-4571-ad76-8a8ffaa93cf9" providerId="ADAL" clId="{37ACC346-D7E0-4305-BB0C-DE8B049EACC6}" dt="2026-08-04T03:29:49.707" v="6740" actId="14100"/>
          <ac:spMkLst>
            <pc:docMk/>
            <pc:sldMk cId="1202562001" sldId="9048"/>
            <ac:spMk id="13" creationId="{25418E50-5EA9-460F-A5BC-B6D94637EF28}"/>
          </ac:spMkLst>
        </pc:spChg>
        <pc:spChg chg="mod">
          <ac:chgData name="Lutz, Ilenia H." userId="02cdb5f8-8dc7-4571-ad76-8a8ffaa93cf9" providerId="ADAL" clId="{37ACC346-D7E0-4305-BB0C-DE8B049EACC6}" dt="2026-08-04T03:29:39.964" v="6739" actId="1036"/>
          <ac:spMkLst>
            <pc:docMk/>
            <pc:sldMk cId="1202562001" sldId="9048"/>
            <ac:spMk id="14" creationId="{8C5D5858-655B-4B58-BC40-EF4BF8B1CF0B}"/>
          </ac:spMkLst>
        </pc:spChg>
        <pc:spChg chg="mod">
          <ac:chgData name="Lutz, Ilenia H." userId="02cdb5f8-8dc7-4571-ad76-8a8ffaa93cf9" providerId="ADAL" clId="{37ACC346-D7E0-4305-BB0C-DE8B049EACC6}" dt="2026-08-04T03:29:23.197" v="6716" actId="403"/>
          <ac:spMkLst>
            <pc:docMk/>
            <pc:sldMk cId="1202562001" sldId="9048"/>
            <ac:spMk id="15" creationId="{3A0EC61A-96BC-4514-91E5-369C98B9DBA3}"/>
          </ac:spMkLst>
        </pc:spChg>
        <pc:spChg chg="mod">
          <ac:chgData name="Lutz, Ilenia H." userId="02cdb5f8-8dc7-4571-ad76-8a8ffaa93cf9" providerId="ADAL" clId="{37ACC346-D7E0-4305-BB0C-DE8B049EACC6}" dt="2026-08-04T03:30:05.423" v="6745" actId="255"/>
          <ac:spMkLst>
            <pc:docMk/>
            <pc:sldMk cId="1202562001" sldId="9048"/>
            <ac:spMk id="17" creationId="{07EED06E-2541-4B00-B2CD-AA26096DB5D9}"/>
          </ac:spMkLst>
        </pc:spChg>
        <pc:spChg chg="mod">
          <ac:chgData name="Lutz, Ilenia H." userId="02cdb5f8-8dc7-4571-ad76-8a8ffaa93cf9" providerId="ADAL" clId="{37ACC346-D7E0-4305-BB0C-DE8B049EACC6}" dt="2026-08-04T03:29:49.707" v="6740" actId="14100"/>
          <ac:spMkLst>
            <pc:docMk/>
            <pc:sldMk cId="1202562001" sldId="9048"/>
            <ac:spMk id="18" creationId="{1A18B304-1CE9-41BC-A4C6-46B6A14A9054}"/>
          </ac:spMkLst>
        </pc:spChg>
        <pc:spChg chg="mod">
          <ac:chgData name="Lutz, Ilenia H." userId="02cdb5f8-8dc7-4571-ad76-8a8ffaa93cf9" providerId="ADAL" clId="{37ACC346-D7E0-4305-BB0C-DE8B049EACC6}" dt="2026-08-04T03:29:39.964" v="6739" actId="1036"/>
          <ac:spMkLst>
            <pc:docMk/>
            <pc:sldMk cId="1202562001" sldId="9048"/>
            <ac:spMk id="19" creationId="{44DE168C-4570-49AF-93B0-71BEF39E13DE}"/>
          </ac:spMkLst>
        </pc:spChg>
        <pc:spChg chg="mod">
          <ac:chgData name="Lutz, Ilenia H." userId="02cdb5f8-8dc7-4571-ad76-8a8ffaa93cf9" providerId="ADAL" clId="{37ACC346-D7E0-4305-BB0C-DE8B049EACC6}" dt="2026-08-04T03:29:23.197" v="6717" actId="27636"/>
          <ac:spMkLst>
            <pc:docMk/>
            <pc:sldMk cId="1202562001" sldId="9048"/>
            <ac:spMk id="20" creationId="{9D8D3BA3-5196-4F15-A40F-3209311359F8}"/>
          </ac:spMkLst>
        </pc:spChg>
        <pc:spChg chg="mod">
          <ac:chgData name="Lutz, Ilenia H." userId="02cdb5f8-8dc7-4571-ad76-8a8ffaa93cf9" providerId="ADAL" clId="{37ACC346-D7E0-4305-BB0C-DE8B049EACC6}" dt="2026-08-04T03:30:10.527" v="6746" actId="1076"/>
          <ac:spMkLst>
            <pc:docMk/>
            <pc:sldMk cId="1202562001" sldId="9048"/>
            <ac:spMk id="22" creationId="{3D40752B-A8EF-42B7-AC60-5A01B56EE474}"/>
          </ac:spMkLst>
        </pc:spChg>
      </pc:sldChg>
      <pc:sldChg chg="add setBg">
        <pc:chgData name="Lutz, Ilenia H." userId="02cdb5f8-8dc7-4571-ad76-8a8ffaa93cf9" providerId="ADAL" clId="{37ACC346-D7E0-4305-BB0C-DE8B049EACC6}" dt="2026-08-04T03:32:32.025" v="6780"/>
        <pc:sldMkLst>
          <pc:docMk/>
          <pc:sldMk cId="1233024602" sldId="9049"/>
        </pc:sldMkLst>
      </pc:sldChg>
      <pc:sldChg chg="modSp add mod setBg">
        <pc:chgData name="Lutz, Ilenia H." userId="02cdb5f8-8dc7-4571-ad76-8a8ffaa93cf9" providerId="ADAL" clId="{37ACC346-D7E0-4305-BB0C-DE8B049EACC6}" dt="2026-08-03T18:12:44.255" v="5296" actId="27636"/>
        <pc:sldMkLst>
          <pc:docMk/>
          <pc:sldMk cId="873235284" sldId="9050"/>
        </pc:sldMkLst>
        <pc:spChg chg="mod">
          <ac:chgData name="Lutz, Ilenia H." userId="02cdb5f8-8dc7-4571-ad76-8a8ffaa93cf9" providerId="ADAL" clId="{37ACC346-D7E0-4305-BB0C-DE8B049EACC6}" dt="2026-08-03T18:12:44.255" v="5296" actId="27636"/>
          <ac:spMkLst>
            <pc:docMk/>
            <pc:sldMk cId="873235284" sldId="9050"/>
            <ac:spMk id="2" creationId="{7ECC14B5-954E-4B94-BC36-1783FFB43977}"/>
          </ac:spMkLst>
        </pc:spChg>
      </pc:sldChg>
      <pc:sldChg chg="modSp add mod setBg">
        <pc:chgData name="Lutz, Ilenia H." userId="02cdb5f8-8dc7-4571-ad76-8a8ffaa93cf9" providerId="ADAL" clId="{37ACC346-D7E0-4305-BB0C-DE8B049EACC6}" dt="2026-08-04T03:37:01.188" v="6837" actId="255"/>
        <pc:sldMkLst>
          <pc:docMk/>
          <pc:sldMk cId="1207383448" sldId="9051"/>
        </pc:sldMkLst>
        <pc:spChg chg="mod">
          <ac:chgData name="Lutz, Ilenia H." userId="02cdb5f8-8dc7-4571-ad76-8a8ffaa93cf9" providerId="ADAL" clId="{37ACC346-D7E0-4305-BB0C-DE8B049EACC6}" dt="2026-08-04T03:36:50.816" v="6835" actId="403"/>
          <ac:spMkLst>
            <pc:docMk/>
            <pc:sldMk cId="1207383448" sldId="9051"/>
            <ac:spMk id="9" creationId="{5B10D0AB-87A2-42FE-84F3-FD1FDD443A77}"/>
          </ac:spMkLst>
        </pc:spChg>
        <pc:spChg chg="mod">
          <ac:chgData name="Lutz, Ilenia H." userId="02cdb5f8-8dc7-4571-ad76-8a8ffaa93cf9" providerId="ADAL" clId="{37ACC346-D7E0-4305-BB0C-DE8B049EACC6}" dt="2026-08-04T03:36:24.524" v="6825" actId="255"/>
          <ac:spMkLst>
            <pc:docMk/>
            <pc:sldMk cId="1207383448" sldId="9051"/>
            <ac:spMk id="10" creationId="{CE088628-A16D-4D8D-B117-9940D06FC87E}"/>
          </ac:spMkLst>
        </pc:spChg>
        <pc:spChg chg="mod">
          <ac:chgData name="Lutz, Ilenia H." userId="02cdb5f8-8dc7-4571-ad76-8a8ffaa93cf9" providerId="ADAL" clId="{37ACC346-D7E0-4305-BB0C-DE8B049EACC6}" dt="2026-08-04T03:36:39.780" v="6831" actId="113"/>
          <ac:spMkLst>
            <pc:docMk/>
            <pc:sldMk cId="1207383448" sldId="9051"/>
            <ac:spMk id="11" creationId="{C440397B-2886-4AC5-A29C-1C086071915B}"/>
          </ac:spMkLst>
        </pc:spChg>
        <pc:spChg chg="mod">
          <ac:chgData name="Lutz, Ilenia H." userId="02cdb5f8-8dc7-4571-ad76-8a8ffaa93cf9" providerId="ADAL" clId="{37ACC346-D7E0-4305-BB0C-DE8B049EACC6}" dt="2026-08-04T03:36:50.816" v="6835" actId="403"/>
          <ac:spMkLst>
            <pc:docMk/>
            <pc:sldMk cId="1207383448" sldId="9051"/>
            <ac:spMk id="14" creationId="{F25EBB94-96C0-4E62-A74F-D2866B06CBB4}"/>
          </ac:spMkLst>
        </pc:spChg>
        <pc:spChg chg="mod">
          <ac:chgData name="Lutz, Ilenia H." userId="02cdb5f8-8dc7-4571-ad76-8a8ffaa93cf9" providerId="ADAL" clId="{37ACC346-D7E0-4305-BB0C-DE8B049EACC6}" dt="2026-08-04T03:36:24.524" v="6825" actId="255"/>
          <ac:spMkLst>
            <pc:docMk/>
            <pc:sldMk cId="1207383448" sldId="9051"/>
            <ac:spMk id="15" creationId="{0A4406B4-B2A5-4C0E-B7BE-C48CB6170996}"/>
          </ac:spMkLst>
        </pc:spChg>
        <pc:spChg chg="mod">
          <ac:chgData name="Lutz, Ilenia H." userId="02cdb5f8-8dc7-4571-ad76-8a8ffaa93cf9" providerId="ADAL" clId="{37ACC346-D7E0-4305-BB0C-DE8B049EACC6}" dt="2026-08-04T03:36:39.780" v="6831" actId="113"/>
          <ac:spMkLst>
            <pc:docMk/>
            <pc:sldMk cId="1207383448" sldId="9051"/>
            <ac:spMk id="16" creationId="{9E499F0D-97EC-49E1-A568-B6615A05521C}"/>
          </ac:spMkLst>
        </pc:spChg>
        <pc:spChg chg="mod">
          <ac:chgData name="Lutz, Ilenia H." userId="02cdb5f8-8dc7-4571-ad76-8a8ffaa93cf9" providerId="ADAL" clId="{37ACC346-D7E0-4305-BB0C-DE8B049EACC6}" dt="2026-08-04T03:36:50.816" v="6835" actId="403"/>
          <ac:spMkLst>
            <pc:docMk/>
            <pc:sldMk cId="1207383448" sldId="9051"/>
            <ac:spMk id="19" creationId="{362F4C1E-737D-44D9-9BD0-257DC2A2F6D2}"/>
          </ac:spMkLst>
        </pc:spChg>
        <pc:spChg chg="mod">
          <ac:chgData name="Lutz, Ilenia H." userId="02cdb5f8-8dc7-4571-ad76-8a8ffaa93cf9" providerId="ADAL" clId="{37ACC346-D7E0-4305-BB0C-DE8B049EACC6}" dt="2026-08-04T03:36:39.780" v="6831" actId="113"/>
          <ac:spMkLst>
            <pc:docMk/>
            <pc:sldMk cId="1207383448" sldId="9051"/>
            <ac:spMk id="21" creationId="{7376F079-EB9D-4F90-970F-3A6A0E82FCE0}"/>
          </ac:spMkLst>
        </pc:spChg>
        <pc:spChg chg="mod">
          <ac:chgData name="Lutz, Ilenia H." userId="02cdb5f8-8dc7-4571-ad76-8a8ffaa93cf9" providerId="ADAL" clId="{37ACC346-D7E0-4305-BB0C-DE8B049EACC6}" dt="2026-08-04T03:37:01.188" v="6837" actId="255"/>
          <ac:spMkLst>
            <pc:docMk/>
            <pc:sldMk cId="1207383448" sldId="9051"/>
            <ac:spMk id="22" creationId="{FF649FF3-9EF2-4B08-BF94-0D986B3E0865}"/>
          </ac:spMkLst>
        </pc:spChg>
      </pc:sldChg>
      <pc:sldChg chg="modSp add mod modTransition">
        <pc:chgData name="Lutz, Ilenia H." userId="02cdb5f8-8dc7-4571-ad76-8a8ffaa93cf9" providerId="ADAL" clId="{37ACC346-D7E0-4305-BB0C-DE8B049EACC6}" dt="2026-08-04T02:22:36.540" v="5311" actId="207"/>
        <pc:sldMkLst>
          <pc:docMk/>
          <pc:sldMk cId="1298125977" sldId="9052"/>
        </pc:sldMkLst>
        <pc:spChg chg="mod">
          <ac:chgData name="Lutz, Ilenia H." userId="02cdb5f8-8dc7-4571-ad76-8a8ffaa93cf9" providerId="ADAL" clId="{37ACC346-D7E0-4305-BB0C-DE8B049EACC6}" dt="2026-08-04T02:22:36.540" v="5311" actId="207"/>
          <ac:spMkLst>
            <pc:docMk/>
            <pc:sldMk cId="1298125977" sldId="9052"/>
            <ac:spMk id="18" creationId="{6F97D4E8-3FCB-9D83-3B12-5C9FB0D9B14B}"/>
          </ac:spMkLst>
        </pc:spChg>
      </pc:sldChg>
      <pc:sldChg chg="delSp mod">
        <pc:chgData name="Lutz, Ilenia H." userId="02cdb5f8-8dc7-4571-ad76-8a8ffaa93cf9" providerId="ADAL" clId="{37ACC346-D7E0-4305-BB0C-DE8B049EACC6}" dt="2026-08-04T16:58:06.569" v="6918" actId="478"/>
        <pc:sldMkLst>
          <pc:docMk/>
          <pc:sldMk cId="2001183910" sldId="9053"/>
        </pc:sldMkLst>
      </pc:sldChg>
      <pc:sldChg chg="modSp add mod">
        <pc:chgData name="Lutz, Ilenia H." userId="02cdb5f8-8dc7-4571-ad76-8a8ffaa93cf9" providerId="ADAL" clId="{37ACC346-D7E0-4305-BB0C-DE8B049EACC6}" dt="2026-08-10T16:20:58.120" v="7718" actId="20577"/>
        <pc:sldMkLst>
          <pc:docMk/>
          <pc:sldMk cId="3938464056" sldId="9064"/>
        </pc:sldMkLst>
        <pc:spChg chg="mod">
          <ac:chgData name="Lutz, Ilenia H." userId="02cdb5f8-8dc7-4571-ad76-8a8ffaa93cf9" providerId="ADAL" clId="{37ACC346-D7E0-4305-BB0C-DE8B049EACC6}" dt="2026-08-10T16:20:58.120" v="7718" actId="20577"/>
          <ac:spMkLst>
            <pc:docMk/>
            <pc:sldMk cId="3938464056" sldId="9064"/>
            <ac:spMk id="3" creationId="{3A8125DD-14E7-CDCC-9F66-D076B5C1135D}"/>
          </ac:spMkLst>
        </pc:spChg>
      </pc:sldChg>
      <pc:sldChg chg="addSp modSp add mod">
        <pc:chgData name="Lutz, Ilenia H." userId="02cdb5f8-8dc7-4571-ad76-8a8ffaa93cf9" providerId="ADAL" clId="{37ACC346-D7E0-4305-BB0C-DE8B049EACC6}" dt="2026-08-06T12:41:32.705" v="7672" actId="207"/>
        <pc:sldMkLst>
          <pc:docMk/>
          <pc:sldMk cId="2016088732" sldId="9065"/>
        </pc:sldMkLst>
        <pc:spChg chg="add mod">
          <ac:chgData name="Lutz, Ilenia H." userId="02cdb5f8-8dc7-4571-ad76-8a8ffaa93cf9" providerId="ADAL" clId="{37ACC346-D7E0-4305-BB0C-DE8B049EACC6}" dt="2026-08-06T12:41:32.705" v="7672" actId="207"/>
          <ac:spMkLst>
            <pc:docMk/>
            <pc:sldMk cId="2016088732" sldId="9065"/>
            <ac:spMk id="4" creationId="{2A37CCD3-FA51-58F2-21C0-63AFF0291EB8}"/>
          </ac:spMkLst>
        </pc:spChg>
        <pc:spChg chg="mod">
          <ac:chgData name="Lutz, Ilenia H." userId="02cdb5f8-8dc7-4571-ad76-8a8ffaa93cf9" providerId="ADAL" clId="{37ACC346-D7E0-4305-BB0C-DE8B049EACC6}" dt="2026-08-06T12:24:37.939" v="7448" actId="14100"/>
          <ac:spMkLst>
            <pc:docMk/>
            <pc:sldMk cId="2016088732" sldId="9065"/>
            <ac:spMk id="8" creationId="{58F10E0A-0709-FE3B-FBB3-1A9FBE2D8724}"/>
          </ac:spMkLst>
        </pc:spChg>
      </pc:sldChg>
      <pc:sldChg chg="add">
        <pc:chgData name="Lutz, Ilenia H." userId="02cdb5f8-8dc7-4571-ad76-8a8ffaa93cf9" providerId="ADAL" clId="{37ACC346-D7E0-4305-BB0C-DE8B049EACC6}" dt="2026-08-06T12:31:37.884" v="7509"/>
        <pc:sldMkLst>
          <pc:docMk/>
          <pc:sldMk cId="2237951460" sldId="9066"/>
        </pc:sldMkLst>
      </pc:sldChg>
      <pc:sldChg chg="add">
        <pc:chgData name="Lutz, Ilenia H." userId="02cdb5f8-8dc7-4571-ad76-8a8ffaa93cf9" providerId="ADAL" clId="{37ACC346-D7E0-4305-BB0C-DE8B049EACC6}" dt="2026-08-06T12:31:37.884" v="7509"/>
        <pc:sldMkLst>
          <pc:docMk/>
          <pc:sldMk cId="1525850754" sldId="9067"/>
        </pc:sldMkLst>
      </pc:sldChg>
      <pc:sldMasterChg chg="delSldLayout">
        <pc:chgData name="Lutz, Ilenia H." userId="02cdb5f8-8dc7-4571-ad76-8a8ffaa93cf9" providerId="ADAL" clId="{37ACC346-D7E0-4305-BB0C-DE8B049EACC6}" dt="2026-07-30T23:01:02.447" v="1514" actId="47"/>
        <pc:sldMasterMkLst>
          <pc:docMk/>
          <pc:sldMasterMk cId="2708593695" sldId="2147483660"/>
        </pc:sldMasterMkLst>
      </pc:sldMasterChg>
      <pc:sldMasterChg chg="delSldLayout modSldLayout">
        <pc:chgData name="Lutz, Ilenia H." userId="02cdb5f8-8dc7-4571-ad76-8a8ffaa93cf9" providerId="ADAL" clId="{37ACC346-D7E0-4305-BB0C-DE8B049EACC6}" dt="2026-08-04T17:30:52.075" v="7016" actId="47"/>
        <pc:sldMasterMkLst>
          <pc:docMk/>
          <pc:sldMasterMk cId="666503655" sldId="2147483682"/>
        </pc:sldMasterMkLst>
        <pc:sldLayoutChg chg="delSp">
          <pc:chgData name="Lutz, Ilenia H." userId="02cdb5f8-8dc7-4571-ad76-8a8ffaa93cf9" providerId="ADAL" clId="{37ACC346-D7E0-4305-BB0C-DE8B049EACC6}" dt="2026-08-03T18:13:13.770" v="5299"/>
          <pc:sldLayoutMkLst>
            <pc:docMk/>
            <pc:sldMasterMk cId="666503655" sldId="2147483682"/>
            <pc:sldLayoutMk cId="4103660691" sldId="2147483695"/>
          </pc:sldLayoutMkLst>
        </pc:sldLayoutChg>
        <pc:sldLayoutChg chg="delSp del">
          <pc:chgData name="Lutz, Ilenia H." userId="02cdb5f8-8dc7-4571-ad76-8a8ffaa93cf9" providerId="ADAL" clId="{37ACC346-D7E0-4305-BB0C-DE8B049EACC6}" dt="2026-08-04T17:30:52.075" v="7016" actId="47"/>
          <pc:sldLayoutMkLst>
            <pc:docMk/>
            <pc:sldMasterMk cId="666503655" sldId="2147483682"/>
            <pc:sldLayoutMk cId="2848115475" sldId="2147483701"/>
          </pc:sldLayoutMkLst>
        </pc:sldLayoutChg>
      </pc:sldMasterChg>
    </pc:docChg>
  </pc:docChgLst>
  <pc:docChgLst>
    <pc:chgData name="Williams, LeAnne E." userId="S::lewilliams@purdueforlife.org::92bb8d95-6796-4dc8-a152-63fd72917ca7" providerId="AD" clId="Web-{759FB074-D863-2768-812C-9DFE20388305}"/>
    <pc:docChg chg="addSld delSld modSld">
      <pc:chgData name="Williams, LeAnne E." userId="S::lewilliams@purdueforlife.org::92bb8d95-6796-4dc8-a152-63fd72917ca7" providerId="AD" clId="Web-{759FB074-D863-2768-812C-9DFE20388305}" dt="2026-08-03T19:15:41.822" v="511" actId="20577"/>
      <pc:docMkLst>
        <pc:docMk/>
      </pc:docMkLst>
      <pc:sldChg chg="del">
        <pc:chgData name="Williams, LeAnne E." userId="S::lewilliams@purdueforlife.org::92bb8d95-6796-4dc8-a152-63fd72917ca7" providerId="AD" clId="Web-{759FB074-D863-2768-812C-9DFE20388305}" dt="2026-08-03T18:11:44.621" v="1"/>
        <pc:sldMkLst>
          <pc:docMk/>
          <pc:sldMk cId="2527818496" sldId="290"/>
        </pc:sldMkLst>
      </pc:sldChg>
      <pc:sldChg chg="delSp modSp">
        <pc:chgData name="Williams, LeAnne E." userId="S::lewilliams@purdueforlife.org::92bb8d95-6796-4dc8-a152-63fd72917ca7" providerId="AD" clId="Web-{759FB074-D863-2768-812C-9DFE20388305}" dt="2026-08-03T19:15:41.822" v="511" actId="20577"/>
        <pc:sldMkLst>
          <pc:docMk/>
          <pc:sldMk cId="4153364465" sldId="293"/>
        </pc:sldMkLst>
        <pc:spChg chg="mod">
          <ac:chgData name="Williams, LeAnne E." userId="S::lewilliams@purdueforlife.org::92bb8d95-6796-4dc8-a152-63fd72917ca7" providerId="AD" clId="Web-{759FB074-D863-2768-812C-9DFE20388305}" dt="2026-08-03T19:15:41.822" v="511" actId="20577"/>
          <ac:spMkLst>
            <pc:docMk/>
            <pc:sldMk cId="4153364465" sldId="293"/>
            <ac:spMk id="10" creationId="{7E57E001-A8D5-A117-3137-55AE0D74F65F}"/>
          </ac:spMkLst>
        </pc:spChg>
      </pc:sldChg>
      <pc:sldChg chg="modSp">
        <pc:chgData name="Williams, LeAnne E." userId="S::lewilliams@purdueforlife.org::92bb8d95-6796-4dc8-a152-63fd72917ca7" providerId="AD" clId="Web-{759FB074-D863-2768-812C-9DFE20388305}" dt="2026-08-03T18:14:34.558" v="5" actId="20577"/>
        <pc:sldMkLst>
          <pc:docMk/>
          <pc:sldMk cId="3202591376" sldId="294"/>
        </pc:sldMkLst>
        <pc:spChg chg="mod">
          <ac:chgData name="Williams, LeAnne E." userId="S::lewilliams@purdueforlife.org::92bb8d95-6796-4dc8-a152-63fd72917ca7" providerId="AD" clId="Web-{759FB074-D863-2768-812C-9DFE20388305}" dt="2026-08-03T18:14:29.323" v="3" actId="20577"/>
          <ac:spMkLst>
            <pc:docMk/>
            <pc:sldMk cId="3202591376" sldId="294"/>
            <ac:spMk id="4" creationId="{2BB82AEB-B738-D7A3-8900-F0BBEFA5C1CE}"/>
          </ac:spMkLst>
        </pc:spChg>
        <pc:spChg chg="mod">
          <ac:chgData name="Williams, LeAnne E." userId="S::lewilliams@purdueforlife.org::92bb8d95-6796-4dc8-a152-63fd72917ca7" providerId="AD" clId="Web-{759FB074-D863-2768-812C-9DFE20388305}" dt="2026-08-03T18:14:31.542" v="4" actId="20577"/>
          <ac:spMkLst>
            <pc:docMk/>
            <pc:sldMk cId="3202591376" sldId="294"/>
            <ac:spMk id="5" creationId="{A4628868-6B18-64D0-31E5-3183A2B679E8}"/>
          </ac:spMkLst>
        </pc:spChg>
        <pc:spChg chg="mod">
          <ac:chgData name="Williams, LeAnne E." userId="S::lewilliams@purdueforlife.org::92bb8d95-6796-4dc8-a152-63fd72917ca7" providerId="AD" clId="Web-{759FB074-D863-2768-812C-9DFE20388305}" dt="2026-08-03T18:14:34.558" v="5" actId="20577"/>
          <ac:spMkLst>
            <pc:docMk/>
            <pc:sldMk cId="3202591376" sldId="294"/>
            <ac:spMk id="6" creationId="{5D707F2B-CCC3-3E5A-939D-50534F0B20E7}"/>
          </ac:spMkLst>
        </pc:spChg>
      </pc:sldChg>
      <pc:sldChg chg="addSp delSp modSp">
        <pc:chgData name="Williams, LeAnne E." userId="S::lewilliams@purdueforlife.org::92bb8d95-6796-4dc8-a152-63fd72917ca7" providerId="AD" clId="Web-{759FB074-D863-2768-812C-9DFE20388305}" dt="2026-08-03T18:26:36.868" v="481" actId="20577"/>
        <pc:sldMkLst>
          <pc:docMk/>
          <pc:sldMk cId="1453745935" sldId="8604"/>
        </pc:sldMkLst>
        <pc:spChg chg="mod">
          <ac:chgData name="Williams, LeAnne E." userId="S::lewilliams@purdueforlife.org::92bb8d95-6796-4dc8-a152-63fd72917ca7" providerId="AD" clId="Web-{759FB074-D863-2768-812C-9DFE20388305}" dt="2026-08-03T18:24:21.681" v="429" actId="14100"/>
          <ac:spMkLst>
            <pc:docMk/>
            <pc:sldMk cId="1453745935" sldId="8604"/>
            <ac:spMk id="4" creationId="{75663CEF-81DA-F405-E352-A354DFB1EAE2}"/>
          </ac:spMkLst>
        </pc:spChg>
        <pc:spChg chg="mod">
          <ac:chgData name="Williams, LeAnne E." userId="S::lewilliams@purdueforlife.org::92bb8d95-6796-4dc8-a152-63fd72917ca7" providerId="AD" clId="Web-{759FB074-D863-2768-812C-9DFE20388305}" dt="2026-08-03T18:25:23.540" v="469" actId="20577"/>
          <ac:spMkLst>
            <pc:docMk/>
            <pc:sldMk cId="1453745935" sldId="8604"/>
            <ac:spMk id="5" creationId="{4F15B0BA-655D-A350-4552-E6E091E7538D}"/>
          </ac:spMkLst>
        </pc:spChg>
        <pc:spChg chg="add mod">
          <ac:chgData name="Williams, LeAnne E." userId="S::lewilliams@purdueforlife.org::92bb8d95-6796-4dc8-a152-63fd72917ca7" providerId="AD" clId="Web-{759FB074-D863-2768-812C-9DFE20388305}" dt="2026-08-03T18:25:42.306" v="480" actId="1076"/>
          <ac:spMkLst>
            <pc:docMk/>
            <pc:sldMk cId="1453745935" sldId="8604"/>
            <ac:spMk id="7" creationId="{EA35B5F3-340D-4DDF-2D22-31C99440A3F8}"/>
          </ac:spMkLst>
        </pc:spChg>
        <pc:spChg chg="mod">
          <ac:chgData name="Williams, LeAnne E." userId="S::lewilliams@purdueforlife.org::92bb8d95-6796-4dc8-a152-63fd72917ca7" providerId="AD" clId="Web-{759FB074-D863-2768-812C-9DFE20388305}" dt="2026-08-03T18:26:36.868" v="481" actId="20577"/>
          <ac:spMkLst>
            <pc:docMk/>
            <pc:sldMk cId="1453745935" sldId="8604"/>
            <ac:spMk id="8" creationId="{EDE2D6BF-5E19-7795-D051-646C2A9BC498}"/>
          </ac:spMkLst>
        </pc:spChg>
      </pc:sldChg>
      <pc:sldChg chg="delSp modSp">
        <pc:chgData name="Williams, LeAnne E." userId="S::lewilliams@purdueforlife.org::92bb8d95-6796-4dc8-a152-63fd72917ca7" providerId="AD" clId="Web-{759FB074-D863-2768-812C-9DFE20388305}" dt="2026-08-03T18:17:21.979" v="123" actId="20577"/>
        <pc:sldMkLst>
          <pc:docMk/>
          <pc:sldMk cId="1220569302" sldId="8623"/>
        </pc:sldMkLst>
        <pc:spChg chg="mod">
          <ac:chgData name="Williams, LeAnne E." userId="S::lewilliams@purdueforlife.org::92bb8d95-6796-4dc8-a152-63fd72917ca7" providerId="AD" clId="Web-{759FB074-D863-2768-812C-9DFE20388305}" dt="2026-08-03T18:17:21.979" v="123" actId="20577"/>
          <ac:spMkLst>
            <pc:docMk/>
            <pc:sldMk cId="1220569302" sldId="8623"/>
            <ac:spMk id="4" creationId="{75663CEF-81DA-F405-E352-A354DFB1EAE2}"/>
          </ac:spMkLst>
        </pc:spChg>
      </pc:sldChg>
      <pc:sldChg chg="delSp modSp">
        <pc:chgData name="Williams, LeAnne E." userId="S::lewilliams@purdueforlife.org::92bb8d95-6796-4dc8-a152-63fd72917ca7" providerId="AD" clId="Web-{759FB074-D863-2768-812C-9DFE20388305}" dt="2026-08-03T18:16:44.354" v="57"/>
        <pc:sldMkLst>
          <pc:docMk/>
          <pc:sldMk cId="1806741397" sldId="8624"/>
        </pc:sldMkLst>
        <pc:spChg chg="mod">
          <ac:chgData name="Williams, LeAnne E." userId="S::lewilliams@purdueforlife.org::92bb8d95-6796-4dc8-a152-63fd72917ca7" providerId="AD" clId="Web-{759FB074-D863-2768-812C-9DFE20388305}" dt="2026-08-03T18:16:40.557" v="56" actId="20577"/>
          <ac:spMkLst>
            <pc:docMk/>
            <pc:sldMk cId="1806741397" sldId="8624"/>
            <ac:spMk id="4" creationId="{75663CEF-81DA-F405-E352-A354DFB1EAE2}"/>
          </ac:spMkLst>
        </pc:spChg>
      </pc:sldChg>
      <pc:sldChg chg="add">
        <pc:chgData name="Williams, LeAnne E." userId="S::lewilliams@purdueforlife.org::92bb8d95-6796-4dc8-a152-63fd72917ca7" providerId="AD" clId="Web-{759FB074-D863-2768-812C-9DFE20388305}" dt="2026-08-03T18:11:42.636" v="0"/>
        <pc:sldMkLst>
          <pc:docMk/>
          <pc:sldMk cId="1471661119" sldId="9043"/>
        </pc:sldMkLst>
      </pc:sldChg>
    </pc:docChg>
  </pc:docChgLst>
  <pc:docChgLst>
    <pc:chgData name="Thompson, Darien E." userId="S::dethompson@purdueforlife.org::7f586d60-9474-46ae-a8e5-946196fa2512" providerId="AD" clId="Web-{559D3EF6-4FA6-0DE6-81C0-FD6BBD37C0FB}"/>
    <pc:docChg chg="modSld">
      <pc:chgData name="Thompson, Darien E." userId="S::dethompson@purdueforlife.org::7f586d60-9474-46ae-a8e5-946196fa2512" providerId="AD" clId="Web-{559D3EF6-4FA6-0DE6-81C0-FD6BBD37C0FB}" dt="2026-08-05T17:29:58.613" v="1" actId="20577"/>
      <pc:docMkLst>
        <pc:docMk/>
      </pc:docMkLst>
      <pc:sldChg chg="modSp">
        <pc:chgData name="Thompson, Darien E." userId="S::dethompson@purdueforlife.org::7f586d60-9474-46ae-a8e5-946196fa2512" providerId="AD" clId="Web-{559D3EF6-4FA6-0DE6-81C0-FD6BBD37C0FB}" dt="2026-08-05T17:29:58.613" v="1" actId="20577"/>
        <pc:sldMkLst>
          <pc:docMk/>
          <pc:sldMk cId="2024424827" sldId="9060"/>
        </pc:sldMkLst>
        <pc:spChg chg="mod">
          <ac:chgData name="Thompson, Darien E." userId="S::dethompson@purdueforlife.org::7f586d60-9474-46ae-a8e5-946196fa2512" providerId="AD" clId="Web-{559D3EF6-4FA6-0DE6-81C0-FD6BBD37C0FB}" dt="2026-08-05T17:29:58.613" v="1" actId="20577"/>
          <ac:spMkLst>
            <pc:docMk/>
            <pc:sldMk cId="2024424827" sldId="9060"/>
            <ac:spMk id="3" creationId="{192B5CFB-E9F8-3CA0-EAF1-B3CB70CE2052}"/>
          </ac:spMkLst>
        </pc:spChg>
      </pc:sldChg>
    </pc:docChg>
  </pc:docChgLst>
  <pc:docChgLst>
    <pc:chgData name="Jernagan, Denise R." userId="S::drjernagan@purdueforlife.org::f0cd4137-05c2-430f-a966-ef907e9ca740" providerId="AD" clId="Web-{94CE0AEB-0E8E-325C-E27D-2F426EECEC4F}"/>
    <pc:docChg chg="modSld">
      <pc:chgData name="Jernagan, Denise R." userId="S::drjernagan@purdueforlife.org::f0cd4137-05c2-430f-a966-ef907e9ca740" providerId="AD" clId="Web-{94CE0AEB-0E8E-325C-E27D-2F426EECEC4F}" dt="2026-08-04T16:12:40.343" v="9" actId="20577"/>
      <pc:docMkLst>
        <pc:docMk/>
      </pc:docMkLst>
      <pc:sldChg chg="modSp">
        <pc:chgData name="Jernagan, Denise R." userId="S::drjernagan@purdueforlife.org::f0cd4137-05c2-430f-a966-ef907e9ca740" providerId="AD" clId="Web-{94CE0AEB-0E8E-325C-E27D-2F426EECEC4F}" dt="2026-08-04T16:11:23.150" v="8" actId="1076"/>
        <pc:sldMkLst>
          <pc:docMk/>
          <pc:sldMk cId="343154803" sldId="8601"/>
        </pc:sldMkLst>
        <pc:picChg chg="mod">
          <ac:chgData name="Jernagan, Denise R." userId="S::drjernagan@purdueforlife.org::f0cd4137-05c2-430f-a966-ef907e9ca740" providerId="AD" clId="Web-{94CE0AEB-0E8E-325C-E27D-2F426EECEC4F}" dt="2026-08-04T16:11:04.696" v="7" actId="1076"/>
          <ac:picMkLst>
            <pc:docMk/>
            <pc:sldMk cId="343154803" sldId="8601"/>
            <ac:picMk id="12" creationId="{F6559177-5E5C-9B9F-EE6F-F334E1D2E069}"/>
          </ac:picMkLst>
        </pc:picChg>
        <pc:picChg chg="mod">
          <ac:chgData name="Jernagan, Denise R." userId="S::drjernagan@purdueforlife.org::f0cd4137-05c2-430f-a966-ef907e9ca740" providerId="AD" clId="Web-{94CE0AEB-0E8E-325C-E27D-2F426EECEC4F}" dt="2026-08-04T16:11:23.150" v="8" actId="1076"/>
          <ac:picMkLst>
            <pc:docMk/>
            <pc:sldMk cId="343154803" sldId="8601"/>
            <ac:picMk id="22" creationId="{F282F480-BC42-9D72-1946-077B3BA474F3}"/>
          </ac:picMkLst>
        </pc:picChg>
      </pc:sldChg>
      <pc:sldChg chg="modSp">
        <pc:chgData name="Jernagan, Denise R." userId="S::drjernagan@purdueforlife.org::f0cd4137-05c2-430f-a966-ef907e9ca740" providerId="AD" clId="Web-{94CE0AEB-0E8E-325C-E27D-2F426EECEC4F}" dt="2026-08-04T16:12:40.343" v="9" actId="20577"/>
        <pc:sldMkLst>
          <pc:docMk/>
          <pc:sldMk cId="2291388890" sldId="8842"/>
        </pc:sldMkLst>
        <pc:spChg chg="mod">
          <ac:chgData name="Jernagan, Denise R." userId="S::drjernagan@purdueforlife.org::f0cd4137-05c2-430f-a966-ef907e9ca740" providerId="AD" clId="Web-{94CE0AEB-0E8E-325C-E27D-2F426EECEC4F}" dt="2026-08-04T16:12:40.343" v="9" actId="20577"/>
          <ac:spMkLst>
            <pc:docMk/>
            <pc:sldMk cId="2291388890" sldId="8842"/>
            <ac:spMk id="5" creationId="{98C0ECA9-5E41-F05B-10D0-FC2501EA8026}"/>
          </ac:spMkLst>
        </pc:spChg>
      </pc:sldChg>
      <pc:sldChg chg="delSp modSp">
        <pc:chgData name="Jernagan, Denise R." userId="S::drjernagan@purdueforlife.org::f0cd4137-05c2-430f-a966-ef907e9ca740" providerId="AD" clId="Web-{94CE0AEB-0E8E-325C-E27D-2F426EECEC4F}" dt="2026-08-04T16:10:52.617" v="6" actId="1076"/>
        <pc:sldMkLst>
          <pc:docMk/>
          <pc:sldMk cId="1937912090" sldId="8920"/>
        </pc:sldMkLst>
        <pc:spChg chg="mod">
          <ac:chgData name="Jernagan, Denise R." userId="S::drjernagan@purdueforlife.org::f0cd4137-05c2-430f-a966-ef907e9ca740" providerId="AD" clId="Web-{94CE0AEB-0E8E-325C-E27D-2F426EECEC4F}" dt="2026-08-04T16:10:07.582" v="2" actId="1076"/>
          <ac:spMkLst>
            <pc:docMk/>
            <pc:sldMk cId="1937912090" sldId="8920"/>
            <ac:spMk id="8" creationId="{72E2FD31-F6CC-7D63-84D8-92FCB20CB108}"/>
          </ac:spMkLst>
        </pc:spChg>
        <pc:picChg chg="mod">
          <ac:chgData name="Jernagan, Denise R." userId="S::drjernagan@purdueforlife.org::f0cd4137-05c2-430f-a966-ef907e9ca740" providerId="AD" clId="Web-{94CE0AEB-0E8E-325C-E27D-2F426EECEC4F}" dt="2026-08-04T16:10:52.617" v="6" actId="1076"/>
          <ac:picMkLst>
            <pc:docMk/>
            <pc:sldMk cId="1937912090" sldId="8920"/>
            <ac:picMk id="4" creationId="{869A5BFC-2D39-8EAD-D836-678CC11B77FA}"/>
          </ac:picMkLst>
        </pc:picChg>
      </pc:sldChg>
    </pc:docChg>
  </pc:docChgLst>
  <pc:docChgLst>
    <pc:chgData name="Lutz, Ilenia H." userId="02cdb5f8-8dc7-4571-ad76-8a8ffaa93cf9" providerId="ADAL" clId="{D7D21D35-66A6-40CA-8D44-CC334BF86450}"/>
    <pc:docChg chg="undo custSel addSld delSld modSld sldOrd">
      <pc:chgData name="Lutz, Ilenia H." userId="02cdb5f8-8dc7-4571-ad76-8a8ffaa93cf9" providerId="ADAL" clId="{D7D21D35-66A6-40CA-8D44-CC334BF86450}" dt="2026-07-30T14:28:35.169" v="2132" actId="1076"/>
      <pc:docMkLst>
        <pc:docMk/>
      </pc:docMkLst>
      <pc:sldChg chg="addSp delSp modSp mod setBg">
        <pc:chgData name="Lutz, Ilenia H." userId="02cdb5f8-8dc7-4571-ad76-8a8ffaa93cf9" providerId="ADAL" clId="{D7D21D35-66A6-40CA-8D44-CC334BF86450}" dt="2026-07-30T13:45:46.538" v="2081" actId="403"/>
        <pc:sldMkLst>
          <pc:docMk/>
          <pc:sldMk cId="2496689665" sldId="261"/>
        </pc:sldMkLst>
        <pc:spChg chg="mod">
          <ac:chgData name="Lutz, Ilenia H." userId="02cdb5f8-8dc7-4571-ad76-8a8ffaa93cf9" providerId="ADAL" clId="{D7D21D35-66A6-40CA-8D44-CC334BF86450}" dt="2026-07-30T13:45:46.538" v="2081" actId="403"/>
          <ac:spMkLst>
            <pc:docMk/>
            <pc:sldMk cId="2496689665" sldId="261"/>
            <ac:spMk id="2" creationId="{37DDF7C4-42D2-FA96-36DA-1F90B56668DC}"/>
          </ac:spMkLst>
        </pc:spChg>
        <pc:spChg chg="mod ord">
          <ac:chgData name="Lutz, Ilenia H." userId="02cdb5f8-8dc7-4571-ad76-8a8ffaa93cf9" providerId="ADAL" clId="{D7D21D35-66A6-40CA-8D44-CC334BF86450}" dt="2026-07-30T13:45:33.155" v="2078" actId="121"/>
          <ac:spMkLst>
            <pc:docMk/>
            <pc:sldMk cId="2496689665" sldId="261"/>
            <ac:spMk id="3" creationId="{AB84556D-9E3D-756E-8300-51A062CE7C1F}"/>
          </ac:spMkLst>
        </pc:spChg>
        <pc:picChg chg="add mod ord">
          <ac:chgData name="Lutz, Ilenia H." userId="02cdb5f8-8dc7-4571-ad76-8a8ffaa93cf9" providerId="ADAL" clId="{D7D21D35-66A6-40CA-8D44-CC334BF86450}" dt="2026-07-30T13:45:11.022" v="2061" actId="26606"/>
          <ac:picMkLst>
            <pc:docMk/>
            <pc:sldMk cId="2496689665" sldId="261"/>
            <ac:picMk id="5" creationId="{5B8EE591-A470-CFB2-1EBD-F55BD87F4CBB}"/>
          </ac:picMkLst>
        </pc:picChg>
      </pc:sldChg>
      <pc:sldChg chg="delSp modSp mod">
        <pc:chgData name="Lutz, Ilenia H." userId="02cdb5f8-8dc7-4571-ad76-8a8ffaa93cf9" providerId="ADAL" clId="{D7D21D35-66A6-40CA-8D44-CC334BF86450}" dt="2026-07-28T17:21:51.026" v="1021" actId="27636"/>
        <pc:sldMkLst>
          <pc:docMk/>
          <pc:sldMk cId="140235196" sldId="263"/>
        </pc:sldMkLst>
        <pc:spChg chg="mod">
          <ac:chgData name="Lutz, Ilenia H." userId="02cdb5f8-8dc7-4571-ad76-8a8ffaa93cf9" providerId="ADAL" clId="{D7D21D35-66A6-40CA-8D44-CC334BF86450}" dt="2026-07-28T17:21:51.026" v="1021" actId="27636"/>
          <ac:spMkLst>
            <pc:docMk/>
            <pc:sldMk cId="140235196" sldId="263"/>
            <ac:spMk id="11" creationId="{FF166093-47F3-BB06-FDB1-B795298F5B0B}"/>
          </ac:spMkLst>
        </pc:spChg>
      </pc:sldChg>
      <pc:sldChg chg="addSp delSp modSp mod">
        <pc:chgData name="Lutz, Ilenia H." userId="02cdb5f8-8dc7-4571-ad76-8a8ffaa93cf9" providerId="ADAL" clId="{D7D21D35-66A6-40CA-8D44-CC334BF86450}" dt="2026-07-30T13:42:46.953" v="2048" actId="113"/>
        <pc:sldMkLst>
          <pc:docMk/>
          <pc:sldMk cId="2658144520" sldId="264"/>
        </pc:sldMkLst>
        <pc:spChg chg="mod">
          <ac:chgData name="Lutz, Ilenia H." userId="02cdb5f8-8dc7-4571-ad76-8a8ffaa93cf9" providerId="ADAL" clId="{D7D21D35-66A6-40CA-8D44-CC334BF86450}" dt="2026-07-30T13:42:46.953" v="2048" actId="113"/>
          <ac:spMkLst>
            <pc:docMk/>
            <pc:sldMk cId="2658144520" sldId="264"/>
            <ac:spMk id="3" creationId="{525F3364-4FD4-EF28-553D-69A77EC20F12}"/>
          </ac:spMkLst>
        </pc:spChg>
      </pc:sldChg>
      <pc:sldChg chg="modSp mod">
        <pc:chgData name="Lutz, Ilenia H." userId="02cdb5f8-8dc7-4571-ad76-8a8ffaa93cf9" providerId="ADAL" clId="{D7D21D35-66A6-40CA-8D44-CC334BF86450}" dt="2026-07-30T13:57:59.902" v="2090" actId="6549"/>
        <pc:sldMkLst>
          <pc:docMk/>
          <pc:sldMk cId="1286236075" sldId="267"/>
        </pc:sldMkLst>
        <pc:spChg chg="mod">
          <ac:chgData name="Lutz, Ilenia H." userId="02cdb5f8-8dc7-4571-ad76-8a8ffaa93cf9" providerId="ADAL" clId="{D7D21D35-66A6-40CA-8D44-CC334BF86450}" dt="2026-07-30T13:57:59.902" v="2090" actId="6549"/>
          <ac:spMkLst>
            <pc:docMk/>
            <pc:sldMk cId="1286236075" sldId="267"/>
            <ac:spMk id="4" creationId="{31B834E3-76E3-85CE-5C86-E0F237AA1E01}"/>
          </ac:spMkLst>
        </pc:spChg>
      </pc:sldChg>
      <pc:sldChg chg="addSp delSp modSp mod ord">
        <pc:chgData name="Lutz, Ilenia H." userId="02cdb5f8-8dc7-4571-ad76-8a8ffaa93cf9" providerId="ADAL" clId="{D7D21D35-66A6-40CA-8D44-CC334BF86450}" dt="2026-07-28T18:12:26.802" v="1097" actId="20577"/>
        <pc:sldMkLst>
          <pc:docMk/>
          <pc:sldMk cId="2361034474" sldId="270"/>
        </pc:sldMkLst>
        <pc:spChg chg="mod">
          <ac:chgData name="Lutz, Ilenia H." userId="02cdb5f8-8dc7-4571-ad76-8a8ffaa93cf9" providerId="ADAL" clId="{D7D21D35-66A6-40CA-8D44-CC334BF86450}" dt="2026-07-28T18:12:26.802" v="1097" actId="20577"/>
          <ac:spMkLst>
            <pc:docMk/>
            <pc:sldMk cId="2361034474" sldId="270"/>
            <ac:spMk id="3" creationId="{A4C3947B-CCE1-9D0E-D0F2-03A1C69BBA44}"/>
          </ac:spMkLst>
        </pc:spChg>
        <pc:spChg chg="add mod">
          <ac:chgData name="Lutz, Ilenia H." userId="02cdb5f8-8dc7-4571-ad76-8a8ffaa93cf9" providerId="ADAL" clId="{D7D21D35-66A6-40CA-8D44-CC334BF86450}" dt="2026-07-27T16:11:35.826" v="620" actId="20577"/>
          <ac:spMkLst>
            <pc:docMk/>
            <pc:sldMk cId="2361034474" sldId="270"/>
            <ac:spMk id="4" creationId="{5FDACB80-663B-FB39-EBD1-3A1068DB1FC1}"/>
          </ac:spMkLst>
        </pc:spChg>
      </pc:sldChg>
      <pc:sldChg chg="addSp delSp modSp mod">
        <pc:chgData name="Lutz, Ilenia H." userId="02cdb5f8-8dc7-4571-ad76-8a8ffaa93cf9" providerId="ADAL" clId="{D7D21D35-66A6-40CA-8D44-CC334BF86450}" dt="2026-07-30T13:19:34.607" v="1138" actId="21"/>
        <pc:sldMkLst>
          <pc:docMk/>
          <pc:sldMk cId="2269135212" sldId="271"/>
        </pc:sldMkLst>
        <pc:spChg chg="add mod">
          <ac:chgData name="Lutz, Ilenia H." userId="02cdb5f8-8dc7-4571-ad76-8a8ffaa93cf9" providerId="ADAL" clId="{D7D21D35-66A6-40CA-8D44-CC334BF86450}" dt="2026-07-30T13:19:32.179" v="1137"/>
          <ac:spMkLst>
            <pc:docMk/>
            <pc:sldMk cId="2269135212" sldId="271"/>
            <ac:spMk id="6" creationId="{C9BF3226-E721-198E-0239-D8678723563F}"/>
          </ac:spMkLst>
        </pc:spChg>
      </pc:sldChg>
      <pc:sldChg chg="addSp delSp modSp mod">
        <pc:chgData name="Lutz, Ilenia H." userId="02cdb5f8-8dc7-4571-ad76-8a8ffaa93cf9" providerId="ADAL" clId="{D7D21D35-66A6-40CA-8D44-CC334BF86450}" dt="2026-07-27T20:05:05.557" v="1003"/>
        <pc:sldMkLst>
          <pc:docMk/>
          <pc:sldMk cId="635779627" sldId="282"/>
        </pc:sldMkLst>
        <pc:spChg chg="add mod">
          <ac:chgData name="Lutz, Ilenia H." userId="02cdb5f8-8dc7-4571-ad76-8a8ffaa93cf9" providerId="ADAL" clId="{D7D21D35-66A6-40CA-8D44-CC334BF86450}" dt="2026-07-27T20:05:05.557" v="1003"/>
          <ac:spMkLst>
            <pc:docMk/>
            <pc:sldMk cId="635779627" sldId="282"/>
            <ac:spMk id="3" creationId="{B980A422-A7C8-23C5-366A-D3AFCD834627}"/>
          </ac:spMkLst>
        </pc:spChg>
        <pc:spChg chg="add mod">
          <ac:chgData name="Lutz, Ilenia H." userId="02cdb5f8-8dc7-4571-ad76-8a8ffaa93cf9" providerId="ADAL" clId="{D7D21D35-66A6-40CA-8D44-CC334BF86450}" dt="2026-07-27T20:05:05.557" v="1003"/>
          <ac:spMkLst>
            <pc:docMk/>
            <pc:sldMk cId="635779627" sldId="282"/>
            <ac:spMk id="7" creationId="{0F55D26E-5CF5-550C-6AC1-659911CCD447}"/>
          </ac:spMkLst>
        </pc:spChg>
        <pc:spChg chg="add mod">
          <ac:chgData name="Lutz, Ilenia H." userId="02cdb5f8-8dc7-4571-ad76-8a8ffaa93cf9" providerId="ADAL" clId="{D7D21D35-66A6-40CA-8D44-CC334BF86450}" dt="2026-07-27T20:05:05.557" v="1003"/>
          <ac:spMkLst>
            <pc:docMk/>
            <pc:sldMk cId="635779627" sldId="282"/>
            <ac:spMk id="8" creationId="{7C5B8EE6-8A7E-81D8-449A-69526FAA3004}"/>
          </ac:spMkLst>
        </pc:spChg>
        <pc:spChg chg="add mod">
          <ac:chgData name="Lutz, Ilenia H." userId="02cdb5f8-8dc7-4571-ad76-8a8ffaa93cf9" providerId="ADAL" clId="{D7D21D35-66A6-40CA-8D44-CC334BF86450}" dt="2026-07-27T20:05:05.557" v="1003"/>
          <ac:spMkLst>
            <pc:docMk/>
            <pc:sldMk cId="635779627" sldId="282"/>
            <ac:spMk id="9" creationId="{D1A8BFBF-80CA-0403-14FC-49D05FD27C6C}"/>
          </ac:spMkLst>
        </pc:spChg>
        <pc:spChg chg="add mod">
          <ac:chgData name="Lutz, Ilenia H." userId="02cdb5f8-8dc7-4571-ad76-8a8ffaa93cf9" providerId="ADAL" clId="{D7D21D35-66A6-40CA-8D44-CC334BF86450}" dt="2026-07-27T20:05:05.557" v="1003"/>
          <ac:spMkLst>
            <pc:docMk/>
            <pc:sldMk cId="635779627" sldId="282"/>
            <ac:spMk id="12" creationId="{67765A5C-AE71-90BC-7D97-B37BF79BBC03}"/>
          </ac:spMkLst>
        </pc:spChg>
        <pc:spChg chg="add mod">
          <ac:chgData name="Lutz, Ilenia H." userId="02cdb5f8-8dc7-4571-ad76-8a8ffaa93cf9" providerId="ADAL" clId="{D7D21D35-66A6-40CA-8D44-CC334BF86450}" dt="2026-07-27T20:05:05.557" v="1003"/>
          <ac:spMkLst>
            <pc:docMk/>
            <pc:sldMk cId="635779627" sldId="282"/>
            <ac:spMk id="15" creationId="{A4233353-1805-BF97-C911-0174BB8B894C}"/>
          </ac:spMkLst>
        </pc:spChg>
        <pc:spChg chg="add mod">
          <ac:chgData name="Lutz, Ilenia H." userId="02cdb5f8-8dc7-4571-ad76-8a8ffaa93cf9" providerId="ADAL" clId="{D7D21D35-66A6-40CA-8D44-CC334BF86450}" dt="2026-07-27T20:05:05.557" v="1003"/>
          <ac:spMkLst>
            <pc:docMk/>
            <pc:sldMk cId="635779627" sldId="282"/>
            <ac:spMk id="16" creationId="{D39A96E5-5E10-3CCD-6CA7-F54FA4A109DE}"/>
          </ac:spMkLst>
        </pc:spChg>
        <pc:spChg chg="add mod">
          <ac:chgData name="Lutz, Ilenia H." userId="02cdb5f8-8dc7-4571-ad76-8a8ffaa93cf9" providerId="ADAL" clId="{D7D21D35-66A6-40CA-8D44-CC334BF86450}" dt="2026-07-27T20:05:05.557" v="1003"/>
          <ac:spMkLst>
            <pc:docMk/>
            <pc:sldMk cId="635779627" sldId="282"/>
            <ac:spMk id="19" creationId="{3971D93D-D209-3DF1-EA26-D82E29B14569}"/>
          </ac:spMkLst>
        </pc:spChg>
        <pc:spChg chg="add mod">
          <ac:chgData name="Lutz, Ilenia H." userId="02cdb5f8-8dc7-4571-ad76-8a8ffaa93cf9" providerId="ADAL" clId="{D7D21D35-66A6-40CA-8D44-CC334BF86450}" dt="2026-07-27T20:05:05.557" v="1003"/>
          <ac:spMkLst>
            <pc:docMk/>
            <pc:sldMk cId="635779627" sldId="282"/>
            <ac:spMk id="22" creationId="{FE2DCA3C-270A-E4F9-F776-09D2483EA229}"/>
          </ac:spMkLst>
        </pc:spChg>
        <pc:spChg chg="add mod">
          <ac:chgData name="Lutz, Ilenia H." userId="02cdb5f8-8dc7-4571-ad76-8a8ffaa93cf9" providerId="ADAL" clId="{D7D21D35-66A6-40CA-8D44-CC334BF86450}" dt="2026-07-27T20:05:05.557" v="1003"/>
          <ac:spMkLst>
            <pc:docMk/>
            <pc:sldMk cId="635779627" sldId="282"/>
            <ac:spMk id="33" creationId="{92363C80-ACF3-465D-9BAC-EF463FEF5CC2}"/>
          </ac:spMkLst>
        </pc:spChg>
      </pc:sldChg>
      <pc:sldChg chg="delSp modSp mod">
        <pc:chgData name="Lutz, Ilenia H." userId="02cdb5f8-8dc7-4571-ad76-8a8ffaa93cf9" providerId="ADAL" clId="{D7D21D35-66A6-40CA-8D44-CC334BF86450}" dt="2026-07-27T18:43:55.113" v="775" actId="1076"/>
        <pc:sldMkLst>
          <pc:docMk/>
          <pc:sldMk cId="2204317441" sldId="286"/>
        </pc:sldMkLst>
        <pc:spChg chg="mod">
          <ac:chgData name="Lutz, Ilenia H." userId="02cdb5f8-8dc7-4571-ad76-8a8ffaa93cf9" providerId="ADAL" clId="{D7D21D35-66A6-40CA-8D44-CC334BF86450}" dt="2026-07-27T18:43:55.113" v="775" actId="1076"/>
          <ac:spMkLst>
            <pc:docMk/>
            <pc:sldMk cId="2204317441" sldId="286"/>
            <ac:spMk id="14" creationId="{25DBB692-AF0A-72A7-8293-D1D2957A3074}"/>
          </ac:spMkLst>
        </pc:spChg>
      </pc:sldChg>
      <pc:sldChg chg="delSp modSp mod">
        <pc:chgData name="Lutz, Ilenia H." userId="02cdb5f8-8dc7-4571-ad76-8a8ffaa93cf9" providerId="ADAL" clId="{D7D21D35-66A6-40CA-8D44-CC334BF86450}" dt="2026-07-27T18:34:53.104" v="773" actId="478"/>
        <pc:sldMkLst>
          <pc:docMk/>
          <pc:sldMk cId="960788775" sldId="288"/>
        </pc:sldMkLst>
        <pc:spChg chg="mod">
          <ac:chgData name="Lutz, Ilenia H." userId="02cdb5f8-8dc7-4571-ad76-8a8ffaa93cf9" providerId="ADAL" clId="{D7D21D35-66A6-40CA-8D44-CC334BF86450}" dt="2026-07-27T16:01:55.321" v="161" actId="20577"/>
          <ac:spMkLst>
            <pc:docMk/>
            <pc:sldMk cId="960788775" sldId="288"/>
            <ac:spMk id="10" creationId="{AFC64545-0670-D13D-009D-742297D67A08}"/>
          </ac:spMkLst>
        </pc:spChg>
      </pc:sldChg>
      <pc:sldChg chg="delSp modSp mod">
        <pc:chgData name="Lutz, Ilenia H." userId="02cdb5f8-8dc7-4571-ad76-8a8ffaa93cf9" providerId="ADAL" clId="{D7D21D35-66A6-40CA-8D44-CC334BF86450}" dt="2026-07-27T19:55:54.272" v="886" actId="20577"/>
        <pc:sldMkLst>
          <pc:docMk/>
          <pc:sldMk cId="2780016868" sldId="289"/>
        </pc:sldMkLst>
        <pc:spChg chg="mod">
          <ac:chgData name="Lutz, Ilenia H." userId="02cdb5f8-8dc7-4571-ad76-8a8ffaa93cf9" providerId="ADAL" clId="{D7D21D35-66A6-40CA-8D44-CC334BF86450}" dt="2026-07-27T19:55:54.272" v="886" actId="20577"/>
          <ac:spMkLst>
            <pc:docMk/>
            <pc:sldMk cId="2780016868" sldId="289"/>
            <ac:spMk id="12" creationId="{7D805C89-331B-1E36-0ABF-FEB511D97923}"/>
          </ac:spMkLst>
        </pc:spChg>
      </pc:sldChg>
      <pc:sldChg chg="delSp modSp mod">
        <pc:chgData name="Lutz, Ilenia H." userId="02cdb5f8-8dc7-4571-ad76-8a8ffaa93cf9" providerId="ADAL" clId="{D7D21D35-66A6-40CA-8D44-CC334BF86450}" dt="2026-07-28T17:21:46.462" v="1018" actId="27636"/>
        <pc:sldMkLst>
          <pc:docMk/>
          <pc:sldMk cId="1424477045" sldId="291"/>
        </pc:sldMkLst>
        <pc:spChg chg="mod">
          <ac:chgData name="Lutz, Ilenia H." userId="02cdb5f8-8dc7-4571-ad76-8a8ffaa93cf9" providerId="ADAL" clId="{D7D21D35-66A6-40CA-8D44-CC334BF86450}" dt="2026-07-28T17:21:46.462" v="1018" actId="27636"/>
          <ac:spMkLst>
            <pc:docMk/>
            <pc:sldMk cId="1424477045" sldId="291"/>
            <ac:spMk id="3" creationId="{540D731E-A1A2-80A7-3945-707D6BF5B73C}"/>
          </ac:spMkLst>
        </pc:spChg>
      </pc:sldChg>
      <pc:sldChg chg="addSp delSp modSp add mod modClrScheme chgLayout">
        <pc:chgData name="Lutz, Ilenia H." userId="02cdb5f8-8dc7-4571-ad76-8a8ffaa93cf9" providerId="ADAL" clId="{D7D21D35-66A6-40CA-8D44-CC334BF86450}" dt="2026-07-30T13:23:29.263" v="1342" actId="478"/>
        <pc:sldMkLst>
          <pc:docMk/>
          <pc:sldMk cId="1029169461" sldId="8598"/>
        </pc:sldMkLst>
        <pc:spChg chg="mod ord">
          <ac:chgData name="Lutz, Ilenia H." userId="02cdb5f8-8dc7-4571-ad76-8a8ffaa93cf9" providerId="ADAL" clId="{D7D21D35-66A6-40CA-8D44-CC334BF86450}" dt="2026-07-30T13:17:56.883" v="1127" actId="700"/>
          <ac:spMkLst>
            <pc:docMk/>
            <pc:sldMk cId="1029169461" sldId="8598"/>
            <ac:spMk id="2" creationId="{5284B5D2-EE25-E85A-207B-40388DCB07D7}"/>
          </ac:spMkLst>
        </pc:spChg>
        <pc:spChg chg="mod ord">
          <ac:chgData name="Lutz, Ilenia H." userId="02cdb5f8-8dc7-4571-ad76-8a8ffaa93cf9" providerId="ADAL" clId="{D7D21D35-66A6-40CA-8D44-CC334BF86450}" dt="2026-07-30T13:17:56.883" v="1127" actId="700"/>
          <ac:spMkLst>
            <pc:docMk/>
            <pc:sldMk cId="1029169461" sldId="8598"/>
            <ac:spMk id="3" creationId="{9FA967A2-311E-2189-8A6E-E0583323104B}"/>
          </ac:spMkLst>
        </pc:spChg>
        <pc:spChg chg="mod ord">
          <ac:chgData name="Lutz, Ilenia H." userId="02cdb5f8-8dc7-4571-ad76-8a8ffaa93cf9" providerId="ADAL" clId="{D7D21D35-66A6-40CA-8D44-CC334BF86450}" dt="2026-07-30T13:17:56.883" v="1127" actId="700"/>
          <ac:spMkLst>
            <pc:docMk/>
            <pc:sldMk cId="1029169461" sldId="8598"/>
            <ac:spMk id="4" creationId="{03B5A639-23EA-6ED3-34F2-9F4AE9912090}"/>
          </ac:spMkLst>
        </pc:spChg>
      </pc:sldChg>
      <pc:sldChg chg="addSp delSp modSp add mod modClrScheme chgLayout">
        <pc:chgData name="Lutz, Ilenia H." userId="02cdb5f8-8dc7-4571-ad76-8a8ffaa93cf9" providerId="ADAL" clId="{D7D21D35-66A6-40CA-8D44-CC334BF86450}" dt="2026-07-30T13:22:13.322" v="1310" actId="478"/>
        <pc:sldMkLst>
          <pc:docMk/>
          <pc:sldMk cId="343154803" sldId="8601"/>
        </pc:sldMkLst>
        <pc:spChg chg="mod ord">
          <ac:chgData name="Lutz, Ilenia H." userId="02cdb5f8-8dc7-4571-ad76-8a8ffaa93cf9" providerId="ADAL" clId="{D7D21D35-66A6-40CA-8D44-CC334BF86450}" dt="2026-07-30T13:17:56.883" v="1127" actId="700"/>
          <ac:spMkLst>
            <pc:docMk/>
            <pc:sldMk cId="343154803" sldId="8601"/>
            <ac:spMk id="2" creationId="{BAB2F300-1BCE-4791-6A1B-0D60EC28AAC0}"/>
          </ac:spMkLst>
        </pc:spChg>
        <pc:spChg chg="mod">
          <ac:chgData name="Lutz, Ilenia H." userId="02cdb5f8-8dc7-4571-ad76-8a8ffaa93cf9" providerId="ADAL" clId="{D7D21D35-66A6-40CA-8D44-CC334BF86450}" dt="2026-07-30T13:22:11.886" v="1309" actId="1076"/>
          <ac:spMkLst>
            <pc:docMk/>
            <pc:sldMk cId="343154803" sldId="8601"/>
            <ac:spMk id="18" creationId="{47C43636-F767-A1B5-BBDE-DF9956F76574}"/>
          </ac:spMkLst>
        </pc:spChg>
      </pc:sldChg>
      <pc:sldChg chg="add">
        <pc:chgData name="Lutz, Ilenia H." userId="02cdb5f8-8dc7-4571-ad76-8a8ffaa93cf9" providerId="ADAL" clId="{D7D21D35-66A6-40CA-8D44-CC334BF86450}" dt="2026-07-30T13:17:42.709" v="1126"/>
        <pc:sldMkLst>
          <pc:docMk/>
          <pc:sldMk cId="1764900883" sldId="8662"/>
        </pc:sldMkLst>
      </pc:sldChg>
      <pc:sldChg chg="addSp delSp modSp add mod modClrScheme chgLayout">
        <pc:chgData name="Lutz, Ilenia H." userId="02cdb5f8-8dc7-4571-ad76-8a8ffaa93cf9" providerId="ADAL" clId="{D7D21D35-66A6-40CA-8D44-CC334BF86450}" dt="2026-07-30T13:18:27.022" v="1131" actId="478"/>
        <pc:sldMkLst>
          <pc:docMk/>
          <pc:sldMk cId="3548771776" sldId="8837"/>
        </pc:sldMkLst>
        <pc:spChg chg="mod ord">
          <ac:chgData name="Lutz, Ilenia H." userId="02cdb5f8-8dc7-4571-ad76-8a8ffaa93cf9" providerId="ADAL" clId="{D7D21D35-66A6-40CA-8D44-CC334BF86450}" dt="2026-07-30T13:18:18.712" v="1129" actId="700"/>
          <ac:spMkLst>
            <pc:docMk/>
            <pc:sldMk cId="3548771776" sldId="8837"/>
            <ac:spMk id="2" creationId="{E9A03514-C8B8-1661-EA56-96B363464CD2}"/>
          </ac:spMkLst>
        </pc:spChg>
        <pc:spChg chg="mod ord">
          <ac:chgData name="Lutz, Ilenia H." userId="02cdb5f8-8dc7-4571-ad76-8a8ffaa93cf9" providerId="ADAL" clId="{D7D21D35-66A6-40CA-8D44-CC334BF86450}" dt="2026-07-30T13:18:18.712" v="1129" actId="700"/>
          <ac:spMkLst>
            <pc:docMk/>
            <pc:sldMk cId="3548771776" sldId="8837"/>
            <ac:spMk id="6" creationId="{C86B8D4C-2F2E-66EE-4514-949E0A18D506}"/>
          </ac:spMkLst>
        </pc:spChg>
      </pc:sldChg>
      <pc:sldChg chg="addSp delSp modSp add mod modClrScheme chgLayout">
        <pc:chgData name="Lutz, Ilenia H." userId="02cdb5f8-8dc7-4571-ad76-8a8ffaa93cf9" providerId="ADAL" clId="{D7D21D35-66A6-40CA-8D44-CC334BF86450}" dt="2026-07-30T14:26:19.557" v="2101" actId="114"/>
        <pc:sldMkLst>
          <pc:docMk/>
          <pc:sldMk cId="2291388890" sldId="8842"/>
        </pc:sldMkLst>
        <pc:spChg chg="mod ord">
          <ac:chgData name="Lutz, Ilenia H." userId="02cdb5f8-8dc7-4571-ad76-8a8ffaa93cf9" providerId="ADAL" clId="{D7D21D35-66A6-40CA-8D44-CC334BF86450}" dt="2026-07-30T14:26:10.692" v="2099" actId="14100"/>
          <ac:spMkLst>
            <pc:docMk/>
            <pc:sldMk cId="2291388890" sldId="8842"/>
            <ac:spMk id="2" creationId="{58475BC5-2C27-8F69-CCC0-863C4D8D8EE4}"/>
          </ac:spMkLst>
        </pc:spChg>
        <pc:spChg chg="mod">
          <ac:chgData name="Lutz, Ilenia H." userId="02cdb5f8-8dc7-4571-ad76-8a8ffaa93cf9" providerId="ADAL" clId="{D7D21D35-66A6-40CA-8D44-CC334BF86450}" dt="2026-07-30T14:26:19.557" v="2101" actId="114"/>
          <ac:spMkLst>
            <pc:docMk/>
            <pc:sldMk cId="2291388890" sldId="8842"/>
            <ac:spMk id="6" creationId="{18B90C8D-B6F5-D78A-5C38-39C04FAC2AC1}"/>
          </ac:spMkLst>
        </pc:spChg>
      </pc:sldChg>
      <pc:sldChg chg="ord">
        <pc:chgData name="Lutz, Ilenia H." userId="02cdb5f8-8dc7-4571-ad76-8a8ffaa93cf9" providerId="ADAL" clId="{D7D21D35-66A6-40CA-8D44-CC334BF86450}" dt="2026-07-30T14:25:20.615" v="2092"/>
        <pc:sldMkLst>
          <pc:docMk/>
          <pc:sldMk cId="1639162684" sldId="8892"/>
        </pc:sldMkLst>
      </pc:sldChg>
      <pc:sldChg chg="addSp delSp modSp add mod ord setBg modClrScheme chgLayout">
        <pc:chgData name="Lutz, Ilenia H." userId="02cdb5f8-8dc7-4571-ad76-8a8ffaa93cf9" providerId="ADAL" clId="{D7D21D35-66A6-40CA-8D44-CC334BF86450}" dt="2026-07-30T13:28:18.900" v="1700" actId="207"/>
        <pc:sldMkLst>
          <pc:docMk/>
          <pc:sldMk cId="402221017" sldId="8919"/>
        </pc:sldMkLst>
        <pc:spChg chg="add mod ord">
          <ac:chgData name="Lutz, Ilenia H." userId="02cdb5f8-8dc7-4571-ad76-8a8ffaa93cf9" providerId="ADAL" clId="{D7D21D35-66A6-40CA-8D44-CC334BF86450}" dt="2026-07-30T13:23:57.450" v="1360" actId="20577"/>
          <ac:spMkLst>
            <pc:docMk/>
            <pc:sldMk cId="402221017" sldId="8919"/>
            <ac:spMk id="2" creationId="{D5F9B81B-3A6F-9F64-F6E4-DEDF50B02AF7}"/>
          </ac:spMkLst>
        </pc:spChg>
        <pc:spChg chg="add mod">
          <ac:chgData name="Lutz, Ilenia H." userId="02cdb5f8-8dc7-4571-ad76-8a8ffaa93cf9" providerId="ADAL" clId="{D7D21D35-66A6-40CA-8D44-CC334BF86450}" dt="2026-07-30T13:25:10.851" v="1427" actId="20577"/>
          <ac:spMkLst>
            <pc:docMk/>
            <pc:sldMk cId="402221017" sldId="8919"/>
            <ac:spMk id="11" creationId="{08D0874D-C6B8-4044-A7A0-0AC391D9B38F}"/>
          </ac:spMkLst>
        </pc:spChg>
      </pc:sldChg>
      <pc:sldChg chg="addSp delSp modSp add mod modClrScheme chgLayout">
        <pc:chgData name="Lutz, Ilenia H." userId="02cdb5f8-8dc7-4571-ad76-8a8ffaa93cf9" providerId="ADAL" clId="{D7D21D35-66A6-40CA-8D44-CC334BF86450}" dt="2026-07-30T13:17:56.883" v="1127" actId="700"/>
        <pc:sldMkLst>
          <pc:docMk/>
          <pc:sldMk cId="1937912090" sldId="8920"/>
        </pc:sldMkLst>
        <pc:spChg chg="mod ord">
          <ac:chgData name="Lutz, Ilenia H." userId="02cdb5f8-8dc7-4571-ad76-8a8ffaa93cf9" providerId="ADAL" clId="{D7D21D35-66A6-40CA-8D44-CC334BF86450}" dt="2026-07-30T13:17:56.883" v="1127" actId="700"/>
          <ac:spMkLst>
            <pc:docMk/>
            <pc:sldMk cId="1937912090" sldId="8920"/>
            <ac:spMk id="5" creationId="{BF15AC51-BFB3-34CE-79C8-A7584A240442}"/>
          </ac:spMkLst>
        </pc:spChg>
        <pc:spChg chg="mod ord">
          <ac:chgData name="Lutz, Ilenia H." userId="02cdb5f8-8dc7-4571-ad76-8a8ffaa93cf9" providerId="ADAL" clId="{D7D21D35-66A6-40CA-8D44-CC334BF86450}" dt="2026-07-30T13:17:56.883" v="1127" actId="700"/>
          <ac:spMkLst>
            <pc:docMk/>
            <pc:sldMk cId="1937912090" sldId="8920"/>
            <ac:spMk id="6" creationId="{489DC085-3DCF-E217-7A47-5D847D0451ED}"/>
          </ac:spMkLst>
        </pc:spChg>
        <pc:spChg chg="mod ord">
          <ac:chgData name="Lutz, Ilenia H." userId="02cdb5f8-8dc7-4571-ad76-8a8ffaa93cf9" providerId="ADAL" clId="{D7D21D35-66A6-40CA-8D44-CC334BF86450}" dt="2026-07-30T13:17:56.883" v="1127" actId="700"/>
          <ac:spMkLst>
            <pc:docMk/>
            <pc:sldMk cId="1937912090" sldId="8920"/>
            <ac:spMk id="8" creationId="{72E2FD31-F6CC-7D63-84D8-92FCB20CB108}"/>
          </ac:spMkLst>
        </pc:spChg>
      </pc:sldChg>
      <pc:sldChg chg="addSp delSp modSp add mod modClrScheme chgLayout">
        <pc:chgData name="Lutz, Ilenia H." userId="02cdb5f8-8dc7-4571-ad76-8a8ffaa93cf9" providerId="ADAL" clId="{D7D21D35-66A6-40CA-8D44-CC334BF86450}" dt="2026-07-30T13:22:57.851" v="1322" actId="1036"/>
        <pc:sldMkLst>
          <pc:docMk/>
          <pc:sldMk cId="529983531" sldId="9037"/>
        </pc:sldMkLst>
        <pc:spChg chg="mod ord">
          <ac:chgData name="Lutz, Ilenia H." userId="02cdb5f8-8dc7-4571-ad76-8a8ffaa93cf9" providerId="ADAL" clId="{D7D21D35-66A6-40CA-8D44-CC334BF86450}" dt="2026-07-30T13:17:56.883" v="1127" actId="700"/>
          <ac:spMkLst>
            <pc:docMk/>
            <pc:sldMk cId="529983531" sldId="9037"/>
            <ac:spMk id="2" creationId="{9EDDE7D1-A2E6-E7EE-B1A7-E37605C7C5F1}"/>
          </ac:spMkLst>
        </pc:spChg>
        <pc:spChg chg="mod">
          <ac:chgData name="Lutz, Ilenia H." userId="02cdb5f8-8dc7-4571-ad76-8a8ffaa93cf9" providerId="ADAL" clId="{D7D21D35-66A6-40CA-8D44-CC334BF86450}" dt="2026-07-30T13:22:57.851" v="1322" actId="1036"/>
          <ac:spMkLst>
            <pc:docMk/>
            <pc:sldMk cId="529983531" sldId="9037"/>
            <ac:spMk id="10" creationId="{415AFE3A-5304-12D3-F059-82598C42721A}"/>
          </ac:spMkLst>
        </pc:spChg>
        <pc:spChg chg="mod">
          <ac:chgData name="Lutz, Ilenia H." userId="02cdb5f8-8dc7-4571-ad76-8a8ffaa93cf9" providerId="ADAL" clId="{D7D21D35-66A6-40CA-8D44-CC334BF86450}" dt="2026-07-30T13:22:51.006" v="1319" actId="1076"/>
          <ac:spMkLst>
            <pc:docMk/>
            <pc:sldMk cId="529983531" sldId="9037"/>
            <ac:spMk id="15" creationId="{189A96A3-157E-1935-9114-E1898112B93B}"/>
          </ac:spMkLst>
        </pc:spChg>
      </pc:sldChg>
    </pc:docChg>
  </pc:docChgLst>
</pc:chgInfo>
</file>

<file path=ppt/comments/modernComment_110_23D2A0AE.xml><?xml version="1.0" encoding="utf-8"?>
<p188:cmLst xmlns:a="http://schemas.openxmlformats.org/drawingml/2006/main" xmlns:r="http://schemas.openxmlformats.org/officeDocument/2006/relationships" xmlns:p188="http://schemas.microsoft.com/office/powerpoint/2018/8/main">
  <p188:cm id="{4E3AACA3-C4A3-4CF6-A5FF-505C69ED4E04}" authorId="{5F6BEF7F-78C9-D174-F0C5-2E403CB48A4B}" status="resolved" created="2026-07-31T15:09:04.749">
    <ac:deMkLst xmlns:ac="http://schemas.microsoft.com/office/drawing/2013/main/command">
      <pc:docMk xmlns:pc="http://schemas.microsoft.com/office/powerpoint/2013/main/command"/>
      <pc:sldMk xmlns:pc="http://schemas.microsoft.com/office/powerpoint/2013/main/command" cId="601006254" sldId="272"/>
      <ac:spMk id="7" creationId="{FD171CB0-8F4E-4530-8964-3820433FAEF0}"/>
    </ac:deMkLst>
    <p188:txBody>
      <a:bodyPr/>
      <a:lstStyle/>
      <a:p>
        <a:r>
          <a:rPr lang="en-US"/>
          <a:t>The numbers on the lefthand of this feel off to me - only 15 minutes to plan/spending more time than that publishing. Maybe just remove them? </a:t>
        </a:r>
      </a:p>
    </p188:txBody>
  </p188:cm>
</p188:cmLst>
</file>

<file path=ppt/comments/modernComment_236A_85646DE4.xml><?xml version="1.0" encoding="utf-8"?>
<p188:cmLst xmlns:a="http://schemas.openxmlformats.org/drawingml/2006/main" xmlns:r="http://schemas.openxmlformats.org/officeDocument/2006/relationships" xmlns:p188="http://schemas.microsoft.com/office/powerpoint/2018/8/main">
  <p188:cm id="{5D609D53-80B8-49A1-B65A-182FAA2A2FFB}" authorId="{5DCC6283-666F-1A70-D177-28204485D855}" status="resolved" created="2025-09-24T19:25:29.552">
    <pc:sldMkLst xmlns:pc="http://schemas.microsoft.com/office/powerpoint/2013/main/command">
      <pc:docMk/>
      <pc:sldMk cId="2237951460" sldId="264"/>
    </pc:sldMkLst>
    <p188:txBody>
      <a:bodyPr/>
      <a:lstStyle/>
      <a:p>
        <a:r>
          <a:rPr lang="en-US"/>
          <a:t>[@Buckles, Angela D.] I thought we could bring the board members a BBD lapel pin - would this be okay with you? Wanted to ask before I mentioned it to Jillian. </a:t>
        </a:r>
      </a:p>
    </p188:txBody>
    <p188:extLst>
      <p:ext xmlns:p="http://schemas.openxmlformats.org/presentationml/2006/main" uri="{57CB4572-C831-44C2-8A1C-0ADB6CCDFE69}">
        <p223:reactions xmlns:p223="http://schemas.microsoft.com/office/powerpoint/2022/03/main">
          <p223:rxn type="👍">
            <p223:instance time="2025-09-24T23:37:09.695" authorId="{5A34EB71-ABEB-7298-7D01-3BBD1D8E7C0A}"/>
          </p223:rxn>
        </p223:reactions>
      </p:ext>
    </p188:extLst>
  </p188:cm>
</p188:cmLst>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FE7375-17A2-4AF5-B97E-F5D9DEC4E02F}" type="doc">
      <dgm:prSet loTypeId="urn:microsoft.com/office/officeart/2016/7/layout/RepeatingBendingProcessNew" loCatId="process" qsTypeId="urn:microsoft.com/office/officeart/2005/8/quickstyle/simple2" qsCatId="simple" csTypeId="urn:microsoft.com/office/officeart/2005/8/colors/colorful2" csCatId="colorful" phldr="1"/>
      <dgm:spPr/>
      <dgm:t>
        <a:bodyPr/>
        <a:lstStyle/>
        <a:p>
          <a:endParaRPr lang="en-US"/>
        </a:p>
      </dgm:t>
    </dgm:pt>
    <dgm:pt modelId="{B61B200C-C3C6-442D-BC67-25DB1FD42388}">
      <dgm:prSet/>
      <dgm:spPr/>
      <dgm:t>
        <a:bodyPr/>
        <a:lstStyle/>
        <a:p>
          <a:r>
            <a:rPr lang="en-US" b="1"/>
            <a:t>Think boldly, share openly: </a:t>
          </a:r>
          <a:r>
            <a:rPr lang="en-US"/>
            <a:t>Explore ideas and envision new possibilities.</a:t>
          </a:r>
        </a:p>
      </dgm:t>
    </dgm:pt>
    <dgm:pt modelId="{D1A08319-2039-489B-8666-552DB253937F}" type="parTrans" cxnId="{33BA8901-9997-4EBF-8174-119E115847CC}">
      <dgm:prSet/>
      <dgm:spPr/>
      <dgm:t>
        <a:bodyPr/>
        <a:lstStyle/>
        <a:p>
          <a:endParaRPr lang="en-US"/>
        </a:p>
      </dgm:t>
    </dgm:pt>
    <dgm:pt modelId="{867B3545-0E37-43DD-8528-D69B51E125AD}" type="sibTrans" cxnId="{33BA8901-9997-4EBF-8174-119E115847CC}">
      <dgm:prSet/>
      <dgm:spPr/>
      <dgm:t>
        <a:bodyPr/>
        <a:lstStyle/>
        <a:p>
          <a:endParaRPr lang="en-US"/>
        </a:p>
      </dgm:t>
    </dgm:pt>
    <dgm:pt modelId="{25BBE1E9-0116-4F51-8C5C-33F977C4DA0E}">
      <dgm:prSet/>
      <dgm:spPr/>
      <dgm:t>
        <a:bodyPr/>
        <a:lstStyle/>
        <a:p>
          <a:r>
            <a:rPr lang="en-US" b="1"/>
            <a:t>Learn from one another: </a:t>
          </a:r>
          <a:r>
            <a:rPr lang="en-US"/>
            <a:t>Welcome diverse perspectives and contribute authentically.</a:t>
          </a:r>
        </a:p>
      </dgm:t>
    </dgm:pt>
    <dgm:pt modelId="{85A72FEB-FD78-4666-9054-3D98F25E0082}" type="parTrans" cxnId="{99A6BEA9-AC9B-43C6-8FF8-335175F9793D}">
      <dgm:prSet/>
      <dgm:spPr/>
      <dgm:t>
        <a:bodyPr/>
        <a:lstStyle/>
        <a:p>
          <a:endParaRPr lang="en-US"/>
        </a:p>
      </dgm:t>
    </dgm:pt>
    <dgm:pt modelId="{663DD0F5-9408-4604-BE4A-4F82F20D8554}" type="sibTrans" cxnId="{99A6BEA9-AC9B-43C6-8FF8-335175F9793D}">
      <dgm:prSet/>
      <dgm:spPr/>
      <dgm:t>
        <a:bodyPr/>
        <a:lstStyle/>
        <a:p>
          <a:endParaRPr lang="en-US"/>
        </a:p>
      </dgm:t>
    </dgm:pt>
    <dgm:pt modelId="{F156E5C9-7EFD-4D4A-AA2F-D27BA010AE21}">
      <dgm:prSet/>
      <dgm:spPr/>
      <dgm:t>
        <a:bodyPr/>
        <a:lstStyle/>
        <a:p>
          <a:r>
            <a:rPr lang="en-US" b="1"/>
            <a:t>Engage with purpose: </a:t>
          </a:r>
          <a:r>
            <a:rPr lang="en-US"/>
            <a:t>Stay focused, participate actively, and make space for all voices. Be mindful not to dominate discussions. </a:t>
          </a:r>
        </a:p>
      </dgm:t>
    </dgm:pt>
    <dgm:pt modelId="{2871023A-FE50-4C7C-B13E-E817568E386E}" type="parTrans" cxnId="{9397498D-8C9C-471B-AF6A-BDF3AB3D36A0}">
      <dgm:prSet/>
      <dgm:spPr/>
      <dgm:t>
        <a:bodyPr/>
        <a:lstStyle/>
        <a:p>
          <a:endParaRPr lang="en-US"/>
        </a:p>
      </dgm:t>
    </dgm:pt>
    <dgm:pt modelId="{A84C2923-8EBB-4999-B31C-27F729670264}" type="sibTrans" cxnId="{9397498D-8C9C-471B-AF6A-BDF3AB3D36A0}">
      <dgm:prSet/>
      <dgm:spPr/>
      <dgm:t>
        <a:bodyPr/>
        <a:lstStyle/>
        <a:p>
          <a:endParaRPr lang="en-US"/>
        </a:p>
      </dgm:t>
    </dgm:pt>
    <dgm:pt modelId="{175BF831-C1F1-43A3-998E-5AE1778BAEC1}">
      <dgm:prSet/>
      <dgm:spPr/>
      <dgm:t>
        <a:bodyPr/>
        <a:lstStyle/>
        <a:p>
          <a:r>
            <a:rPr lang="en-US" b="1"/>
            <a:t>Connect and collaborate: </a:t>
          </a:r>
          <a:r>
            <a:rPr lang="en-US"/>
            <a:t>Exchange ideas, build relationships, and identify solutions to shared challenges.</a:t>
          </a:r>
        </a:p>
      </dgm:t>
    </dgm:pt>
    <dgm:pt modelId="{7FD0D4FD-56BE-48DA-8DA9-ED15BACBBA8A}" type="parTrans" cxnId="{E010AD01-231F-416B-886C-F7DC90A9CE6D}">
      <dgm:prSet/>
      <dgm:spPr/>
      <dgm:t>
        <a:bodyPr/>
        <a:lstStyle/>
        <a:p>
          <a:endParaRPr lang="en-US"/>
        </a:p>
      </dgm:t>
    </dgm:pt>
    <dgm:pt modelId="{A47CEA74-BD45-44B4-8F85-0560B7C2EAA4}" type="sibTrans" cxnId="{E010AD01-231F-416B-886C-F7DC90A9CE6D}">
      <dgm:prSet/>
      <dgm:spPr/>
      <dgm:t>
        <a:bodyPr/>
        <a:lstStyle/>
        <a:p>
          <a:endParaRPr lang="en-US"/>
        </a:p>
      </dgm:t>
    </dgm:pt>
    <dgm:pt modelId="{5561DAE4-0749-4E18-A4FA-BF415A70B4B0}">
      <dgm:prSet/>
      <dgm:spPr/>
      <dgm:t>
        <a:bodyPr/>
        <a:lstStyle/>
        <a:p>
          <a:r>
            <a:rPr lang="en-US" b="1"/>
            <a:t>Be respectful of the group: </a:t>
          </a:r>
          <a:r>
            <a:rPr lang="en-US"/>
            <a:t>Keep comments concise, raise your hand to speak, and step outside for phone calls.</a:t>
          </a:r>
        </a:p>
      </dgm:t>
    </dgm:pt>
    <dgm:pt modelId="{803F95F6-C7C4-484E-852A-FCA4B3E7BE46}" type="parTrans" cxnId="{93476282-002F-47CE-8440-0A528D450A54}">
      <dgm:prSet/>
      <dgm:spPr/>
      <dgm:t>
        <a:bodyPr/>
        <a:lstStyle/>
        <a:p>
          <a:endParaRPr lang="en-US"/>
        </a:p>
      </dgm:t>
    </dgm:pt>
    <dgm:pt modelId="{4E9B8363-BE50-4377-BDA4-90A7EC2520AA}" type="sibTrans" cxnId="{93476282-002F-47CE-8440-0A528D450A54}">
      <dgm:prSet/>
      <dgm:spPr/>
      <dgm:t>
        <a:bodyPr/>
        <a:lstStyle/>
        <a:p>
          <a:endParaRPr lang="en-US"/>
        </a:p>
      </dgm:t>
    </dgm:pt>
    <dgm:pt modelId="{AAE4344E-1106-4F04-92BD-E7DDB43EB132}">
      <dgm:prSet/>
      <dgm:spPr/>
      <dgm:t>
        <a:bodyPr/>
        <a:lstStyle/>
        <a:p>
          <a:r>
            <a:rPr lang="en-US" b="1"/>
            <a:t>Build lasting connections </a:t>
          </a:r>
          <a:r>
            <a:rPr lang="en-US"/>
            <a:t>– Before you leave, exchange contact information with leaders you'd like to collaborate with or learn from.</a:t>
          </a:r>
        </a:p>
      </dgm:t>
    </dgm:pt>
    <dgm:pt modelId="{DB38C708-22D9-4638-A241-6531E6E464E6}" type="parTrans" cxnId="{FCA6DDEE-AC62-44AF-8AFD-F7E0C9828C65}">
      <dgm:prSet/>
      <dgm:spPr/>
      <dgm:t>
        <a:bodyPr/>
        <a:lstStyle/>
        <a:p>
          <a:endParaRPr lang="en-US"/>
        </a:p>
      </dgm:t>
    </dgm:pt>
    <dgm:pt modelId="{5337C7C1-296D-4F08-A7F2-8E209DD48244}" type="sibTrans" cxnId="{FCA6DDEE-AC62-44AF-8AFD-F7E0C9828C65}">
      <dgm:prSet/>
      <dgm:spPr/>
      <dgm:t>
        <a:bodyPr/>
        <a:lstStyle/>
        <a:p>
          <a:endParaRPr lang="en-US"/>
        </a:p>
      </dgm:t>
    </dgm:pt>
    <dgm:pt modelId="{6127EA05-758A-48FD-860F-0EA264BDABC0}" type="pres">
      <dgm:prSet presAssocID="{60FE7375-17A2-4AF5-B97E-F5D9DEC4E02F}" presName="Name0" presStyleCnt="0">
        <dgm:presLayoutVars>
          <dgm:dir/>
          <dgm:resizeHandles val="exact"/>
        </dgm:presLayoutVars>
      </dgm:prSet>
      <dgm:spPr/>
    </dgm:pt>
    <dgm:pt modelId="{8C89F698-13BB-4752-B7AC-100459732817}" type="pres">
      <dgm:prSet presAssocID="{B61B200C-C3C6-442D-BC67-25DB1FD42388}" presName="node" presStyleLbl="node1" presStyleIdx="0" presStyleCnt="6">
        <dgm:presLayoutVars>
          <dgm:bulletEnabled val="1"/>
        </dgm:presLayoutVars>
      </dgm:prSet>
      <dgm:spPr/>
    </dgm:pt>
    <dgm:pt modelId="{1B956EA4-CA22-4EB4-85A0-F8B8092730A8}" type="pres">
      <dgm:prSet presAssocID="{867B3545-0E37-43DD-8528-D69B51E125AD}" presName="sibTrans" presStyleLbl="sibTrans1D1" presStyleIdx="0" presStyleCnt="5"/>
      <dgm:spPr/>
    </dgm:pt>
    <dgm:pt modelId="{761EF06A-D46C-4711-B490-3C276DD22EE2}" type="pres">
      <dgm:prSet presAssocID="{867B3545-0E37-43DD-8528-D69B51E125AD}" presName="connectorText" presStyleLbl="sibTrans1D1" presStyleIdx="0" presStyleCnt="5"/>
      <dgm:spPr/>
    </dgm:pt>
    <dgm:pt modelId="{4E11D92A-6582-4794-B002-8BC2D98822A6}" type="pres">
      <dgm:prSet presAssocID="{25BBE1E9-0116-4F51-8C5C-33F977C4DA0E}" presName="node" presStyleLbl="node1" presStyleIdx="1" presStyleCnt="6">
        <dgm:presLayoutVars>
          <dgm:bulletEnabled val="1"/>
        </dgm:presLayoutVars>
      </dgm:prSet>
      <dgm:spPr/>
    </dgm:pt>
    <dgm:pt modelId="{821A353B-9CEA-435C-A582-B22EF3D2B924}" type="pres">
      <dgm:prSet presAssocID="{663DD0F5-9408-4604-BE4A-4F82F20D8554}" presName="sibTrans" presStyleLbl="sibTrans1D1" presStyleIdx="1" presStyleCnt="5"/>
      <dgm:spPr/>
    </dgm:pt>
    <dgm:pt modelId="{EDBAAF5C-BE52-49CE-8406-7AF07DBE6AC8}" type="pres">
      <dgm:prSet presAssocID="{663DD0F5-9408-4604-BE4A-4F82F20D8554}" presName="connectorText" presStyleLbl="sibTrans1D1" presStyleIdx="1" presStyleCnt="5"/>
      <dgm:spPr/>
    </dgm:pt>
    <dgm:pt modelId="{2B57E162-ECEC-44C1-B969-C4D01EB774B8}" type="pres">
      <dgm:prSet presAssocID="{F156E5C9-7EFD-4D4A-AA2F-D27BA010AE21}" presName="node" presStyleLbl="node1" presStyleIdx="2" presStyleCnt="6">
        <dgm:presLayoutVars>
          <dgm:bulletEnabled val="1"/>
        </dgm:presLayoutVars>
      </dgm:prSet>
      <dgm:spPr/>
    </dgm:pt>
    <dgm:pt modelId="{E4EB25A4-20F2-446D-A6F2-7459FFE26874}" type="pres">
      <dgm:prSet presAssocID="{A84C2923-8EBB-4999-B31C-27F729670264}" presName="sibTrans" presStyleLbl="sibTrans1D1" presStyleIdx="2" presStyleCnt="5"/>
      <dgm:spPr/>
    </dgm:pt>
    <dgm:pt modelId="{F57127AA-8A8C-4BD2-9997-1D54F112CF16}" type="pres">
      <dgm:prSet presAssocID="{A84C2923-8EBB-4999-B31C-27F729670264}" presName="connectorText" presStyleLbl="sibTrans1D1" presStyleIdx="2" presStyleCnt="5"/>
      <dgm:spPr/>
    </dgm:pt>
    <dgm:pt modelId="{5D5E7B6B-7036-491E-9F83-F8869EF605B8}" type="pres">
      <dgm:prSet presAssocID="{175BF831-C1F1-43A3-998E-5AE1778BAEC1}" presName="node" presStyleLbl="node1" presStyleIdx="3" presStyleCnt="6">
        <dgm:presLayoutVars>
          <dgm:bulletEnabled val="1"/>
        </dgm:presLayoutVars>
      </dgm:prSet>
      <dgm:spPr/>
    </dgm:pt>
    <dgm:pt modelId="{28CD1BC2-D85B-42F1-873C-F80ACB441303}" type="pres">
      <dgm:prSet presAssocID="{A47CEA74-BD45-44B4-8F85-0560B7C2EAA4}" presName="sibTrans" presStyleLbl="sibTrans1D1" presStyleIdx="3" presStyleCnt="5"/>
      <dgm:spPr/>
    </dgm:pt>
    <dgm:pt modelId="{4D9EB261-3F06-49C5-84E1-0B581873B660}" type="pres">
      <dgm:prSet presAssocID="{A47CEA74-BD45-44B4-8F85-0560B7C2EAA4}" presName="connectorText" presStyleLbl="sibTrans1D1" presStyleIdx="3" presStyleCnt="5"/>
      <dgm:spPr/>
    </dgm:pt>
    <dgm:pt modelId="{8187F5A4-5764-45F3-91C4-D10D6051CEA6}" type="pres">
      <dgm:prSet presAssocID="{5561DAE4-0749-4E18-A4FA-BF415A70B4B0}" presName="node" presStyleLbl="node1" presStyleIdx="4" presStyleCnt="6">
        <dgm:presLayoutVars>
          <dgm:bulletEnabled val="1"/>
        </dgm:presLayoutVars>
      </dgm:prSet>
      <dgm:spPr/>
    </dgm:pt>
    <dgm:pt modelId="{4CA17CDE-9F02-4557-9774-5F86D6AA3EB4}" type="pres">
      <dgm:prSet presAssocID="{4E9B8363-BE50-4377-BDA4-90A7EC2520AA}" presName="sibTrans" presStyleLbl="sibTrans1D1" presStyleIdx="4" presStyleCnt="5"/>
      <dgm:spPr/>
    </dgm:pt>
    <dgm:pt modelId="{B626AA86-F18D-4090-9692-56127EE0F97D}" type="pres">
      <dgm:prSet presAssocID="{4E9B8363-BE50-4377-BDA4-90A7EC2520AA}" presName="connectorText" presStyleLbl="sibTrans1D1" presStyleIdx="4" presStyleCnt="5"/>
      <dgm:spPr/>
    </dgm:pt>
    <dgm:pt modelId="{02E579E8-E9CE-4893-B8CA-89BF28892DA8}" type="pres">
      <dgm:prSet presAssocID="{AAE4344E-1106-4F04-92BD-E7DDB43EB132}" presName="node" presStyleLbl="node1" presStyleIdx="5" presStyleCnt="6">
        <dgm:presLayoutVars>
          <dgm:bulletEnabled val="1"/>
        </dgm:presLayoutVars>
      </dgm:prSet>
      <dgm:spPr/>
    </dgm:pt>
  </dgm:ptLst>
  <dgm:cxnLst>
    <dgm:cxn modelId="{33BA8901-9997-4EBF-8174-119E115847CC}" srcId="{60FE7375-17A2-4AF5-B97E-F5D9DEC4E02F}" destId="{B61B200C-C3C6-442D-BC67-25DB1FD42388}" srcOrd="0" destOrd="0" parTransId="{D1A08319-2039-489B-8666-552DB253937F}" sibTransId="{867B3545-0E37-43DD-8528-D69B51E125AD}"/>
    <dgm:cxn modelId="{E010AD01-231F-416B-886C-F7DC90A9CE6D}" srcId="{60FE7375-17A2-4AF5-B97E-F5D9DEC4E02F}" destId="{175BF831-C1F1-43A3-998E-5AE1778BAEC1}" srcOrd="3" destOrd="0" parTransId="{7FD0D4FD-56BE-48DA-8DA9-ED15BACBBA8A}" sibTransId="{A47CEA74-BD45-44B4-8F85-0560B7C2EAA4}"/>
    <dgm:cxn modelId="{348DED03-1AE8-46C7-AE0B-96D646B4066C}" type="presOf" srcId="{5561DAE4-0749-4E18-A4FA-BF415A70B4B0}" destId="{8187F5A4-5764-45F3-91C4-D10D6051CEA6}" srcOrd="0" destOrd="0" presId="urn:microsoft.com/office/officeart/2016/7/layout/RepeatingBendingProcessNew"/>
    <dgm:cxn modelId="{9F2AF70F-DB35-452A-9AFA-07C25BC479E6}" type="presOf" srcId="{867B3545-0E37-43DD-8528-D69B51E125AD}" destId="{761EF06A-D46C-4711-B490-3C276DD22EE2}" srcOrd="1" destOrd="0" presId="urn:microsoft.com/office/officeart/2016/7/layout/RepeatingBendingProcessNew"/>
    <dgm:cxn modelId="{B2549311-21F1-4080-AEE5-DB3E5E0B6A9A}" type="presOf" srcId="{25BBE1E9-0116-4F51-8C5C-33F977C4DA0E}" destId="{4E11D92A-6582-4794-B002-8BC2D98822A6}" srcOrd="0" destOrd="0" presId="urn:microsoft.com/office/officeart/2016/7/layout/RepeatingBendingProcessNew"/>
    <dgm:cxn modelId="{16F23D1F-D231-4C1E-94AC-5066C40BCAF5}" type="presOf" srcId="{B61B200C-C3C6-442D-BC67-25DB1FD42388}" destId="{8C89F698-13BB-4752-B7AC-100459732817}" srcOrd="0" destOrd="0" presId="urn:microsoft.com/office/officeart/2016/7/layout/RepeatingBendingProcessNew"/>
    <dgm:cxn modelId="{4AD02920-B175-47EA-A4D5-F533C464089E}" type="presOf" srcId="{175BF831-C1F1-43A3-998E-5AE1778BAEC1}" destId="{5D5E7B6B-7036-491E-9F83-F8869EF605B8}" srcOrd="0" destOrd="0" presId="urn:microsoft.com/office/officeart/2016/7/layout/RepeatingBendingProcessNew"/>
    <dgm:cxn modelId="{47BC8A22-8499-4962-87B5-25B97F7F632A}" type="presOf" srcId="{A84C2923-8EBB-4999-B31C-27F729670264}" destId="{E4EB25A4-20F2-446D-A6F2-7459FFE26874}" srcOrd="0" destOrd="0" presId="urn:microsoft.com/office/officeart/2016/7/layout/RepeatingBendingProcessNew"/>
    <dgm:cxn modelId="{1CD7202F-E1CA-446C-AD66-A067F6CCAA57}" type="presOf" srcId="{663DD0F5-9408-4604-BE4A-4F82F20D8554}" destId="{EDBAAF5C-BE52-49CE-8406-7AF07DBE6AC8}" srcOrd="1" destOrd="0" presId="urn:microsoft.com/office/officeart/2016/7/layout/RepeatingBendingProcessNew"/>
    <dgm:cxn modelId="{02B95332-DBEF-4B30-A600-02FFA3BD3D78}" type="presOf" srcId="{60FE7375-17A2-4AF5-B97E-F5D9DEC4E02F}" destId="{6127EA05-758A-48FD-860F-0EA264BDABC0}" srcOrd="0" destOrd="0" presId="urn:microsoft.com/office/officeart/2016/7/layout/RepeatingBendingProcessNew"/>
    <dgm:cxn modelId="{87800E5E-CACF-4CA5-B752-20FEDF758179}" type="presOf" srcId="{867B3545-0E37-43DD-8528-D69B51E125AD}" destId="{1B956EA4-CA22-4EB4-85A0-F8B8092730A8}" srcOrd="0" destOrd="0" presId="urn:microsoft.com/office/officeart/2016/7/layout/RepeatingBendingProcessNew"/>
    <dgm:cxn modelId="{7BCD956B-CDEF-487F-81B0-274CFA29E2EC}" type="presOf" srcId="{A47CEA74-BD45-44B4-8F85-0560B7C2EAA4}" destId="{28CD1BC2-D85B-42F1-873C-F80ACB441303}" srcOrd="0" destOrd="0" presId="urn:microsoft.com/office/officeart/2016/7/layout/RepeatingBendingProcessNew"/>
    <dgm:cxn modelId="{6042386E-93DD-4491-8164-ED69A18FE3C5}" type="presOf" srcId="{4E9B8363-BE50-4377-BDA4-90A7EC2520AA}" destId="{4CA17CDE-9F02-4557-9774-5F86D6AA3EB4}" srcOrd="0" destOrd="0" presId="urn:microsoft.com/office/officeart/2016/7/layout/RepeatingBendingProcessNew"/>
    <dgm:cxn modelId="{5B1CF081-F6DB-43A9-A627-35092E97DA4D}" type="presOf" srcId="{F156E5C9-7EFD-4D4A-AA2F-D27BA010AE21}" destId="{2B57E162-ECEC-44C1-B969-C4D01EB774B8}" srcOrd="0" destOrd="0" presId="urn:microsoft.com/office/officeart/2016/7/layout/RepeatingBendingProcessNew"/>
    <dgm:cxn modelId="{93476282-002F-47CE-8440-0A528D450A54}" srcId="{60FE7375-17A2-4AF5-B97E-F5D9DEC4E02F}" destId="{5561DAE4-0749-4E18-A4FA-BF415A70B4B0}" srcOrd="4" destOrd="0" parTransId="{803F95F6-C7C4-484E-852A-FCA4B3E7BE46}" sibTransId="{4E9B8363-BE50-4377-BDA4-90A7EC2520AA}"/>
    <dgm:cxn modelId="{9397498D-8C9C-471B-AF6A-BDF3AB3D36A0}" srcId="{60FE7375-17A2-4AF5-B97E-F5D9DEC4E02F}" destId="{F156E5C9-7EFD-4D4A-AA2F-D27BA010AE21}" srcOrd="2" destOrd="0" parTransId="{2871023A-FE50-4C7C-B13E-E817568E386E}" sibTransId="{A84C2923-8EBB-4999-B31C-27F729670264}"/>
    <dgm:cxn modelId="{F7EE63A1-61E5-4FB3-B3C0-0EB5CE513897}" type="presOf" srcId="{A47CEA74-BD45-44B4-8F85-0560B7C2EAA4}" destId="{4D9EB261-3F06-49C5-84E1-0B581873B660}" srcOrd="1" destOrd="0" presId="urn:microsoft.com/office/officeart/2016/7/layout/RepeatingBendingProcessNew"/>
    <dgm:cxn modelId="{99A6BEA9-AC9B-43C6-8FF8-335175F9793D}" srcId="{60FE7375-17A2-4AF5-B97E-F5D9DEC4E02F}" destId="{25BBE1E9-0116-4F51-8C5C-33F977C4DA0E}" srcOrd="1" destOrd="0" parTransId="{85A72FEB-FD78-4666-9054-3D98F25E0082}" sibTransId="{663DD0F5-9408-4604-BE4A-4F82F20D8554}"/>
    <dgm:cxn modelId="{1B96BFB5-22CB-4DC5-8418-20D8D42EFDF7}" type="presOf" srcId="{A84C2923-8EBB-4999-B31C-27F729670264}" destId="{F57127AA-8A8C-4BD2-9997-1D54F112CF16}" srcOrd="1" destOrd="0" presId="urn:microsoft.com/office/officeart/2016/7/layout/RepeatingBendingProcessNew"/>
    <dgm:cxn modelId="{FBEA3BCA-23A6-45A1-BDAB-00D5040A8CAC}" type="presOf" srcId="{AAE4344E-1106-4F04-92BD-E7DDB43EB132}" destId="{02E579E8-E9CE-4893-B8CA-89BF28892DA8}" srcOrd="0" destOrd="0" presId="urn:microsoft.com/office/officeart/2016/7/layout/RepeatingBendingProcessNew"/>
    <dgm:cxn modelId="{983666DC-FDB2-4A99-87C9-7B785C7B821D}" type="presOf" srcId="{4E9B8363-BE50-4377-BDA4-90A7EC2520AA}" destId="{B626AA86-F18D-4090-9692-56127EE0F97D}" srcOrd="1" destOrd="0" presId="urn:microsoft.com/office/officeart/2016/7/layout/RepeatingBendingProcessNew"/>
    <dgm:cxn modelId="{AC7424E5-0372-4D35-A77E-D0EB2B1D1440}" type="presOf" srcId="{663DD0F5-9408-4604-BE4A-4F82F20D8554}" destId="{821A353B-9CEA-435C-A582-B22EF3D2B924}" srcOrd="0" destOrd="0" presId="urn:microsoft.com/office/officeart/2016/7/layout/RepeatingBendingProcessNew"/>
    <dgm:cxn modelId="{FCA6DDEE-AC62-44AF-8AFD-F7E0C9828C65}" srcId="{60FE7375-17A2-4AF5-B97E-F5D9DEC4E02F}" destId="{AAE4344E-1106-4F04-92BD-E7DDB43EB132}" srcOrd="5" destOrd="0" parTransId="{DB38C708-22D9-4638-A241-6531E6E464E6}" sibTransId="{5337C7C1-296D-4F08-A7F2-8E209DD48244}"/>
    <dgm:cxn modelId="{54641FD5-8DE5-4EDF-9607-4F331A4A080B}" type="presParOf" srcId="{6127EA05-758A-48FD-860F-0EA264BDABC0}" destId="{8C89F698-13BB-4752-B7AC-100459732817}" srcOrd="0" destOrd="0" presId="urn:microsoft.com/office/officeart/2016/7/layout/RepeatingBendingProcessNew"/>
    <dgm:cxn modelId="{A0284683-C8C4-49B2-A99D-169F8C5A6C7A}" type="presParOf" srcId="{6127EA05-758A-48FD-860F-0EA264BDABC0}" destId="{1B956EA4-CA22-4EB4-85A0-F8B8092730A8}" srcOrd="1" destOrd="0" presId="urn:microsoft.com/office/officeart/2016/7/layout/RepeatingBendingProcessNew"/>
    <dgm:cxn modelId="{E236F1FC-CD3E-4CE4-B878-1095178FE2EC}" type="presParOf" srcId="{1B956EA4-CA22-4EB4-85A0-F8B8092730A8}" destId="{761EF06A-D46C-4711-B490-3C276DD22EE2}" srcOrd="0" destOrd="0" presId="urn:microsoft.com/office/officeart/2016/7/layout/RepeatingBendingProcessNew"/>
    <dgm:cxn modelId="{87C10EFA-7739-480A-9B65-7CD6A567C726}" type="presParOf" srcId="{6127EA05-758A-48FD-860F-0EA264BDABC0}" destId="{4E11D92A-6582-4794-B002-8BC2D98822A6}" srcOrd="2" destOrd="0" presId="urn:microsoft.com/office/officeart/2016/7/layout/RepeatingBendingProcessNew"/>
    <dgm:cxn modelId="{EC480B1B-3E0A-474E-840C-A28ABCC04638}" type="presParOf" srcId="{6127EA05-758A-48FD-860F-0EA264BDABC0}" destId="{821A353B-9CEA-435C-A582-B22EF3D2B924}" srcOrd="3" destOrd="0" presId="urn:microsoft.com/office/officeart/2016/7/layout/RepeatingBendingProcessNew"/>
    <dgm:cxn modelId="{DAB6ACE9-7A33-4169-A62A-098B1CD10714}" type="presParOf" srcId="{821A353B-9CEA-435C-A582-B22EF3D2B924}" destId="{EDBAAF5C-BE52-49CE-8406-7AF07DBE6AC8}" srcOrd="0" destOrd="0" presId="urn:microsoft.com/office/officeart/2016/7/layout/RepeatingBendingProcessNew"/>
    <dgm:cxn modelId="{DED316CD-9349-417C-88BD-5DA230D9CE2B}" type="presParOf" srcId="{6127EA05-758A-48FD-860F-0EA264BDABC0}" destId="{2B57E162-ECEC-44C1-B969-C4D01EB774B8}" srcOrd="4" destOrd="0" presId="urn:microsoft.com/office/officeart/2016/7/layout/RepeatingBendingProcessNew"/>
    <dgm:cxn modelId="{8D0ABCC7-41BD-42C9-B7C7-E80C73BA8B29}" type="presParOf" srcId="{6127EA05-758A-48FD-860F-0EA264BDABC0}" destId="{E4EB25A4-20F2-446D-A6F2-7459FFE26874}" srcOrd="5" destOrd="0" presId="urn:microsoft.com/office/officeart/2016/7/layout/RepeatingBendingProcessNew"/>
    <dgm:cxn modelId="{F7653E03-8270-48B1-9803-348FE0631F61}" type="presParOf" srcId="{E4EB25A4-20F2-446D-A6F2-7459FFE26874}" destId="{F57127AA-8A8C-4BD2-9997-1D54F112CF16}" srcOrd="0" destOrd="0" presId="urn:microsoft.com/office/officeart/2016/7/layout/RepeatingBendingProcessNew"/>
    <dgm:cxn modelId="{E7996056-BB4E-42B7-9C11-C0D017DD2BF3}" type="presParOf" srcId="{6127EA05-758A-48FD-860F-0EA264BDABC0}" destId="{5D5E7B6B-7036-491E-9F83-F8869EF605B8}" srcOrd="6" destOrd="0" presId="urn:microsoft.com/office/officeart/2016/7/layout/RepeatingBendingProcessNew"/>
    <dgm:cxn modelId="{0A1F6109-69E9-44D0-9F35-EABCEEA63258}" type="presParOf" srcId="{6127EA05-758A-48FD-860F-0EA264BDABC0}" destId="{28CD1BC2-D85B-42F1-873C-F80ACB441303}" srcOrd="7" destOrd="0" presId="urn:microsoft.com/office/officeart/2016/7/layout/RepeatingBendingProcessNew"/>
    <dgm:cxn modelId="{9B9E7D93-BE7A-44D6-B866-1F12631DFF30}" type="presParOf" srcId="{28CD1BC2-D85B-42F1-873C-F80ACB441303}" destId="{4D9EB261-3F06-49C5-84E1-0B581873B660}" srcOrd="0" destOrd="0" presId="urn:microsoft.com/office/officeart/2016/7/layout/RepeatingBendingProcessNew"/>
    <dgm:cxn modelId="{C33941A5-5285-4E26-9D08-2B68D6A909C0}" type="presParOf" srcId="{6127EA05-758A-48FD-860F-0EA264BDABC0}" destId="{8187F5A4-5764-45F3-91C4-D10D6051CEA6}" srcOrd="8" destOrd="0" presId="urn:microsoft.com/office/officeart/2016/7/layout/RepeatingBendingProcessNew"/>
    <dgm:cxn modelId="{A476BBD8-A3B2-4708-BB0F-F60A284CD072}" type="presParOf" srcId="{6127EA05-758A-48FD-860F-0EA264BDABC0}" destId="{4CA17CDE-9F02-4557-9774-5F86D6AA3EB4}" srcOrd="9" destOrd="0" presId="urn:microsoft.com/office/officeart/2016/7/layout/RepeatingBendingProcessNew"/>
    <dgm:cxn modelId="{8E861292-7873-4AAF-BDA7-A18EEAB5F5D8}" type="presParOf" srcId="{4CA17CDE-9F02-4557-9774-5F86D6AA3EB4}" destId="{B626AA86-F18D-4090-9692-56127EE0F97D}" srcOrd="0" destOrd="0" presId="urn:microsoft.com/office/officeart/2016/7/layout/RepeatingBendingProcessNew"/>
    <dgm:cxn modelId="{FE11A6A4-2210-42F7-AEF8-3429B2071845}" type="presParOf" srcId="{6127EA05-758A-48FD-860F-0EA264BDABC0}" destId="{02E579E8-E9CE-4893-B8CA-89BF28892DA8}" srcOrd="10" destOrd="0" presId="urn:microsoft.com/office/officeart/2016/7/layout/RepeatingBendingProcessNew"/>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956EA4-CA22-4EB4-85A0-F8B8092730A8}">
      <dsp:nvSpPr>
        <dsp:cNvPr id="0" name=""/>
        <dsp:cNvSpPr/>
      </dsp:nvSpPr>
      <dsp:spPr>
        <a:xfrm>
          <a:off x="3040792" y="870618"/>
          <a:ext cx="667342" cy="91440"/>
        </a:xfrm>
        <a:custGeom>
          <a:avLst/>
          <a:gdLst/>
          <a:ahLst/>
          <a:cxnLst/>
          <a:rect l="0" t="0" r="0" b="0"/>
          <a:pathLst>
            <a:path>
              <a:moveTo>
                <a:pt x="0" y="45720"/>
              </a:moveTo>
              <a:lnTo>
                <a:pt x="667342" y="45720"/>
              </a:lnTo>
            </a:path>
          </a:pathLst>
        </a:custGeom>
        <a:noFill/>
        <a:ln w="6350" cap="flat" cmpd="sng" algn="ctr">
          <a:solidFill>
            <a:schemeClr val="accent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57014" y="912848"/>
        <a:ext cx="34897" cy="6979"/>
      </dsp:txXfrm>
    </dsp:sp>
    <dsp:sp modelId="{8C89F698-13BB-4752-B7AC-100459732817}">
      <dsp:nvSpPr>
        <dsp:cNvPr id="0" name=""/>
        <dsp:cNvSpPr/>
      </dsp:nvSpPr>
      <dsp:spPr>
        <a:xfrm>
          <a:off x="8061" y="5979"/>
          <a:ext cx="3034531" cy="1820718"/>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800100">
            <a:lnSpc>
              <a:spcPct val="90000"/>
            </a:lnSpc>
            <a:spcBef>
              <a:spcPct val="0"/>
            </a:spcBef>
            <a:spcAft>
              <a:spcPct val="35000"/>
            </a:spcAft>
            <a:buNone/>
          </a:pPr>
          <a:r>
            <a:rPr lang="en-US" sz="1800" b="1" kern="1200"/>
            <a:t>Think boldly, share openly: </a:t>
          </a:r>
          <a:r>
            <a:rPr lang="en-US" sz="1800" kern="1200"/>
            <a:t>Explore ideas and envision new possibilities.</a:t>
          </a:r>
        </a:p>
      </dsp:txBody>
      <dsp:txXfrm>
        <a:off x="8061" y="5979"/>
        <a:ext cx="3034531" cy="1820718"/>
      </dsp:txXfrm>
    </dsp:sp>
    <dsp:sp modelId="{821A353B-9CEA-435C-A582-B22EF3D2B924}">
      <dsp:nvSpPr>
        <dsp:cNvPr id="0" name=""/>
        <dsp:cNvSpPr/>
      </dsp:nvSpPr>
      <dsp:spPr>
        <a:xfrm>
          <a:off x="6773265" y="870618"/>
          <a:ext cx="667342" cy="91440"/>
        </a:xfrm>
        <a:custGeom>
          <a:avLst/>
          <a:gdLst/>
          <a:ahLst/>
          <a:cxnLst/>
          <a:rect l="0" t="0" r="0" b="0"/>
          <a:pathLst>
            <a:path>
              <a:moveTo>
                <a:pt x="0" y="45720"/>
              </a:moveTo>
              <a:lnTo>
                <a:pt x="667342" y="45720"/>
              </a:lnTo>
            </a:path>
          </a:pathLst>
        </a:custGeom>
        <a:noFill/>
        <a:ln w="6350" cap="flat" cmpd="sng" algn="ctr">
          <a:solidFill>
            <a:schemeClr val="accent2">
              <a:hueOff val="-363841"/>
              <a:satOff val="-20982"/>
              <a:lumOff val="2157"/>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89488" y="912848"/>
        <a:ext cx="34897" cy="6979"/>
      </dsp:txXfrm>
    </dsp:sp>
    <dsp:sp modelId="{4E11D92A-6582-4794-B002-8BC2D98822A6}">
      <dsp:nvSpPr>
        <dsp:cNvPr id="0" name=""/>
        <dsp:cNvSpPr/>
      </dsp:nvSpPr>
      <dsp:spPr>
        <a:xfrm>
          <a:off x="3740534" y="5979"/>
          <a:ext cx="3034531" cy="1820718"/>
        </a:xfrm>
        <a:prstGeom prst="rect">
          <a:avLst/>
        </a:prstGeom>
        <a:solidFill>
          <a:schemeClr val="accent2">
            <a:hueOff val="-291073"/>
            <a:satOff val="-16786"/>
            <a:lumOff val="172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800100">
            <a:lnSpc>
              <a:spcPct val="90000"/>
            </a:lnSpc>
            <a:spcBef>
              <a:spcPct val="0"/>
            </a:spcBef>
            <a:spcAft>
              <a:spcPct val="35000"/>
            </a:spcAft>
            <a:buNone/>
          </a:pPr>
          <a:r>
            <a:rPr lang="en-US" sz="1800" b="1" kern="1200"/>
            <a:t>Learn from one another: </a:t>
          </a:r>
          <a:r>
            <a:rPr lang="en-US" sz="1800" kern="1200"/>
            <a:t>Welcome diverse perspectives and contribute authentically.</a:t>
          </a:r>
        </a:p>
      </dsp:txBody>
      <dsp:txXfrm>
        <a:off x="3740534" y="5979"/>
        <a:ext cx="3034531" cy="1820718"/>
      </dsp:txXfrm>
    </dsp:sp>
    <dsp:sp modelId="{E4EB25A4-20F2-446D-A6F2-7459FFE26874}">
      <dsp:nvSpPr>
        <dsp:cNvPr id="0" name=""/>
        <dsp:cNvSpPr/>
      </dsp:nvSpPr>
      <dsp:spPr>
        <a:xfrm>
          <a:off x="1525326" y="1824897"/>
          <a:ext cx="7464946" cy="667342"/>
        </a:xfrm>
        <a:custGeom>
          <a:avLst/>
          <a:gdLst/>
          <a:ahLst/>
          <a:cxnLst/>
          <a:rect l="0" t="0" r="0" b="0"/>
          <a:pathLst>
            <a:path>
              <a:moveTo>
                <a:pt x="7464946" y="0"/>
              </a:moveTo>
              <a:lnTo>
                <a:pt x="7464946" y="350771"/>
              </a:lnTo>
              <a:lnTo>
                <a:pt x="0" y="350771"/>
              </a:lnTo>
              <a:lnTo>
                <a:pt x="0" y="667342"/>
              </a:lnTo>
            </a:path>
          </a:pathLst>
        </a:custGeom>
        <a:noFill/>
        <a:ln w="6350" cap="flat" cmpd="sng" algn="ctr">
          <a:solidFill>
            <a:schemeClr val="accent2">
              <a:hueOff val="-727682"/>
              <a:satOff val="-41964"/>
              <a:lumOff val="4314"/>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070362" y="2155079"/>
        <a:ext cx="374875" cy="6979"/>
      </dsp:txXfrm>
    </dsp:sp>
    <dsp:sp modelId="{2B57E162-ECEC-44C1-B969-C4D01EB774B8}">
      <dsp:nvSpPr>
        <dsp:cNvPr id="0" name=""/>
        <dsp:cNvSpPr/>
      </dsp:nvSpPr>
      <dsp:spPr>
        <a:xfrm>
          <a:off x="7473007" y="5979"/>
          <a:ext cx="3034531" cy="1820718"/>
        </a:xfrm>
        <a:prstGeom prst="rect">
          <a:avLst/>
        </a:prstGeom>
        <a:solidFill>
          <a:schemeClr val="accent2">
            <a:hueOff val="-582145"/>
            <a:satOff val="-33571"/>
            <a:lumOff val="345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800100">
            <a:lnSpc>
              <a:spcPct val="90000"/>
            </a:lnSpc>
            <a:spcBef>
              <a:spcPct val="0"/>
            </a:spcBef>
            <a:spcAft>
              <a:spcPct val="35000"/>
            </a:spcAft>
            <a:buNone/>
          </a:pPr>
          <a:r>
            <a:rPr lang="en-US" sz="1800" b="1" kern="1200"/>
            <a:t>Engage with purpose: </a:t>
          </a:r>
          <a:r>
            <a:rPr lang="en-US" sz="1800" kern="1200"/>
            <a:t>Stay focused, participate actively, and make space for all voices. Be mindful not to dominate discussions. </a:t>
          </a:r>
        </a:p>
      </dsp:txBody>
      <dsp:txXfrm>
        <a:off x="7473007" y="5979"/>
        <a:ext cx="3034531" cy="1820718"/>
      </dsp:txXfrm>
    </dsp:sp>
    <dsp:sp modelId="{28CD1BC2-D85B-42F1-873C-F80ACB441303}">
      <dsp:nvSpPr>
        <dsp:cNvPr id="0" name=""/>
        <dsp:cNvSpPr/>
      </dsp:nvSpPr>
      <dsp:spPr>
        <a:xfrm>
          <a:off x="3040792" y="3389279"/>
          <a:ext cx="667342" cy="91440"/>
        </a:xfrm>
        <a:custGeom>
          <a:avLst/>
          <a:gdLst/>
          <a:ahLst/>
          <a:cxnLst/>
          <a:rect l="0" t="0" r="0" b="0"/>
          <a:pathLst>
            <a:path>
              <a:moveTo>
                <a:pt x="0" y="45720"/>
              </a:moveTo>
              <a:lnTo>
                <a:pt x="667342" y="45720"/>
              </a:lnTo>
            </a:path>
          </a:pathLst>
        </a:custGeom>
        <a:noFill/>
        <a:ln w="6350" cap="flat" cmpd="sng" algn="ctr">
          <a:solidFill>
            <a:schemeClr val="accent2">
              <a:hueOff val="-1091522"/>
              <a:satOff val="-62946"/>
              <a:lumOff val="6471"/>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57014" y="3431509"/>
        <a:ext cx="34897" cy="6979"/>
      </dsp:txXfrm>
    </dsp:sp>
    <dsp:sp modelId="{5D5E7B6B-7036-491E-9F83-F8869EF605B8}">
      <dsp:nvSpPr>
        <dsp:cNvPr id="0" name=""/>
        <dsp:cNvSpPr/>
      </dsp:nvSpPr>
      <dsp:spPr>
        <a:xfrm>
          <a:off x="8061" y="2524640"/>
          <a:ext cx="3034531" cy="1820718"/>
        </a:xfrm>
        <a:prstGeom prst="rect">
          <a:avLst/>
        </a:prstGeom>
        <a:solidFill>
          <a:schemeClr val="accent2">
            <a:hueOff val="-873218"/>
            <a:satOff val="-50357"/>
            <a:lumOff val="5177"/>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800100">
            <a:lnSpc>
              <a:spcPct val="90000"/>
            </a:lnSpc>
            <a:spcBef>
              <a:spcPct val="0"/>
            </a:spcBef>
            <a:spcAft>
              <a:spcPct val="35000"/>
            </a:spcAft>
            <a:buNone/>
          </a:pPr>
          <a:r>
            <a:rPr lang="en-US" sz="1800" b="1" kern="1200"/>
            <a:t>Connect and collaborate: </a:t>
          </a:r>
          <a:r>
            <a:rPr lang="en-US" sz="1800" kern="1200"/>
            <a:t>Exchange ideas, build relationships, and identify solutions to shared challenges.</a:t>
          </a:r>
        </a:p>
      </dsp:txBody>
      <dsp:txXfrm>
        <a:off x="8061" y="2524640"/>
        <a:ext cx="3034531" cy="1820718"/>
      </dsp:txXfrm>
    </dsp:sp>
    <dsp:sp modelId="{4CA17CDE-9F02-4557-9774-5F86D6AA3EB4}">
      <dsp:nvSpPr>
        <dsp:cNvPr id="0" name=""/>
        <dsp:cNvSpPr/>
      </dsp:nvSpPr>
      <dsp:spPr>
        <a:xfrm>
          <a:off x="6773265" y="3389279"/>
          <a:ext cx="667342" cy="91440"/>
        </a:xfrm>
        <a:custGeom>
          <a:avLst/>
          <a:gdLst/>
          <a:ahLst/>
          <a:cxnLst/>
          <a:rect l="0" t="0" r="0" b="0"/>
          <a:pathLst>
            <a:path>
              <a:moveTo>
                <a:pt x="0" y="45720"/>
              </a:moveTo>
              <a:lnTo>
                <a:pt x="667342" y="45720"/>
              </a:lnTo>
            </a:path>
          </a:pathLst>
        </a:custGeom>
        <a:noFill/>
        <a:ln w="6350" cap="flat" cmpd="sng" algn="ctr">
          <a:solidFill>
            <a:schemeClr val="accent2">
              <a:hueOff val="-1455363"/>
              <a:satOff val="-83928"/>
              <a:lumOff val="8628"/>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089488" y="3431509"/>
        <a:ext cx="34897" cy="6979"/>
      </dsp:txXfrm>
    </dsp:sp>
    <dsp:sp modelId="{8187F5A4-5764-45F3-91C4-D10D6051CEA6}">
      <dsp:nvSpPr>
        <dsp:cNvPr id="0" name=""/>
        <dsp:cNvSpPr/>
      </dsp:nvSpPr>
      <dsp:spPr>
        <a:xfrm>
          <a:off x="3740534" y="2524640"/>
          <a:ext cx="3034531" cy="1820718"/>
        </a:xfrm>
        <a:prstGeom prst="rect">
          <a:avLst/>
        </a:prstGeom>
        <a:solidFill>
          <a:schemeClr val="accent2">
            <a:hueOff val="-1164290"/>
            <a:satOff val="-67142"/>
            <a:lumOff val="690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800100">
            <a:lnSpc>
              <a:spcPct val="90000"/>
            </a:lnSpc>
            <a:spcBef>
              <a:spcPct val="0"/>
            </a:spcBef>
            <a:spcAft>
              <a:spcPct val="35000"/>
            </a:spcAft>
            <a:buNone/>
          </a:pPr>
          <a:r>
            <a:rPr lang="en-US" sz="1800" b="1" kern="1200"/>
            <a:t>Be respectful of the group: </a:t>
          </a:r>
          <a:r>
            <a:rPr lang="en-US" sz="1800" kern="1200"/>
            <a:t>Keep comments concise, raise your hand to speak, and step outside for phone calls.</a:t>
          </a:r>
        </a:p>
      </dsp:txBody>
      <dsp:txXfrm>
        <a:off x="3740534" y="2524640"/>
        <a:ext cx="3034531" cy="1820718"/>
      </dsp:txXfrm>
    </dsp:sp>
    <dsp:sp modelId="{02E579E8-E9CE-4893-B8CA-89BF28892DA8}">
      <dsp:nvSpPr>
        <dsp:cNvPr id="0" name=""/>
        <dsp:cNvSpPr/>
      </dsp:nvSpPr>
      <dsp:spPr>
        <a:xfrm>
          <a:off x="7473007" y="2524640"/>
          <a:ext cx="3034531" cy="1820718"/>
        </a:xfrm>
        <a:prstGeom prst="rect">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48695" tIns="156081" rIns="148695" bIns="156081" numCol="1" spcCol="1270" anchor="ctr" anchorCtr="0">
          <a:noAutofit/>
        </a:bodyPr>
        <a:lstStyle/>
        <a:p>
          <a:pPr marL="0" lvl="0" indent="0" algn="ctr" defTabSz="800100">
            <a:lnSpc>
              <a:spcPct val="90000"/>
            </a:lnSpc>
            <a:spcBef>
              <a:spcPct val="0"/>
            </a:spcBef>
            <a:spcAft>
              <a:spcPct val="35000"/>
            </a:spcAft>
            <a:buNone/>
          </a:pPr>
          <a:r>
            <a:rPr lang="en-US" sz="1800" b="1" kern="1200"/>
            <a:t>Build lasting connections </a:t>
          </a:r>
          <a:r>
            <a:rPr lang="en-US" sz="1800" kern="1200"/>
            <a:t>– Before you leave, exchange contact information with leaders you'd like to collaborate with or learn from.</a:t>
          </a:r>
        </a:p>
      </dsp:txBody>
      <dsp:txXfrm>
        <a:off x="7473007" y="2524640"/>
        <a:ext cx="3034531" cy="1820718"/>
      </dsp:txXfrm>
    </dsp:sp>
  </dsp:spTree>
</dsp:drawing>
</file>

<file path=ppt/diagrams/layout1.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9T18:39:37.80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10-09T18:39:37.80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39589C-39C5-4382-8077-24DFD8D13BCF}" type="datetimeFigureOut">
              <a:rPr lang="en-US" smtClean="0"/>
              <a:t>8/10/2026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DD9A3A-A92A-4A09-AF06-1A898C828843}" type="slidenum">
              <a:rPr lang="en-US" smtClean="0"/>
              <a:t>‹#›</a:t>
            </a:fld>
            <a:endParaRPr lang="en-US"/>
          </a:p>
        </p:txBody>
      </p:sp>
    </p:spTree>
    <p:extLst>
      <p:ext uri="{BB962C8B-B14F-4D97-AF65-F5344CB8AC3E}">
        <p14:creationId xmlns:p14="http://schemas.microsoft.com/office/powerpoint/2010/main" val="38559112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link.us-1.lytho.us/i/178533946533635ff2430-b409-4030-bb8b-1beec4f0eeee#page-c869e67e-96b0-4942-8a79-3c3c884ab829"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stories.purdue.edu/check-out-a-purdue-fan-cave-where-each-piece-has-a-memorable-story/" TargetMode="External"/><Relationship Id="rId2" Type="http://schemas.openxmlformats.org/officeDocument/2006/relationships/slide" Target="../slides/slide52.xml"/><Relationship Id="rId1" Type="http://schemas.openxmlformats.org/officeDocument/2006/relationships/notesMaster" Target="../notesMasters/notesMaster1.xml"/><Relationship Id="rId5" Type="http://schemas.openxmlformats.org/officeDocument/2006/relationships/hyperlink" Target="https://stories.purdue.edu/purdue-alums-waiting-to-help-artemis-astronauts-return-home-safely/" TargetMode="External"/><Relationship Id="rId4" Type="http://schemas.openxmlformats.org/officeDocument/2006/relationships/hyperlink" Target="https://stories.purdue.edu/purdue-tailgate-legends-mark-rudicel-and-adam-shellers-ambulance/"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linkedin.com/posts/purdue-university_amelia-earhart-at-the-indianapolis-500-activity-7332042694279471104-F0Tu" TargetMode="External"/><Relationship Id="rId2" Type="http://schemas.openxmlformats.org/officeDocument/2006/relationships/slide" Target="../slides/slide62.xml"/><Relationship Id="rId1" Type="http://schemas.openxmlformats.org/officeDocument/2006/relationships/notesMaster" Target="../notesMasters/notesMaster1.xml"/><Relationship Id="rId6" Type="http://schemas.openxmlformats.org/officeDocument/2006/relationships/hyperlink" Target="https://www.purdue.edu/brand-studio/impact/our-work/" TargetMode="External"/><Relationship Id="rId5" Type="http://schemas.openxmlformats.org/officeDocument/2006/relationships/hyperlink" Target="https://www.linkedin.com/posts/purdue-university_alumni-nostalgics-stranger-things-fans-activity-7399453228607860736-9m5z" TargetMode="External"/><Relationship Id="rId4" Type="http://schemas.openxmlformats.org/officeDocument/2006/relationships/hyperlink" Target="https://stories.purdue.edu/remembering-an-american-hero-purdues-first-astronaut-gus-grissom/"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Kolby Lybarger</a:t>
            </a:r>
          </a:p>
        </p:txBody>
      </p:sp>
      <p:sp>
        <p:nvSpPr>
          <p:cNvPr id="4" name="Slide Number Placeholder 3"/>
          <p:cNvSpPr>
            <a:spLocks noGrp="1"/>
          </p:cNvSpPr>
          <p:nvPr>
            <p:ph type="sldNum" sz="quarter" idx="5"/>
          </p:nvPr>
        </p:nvSpPr>
        <p:spPr/>
        <p:txBody>
          <a:bodyPr/>
          <a:lstStyle/>
          <a:p>
            <a:fld id="{76DD9A3A-A92A-4A09-AF06-1A898C828843}" type="slidenum">
              <a:rPr lang="en-US" smtClean="0"/>
              <a:t>4</a:t>
            </a:fld>
            <a:endParaRPr lang="en-US"/>
          </a:p>
        </p:txBody>
      </p:sp>
    </p:spTree>
    <p:extLst>
      <p:ext uri="{BB962C8B-B14F-4D97-AF65-F5344CB8AC3E}">
        <p14:creationId xmlns:p14="http://schemas.microsoft.com/office/powerpoint/2010/main" val="786626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7C63BD6-9A76-3E42-9DF3-1D28BC75B5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5904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7C63BD6-9A76-3E42-9DF3-1D28BC75B5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9740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7C63BD6-9A76-3E42-9DF3-1D28BC75B5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4441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Are there any other we should honor?</a:t>
            </a:r>
          </a:p>
          <a:p>
            <a:r>
              <a:rPr lang="en-US">
                <a:latin typeface="Calibri"/>
                <a:ea typeface="Calibri"/>
                <a:cs typeface="Calibri"/>
              </a:rPr>
              <a:t>Moment of silence.</a:t>
            </a:r>
          </a:p>
        </p:txBody>
      </p:sp>
      <p:sp>
        <p:nvSpPr>
          <p:cNvPr id="4" name="Slide Number Placeholder 3"/>
          <p:cNvSpPr>
            <a:spLocks noGrp="1"/>
          </p:cNvSpPr>
          <p:nvPr>
            <p:ph type="sldNum" sz="quarter" idx="5"/>
          </p:nvPr>
        </p:nvSpPr>
        <p:spPr/>
        <p:txBody>
          <a:bodyPr/>
          <a:lstStyle/>
          <a:p>
            <a:fld id="{76DD9A3A-A92A-4A09-AF06-1A898C828843}" type="slidenum">
              <a:rPr lang="en-US" smtClean="0"/>
              <a:t>30</a:t>
            </a:fld>
            <a:endParaRPr lang="en-US"/>
          </a:p>
        </p:txBody>
      </p:sp>
    </p:spTree>
    <p:extLst>
      <p:ext uri="{BB962C8B-B14F-4D97-AF65-F5344CB8AC3E}">
        <p14:creationId xmlns:p14="http://schemas.microsoft.com/office/powerpoint/2010/main" val="16621733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10000"/>
              </a:lnSpc>
              <a:spcBef>
                <a:spcPts val="2500"/>
              </a:spcBef>
              <a:buFont typeface="Arial" panose="020B0604020202020204" pitchFamily="34" charset="0"/>
              <a:buNone/>
            </a:pPr>
            <a:r>
              <a:rPr lang="en-US" b="1"/>
              <a:t>Dashboard Purpose</a:t>
            </a:r>
          </a:p>
          <a:p>
            <a:pPr marL="0" lvl="1" indent="0">
              <a:lnSpc>
                <a:spcPct val="110000"/>
              </a:lnSpc>
              <a:buFont typeface="Arial" panose="020B0604020202020204" pitchFamily="34" charset="0"/>
              <a:buNone/>
            </a:pPr>
            <a:r>
              <a:rPr lang="en-US"/>
              <a:t>The dashboard enables club leaders to monitor event registrations and audience data anytime for data-driven decisions.</a:t>
            </a:r>
          </a:p>
          <a:p>
            <a:pPr marL="0" lvl="0" indent="0">
              <a:lnSpc>
                <a:spcPct val="110000"/>
              </a:lnSpc>
              <a:spcBef>
                <a:spcPts val="2500"/>
              </a:spcBef>
              <a:buFont typeface="Arial" panose="020B0604020202020204" pitchFamily="34" charset="0"/>
              <a:buNone/>
            </a:pPr>
            <a:r>
              <a:rPr lang="en-US" b="1"/>
              <a:t>Access Restrictions</a:t>
            </a:r>
          </a:p>
          <a:p>
            <a:pPr marL="0" lvl="1" indent="0">
              <a:lnSpc>
                <a:spcPct val="110000"/>
              </a:lnSpc>
              <a:buFont typeface="Arial" panose="020B0604020202020204" pitchFamily="34" charset="0"/>
              <a:buNone/>
            </a:pPr>
            <a:r>
              <a:rPr lang="en-US"/>
              <a:t>Access is limited to two primary leaders per club who manage event logistics to ensure focused control and responsibility.</a:t>
            </a:r>
          </a:p>
          <a:p>
            <a:pPr marL="0" lvl="0" indent="0">
              <a:lnSpc>
                <a:spcPct val="110000"/>
              </a:lnSpc>
              <a:spcBef>
                <a:spcPts val="2500"/>
              </a:spcBef>
              <a:buFont typeface="Arial" panose="020B0604020202020204" pitchFamily="34" charset="0"/>
              <a:buNone/>
            </a:pPr>
            <a:r>
              <a:rPr lang="en-US" b="1"/>
              <a:t>Privacy and Security</a:t>
            </a:r>
          </a:p>
          <a:p>
            <a:pPr marL="0" lvl="1" indent="0">
              <a:lnSpc>
                <a:spcPct val="110000"/>
              </a:lnSpc>
              <a:buFont typeface="Arial" panose="020B0604020202020204" pitchFamily="34" charset="0"/>
              <a:buNone/>
            </a:pPr>
            <a:r>
              <a:rPr lang="en-US"/>
              <a:t>Leaders must follow strict privacy protocols, including data training and agreements.</a:t>
            </a:r>
          </a:p>
          <a:p>
            <a:pPr marL="0" lvl="0" indent="0">
              <a:lnSpc>
                <a:spcPct val="110000"/>
              </a:lnSpc>
              <a:spcBef>
                <a:spcPts val="2500"/>
              </a:spcBef>
              <a:buFont typeface="Arial" panose="020B0604020202020204" pitchFamily="34" charset="0"/>
              <a:buNone/>
            </a:pPr>
            <a:r>
              <a:rPr lang="en-US" b="1"/>
              <a:t>Renewal and Updates</a:t>
            </a:r>
          </a:p>
          <a:p>
            <a:pPr marL="0" lvl="1" indent="0">
              <a:lnSpc>
                <a:spcPct val="110000"/>
              </a:lnSpc>
              <a:buFont typeface="Arial" panose="020B0604020202020204" pitchFamily="34" charset="0"/>
              <a:buNone/>
            </a:pPr>
            <a:r>
              <a:rPr lang="en-US"/>
              <a:t>Access renews annually, and leaders must report changes promptly to maintain data security and accuracy.</a:t>
            </a:r>
          </a:p>
          <a:p>
            <a:endParaRPr lang="en-US"/>
          </a:p>
        </p:txBody>
      </p:sp>
      <p:sp>
        <p:nvSpPr>
          <p:cNvPr id="4" name="Slide Number Placeholder 3"/>
          <p:cNvSpPr>
            <a:spLocks noGrp="1"/>
          </p:cNvSpPr>
          <p:nvPr>
            <p:ph type="sldNum" sz="quarter" idx="5"/>
          </p:nvPr>
        </p:nvSpPr>
        <p:spPr/>
        <p:txBody>
          <a:bodyPr/>
          <a:lstStyle/>
          <a:p>
            <a:fld id="{37C63BD6-9A76-3E42-9DF3-1D28BC75B5C8}" type="slidenum">
              <a:rPr lang="en-US" smtClean="0"/>
              <a:t>33</a:t>
            </a:fld>
            <a:endParaRPr lang="en-US"/>
          </a:p>
        </p:txBody>
      </p:sp>
    </p:spTree>
    <p:extLst>
      <p:ext uri="{BB962C8B-B14F-4D97-AF65-F5344CB8AC3E}">
        <p14:creationId xmlns:p14="http://schemas.microsoft.com/office/powerpoint/2010/main" val="1649331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C63BD6-9A76-3E42-9DF3-1D28BC75B5C8}" type="slidenum">
              <a:rPr lang="en-US" smtClean="0"/>
              <a:t>34</a:t>
            </a:fld>
            <a:endParaRPr lang="en-US"/>
          </a:p>
        </p:txBody>
      </p:sp>
    </p:spTree>
    <p:extLst>
      <p:ext uri="{BB962C8B-B14F-4D97-AF65-F5344CB8AC3E}">
        <p14:creationId xmlns:p14="http://schemas.microsoft.com/office/powerpoint/2010/main" val="9126284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424242"/>
                </a:solidFill>
                <a:effectLst/>
                <a:latin typeface="Franklin Gothic Medium" panose="020B0603020102020204" pitchFamily="34" charset="0"/>
              </a:rPr>
              <a:t>Impact: Reinforces Purdue’s strength in career readiness and workforce alignment, enhancing its global competitiveness and reputation.</a:t>
            </a:r>
          </a:p>
          <a:p>
            <a:endParaRPr lang="en-US"/>
          </a:p>
        </p:txBody>
      </p:sp>
      <p:sp>
        <p:nvSpPr>
          <p:cNvPr id="4" name="Slide Number Placeholder 3"/>
          <p:cNvSpPr>
            <a:spLocks noGrp="1"/>
          </p:cNvSpPr>
          <p:nvPr>
            <p:ph type="sldNum" sz="quarter" idx="5"/>
          </p:nvPr>
        </p:nvSpPr>
        <p:spPr/>
        <p:txBody>
          <a:bodyPr/>
          <a:lstStyle/>
          <a:p>
            <a:fld id="{37C63BD6-9A76-3E42-9DF3-1D28BC75B5C8}" type="slidenum">
              <a:rPr lang="en-US" smtClean="0"/>
              <a:t>35</a:t>
            </a:fld>
            <a:endParaRPr lang="en-US"/>
          </a:p>
        </p:txBody>
      </p:sp>
    </p:spTree>
    <p:extLst>
      <p:ext uri="{BB962C8B-B14F-4D97-AF65-F5344CB8AC3E}">
        <p14:creationId xmlns:p14="http://schemas.microsoft.com/office/powerpoint/2010/main" val="3492361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C63BD6-9A76-3E42-9DF3-1D28BC75B5C8}" type="slidenum">
              <a:rPr lang="en-US" smtClean="0"/>
              <a:t>36</a:t>
            </a:fld>
            <a:endParaRPr lang="en-US"/>
          </a:p>
        </p:txBody>
      </p:sp>
    </p:spTree>
    <p:extLst>
      <p:ext uri="{BB962C8B-B14F-4D97-AF65-F5344CB8AC3E}">
        <p14:creationId xmlns:p14="http://schemas.microsoft.com/office/powerpoint/2010/main" val="489395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E3E65-2508-A25B-A365-8BC7BA4560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DA2413-9ECC-02CE-4816-9585E3FFE5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084FCC-EC4F-0396-5239-C4071FE9310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906F12-3D56-5258-55C2-A32C3D8F7DE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7BF745-0557-B241-863F-056113C7032A}"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4959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89C0C-E145-F948-9641-0EA7B2256D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0DC439-DA4E-EB7C-C018-A012FE5560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A91483-EB91-5A47-18B4-A2C98634148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Franklin Gothic Medium" panose="020B0603020102020204" pitchFamily="34" charset="0"/>
              <a:ea typeface="+mn-ea"/>
              <a:cs typeface="+mn-cs"/>
            </a:endParaRPr>
          </a:p>
          <a:p>
            <a:endParaRPr lang="en-US"/>
          </a:p>
        </p:txBody>
      </p:sp>
      <p:sp>
        <p:nvSpPr>
          <p:cNvPr id="4" name="Slide Number Placeholder 3">
            <a:extLst>
              <a:ext uri="{FF2B5EF4-FFF2-40B4-BE49-F238E27FC236}">
                <a16:creationId xmlns:a16="http://schemas.microsoft.com/office/drawing/2014/main" id="{E5E8D157-A441-2E46-2D83-E8D3315D4AC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7C63BD6-9A76-3E42-9DF3-1D28BC75B5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2484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C63BD6-9A76-3E42-9DF3-1D28BC75B5C8}" type="slidenum">
              <a:rPr lang="en-US" smtClean="0"/>
              <a:t>5</a:t>
            </a:fld>
            <a:endParaRPr lang="en-US"/>
          </a:p>
        </p:txBody>
      </p:sp>
    </p:spTree>
    <p:extLst>
      <p:ext uri="{BB962C8B-B14F-4D97-AF65-F5344CB8AC3E}">
        <p14:creationId xmlns:p14="http://schemas.microsoft.com/office/powerpoint/2010/main" val="18032614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DC479-F097-911A-812C-B6B9103015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6AC95-D043-E715-27AA-4DF5FFFF21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DFCB4C-4395-B726-5054-332A180573D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526F8AE-0C8C-BEEC-0EC9-273B62F4147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7C63BD6-9A76-3E42-9DF3-1D28BC75B5C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4694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Banners: </a:t>
            </a:r>
            <a:r>
              <a:rPr lang="en-US">
                <a:hlinkClick r:id="rId3"/>
              </a:rPr>
              <a:t>https://link.us-1.lytho.us/i/178533946533635ff2430-b409-4030-bb8b-1beec4f0eeee#page-c869e67e-96b0-4942-8a79-3c3c884ab829</a:t>
            </a:r>
            <a:endParaRPr lang="en-US">
              <a:latin typeface="Calibri"/>
              <a:ea typeface="Calibri"/>
              <a:cs typeface="Calibri"/>
            </a:endParaRPr>
          </a:p>
          <a:p>
            <a:r>
              <a:rPr lang="en-US">
                <a:latin typeface="Aptos"/>
                <a:ea typeface="Calibri"/>
                <a:cs typeface="Calibri"/>
              </a:rPr>
              <a:t>Newsletter Template: Open doc</a:t>
            </a:r>
          </a:p>
        </p:txBody>
      </p:sp>
      <p:sp>
        <p:nvSpPr>
          <p:cNvPr id="4" name="Slide Number Placeholder 3"/>
          <p:cNvSpPr>
            <a:spLocks noGrp="1"/>
          </p:cNvSpPr>
          <p:nvPr>
            <p:ph type="sldNum" sz="quarter" idx="5"/>
          </p:nvPr>
        </p:nvSpPr>
        <p:spPr/>
        <p:txBody>
          <a:bodyPr/>
          <a:lstStyle/>
          <a:p>
            <a:fld id="{76DD9A3A-A92A-4A09-AF06-1A898C828843}" type="slidenum">
              <a:rPr lang="en-US" smtClean="0"/>
              <a:t>40</a:t>
            </a:fld>
            <a:endParaRPr lang="en-US"/>
          </a:p>
        </p:txBody>
      </p:sp>
    </p:spTree>
    <p:extLst>
      <p:ext uri="{BB962C8B-B14F-4D97-AF65-F5344CB8AC3E}">
        <p14:creationId xmlns:p14="http://schemas.microsoft.com/office/powerpoint/2010/main" val="40724338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6DD9A3A-A92A-4A09-AF06-1A898C828843}" type="slidenum">
              <a:rPr lang="en-US" smtClean="0"/>
              <a:t>42</a:t>
            </a:fld>
            <a:endParaRPr lang="en-US"/>
          </a:p>
        </p:txBody>
      </p:sp>
    </p:spTree>
    <p:extLst>
      <p:ext uri="{BB962C8B-B14F-4D97-AF65-F5344CB8AC3E}">
        <p14:creationId xmlns:p14="http://schemas.microsoft.com/office/powerpoint/2010/main" val="6145317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Denise will add dates in Outlook for Team </a:t>
            </a:r>
          </a:p>
          <a:p>
            <a:r>
              <a:rPr lang="en-US"/>
              <a:t>Reminder</a:t>
            </a:r>
          </a:p>
        </p:txBody>
      </p:sp>
      <p:sp>
        <p:nvSpPr>
          <p:cNvPr id="4" name="Slide Number Placeholder 3"/>
          <p:cNvSpPr>
            <a:spLocks noGrp="1"/>
          </p:cNvSpPr>
          <p:nvPr>
            <p:ph type="sldNum" sz="quarter" idx="5"/>
          </p:nvPr>
        </p:nvSpPr>
        <p:spPr/>
        <p:txBody>
          <a:bodyPr/>
          <a:lstStyle/>
          <a:p>
            <a:fld id="{AFEBA86E-499A-4459-8CD4-5196A55C42D7}" type="slidenum">
              <a:rPr lang="en-US" smtClean="0"/>
              <a:t>43</a:t>
            </a:fld>
            <a:endParaRPr lang="en-US"/>
          </a:p>
        </p:txBody>
      </p:sp>
    </p:spTree>
    <p:extLst>
      <p:ext uri="{BB962C8B-B14F-4D97-AF65-F5344CB8AC3E}">
        <p14:creationId xmlns:p14="http://schemas.microsoft.com/office/powerpoint/2010/main" val="29934423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IHL to introduce – Across universities and colleges in the US, the call to engage and/or </a:t>
            </a:r>
            <a:r>
              <a:rPr lang="en-US" err="1"/>
              <a:t>dondate</a:t>
            </a:r>
            <a:r>
              <a:rPr lang="en-US"/>
              <a:t>.  The m</a:t>
            </a:r>
            <a:r>
              <a:rPr lang="en-US">
                <a:solidFill>
                  <a:srgbClr val="FF0000"/>
                </a:solidFill>
                <a:highlight>
                  <a:srgbClr val="FFFF00"/>
                </a:highlight>
              </a:rPr>
              <a:t>essage is getting through. Graduates hear us and more of them are deciding they'd rather not take part. Although is true that We can't undo a decision they've already made</a:t>
            </a:r>
          </a:p>
          <a:p>
            <a:endParaRPr lang="en-US">
              <a:solidFill>
                <a:srgbClr val="FF0000"/>
              </a:solidFill>
              <a:highlight>
                <a:srgbClr val="FFFF00"/>
              </a:highlight>
            </a:endParaRPr>
          </a:p>
          <a:p>
            <a:r>
              <a:rPr lang="en-US">
                <a:solidFill>
                  <a:srgbClr val="FF0000"/>
                </a:solidFill>
                <a:highlight>
                  <a:srgbClr val="FFFF00"/>
                </a:highlight>
              </a:rPr>
              <a:t>We do need better targeting and messaging for those new grads, undecided, for those open to changing their minds or in a different station of life when they decided not to participate. </a:t>
            </a:r>
          </a:p>
          <a:p>
            <a:endParaRPr lang="en-US"/>
          </a:p>
        </p:txBody>
      </p:sp>
      <p:sp>
        <p:nvSpPr>
          <p:cNvPr id="4" name="Slide Number Placeholder 3"/>
          <p:cNvSpPr>
            <a:spLocks noGrp="1"/>
          </p:cNvSpPr>
          <p:nvPr>
            <p:ph type="sldNum" sz="quarter" idx="5"/>
          </p:nvPr>
        </p:nvSpPr>
        <p:spPr/>
        <p:txBody>
          <a:bodyPr/>
          <a:lstStyle/>
          <a:p>
            <a:fld id="{76DD9A3A-A92A-4A09-AF06-1A898C828843}" type="slidenum">
              <a:rPr lang="en-US" smtClean="0"/>
              <a:t>47</a:t>
            </a:fld>
            <a:endParaRPr lang="en-US"/>
          </a:p>
        </p:txBody>
      </p:sp>
    </p:spTree>
    <p:extLst>
      <p:ext uri="{BB962C8B-B14F-4D97-AF65-F5344CB8AC3E}">
        <p14:creationId xmlns:p14="http://schemas.microsoft.com/office/powerpoint/2010/main" val="26763295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Teresa | Time: 2 minutes</a:t>
            </a:r>
          </a:p>
          <a:p>
            <a:endParaRPr lang="en-US"/>
          </a:p>
          <a:p>
            <a:r>
              <a:rPr lang="en-US"/>
              <a:t>Level set the volunteer reality. A smaller number of human stories can build more connection than a stream of routine announcements. Invite a quick show of hands using the prompts on the right.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Teresa | Time: 1 minute</a:t>
            </a:r>
          </a:p>
          <a:p>
            <a:endParaRPr lang="en-US"/>
          </a:p>
          <a:p>
            <a:r>
              <a:rPr lang="en-US"/>
              <a:t>Preview the four-part flow. Teresa leads story discovery and emotional framing; Kolby leads translation to social and community engagement.</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37BF745-0557-B241-863F-056113C7032A}" type="slidenum">
              <a:rPr lang="en-US" smtClean="0"/>
              <a:t>50</a:t>
            </a:fld>
            <a:endParaRPr lang="en-US"/>
          </a:p>
        </p:txBody>
      </p:sp>
    </p:spTree>
    <p:extLst>
      <p:ext uri="{BB962C8B-B14F-4D97-AF65-F5344CB8AC3E}">
        <p14:creationId xmlns:p14="http://schemas.microsoft.com/office/powerpoint/2010/main" val="30913406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Teresa | Time: 30 seconds</a:t>
            </a:r>
          </a:p>
          <a:p>
            <a:endParaRPr lang="en-US"/>
          </a:p>
          <a:p>
            <a:r>
              <a:rPr lang="en-US"/>
              <a:t>Transition: start by learning to notice the story already inside the event, tradition or local connection.</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37BF745-0557-B241-863F-056113C7032A}" type="slidenum">
              <a:rPr lang="en-US" smtClean="0"/>
              <a:t>51</a:t>
            </a:fld>
            <a:endParaRPr lang="en-US"/>
          </a:p>
        </p:txBody>
      </p:sp>
    </p:spTree>
    <p:extLst>
      <p:ext uri="{BB962C8B-B14F-4D97-AF65-F5344CB8AC3E}">
        <p14:creationId xmlns:p14="http://schemas.microsoft.com/office/powerpoint/2010/main" val="32715898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8368A-71DC-A4E7-5500-2A4EEF370F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9082EF-4988-8E7E-66A7-9DD08B5ACD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513362-3AAE-2BCF-5AD2-0405B74E388E}"/>
              </a:ext>
            </a:extLst>
          </p:cNvPr>
          <p:cNvSpPr>
            <a:spLocks noGrp="1"/>
          </p:cNvSpPr>
          <p:nvPr>
            <p:ph type="body" idx="1"/>
          </p:nvPr>
        </p:nvSpPr>
        <p:spPr/>
        <p:txBody>
          <a:bodyPr/>
          <a:lstStyle/>
          <a:p>
            <a:r>
              <a:rPr lang="en-US"/>
              <a:t>Presenter: Teresa | Time: 3 minutes</a:t>
            </a:r>
          </a:p>
          <a:p>
            <a:endParaRPr lang="en-US"/>
          </a:p>
          <a:p>
            <a:r>
              <a:rPr lang="en-US"/>
              <a:t>Use the three examples to widen the definition of a story source. Fan caves turn objects into memories. The tailgate ambulance is visually distinctive, but the alumni behind it create meaning. The Artemis landing and recovery story shows how a club can reshare Purdue content when featured alumni connect to its city or state.</a:t>
            </a:r>
          </a:p>
          <a:p>
            <a:endParaRPr lang="en-US"/>
          </a:p>
          <a:p>
            <a:r>
              <a:rPr lang="en-US"/>
              <a:t>[Sources]</a:t>
            </a:r>
          </a:p>
          <a:p>
            <a:r>
              <a:rPr lang="en-US"/>
              <a:t>- </a:t>
            </a:r>
            <a:r>
              <a:rPr lang="en-US">
                <a:hlinkClick r:id="rId3"/>
              </a:rPr>
              <a:t>https://stories.purdue.edu/check-out-a-purdue-fan-cave-where-each-piece-has-a-memorable-story/</a:t>
            </a:r>
            <a:endParaRPr lang="en-US"/>
          </a:p>
          <a:p>
            <a:r>
              <a:rPr lang="en-US"/>
              <a:t>- </a:t>
            </a:r>
            <a:r>
              <a:rPr lang="en-US">
                <a:hlinkClick r:id="rId4"/>
              </a:rPr>
              <a:t>https://stories.purdue.edu/purdue-tailgate-legends-mark-rudicel-and-adam-shellers-ambulance/</a:t>
            </a:r>
            <a:endParaRPr/>
          </a:p>
          <a:p>
            <a:r>
              <a:rPr lang="en-US"/>
              <a:t>- </a:t>
            </a:r>
            <a:r>
              <a:rPr lang="en-US">
                <a:hlinkClick r:id="rId5"/>
              </a:rPr>
              <a:t>https://stories.purdue.edu/purdue-alums-waiting-to-help-artemis-astronauts-return-home-safely/</a:t>
            </a:r>
            <a:endParaRPr lang="en-US"/>
          </a:p>
          <a:p>
            <a:endParaRPr>
              <a:ea typeface="Calibri"/>
              <a:cs typeface="Calibri"/>
            </a:endParaRPr>
          </a:p>
        </p:txBody>
      </p:sp>
      <p:sp>
        <p:nvSpPr>
          <p:cNvPr id="4" name="Slide Number Placeholder 3">
            <a:extLst>
              <a:ext uri="{FF2B5EF4-FFF2-40B4-BE49-F238E27FC236}">
                <a16:creationId xmlns:a16="http://schemas.microsoft.com/office/drawing/2014/main" id="{BBC0DE37-1B34-C0EA-3983-64A77A847066}"/>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4412964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Teresa | Time: 3 minutes</a:t>
            </a:r>
          </a:p>
          <a:p>
            <a:endParaRPr lang="en-US"/>
          </a:p>
          <a:p>
            <a:r>
              <a:rPr lang="en-US"/>
              <a:t>Walk through the four parts. Ask the audience to test a recent club post: which part was strongest, and which part was missing?</a:t>
            </a:r>
            <a:endParaRPr>
              <a:ea typeface="Calibri"/>
              <a:cs typeface="Calibri"/>
            </a:endParaRPr>
          </a:p>
          <a:p>
            <a:endParaRPr>
              <a:ea typeface="Calibri"/>
              <a:cs typeface="Calibri"/>
            </a:endParaRPr>
          </a:p>
          <a:p>
            <a:r>
              <a:t>[Sources]</a:t>
            </a:r>
          </a:p>
          <a:p>
            <a:r>
              <a:t>- User-provided email exchange: shift from announcements to humans + impact.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6DD9A3A-A92A-4A09-AF06-1A898C828843}" type="slidenum">
              <a:rPr lang="en-US" smtClean="0"/>
              <a:t>6</a:t>
            </a:fld>
            <a:endParaRPr lang="en-US"/>
          </a:p>
        </p:txBody>
      </p:sp>
    </p:spTree>
    <p:extLst>
      <p:ext uri="{BB962C8B-B14F-4D97-AF65-F5344CB8AC3E}">
        <p14:creationId xmlns:p14="http://schemas.microsoft.com/office/powerpoint/2010/main" val="22256777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Presenter: Teresa</a:t>
            </a:r>
          </a:p>
          <a:p>
            <a:r>
              <a:t>Suggested time: 2 minutes</a:t>
            </a:r>
          </a:p>
          <a:p>
            <a:endParaRPr/>
          </a:p>
          <a:p>
            <a:r>
              <a:t>• These questions work at a </a:t>
            </a:r>
            <a:r>
              <a:rPr lang="en-US"/>
              <a:t>student sendoff, game</a:t>
            </a:r>
            <a:r>
              <a:t> watch, service event</a:t>
            </a:r>
            <a:r>
              <a:rPr lang="en-US"/>
              <a:t> or alumni gathering.</a:t>
            </a:r>
            <a:endParaRPr>
              <a:ea typeface="Calibri"/>
              <a:cs typeface="Calibri"/>
            </a:endParaRPr>
          </a:p>
          <a:p>
            <a:r>
              <a:t>• The turning point is the detail that gives the post a beginning and an emotional payoff.</a:t>
            </a:r>
          </a:p>
          <a:p>
            <a:endParaRPr/>
          </a:p>
          <a:p>
            <a:r>
              <a:t>[Sources]</a:t>
            </a:r>
          </a:p>
          <a:p>
            <a:r>
              <a:t>- User-provided email exchange: belonging, gratitude, identity and involvement themes.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6995E-A905-B490-57B8-5F71E5D7F4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690FB1-6848-1D22-BC73-030508D252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23199-E8DB-9216-D719-965E8B7CAEBD}"/>
              </a:ext>
            </a:extLst>
          </p:cNvPr>
          <p:cNvSpPr>
            <a:spLocks noGrp="1"/>
          </p:cNvSpPr>
          <p:nvPr>
            <p:ph type="body" idx="1"/>
          </p:nvPr>
        </p:nvSpPr>
        <p:spPr/>
        <p:txBody>
          <a:bodyPr/>
          <a:lstStyle/>
          <a:p>
            <a:r>
              <a:rPr lang="en-US"/>
              <a:t>Presenter: Teresa | Time: 30 seconds</a:t>
            </a:r>
          </a:p>
          <a:p>
            <a:endParaRPr lang="en-US"/>
          </a:p>
          <a:p>
            <a:r>
              <a:rPr lang="en-US"/>
              <a:t>Transition from finding the raw material to shaping why it matters.</a:t>
            </a:r>
          </a:p>
          <a:p>
            <a:endParaRPr lang="en-US">
              <a:ea typeface="Calibri"/>
              <a:cs typeface="Calibri"/>
            </a:endParaRPr>
          </a:p>
        </p:txBody>
      </p:sp>
      <p:sp>
        <p:nvSpPr>
          <p:cNvPr id="4" name="Slide Number Placeholder 3">
            <a:extLst>
              <a:ext uri="{FF2B5EF4-FFF2-40B4-BE49-F238E27FC236}">
                <a16:creationId xmlns:a16="http://schemas.microsoft.com/office/drawing/2014/main" id="{F1557483-74B7-4F46-373A-4F8B31D2EBE9}"/>
              </a:ext>
            </a:extLst>
          </p:cNvPr>
          <p:cNvSpPr>
            <a:spLocks noGrp="1"/>
          </p:cNvSpPr>
          <p:nvPr>
            <p:ph type="sldNum" sz="quarter" idx="5"/>
          </p:nvPr>
        </p:nvSpPr>
        <p:spPr/>
        <p:txBody>
          <a:bodyPr/>
          <a:lstStyle/>
          <a:p>
            <a:fld id="{237BF745-0557-B241-863F-056113C7032A}" type="slidenum">
              <a:rPr lang="en-US" smtClean="0"/>
              <a:t>55</a:t>
            </a:fld>
            <a:endParaRPr lang="en-US"/>
          </a:p>
        </p:txBody>
      </p:sp>
    </p:spTree>
    <p:extLst>
      <p:ext uri="{BB962C8B-B14F-4D97-AF65-F5344CB8AC3E}">
        <p14:creationId xmlns:p14="http://schemas.microsoft.com/office/powerpoint/2010/main" val="29316436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Teresa | Time: 3 minutes</a:t>
            </a:r>
          </a:p>
          <a:p>
            <a:endParaRPr lang="en-US"/>
          </a:p>
          <a:p>
            <a:r>
              <a:rPr lang="en-US"/>
              <a:t>Read the announcement, then the story opening. The event details still matter; they simply should not be the first and only reason to care.</a:t>
            </a:r>
          </a:p>
          <a:p>
            <a:endParaRPr/>
          </a:p>
          <a:p>
            <a:r>
              <a:t>[Sources]</a:t>
            </a:r>
          </a:p>
          <a:p>
            <a:r>
              <a:t>- User-provided email exchange: event storytelling, belonging and FOMO opportunities.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Teresa | Time: 3 minutes</a:t>
            </a:r>
          </a:p>
          <a:p>
            <a:endParaRPr lang="en-US"/>
          </a:p>
          <a:p>
            <a:r>
              <a:rPr lang="en-US"/>
              <a:t>Show how one event supports content before, during and after. The person and impact posts are often the ones that keep working after the event ends.</a:t>
            </a:r>
          </a:p>
          <a:p>
            <a:r>
              <a:rPr lang="en-US">
                <a:ea typeface="Calibri"/>
                <a:cs typeface="Calibri"/>
              </a:rPr>
              <a:t>Examples:</a:t>
            </a:r>
          </a:p>
          <a:p>
            <a:r>
              <a:rPr lang="en-US">
                <a:ea typeface="Calibri"/>
                <a:cs typeface="Calibri"/>
              </a:rPr>
              <a:t>Scholarships – the callout – fundraising – student selected – highlight student and impact</a:t>
            </a:r>
          </a:p>
          <a:p>
            <a:r>
              <a:rPr lang="en-US">
                <a:ea typeface="Calibri"/>
                <a:cs typeface="Calibri"/>
              </a:rPr>
              <a:t>Student sendoff – are there </a:t>
            </a:r>
            <a:r>
              <a:rPr lang="en-US" err="1">
                <a:ea typeface="Calibri"/>
                <a:cs typeface="Calibri"/>
              </a:rPr>
              <a:t>multigenerations</a:t>
            </a:r>
            <a:r>
              <a:rPr lang="en-US">
                <a:ea typeface="Calibri"/>
                <a:cs typeface="Calibri"/>
              </a:rPr>
              <a:t> in the new freshman? New to Purdue community attending? </a:t>
            </a:r>
          </a:p>
          <a:p>
            <a:r>
              <a:rPr lang="en-US">
                <a:ea typeface="Calibri"/>
                <a:cs typeface="Calibri"/>
              </a:rPr>
              <a:t>Mentorship – alumni – new and experienced – meet and buds a mentorhsip and future career moves. </a:t>
            </a:r>
            <a:r>
              <a:rPr lang="en-US">
                <a:solidFill>
                  <a:srgbClr val="8E6F3E"/>
                </a:solidFill>
              </a:rPr>
              <a:t>Look for mentoring, traditions, shared memories and the exchange of advice.</a:t>
            </a:r>
            <a:endParaRPr lang="en-US"/>
          </a:p>
          <a:p>
            <a:endParaRPr lang="en-US">
              <a:ea typeface="Calibri"/>
              <a:cs typeface="Calibri"/>
            </a:endParaRPr>
          </a:p>
          <a:p>
            <a:endParaRPr lang="en-US"/>
          </a:p>
          <a:p>
            <a:r>
              <a:t>[Sources]</a:t>
            </a:r>
          </a:p>
          <a:p>
            <a:r>
              <a:t>- User-provided email exchange: turn every event into a story.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561BC-FB45-C47C-B48B-AB52AA162B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27CF2D-3C43-F8C3-DC9D-370DEC5B07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508FD4-E095-0164-E886-10BF607C7CBB}"/>
              </a:ext>
            </a:extLst>
          </p:cNvPr>
          <p:cNvSpPr>
            <a:spLocks noGrp="1"/>
          </p:cNvSpPr>
          <p:nvPr>
            <p:ph type="body" idx="1"/>
          </p:nvPr>
        </p:nvSpPr>
        <p:spPr/>
        <p:txBody>
          <a:bodyPr/>
          <a:lstStyle/>
          <a:p>
            <a:r>
              <a:rPr lang="en-US"/>
              <a:t>Presenter: Kolby | Time: 30 seconds</a:t>
            </a:r>
          </a:p>
          <a:p>
            <a:endParaRPr lang="en-US"/>
          </a:p>
          <a:p>
            <a:r>
              <a:rPr lang="en-US"/>
              <a:t>Hand off to Kolby: the story stays whole, while channel, format and emphasis change.</a:t>
            </a:r>
          </a:p>
          <a:p>
            <a:endParaRPr lang="en-US">
              <a:ea typeface="Calibri"/>
              <a:cs typeface="Calibri"/>
            </a:endParaRPr>
          </a:p>
          <a:p>
            <a:endParaRPr lang="en-US">
              <a:ea typeface="Calibri"/>
              <a:cs typeface="Calibri"/>
            </a:endParaRPr>
          </a:p>
        </p:txBody>
      </p:sp>
      <p:sp>
        <p:nvSpPr>
          <p:cNvPr id="4" name="Slide Number Placeholder 3">
            <a:extLst>
              <a:ext uri="{FF2B5EF4-FFF2-40B4-BE49-F238E27FC236}">
                <a16:creationId xmlns:a16="http://schemas.microsoft.com/office/drawing/2014/main" id="{DC4DCEF0-FE17-8EAC-457F-AAD8FBBD0493}"/>
              </a:ext>
            </a:extLst>
          </p:cNvPr>
          <p:cNvSpPr>
            <a:spLocks noGrp="1"/>
          </p:cNvSpPr>
          <p:nvPr>
            <p:ph type="sldNum" sz="quarter" idx="5"/>
          </p:nvPr>
        </p:nvSpPr>
        <p:spPr/>
        <p:txBody>
          <a:bodyPr/>
          <a:lstStyle/>
          <a:p>
            <a:fld id="{237BF745-0557-B241-863F-056113C7032A}" type="slidenum">
              <a:rPr lang="en-US" smtClean="0"/>
              <a:t>58</a:t>
            </a:fld>
            <a:endParaRPr lang="en-US"/>
          </a:p>
        </p:txBody>
      </p:sp>
    </p:spTree>
    <p:extLst>
      <p:ext uri="{BB962C8B-B14F-4D97-AF65-F5344CB8AC3E}">
        <p14:creationId xmlns:p14="http://schemas.microsoft.com/office/powerpoint/2010/main" val="10034051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Presenter: Kolby</a:t>
            </a:r>
          </a:p>
          <a:p>
            <a:r>
              <a:t>Suggested time: 3 minutes</a:t>
            </a:r>
          </a:p>
          <a:p>
            <a:endParaRPr/>
          </a:p>
          <a:p>
            <a:r>
              <a:t>• This intentionally simplifies last year's full channel breakdown for volunteer clubs.</a:t>
            </a:r>
          </a:p>
          <a:p>
            <a:r>
              <a:rPr lang="en-US"/>
              <a:t>Choose the primary channel by audience and purpose; avoid multiplying work across every platform.</a:t>
            </a:r>
          </a:p>
          <a:p>
            <a:r>
              <a:t>• Instagram example is shown as a visual-gallery treatment; Facebook and LinkedIn examples come from Purdue's prior social training.</a:t>
            </a:r>
          </a:p>
          <a:p>
            <a:r>
              <a:t>• Mention X only as an optional existing channel, not a required addition.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Kolby | Time: 3 minutes</a:t>
            </a:r>
          </a:p>
          <a:p>
            <a:endParaRPr lang="en-US"/>
          </a:p>
          <a:p>
            <a:r>
              <a:rPr lang="en-US"/>
              <a:t>Demonstrate the caption formula: hook, context, action. The strongest idea should appear before truncation; the visual earns attention and the caption adds meaning.</a:t>
            </a:r>
          </a:p>
          <a:p>
            <a:endParaRPr lang="en-US">
              <a:ea typeface="Calibri"/>
              <a:cs typeface="Calibri"/>
            </a:endParaRPr>
          </a:p>
          <a:p>
            <a:r>
              <a:t>• Connect the hook guidance directly to last year's social deck.</a:t>
            </a:r>
          </a:p>
          <a:p>
            <a:r>
              <a:t>• One CTA is easier to understand and measure than several competing asks.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8B1D5-2FD7-7804-5A46-EE2C06A6E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A371D3-1400-3145-52F5-C66CB17CFF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BB7C69-4C26-9D6E-1189-8FF6C65EEA56}"/>
              </a:ext>
            </a:extLst>
          </p:cNvPr>
          <p:cNvSpPr>
            <a:spLocks noGrp="1"/>
          </p:cNvSpPr>
          <p:nvPr>
            <p:ph type="body" idx="1"/>
          </p:nvPr>
        </p:nvSpPr>
        <p:spPr/>
        <p:txBody>
          <a:bodyPr/>
          <a:lstStyle/>
          <a:p>
            <a:r>
              <a:rPr lang="en-US"/>
              <a:t>Presenter: Kolby | Time: 4 minutes</a:t>
            </a:r>
          </a:p>
          <a:p>
            <a:endParaRPr lang="en-US"/>
          </a:p>
          <a:p>
            <a:r>
              <a:rPr lang="en-US"/>
              <a:t>Contrast three forms of timeliness. Amelia Earhart connects an archival detail to the Month of May. Gus Grissom becomes timely through a milestone and enduring legacy. Stranger Things connects campus archives to a cultural moment and invites alumni memories. The club test is simple: does this Purdue story connect to our place, people or moment?</a:t>
            </a:r>
          </a:p>
          <a:p>
            <a:r>
              <a:rPr lang="en-US"/>
              <a:t>[Sources]</a:t>
            </a:r>
          </a:p>
          <a:p>
            <a:r>
              <a:rPr lang="en-US"/>
              <a:t>- </a:t>
            </a:r>
            <a:r>
              <a:rPr lang="en-US">
                <a:hlinkClick r:id="rId3"/>
              </a:rPr>
              <a:t>https://www.linkedin.com/posts/purdue-university_amelia-earhart-at-the-indianapolis-500-activity-7332042694279471104-F0Tu</a:t>
            </a:r>
            <a:endParaRPr lang="en-US"/>
          </a:p>
          <a:p>
            <a:r>
              <a:rPr lang="en-US"/>
              <a:t>- </a:t>
            </a:r>
            <a:r>
              <a:rPr lang="en-US">
                <a:hlinkClick r:id="rId4"/>
              </a:rPr>
              <a:t>https://stories.purdue.edu/remembering-an-american-hero-purdues-first-astronaut-gus-grissom/</a:t>
            </a:r>
            <a:endParaRPr lang="en-US"/>
          </a:p>
          <a:p>
            <a:r>
              <a:rPr lang="en-US"/>
              <a:t>- </a:t>
            </a:r>
            <a:r>
              <a:rPr lang="en-US">
                <a:hlinkClick r:id="rId5"/>
              </a:rPr>
              <a:t>https://www.linkedin.com/posts/purdue-university_alumni-nostalgics-stranger-things-fans-activity-7399453228607860736-9m5z</a:t>
            </a:r>
            <a:endParaRPr/>
          </a:p>
          <a:p>
            <a:r>
              <a:rPr lang="en-US"/>
              <a:t>- </a:t>
            </a:r>
            <a:r>
              <a:rPr lang="en-US">
                <a:hlinkClick r:id="rId6"/>
              </a:rPr>
              <a:t>https://www.purdue.edu/brand-studio/impact/our-work/</a:t>
            </a:r>
            <a:endParaRPr lang="en-US"/>
          </a:p>
        </p:txBody>
      </p:sp>
      <p:sp>
        <p:nvSpPr>
          <p:cNvPr id="4" name="Slide Number Placeholder 3">
            <a:extLst>
              <a:ext uri="{FF2B5EF4-FFF2-40B4-BE49-F238E27FC236}">
                <a16:creationId xmlns:a16="http://schemas.microsoft.com/office/drawing/2014/main" id="{D413952B-9F1B-D967-D4F6-CA651B64D223}"/>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4202552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Presenter: Kolby</a:t>
            </a:r>
          </a:p>
          <a:p>
            <a:r>
              <a:t>Suggested time: 3 minutes</a:t>
            </a:r>
          </a:p>
          <a:p>
            <a:endParaRPr/>
          </a:p>
          <a:p>
            <a:r>
              <a:t>• Walk through how the core story stays the same while the emphasis and format change.</a:t>
            </a:r>
          </a:p>
          <a:p>
            <a:r>
              <a:t>• Avoid copying and pasting identical posts across every platform when a small adaptation would better serve the audience.</a:t>
            </a:r>
          </a:p>
          <a:p>
            <a:endParaRPr/>
          </a:p>
          <a:p>
            <a:r>
              <a:t>[Sources]</a:t>
            </a:r>
          </a:p>
          <a:p>
            <a:r>
              <a:t>- Social for Max Impact + Event Boosting.pdf, slides 3-13.</a:t>
            </a:r>
          </a:p>
          <a:p>
            <a:r>
              <a:t>- User-provided email exchange: Boilermakers in Seattle and local Purdue connection examples.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Presenter: Kolby</a:t>
            </a:r>
          </a:p>
          <a:p>
            <a:r>
              <a:t>Suggested time: 2 minutes</a:t>
            </a:r>
          </a:p>
          <a:p>
            <a:endParaRPr/>
          </a:p>
          <a:p>
            <a:r>
              <a:t>• This is a suggested minimum viable workflow, not a requirement or performance claim.</a:t>
            </a:r>
          </a:p>
          <a:p>
            <a:r>
              <a:t>• Encourage clubs to assign one person to capture and one to post when possible.</a:t>
            </a:r>
          </a:p>
          <a:p>
            <a:endParaRPr/>
          </a:p>
          <a:p>
            <a:r>
              <a:t>[Sources]</a:t>
            </a:r>
          </a:p>
          <a:p>
            <a:r>
              <a:t>- User-provided email exchange: social work is volunteer-led and done when time allows.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Restroom locations</a:t>
            </a:r>
          </a:p>
        </p:txBody>
      </p:sp>
      <p:sp>
        <p:nvSpPr>
          <p:cNvPr id="4" name="Slide Number Placeholder 3"/>
          <p:cNvSpPr>
            <a:spLocks noGrp="1"/>
          </p:cNvSpPr>
          <p:nvPr>
            <p:ph type="sldNum" sz="quarter" idx="5"/>
          </p:nvPr>
        </p:nvSpPr>
        <p:spPr/>
        <p:txBody>
          <a:bodyPr/>
          <a:lstStyle/>
          <a:p>
            <a:fld id="{76DD9A3A-A92A-4A09-AF06-1A898C828843}" type="slidenum">
              <a:rPr lang="en-US" smtClean="0"/>
              <a:t>7</a:t>
            </a:fld>
            <a:endParaRPr lang="en-US"/>
          </a:p>
        </p:txBody>
      </p:sp>
    </p:spTree>
    <p:extLst>
      <p:ext uri="{BB962C8B-B14F-4D97-AF65-F5344CB8AC3E}">
        <p14:creationId xmlns:p14="http://schemas.microsoft.com/office/powerpoint/2010/main" val="22529283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Presenter: Kolby</a:t>
            </a:r>
          </a:p>
          <a:p>
            <a:r>
              <a:t>Suggested time: 3 minutes</a:t>
            </a:r>
          </a:p>
          <a:p>
            <a:endParaRPr/>
          </a:p>
          <a:p>
            <a:r>
              <a:t>• Use this as the concise recap of last year's platform and account guidance.</a:t>
            </a:r>
          </a:p>
          <a:p>
            <a:r>
              <a:t>• Mention departmental or role-based email, at least two administrators and analytics when capacity allows.</a:t>
            </a:r>
          </a:p>
          <a:p>
            <a:r>
              <a:t>• Direct leaders to Purdue's social media resources for changing specifications and detailed guidance.</a:t>
            </a:r>
          </a:p>
          <a:p>
            <a:endParaRPr/>
          </a:p>
          <a:p>
            <a:r>
              <a:t>[Sources]</a:t>
            </a:r>
          </a:p>
          <a:p>
            <a:r>
              <a:t>- Social for Max Impact + Event Boosting.pdf, slides 12-15.</a:t>
            </a:r>
          </a:p>
          <a:p>
            <a:r>
              <a:t>- Purdue social media resource link supplied in the email exchange.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F94066-A0B5-54AF-27C8-2E93F09E04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396A3E-4337-FF29-BC11-B28CB84D67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F98395-2A95-A8AA-0BC1-CF8E4A542FEF}"/>
              </a:ext>
            </a:extLst>
          </p:cNvPr>
          <p:cNvSpPr>
            <a:spLocks noGrp="1"/>
          </p:cNvSpPr>
          <p:nvPr>
            <p:ph type="body" idx="1"/>
          </p:nvPr>
        </p:nvSpPr>
        <p:spPr/>
        <p:txBody>
          <a:bodyPr/>
          <a:lstStyle/>
          <a:p>
            <a:r>
              <a:rPr lang="en-US"/>
              <a:t>Presenter: Kolby | Time: 30 seconds</a:t>
            </a:r>
          </a:p>
          <a:p>
            <a:endParaRPr lang="en-US"/>
          </a:p>
          <a:p>
            <a:r>
              <a:rPr lang="en-US"/>
              <a:t>Transition: publishing is not the end of the work; it is the start of the community conversation.</a:t>
            </a:r>
          </a:p>
          <a:p>
            <a:endParaRPr lang="en-US">
              <a:ea typeface="Calibri"/>
              <a:cs typeface="Calibri"/>
            </a:endParaRPr>
          </a:p>
          <a:p>
            <a:endParaRPr lang="en-US">
              <a:ea typeface="Calibri"/>
              <a:cs typeface="Calibri"/>
            </a:endParaRPr>
          </a:p>
          <a:p>
            <a:endParaRPr lang="en-US">
              <a:ea typeface="Calibri"/>
              <a:cs typeface="Calibri"/>
            </a:endParaRPr>
          </a:p>
        </p:txBody>
      </p:sp>
      <p:sp>
        <p:nvSpPr>
          <p:cNvPr id="4" name="Slide Number Placeholder 3">
            <a:extLst>
              <a:ext uri="{FF2B5EF4-FFF2-40B4-BE49-F238E27FC236}">
                <a16:creationId xmlns:a16="http://schemas.microsoft.com/office/drawing/2014/main" id="{C09A27F1-9D60-A0E6-F4DE-9753175105C7}"/>
              </a:ext>
            </a:extLst>
          </p:cNvPr>
          <p:cNvSpPr>
            <a:spLocks noGrp="1"/>
          </p:cNvSpPr>
          <p:nvPr>
            <p:ph type="sldNum" sz="quarter" idx="5"/>
          </p:nvPr>
        </p:nvSpPr>
        <p:spPr/>
        <p:txBody>
          <a:bodyPr/>
          <a:lstStyle/>
          <a:p>
            <a:fld id="{237BF745-0557-B241-863F-056113C7032A}" type="slidenum">
              <a:rPr lang="en-US" smtClean="0"/>
              <a:t>66</a:t>
            </a:fld>
            <a:endParaRPr lang="en-US"/>
          </a:p>
        </p:txBody>
      </p:sp>
    </p:spTree>
    <p:extLst>
      <p:ext uri="{BB962C8B-B14F-4D97-AF65-F5344CB8AC3E}">
        <p14:creationId xmlns:p14="http://schemas.microsoft.com/office/powerpoint/2010/main" val="39791230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Presenter: Teresa</a:t>
            </a:r>
          </a:p>
          <a:p>
            <a:r>
              <a:t>Suggested time: 2 minutes</a:t>
            </a:r>
          </a:p>
          <a:p>
            <a:endParaRPr/>
          </a:p>
          <a:p>
            <a:r>
              <a:t>• Answer Ilenia's ROI question directly: the benefit of joining is connection, purpose, possibility and identity.</a:t>
            </a:r>
          </a:p>
          <a:p>
            <a:r>
              <a:t>• The proof should be a member experience, not a generic list of benefits.</a:t>
            </a:r>
          </a:p>
          <a:p>
            <a:endParaRPr/>
          </a:p>
          <a:p>
            <a:r>
              <a:t>[Sources]</a:t>
            </a:r>
          </a:p>
          <a:p>
            <a:r>
              <a:t>- User-provided email exchange: ROI for getting involved and emotional storytelling themes.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Presenter: Kolby | Time: 3 minutes</a:t>
            </a:r>
          </a:p>
          <a:p>
            <a:endParaRPr lang="en-US"/>
          </a:p>
          <a:p>
            <a:r>
              <a:rPr lang="en-US"/>
              <a:t>Offer a volunteer-sized system. Before: decide the story and invitation. During: capture one wide photo, one human moment and one short quote. After: publish the human meaning and extend it once.</a:t>
            </a:r>
          </a:p>
          <a:p>
            <a:endParaRPr lang="en-US">
              <a:ea typeface="Calibri"/>
              <a:cs typeface="Calibri"/>
            </a:endParaRPr>
          </a:p>
          <a:p>
            <a:endParaRPr lang="en-US"/>
          </a:p>
          <a:p>
            <a:r>
              <a:t>[Sources]</a:t>
            </a:r>
          </a:p>
          <a:p>
            <a:r>
              <a:rPr lang="en-US"/>
              <a:t>-</a:t>
            </a:r>
            <a:r>
              <a:t> User-provided email exchange: turn every event into a story.</a:t>
            </a:r>
            <a:endParaRPr lang="en-US">
              <a:ea typeface="Calibri"/>
              <a:cs typeface="Calibri"/>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D5A7F9-4B62-C5A0-0D6B-BFA15F68D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B7BA74-6EEB-864A-1F35-B5BFD46133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64378D-595F-5291-FE52-14A2050D8306}"/>
              </a:ext>
            </a:extLst>
          </p:cNvPr>
          <p:cNvSpPr>
            <a:spLocks noGrp="1"/>
          </p:cNvSpPr>
          <p:nvPr>
            <p:ph type="body" idx="1"/>
          </p:nvPr>
        </p:nvSpPr>
        <p:spPr/>
        <p:txBody>
          <a:bodyPr/>
          <a:lstStyle/>
          <a:p>
            <a:r>
              <a:rPr lang="en-US"/>
              <a:t>Presenter: Kolby | Time: 3 minutes</a:t>
            </a:r>
          </a:p>
          <a:p>
            <a:endParaRPr lang="en-US"/>
          </a:p>
          <a:p>
            <a:r>
              <a:rPr lang="en-US"/>
              <a:t>Emphasize that engagement is active community building. Ask a specific question, tag with permission, respond while interest is fresh, and use replies as material for future stories and events.</a:t>
            </a:r>
          </a:p>
          <a:p>
            <a:endParaRPr>
              <a:ea typeface="Calibri"/>
              <a:cs typeface="Calibri"/>
            </a:endParaRPr>
          </a:p>
          <a:p>
            <a:r>
              <a:t>[Sources]</a:t>
            </a:r>
          </a:p>
          <a:p>
            <a:r>
              <a:t>- Purdue social media resource link supplied in the email exchange.</a:t>
            </a:r>
          </a:p>
        </p:txBody>
      </p:sp>
      <p:sp>
        <p:nvSpPr>
          <p:cNvPr id="4" name="Slide Number Placeholder 3">
            <a:extLst>
              <a:ext uri="{FF2B5EF4-FFF2-40B4-BE49-F238E27FC236}">
                <a16:creationId xmlns:a16="http://schemas.microsoft.com/office/drawing/2014/main" id="{A15456B7-D566-EEAD-2FFC-9861D3BDA234}"/>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8694581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Presenter: Teresa + Kolby</a:t>
            </a:r>
          </a:p>
          <a:p>
            <a:r>
              <a:t>Suggested time: 8 minutes</a:t>
            </a:r>
          </a:p>
          <a:p>
            <a:endParaRPr/>
          </a:p>
          <a:p>
            <a:r>
              <a:t>• Give participants six minutes to work, then invite one or two quick shares.</a:t>
            </a:r>
          </a:p>
          <a:p>
            <a:r>
              <a:t>• Teresa can coach the story framework; Kolby can coach the platform and hook.</a:t>
            </a:r>
          </a:p>
          <a:p>
            <a:r>
              <a:t>• If time is tight, ask participants to complete only steps 1-3 and discuss the rest.</a:t>
            </a:r>
          </a:p>
          <a:p>
            <a:endParaRPr/>
          </a:p>
          <a:p>
            <a:r>
              <a:t>[Sources]</a:t>
            </a:r>
          </a:p>
          <a:p>
            <a:r>
              <a:t>- User-provided email exchange: request for practical foundational elements for beginner, novice and expert club leaders.</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Presenter: Teresa + Kolby</a:t>
            </a:r>
          </a:p>
          <a:p>
            <a:r>
              <a:t>Suggested time: 4 minutes</a:t>
            </a:r>
          </a:p>
          <a:p>
            <a:endParaRPr/>
          </a:p>
          <a:p>
            <a:r>
              <a:t>• Invite one final question or takeaway from the room.</a:t>
            </a:r>
          </a:p>
          <a:p>
            <a:r>
              <a:t>• Close by repeating the smallest next step so beginners leave confident and experts leave with a sharper lens.</a:t>
            </a:r>
          </a:p>
          <a:p>
            <a:endParaRPr/>
          </a:p>
          <a:p>
            <a:r>
              <a:t>[Sources]</a:t>
            </a:r>
          </a:p>
          <a:p>
            <a:r>
              <a:t>- User-provided email exchange: shift from announcements to humans + impact.</a:t>
            </a:r>
          </a:p>
          <a:p>
            <a:r>
              <a:t>- Social for Max Impact + Event Boosting.pdf, slides 12-13.</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07426-6B99-F8D5-4326-6D93AEE5C1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40FCA7-A9BC-C6A1-5B62-682493E56D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838600-DF46-E746-5F85-B2D77F845C6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D500C68-2A87-B0B1-CFA9-9F1E338464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7BF745-0557-B241-863F-056113C7032A}"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07894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952D6-6918-59D6-3505-37CF8097BF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5B4EA5-6BD5-21A6-6B04-8B249C5BF4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87F528-157B-5FBF-8852-2126EC61DA2A}"/>
              </a:ext>
            </a:extLst>
          </p:cNvPr>
          <p:cNvSpPr>
            <a:spLocks noGrp="1"/>
          </p:cNvSpPr>
          <p:nvPr>
            <p:ph type="body" idx="1"/>
          </p:nvPr>
        </p:nvSpPr>
        <p:spPr/>
        <p:txBody>
          <a:bodyPr/>
          <a:lstStyle/>
          <a:p>
            <a:r>
              <a:rPr lang="en-US"/>
              <a:t>This is a nice tie in to your packet and you can look at this data for your community. </a:t>
            </a:r>
          </a:p>
          <a:p>
            <a:r>
              <a:rPr lang="en-US"/>
              <a:t>Engagement Score -  Leanne/Ilenia </a:t>
            </a:r>
          </a:p>
          <a:p>
            <a:endParaRPr lang="en-US"/>
          </a:p>
        </p:txBody>
      </p:sp>
      <p:sp>
        <p:nvSpPr>
          <p:cNvPr id="4" name="Slide Number Placeholder 3">
            <a:extLst>
              <a:ext uri="{FF2B5EF4-FFF2-40B4-BE49-F238E27FC236}">
                <a16:creationId xmlns:a16="http://schemas.microsoft.com/office/drawing/2014/main" id="{82A892A5-B43A-33A7-A6DD-700EA8FCABEF}"/>
              </a:ext>
            </a:extLst>
          </p:cNvPr>
          <p:cNvSpPr>
            <a:spLocks noGrp="1"/>
          </p:cNvSpPr>
          <p:nvPr>
            <p:ph type="sldNum" sz="quarter" idx="5"/>
          </p:nvPr>
        </p:nvSpPr>
        <p:spPr/>
        <p:txBody>
          <a:bodyPr/>
          <a:lstStyle/>
          <a:p>
            <a:fld id="{37C63BD6-9A76-3E42-9DF3-1D28BC75B5C8}" type="slidenum">
              <a:rPr lang="en-US" smtClean="0"/>
              <a:t>95</a:t>
            </a:fld>
            <a:endParaRPr lang="en-US"/>
          </a:p>
        </p:txBody>
      </p:sp>
    </p:spTree>
    <p:extLst>
      <p:ext uri="{BB962C8B-B14F-4D97-AF65-F5344CB8AC3E}">
        <p14:creationId xmlns:p14="http://schemas.microsoft.com/office/powerpoint/2010/main" val="31366118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5FD56-3B7D-5F4E-A094-9790457677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AE5730-83E6-4141-C69B-F2E03BBC90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45A080-A821-4F63-0C80-5DDD19F5714C}"/>
              </a:ext>
            </a:extLst>
          </p:cNvPr>
          <p:cNvSpPr>
            <a:spLocks noGrp="1"/>
          </p:cNvSpPr>
          <p:nvPr>
            <p:ph type="body" idx="1"/>
          </p:nvPr>
        </p:nvSpPr>
        <p:spPr/>
        <p:txBody>
          <a:bodyPr/>
          <a:lstStyle/>
          <a:p>
            <a:r>
              <a:rPr lang="en-US"/>
              <a:t>Club specific </a:t>
            </a:r>
          </a:p>
        </p:txBody>
      </p:sp>
      <p:sp>
        <p:nvSpPr>
          <p:cNvPr id="4" name="Slide Number Placeholder 3">
            <a:extLst>
              <a:ext uri="{FF2B5EF4-FFF2-40B4-BE49-F238E27FC236}">
                <a16:creationId xmlns:a16="http://schemas.microsoft.com/office/drawing/2014/main" id="{91B3EC19-915A-44AA-3BBB-7F1017769083}"/>
              </a:ext>
            </a:extLst>
          </p:cNvPr>
          <p:cNvSpPr>
            <a:spLocks noGrp="1"/>
          </p:cNvSpPr>
          <p:nvPr>
            <p:ph type="sldNum" sz="quarter" idx="5"/>
          </p:nvPr>
        </p:nvSpPr>
        <p:spPr/>
        <p:txBody>
          <a:bodyPr/>
          <a:lstStyle/>
          <a:p>
            <a:fld id="{37C63BD6-9A76-3E42-9DF3-1D28BC75B5C8}" type="slidenum">
              <a:rPr lang="en-US" smtClean="0"/>
              <a:t>96</a:t>
            </a:fld>
            <a:endParaRPr lang="en-US"/>
          </a:p>
        </p:txBody>
      </p:sp>
    </p:spTree>
    <p:extLst>
      <p:ext uri="{BB962C8B-B14F-4D97-AF65-F5344CB8AC3E}">
        <p14:creationId xmlns:p14="http://schemas.microsoft.com/office/powerpoint/2010/main" val="4086353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178C4-4B67-8E90-9849-2CDD8E608C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B174A0-ACE1-5DA5-7A5A-34C5050C54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21E2FC-0FE8-D4DF-B676-908E5C7A33E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CEDED8B-C0B4-533E-C5C0-3440478F5529}"/>
              </a:ext>
            </a:extLst>
          </p:cNvPr>
          <p:cNvSpPr>
            <a:spLocks noGrp="1"/>
          </p:cNvSpPr>
          <p:nvPr>
            <p:ph type="sldNum" sz="quarter" idx="5"/>
          </p:nvPr>
        </p:nvSpPr>
        <p:spPr/>
        <p:txBody>
          <a:bodyPr/>
          <a:lstStyle/>
          <a:p>
            <a:fld id="{2E5AA2A2-C744-479D-88EF-33A230C7410C}" type="slidenum">
              <a:rPr lang="en-US"/>
              <a:t>9</a:t>
            </a:fld>
            <a:endParaRPr lang="en-US"/>
          </a:p>
        </p:txBody>
      </p:sp>
    </p:spTree>
    <p:extLst>
      <p:ext uri="{BB962C8B-B14F-4D97-AF65-F5344CB8AC3E}">
        <p14:creationId xmlns:p14="http://schemas.microsoft.com/office/powerpoint/2010/main" val="86156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AE060-FAB6-7BBD-0EF2-FCDFB784AB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07AA7F-2F06-EC1C-3AFA-A9113C1B2A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296DFD-4C7D-3C08-101A-B247A39B7056}"/>
              </a:ext>
            </a:extLst>
          </p:cNvPr>
          <p:cNvSpPr>
            <a:spLocks noGrp="1"/>
          </p:cNvSpPr>
          <p:nvPr>
            <p:ph type="body" idx="1"/>
          </p:nvPr>
        </p:nvSpPr>
        <p:spPr/>
        <p:txBody>
          <a:bodyPr/>
          <a:lstStyle/>
          <a:p>
            <a:pPr>
              <a:buNone/>
            </a:pPr>
            <a:r>
              <a:rPr lang="en-US"/>
              <a:t># of total Events = 128</a:t>
            </a:r>
          </a:p>
          <a:p>
            <a:pPr>
              <a:buFont typeface="Arial" panose="020B0604020202020204" pitchFamily="34" charset="0"/>
              <a:buChar char="•"/>
            </a:pPr>
            <a:r>
              <a:rPr lang="en-US"/>
              <a:t>Game Watches = 65</a:t>
            </a:r>
          </a:p>
          <a:p>
            <a:pPr>
              <a:buFont typeface="Arial" panose="020B0604020202020204" pitchFamily="34" charset="0"/>
              <a:buChar char="•"/>
            </a:pPr>
            <a:r>
              <a:rPr lang="en-US"/>
              <a:t>Non-Game watch events = 63</a:t>
            </a:r>
          </a:p>
          <a:p>
            <a:pPr>
              <a:buFont typeface="Arial" panose="020B0604020202020204" pitchFamily="34" charset="0"/>
              <a:buChar char="•"/>
            </a:pPr>
            <a:r>
              <a:rPr lang="en-US"/>
              <a:t># of total attendees = 2299</a:t>
            </a:r>
          </a:p>
          <a:p>
            <a:pPr marL="742950" lvl="1" indent="-285750">
              <a:buFont typeface="Arial" panose="020B0604020202020204" pitchFamily="34" charset="0"/>
              <a:buChar char="•"/>
            </a:pPr>
            <a:r>
              <a:rPr lang="en-US"/>
              <a:t>Game Watches = 199</a:t>
            </a:r>
          </a:p>
          <a:p>
            <a:pPr>
              <a:buFont typeface="Arial" panose="020B0604020202020204" pitchFamily="34" charset="0"/>
              <a:buChar char="•"/>
            </a:pPr>
            <a:r>
              <a:rPr lang="en-US"/>
              <a:t>Non-Game watch events = 2100</a:t>
            </a:r>
          </a:p>
          <a:p>
            <a:pPr>
              <a:buFont typeface="Arial" panose="020B0604020202020204" pitchFamily="34" charset="0"/>
              <a:buChar char="•"/>
            </a:pPr>
            <a:r>
              <a:rPr lang="en-US"/>
              <a:t># of student focused events = 28</a:t>
            </a:r>
          </a:p>
          <a:p>
            <a:endParaRPr lang="en-US"/>
          </a:p>
        </p:txBody>
      </p:sp>
      <p:sp>
        <p:nvSpPr>
          <p:cNvPr id="4" name="Slide Number Placeholder 3">
            <a:extLst>
              <a:ext uri="{FF2B5EF4-FFF2-40B4-BE49-F238E27FC236}">
                <a16:creationId xmlns:a16="http://schemas.microsoft.com/office/drawing/2014/main" id="{87C5748C-CDD5-4198-A8E6-414F0951ED97}"/>
              </a:ext>
            </a:extLst>
          </p:cNvPr>
          <p:cNvSpPr>
            <a:spLocks noGrp="1"/>
          </p:cNvSpPr>
          <p:nvPr>
            <p:ph type="sldNum" sz="quarter" idx="5"/>
          </p:nvPr>
        </p:nvSpPr>
        <p:spPr/>
        <p:txBody>
          <a:bodyPr/>
          <a:lstStyle/>
          <a:p>
            <a:fld id="{2E5AA2A2-C744-479D-88EF-33A230C7410C}" type="slidenum">
              <a:rPr lang="en-US"/>
              <a:t>14</a:t>
            </a:fld>
            <a:endParaRPr lang="en-US"/>
          </a:p>
        </p:txBody>
      </p:sp>
    </p:spTree>
    <p:extLst>
      <p:ext uri="{BB962C8B-B14F-4D97-AF65-F5344CB8AC3E}">
        <p14:creationId xmlns:p14="http://schemas.microsoft.com/office/powerpoint/2010/main" val="1957536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Ahead 600+ PAA Memberships FYTD </a:t>
            </a:r>
          </a:p>
          <a:p>
            <a:r>
              <a:rPr lang="en-US"/>
              <a:t>Ahead 700+ PASE memberships FYTD </a:t>
            </a:r>
          </a:p>
        </p:txBody>
      </p:sp>
      <p:sp>
        <p:nvSpPr>
          <p:cNvPr id="4" name="Slide Number Placeholder 3"/>
          <p:cNvSpPr>
            <a:spLocks noGrp="1"/>
          </p:cNvSpPr>
          <p:nvPr>
            <p:ph type="sldNum" sz="quarter" idx="5"/>
          </p:nvPr>
        </p:nvSpPr>
        <p:spPr/>
        <p:txBody>
          <a:bodyPr/>
          <a:lstStyle/>
          <a:p>
            <a:fld id="{37C63BD6-9A76-3E42-9DF3-1D28BC75B5C8}" type="slidenum">
              <a:rPr lang="en-US" smtClean="0"/>
              <a:t>16</a:t>
            </a:fld>
            <a:endParaRPr lang="en-US"/>
          </a:p>
        </p:txBody>
      </p:sp>
    </p:spTree>
    <p:extLst>
      <p:ext uri="{BB962C8B-B14F-4D97-AF65-F5344CB8AC3E}">
        <p14:creationId xmlns:p14="http://schemas.microsoft.com/office/powerpoint/2010/main" val="25028098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04967-00C9-AFAF-8FD2-31846FE6B4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0545D9-2E71-E25A-4D73-87F5401BC9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ED84C9-BD73-D995-C835-0B564866ADD9}"/>
              </a:ext>
            </a:extLst>
          </p:cNvPr>
          <p:cNvSpPr>
            <a:spLocks noGrp="1"/>
          </p:cNvSpPr>
          <p:nvPr>
            <p:ph type="body" idx="1"/>
          </p:nvPr>
        </p:nvSpPr>
        <p:spPr/>
        <p:txBody>
          <a:bodyPr/>
          <a:lstStyle/>
          <a:p>
            <a:r>
              <a:rPr lang="en-US"/>
              <a:t>Ahead 600+ PAA Memberships FYTD </a:t>
            </a:r>
          </a:p>
          <a:p>
            <a:r>
              <a:rPr lang="en-US"/>
              <a:t>Ahead 700+ PASE memberships FYTD </a:t>
            </a:r>
          </a:p>
        </p:txBody>
      </p:sp>
      <p:sp>
        <p:nvSpPr>
          <p:cNvPr id="4" name="Slide Number Placeholder 3">
            <a:extLst>
              <a:ext uri="{FF2B5EF4-FFF2-40B4-BE49-F238E27FC236}">
                <a16:creationId xmlns:a16="http://schemas.microsoft.com/office/drawing/2014/main" id="{4CA9606A-764E-D89B-130E-E2424F6CDC43}"/>
              </a:ext>
            </a:extLst>
          </p:cNvPr>
          <p:cNvSpPr>
            <a:spLocks noGrp="1"/>
          </p:cNvSpPr>
          <p:nvPr>
            <p:ph type="sldNum" sz="quarter" idx="5"/>
          </p:nvPr>
        </p:nvSpPr>
        <p:spPr/>
        <p:txBody>
          <a:bodyPr/>
          <a:lstStyle/>
          <a:p>
            <a:fld id="{37C63BD6-9A76-3E42-9DF3-1D28BC75B5C8}" type="slidenum">
              <a:rPr lang="en-US" smtClean="0"/>
              <a:t>17</a:t>
            </a:fld>
            <a:endParaRPr lang="en-US"/>
          </a:p>
        </p:txBody>
      </p:sp>
    </p:spTree>
    <p:extLst>
      <p:ext uri="{BB962C8B-B14F-4D97-AF65-F5344CB8AC3E}">
        <p14:creationId xmlns:p14="http://schemas.microsoft.com/office/powerpoint/2010/main" val="2448556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2F4897-9F31-BCE0-A789-413A68CE9D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59F8AE-182A-5B51-24B8-5103939606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C9C9B7-2F33-FFE3-5CCA-5D39FE0B4ACB}"/>
              </a:ext>
            </a:extLst>
          </p:cNvPr>
          <p:cNvSpPr>
            <a:spLocks noGrp="1"/>
          </p:cNvSpPr>
          <p:nvPr>
            <p:ph type="body" idx="1"/>
          </p:nvPr>
        </p:nvSpPr>
        <p:spPr/>
        <p:txBody>
          <a:bodyPr/>
          <a:lstStyle/>
          <a:p>
            <a:r>
              <a:rPr lang="en-US"/>
              <a:t>Ahead 600+ PAA Memberships FYTD </a:t>
            </a:r>
          </a:p>
          <a:p>
            <a:r>
              <a:rPr lang="en-US"/>
              <a:t>Ahead 700+ PASE memberships FYTD </a:t>
            </a:r>
          </a:p>
        </p:txBody>
      </p:sp>
      <p:sp>
        <p:nvSpPr>
          <p:cNvPr id="4" name="Slide Number Placeholder 3">
            <a:extLst>
              <a:ext uri="{FF2B5EF4-FFF2-40B4-BE49-F238E27FC236}">
                <a16:creationId xmlns:a16="http://schemas.microsoft.com/office/drawing/2014/main" id="{3A058B7D-C095-4FA9-5EA7-AAC41402D7D9}"/>
              </a:ext>
            </a:extLst>
          </p:cNvPr>
          <p:cNvSpPr>
            <a:spLocks noGrp="1"/>
          </p:cNvSpPr>
          <p:nvPr>
            <p:ph type="sldNum" sz="quarter" idx="5"/>
          </p:nvPr>
        </p:nvSpPr>
        <p:spPr/>
        <p:txBody>
          <a:bodyPr/>
          <a:lstStyle/>
          <a:p>
            <a:fld id="{37C63BD6-9A76-3E42-9DF3-1D28BC75B5C8}" type="slidenum">
              <a:rPr lang="en-US" smtClean="0"/>
              <a:t>18</a:t>
            </a:fld>
            <a:endParaRPr lang="en-US"/>
          </a:p>
        </p:txBody>
      </p:sp>
    </p:spTree>
    <p:extLst>
      <p:ext uri="{BB962C8B-B14F-4D97-AF65-F5344CB8AC3E}">
        <p14:creationId xmlns:p14="http://schemas.microsoft.com/office/powerpoint/2010/main" val="34695756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customXml" Target="../ink/ink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customXml" Target="../ink/ink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ccessibility Statement">
    <p:bg>
      <p:bgPr>
        <a:solidFill>
          <a:schemeClr val="accent4"/>
        </a:solidFill>
        <a:effectLst/>
      </p:bgPr>
    </p:bg>
    <p:spTree>
      <p:nvGrpSpPr>
        <p:cNvPr id="1" name=""/>
        <p:cNvGrpSpPr/>
        <p:nvPr/>
      </p:nvGrpSpPr>
      <p:grpSpPr>
        <a:xfrm>
          <a:off x="0" y="0"/>
          <a:ext cx="0" cy="0"/>
          <a:chOff x="0" y="0"/>
          <a:chExt cx="0" cy="0"/>
        </a:xfrm>
      </p:grpSpPr>
      <p:pic>
        <p:nvPicPr>
          <p:cNvPr id="9" name="Gold Triangle">
            <a:extLst>
              <a:ext uri="{FF2B5EF4-FFF2-40B4-BE49-F238E27FC236}">
                <a16:creationId xmlns:a16="http://schemas.microsoft.com/office/drawing/2014/main" id="{E70078DF-893B-3648-9805-A5BF17734C50}"/>
              </a:ext>
            </a:extLst>
          </p:cNvPr>
          <p:cNvPicPr>
            <a:picLocks noChangeAspect="1"/>
          </p:cNvPicPr>
          <p:nvPr userDrawn="1"/>
        </p:nvPicPr>
        <p:blipFill>
          <a:blip r:embed="rId2"/>
          <a:stretch>
            <a:fillRect/>
          </a:stretch>
        </p:blipFill>
        <p:spPr>
          <a:xfrm>
            <a:off x="10414000" y="0"/>
            <a:ext cx="1778000" cy="6858000"/>
          </a:xfrm>
          <a:prstGeom prst="rect">
            <a:avLst/>
          </a:prstGeom>
        </p:spPr>
      </p:pic>
      <p:sp>
        <p:nvSpPr>
          <p:cNvPr id="11" name="PPT Accessibility">
            <a:extLst>
              <a:ext uri="{FF2B5EF4-FFF2-40B4-BE49-F238E27FC236}">
                <a16:creationId xmlns:a16="http://schemas.microsoft.com/office/drawing/2014/main" id="{7218C6A0-FE47-3C49-9974-F3CABE12FB6E}"/>
              </a:ext>
            </a:extLst>
          </p:cNvPr>
          <p:cNvSpPr txBox="1"/>
          <p:nvPr userDrawn="1"/>
        </p:nvSpPr>
        <p:spPr>
          <a:xfrm>
            <a:off x="1943100" y="1877220"/>
            <a:ext cx="6844439" cy="1661993"/>
          </a:xfrm>
          <a:prstGeom prst="rect">
            <a:avLst/>
          </a:prstGeom>
          <a:noFill/>
        </p:spPr>
        <p:txBody>
          <a:bodyPr wrap="square" lIns="0" tIns="0" rIns="0" bIns="0" rtlCol="0">
            <a:spAutoFit/>
          </a:bodyPr>
          <a:lstStyle/>
          <a:p>
            <a:r>
              <a:rPr lang="en-US" sz="1800">
                <a:solidFill>
                  <a:schemeClr val="bg1"/>
                </a:solidFill>
                <a:effectLst/>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endParaRPr lang="en-US" sz="1800">
              <a:solidFill>
                <a:schemeClr val="bg1"/>
              </a:solidFill>
            </a:endParaRPr>
          </a:p>
        </p:txBody>
      </p:sp>
      <p:sp>
        <p:nvSpPr>
          <p:cNvPr id="15" name="PPT Accessibility URL">
            <a:extLst>
              <a:ext uri="{FF2B5EF4-FFF2-40B4-BE49-F238E27FC236}">
                <a16:creationId xmlns:a16="http://schemas.microsoft.com/office/drawing/2014/main" id="{BA1A708E-CC6F-5046-B62E-67EF72C8345F}"/>
              </a:ext>
            </a:extLst>
          </p:cNvPr>
          <p:cNvSpPr>
            <a:spLocks noGrp="1"/>
          </p:cNvSpPr>
          <p:nvPr>
            <p:ph type="ctrTitle" hasCustomPrompt="1"/>
          </p:nvPr>
        </p:nvSpPr>
        <p:spPr bwMode="blackWhite">
          <a:xfrm>
            <a:off x="1943100" y="3846218"/>
            <a:ext cx="7225680" cy="505523"/>
          </a:xfrm>
          <a:prstGeom prst="rect">
            <a:avLst/>
          </a:prstGeom>
          <a:noFill/>
          <a:ln w="38100">
            <a:noFill/>
          </a:ln>
        </p:spPr>
        <p:txBody>
          <a:bodyPr wrap="square" lIns="0" tIns="0" rIns="0" bIns="0" anchor="t" anchorCtr="0">
            <a:spAutoFit/>
          </a:bodyPr>
          <a:lstStyle>
            <a:lvl1pPr algn="l">
              <a:defRPr sz="1800" b="0" i="0" cap="none" spc="0">
                <a:solidFill>
                  <a:schemeClr val="bg1"/>
                </a:solidFill>
                <a:latin typeface="Acumin Pro" panose="020B0504020202020204" pitchFamily="34" charset="77"/>
              </a:defRPr>
            </a:lvl1pPr>
          </a:lstStyle>
          <a:p>
            <a:r>
              <a:rPr lang="en-US">
                <a:solidFill>
                  <a:schemeClr val="accent1"/>
                </a:solidFill>
              </a:rPr>
              <a:t>https://</a:t>
            </a:r>
            <a:r>
              <a:rPr lang="en-US" err="1">
                <a:solidFill>
                  <a:schemeClr val="accent1"/>
                </a:solidFill>
              </a:rPr>
              <a:t>support.office.com</a:t>
            </a:r>
            <a:r>
              <a:rPr lang="en-US">
                <a:solidFill>
                  <a:schemeClr val="accent1"/>
                </a:solidFill>
              </a:rPr>
              <a:t>/</a:t>
            </a:r>
            <a:r>
              <a:rPr lang="en-US" err="1">
                <a:solidFill>
                  <a:schemeClr val="accent1"/>
                </a:solidFill>
              </a:rPr>
              <a:t>en</a:t>
            </a:r>
            <a:r>
              <a:rPr lang="en-US">
                <a:solidFill>
                  <a:schemeClr val="accent1"/>
                </a:solidFill>
              </a:rPr>
              <a:t>-us/article/Make-your-PowerPoint-presentations-accessible-6f7772b2-2f33-4bd2-8ca7-dae3b2b3ef25</a:t>
            </a:r>
          </a:p>
        </p:txBody>
      </p:sp>
      <p:pic>
        <p:nvPicPr>
          <p:cNvPr id="17" name="Purdue Logo" descr="Purdue Logo">
            <a:extLst>
              <a:ext uri="{FF2B5EF4-FFF2-40B4-BE49-F238E27FC236}">
                <a16:creationId xmlns:a16="http://schemas.microsoft.com/office/drawing/2014/main" id="{7A4725A0-D647-994A-977C-93D29415CC27}"/>
              </a:ext>
            </a:extLst>
          </p:cNvPr>
          <p:cNvPicPr>
            <a:picLocks noChangeAspect="1"/>
          </p:cNvPicPr>
          <p:nvPr userDrawn="1"/>
        </p:nvPicPr>
        <p:blipFill>
          <a:blip r:embed="rId3"/>
          <a:stretch>
            <a:fillRect/>
          </a:stretch>
        </p:blipFill>
        <p:spPr>
          <a:xfrm>
            <a:off x="1020306" y="5972250"/>
            <a:ext cx="2463665" cy="440990"/>
          </a:xfrm>
          <a:prstGeom prst="rect">
            <a:avLst/>
          </a:prstGeom>
        </p:spPr>
      </p:pic>
    </p:spTree>
    <p:extLst>
      <p:ext uri="{BB962C8B-B14F-4D97-AF65-F5344CB8AC3E}">
        <p14:creationId xmlns:p14="http://schemas.microsoft.com/office/powerpoint/2010/main" val="26756640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guide id="7" pos="352">
          <p15:clr>
            <a:srgbClr val="FBAE40"/>
          </p15:clr>
        </p15:guide>
        <p15:guide id="8" orient="horz" pos="192">
          <p15:clr>
            <a:srgbClr val="FBAE40"/>
          </p15:clr>
        </p15:guide>
        <p15:guide id="9" pos="122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Slide - Black">
    <p:bg>
      <p:bgPr>
        <a:solidFill>
          <a:schemeClr val="tx1"/>
        </a:solidFill>
        <a:effectLst/>
      </p:bgPr>
    </p:bg>
    <p:spTree>
      <p:nvGrpSpPr>
        <p:cNvPr id="1" name=""/>
        <p:cNvGrpSpPr/>
        <p:nvPr/>
      </p:nvGrpSpPr>
      <p:grpSpPr>
        <a:xfrm>
          <a:off x="0" y="0"/>
          <a:ext cx="0" cy="0"/>
          <a:chOff x="0" y="0"/>
          <a:chExt cx="0" cy="0"/>
        </a:xfrm>
      </p:grpSpPr>
      <p:pic>
        <p:nvPicPr>
          <p:cNvPr id="13" name="Purdue Logo" descr="Purdue Logo">
            <a:extLst>
              <a:ext uri="{FF2B5EF4-FFF2-40B4-BE49-F238E27FC236}">
                <a16:creationId xmlns:a16="http://schemas.microsoft.com/office/drawing/2014/main" id="{121060AA-930A-4F8F-D7F6-9CFE82494609}"/>
              </a:ext>
            </a:extLst>
          </p:cNvPr>
          <p:cNvPicPr>
            <a:picLocks noChangeAspect="1"/>
          </p:cNvPicPr>
          <p:nvPr userDrawn="1"/>
        </p:nvPicPr>
        <p:blipFill>
          <a:blip r:embed="rId2"/>
          <a:stretch>
            <a:fillRect/>
          </a:stretch>
        </p:blipFill>
        <p:spPr>
          <a:xfrm>
            <a:off x="1027077" y="5756157"/>
            <a:ext cx="2709200" cy="484939"/>
          </a:xfrm>
          <a:prstGeom prst="rect">
            <a:avLst/>
          </a:prstGeom>
        </p:spPr>
      </p:pic>
      <p:pic>
        <p:nvPicPr>
          <p:cNvPr id="2" name="Black Triangle">
            <a:extLst>
              <a:ext uri="{FF2B5EF4-FFF2-40B4-BE49-F238E27FC236}">
                <a16:creationId xmlns:a16="http://schemas.microsoft.com/office/drawing/2014/main" id="{E6FF8326-7C7F-B6EE-5081-7AD19B61BF99}"/>
              </a:ext>
            </a:extLst>
          </p:cNvPr>
          <p:cNvPicPr>
            <a:picLocks noChangeAspect="1"/>
          </p:cNvPicPr>
          <p:nvPr userDrawn="1"/>
        </p:nvPicPr>
        <p:blipFill>
          <a:blip r:embed="rId3"/>
          <a:stretch>
            <a:fillRect/>
          </a:stretch>
        </p:blipFill>
        <p:spPr>
          <a:xfrm>
            <a:off x="9956800" y="0"/>
            <a:ext cx="2235200" cy="6858000"/>
          </a:xfrm>
          <a:prstGeom prst="rect">
            <a:avLst/>
          </a:prstGeom>
          <a:noFill/>
        </p:spPr>
      </p:pic>
      <p:sp>
        <p:nvSpPr>
          <p:cNvPr id="6" name="Triangle 5">
            <a:extLst>
              <a:ext uri="{FF2B5EF4-FFF2-40B4-BE49-F238E27FC236}">
                <a16:creationId xmlns:a16="http://schemas.microsoft.com/office/drawing/2014/main" id="{47BD40D6-A6F9-8B8C-560F-0C7A97097E8F}"/>
              </a:ext>
            </a:extLst>
          </p:cNvPr>
          <p:cNvSpPr/>
          <p:nvPr userDrawn="1"/>
        </p:nvSpPr>
        <p:spPr>
          <a:xfrm>
            <a:off x="9954706" y="-9439"/>
            <a:ext cx="2246721" cy="6867440"/>
          </a:xfrm>
          <a:custGeom>
            <a:avLst/>
            <a:gdLst>
              <a:gd name="connsiteX0" fmla="*/ 0 w 2243579"/>
              <a:gd name="connsiteY0" fmla="*/ 0 h 6881568"/>
              <a:gd name="connsiteX1" fmla="*/ 2243579 w 2243579"/>
              <a:gd name="connsiteY1" fmla="*/ 0 h 6881568"/>
              <a:gd name="connsiteX2" fmla="*/ 2243579 w 2243579"/>
              <a:gd name="connsiteY2" fmla="*/ 6881568 h 6881568"/>
              <a:gd name="connsiteX3" fmla="*/ 0 w 2243579"/>
              <a:gd name="connsiteY3" fmla="*/ 6881568 h 6881568"/>
              <a:gd name="connsiteX4" fmla="*/ 0 w 2243579"/>
              <a:gd name="connsiteY4" fmla="*/ 0 h 6881568"/>
              <a:gd name="connsiteX0" fmla="*/ 1300899 w 2243579"/>
              <a:gd name="connsiteY0" fmla="*/ 565608 h 6881568"/>
              <a:gd name="connsiteX1" fmla="*/ 2243579 w 2243579"/>
              <a:gd name="connsiteY1" fmla="*/ 0 h 6881568"/>
              <a:gd name="connsiteX2" fmla="*/ 2243579 w 2243579"/>
              <a:gd name="connsiteY2" fmla="*/ 6881568 h 6881568"/>
              <a:gd name="connsiteX3" fmla="*/ 0 w 2243579"/>
              <a:gd name="connsiteY3" fmla="*/ 6881568 h 6881568"/>
              <a:gd name="connsiteX4" fmla="*/ 1300899 w 2243579"/>
              <a:gd name="connsiteY4" fmla="*/ 565608 h 6881568"/>
              <a:gd name="connsiteX0" fmla="*/ 1602557 w 2243579"/>
              <a:gd name="connsiteY0" fmla="*/ 18854 h 6881568"/>
              <a:gd name="connsiteX1" fmla="*/ 2243579 w 2243579"/>
              <a:gd name="connsiteY1" fmla="*/ 0 h 6881568"/>
              <a:gd name="connsiteX2" fmla="*/ 2243579 w 2243579"/>
              <a:gd name="connsiteY2" fmla="*/ 6881568 h 6881568"/>
              <a:gd name="connsiteX3" fmla="*/ 0 w 2243579"/>
              <a:gd name="connsiteY3" fmla="*/ 6881568 h 6881568"/>
              <a:gd name="connsiteX4" fmla="*/ 1602557 w 2243579"/>
              <a:gd name="connsiteY4" fmla="*/ 18854 h 6881568"/>
              <a:gd name="connsiteX0" fmla="*/ 1319753 w 1960775"/>
              <a:gd name="connsiteY0" fmla="*/ 18854 h 6881568"/>
              <a:gd name="connsiteX1" fmla="*/ 1960775 w 1960775"/>
              <a:gd name="connsiteY1" fmla="*/ 0 h 6881568"/>
              <a:gd name="connsiteX2" fmla="*/ 1960775 w 1960775"/>
              <a:gd name="connsiteY2" fmla="*/ 6881568 h 6881568"/>
              <a:gd name="connsiteX3" fmla="*/ 0 w 1960775"/>
              <a:gd name="connsiteY3" fmla="*/ 6806154 h 6881568"/>
              <a:gd name="connsiteX4" fmla="*/ 1319753 w 1960775"/>
              <a:gd name="connsiteY4" fmla="*/ 18854 h 6881568"/>
              <a:gd name="connsiteX0" fmla="*/ 1593130 w 2234152"/>
              <a:gd name="connsiteY0" fmla="*/ 18854 h 6881569"/>
              <a:gd name="connsiteX1" fmla="*/ 2234152 w 2234152"/>
              <a:gd name="connsiteY1" fmla="*/ 0 h 6881569"/>
              <a:gd name="connsiteX2" fmla="*/ 2234152 w 2234152"/>
              <a:gd name="connsiteY2" fmla="*/ 6881568 h 6881569"/>
              <a:gd name="connsiteX3" fmla="*/ 0 w 2234152"/>
              <a:gd name="connsiteY3" fmla="*/ 6881569 h 6881569"/>
              <a:gd name="connsiteX4" fmla="*/ 1593130 w 2234152"/>
              <a:gd name="connsiteY4" fmla="*/ 18854 h 6881569"/>
              <a:gd name="connsiteX0" fmla="*/ 1583717 w 2234152"/>
              <a:gd name="connsiteY0" fmla="*/ 9420 h 6881569"/>
              <a:gd name="connsiteX1" fmla="*/ 2234152 w 2234152"/>
              <a:gd name="connsiteY1" fmla="*/ 0 h 6881569"/>
              <a:gd name="connsiteX2" fmla="*/ 2234152 w 2234152"/>
              <a:gd name="connsiteY2" fmla="*/ 6881568 h 6881569"/>
              <a:gd name="connsiteX3" fmla="*/ 0 w 2234152"/>
              <a:gd name="connsiteY3" fmla="*/ 6881569 h 6881569"/>
              <a:gd name="connsiteX4" fmla="*/ 1583717 w 2234152"/>
              <a:gd name="connsiteY4" fmla="*/ 9420 h 6881569"/>
              <a:gd name="connsiteX0" fmla="*/ 1583717 w 2243566"/>
              <a:gd name="connsiteY0" fmla="*/ 0 h 6872149"/>
              <a:gd name="connsiteX1" fmla="*/ 2243566 w 2243566"/>
              <a:gd name="connsiteY1" fmla="*/ 12 h 6872149"/>
              <a:gd name="connsiteX2" fmla="*/ 2234152 w 2243566"/>
              <a:gd name="connsiteY2" fmla="*/ 6872148 h 6872149"/>
              <a:gd name="connsiteX3" fmla="*/ 0 w 2243566"/>
              <a:gd name="connsiteY3" fmla="*/ 6872149 h 6872149"/>
              <a:gd name="connsiteX4" fmla="*/ 1583717 w 2243566"/>
              <a:gd name="connsiteY4" fmla="*/ 0 h 6872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3566" h="6872149">
                <a:moveTo>
                  <a:pt x="1583717" y="0"/>
                </a:moveTo>
                <a:lnTo>
                  <a:pt x="2243566" y="12"/>
                </a:lnTo>
                <a:lnTo>
                  <a:pt x="2234152" y="6872148"/>
                </a:lnTo>
                <a:lnTo>
                  <a:pt x="0" y="6872149"/>
                </a:lnTo>
                <a:lnTo>
                  <a:pt x="1583717" y="0"/>
                </a:lnTo>
                <a:close/>
              </a:path>
            </a:pathLst>
          </a:custGeom>
          <a:solidFill>
            <a:srgbClr val="CFB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1023257" y="2005070"/>
            <a:ext cx="7763458" cy="592834"/>
          </a:xfrm>
        </p:spPr>
        <p:txBody>
          <a:bodyPr>
            <a:noAutofit/>
          </a:bodyPr>
          <a:lstStyle>
            <a:lvl1pPr>
              <a:defRPr sz="5400" cap="none">
                <a:solidFill>
                  <a:schemeClr val="bg1"/>
                </a:solidFill>
              </a:defRPr>
            </a:lvl1pPr>
          </a:lstStyle>
          <a:p>
            <a:r>
              <a:rPr lang="en-US"/>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1023257" y="2629338"/>
            <a:ext cx="7763458" cy="449263"/>
          </a:xfrm>
        </p:spPr>
        <p:txBody>
          <a:bodyPr>
            <a:noAutofit/>
          </a:bodyPr>
          <a:lstStyle>
            <a:lvl1pPr marL="0" indent="0">
              <a:buFontTx/>
              <a:buNone/>
              <a:defRPr sz="2400" b="1" i="0">
                <a:solidFill>
                  <a:schemeClr val="bg2"/>
                </a:solidFill>
                <a:latin typeface="Acumin Pro Semibold" panose="020B0504020202020204" pitchFamily="34" charset="77"/>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1023257" y="3107129"/>
            <a:ext cx="7763458" cy="449263"/>
          </a:xfrm>
        </p:spPr>
        <p:txBody>
          <a:bodyPr>
            <a:normAutofit/>
          </a:bodyPr>
          <a:lstStyle>
            <a:lvl1pPr marL="0" indent="0">
              <a:buFontTx/>
              <a:buNone/>
              <a:defRPr sz="1600">
                <a:solidFill>
                  <a:schemeClr val="bg2"/>
                </a:solidFill>
                <a:latin typeface="Acumin Pro" panose="020B0504020202020204" pitchFamily="34" charset="77"/>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fld id="{C7124C19-F609-8C4C-8116-78E353E3E672}" type="datetime1">
              <a:rPr lang="en-US" smtClean="0"/>
              <a:t>3/29/23</a:t>
            </a:fld>
            <a:endParaRPr lang="en-US"/>
          </a:p>
        </p:txBody>
      </p:sp>
      <p:sp>
        <p:nvSpPr>
          <p:cNvPr id="4" name="Slide Number Placeholder 3">
            <a:extLst>
              <a:ext uri="{FF2B5EF4-FFF2-40B4-BE49-F238E27FC236}">
                <a16:creationId xmlns:a16="http://schemas.microsoft.com/office/drawing/2014/main" id="{58EC3163-7E89-C90A-4497-846BA4987D4E}"/>
              </a:ext>
            </a:extLst>
          </p:cNvPr>
          <p:cNvSpPr>
            <a:spLocks noGrp="1"/>
          </p:cNvSpPr>
          <p:nvPr>
            <p:ph type="sldNum" sz="quarter" idx="12"/>
          </p:nvPr>
        </p:nvSpPr>
        <p:spPr/>
        <p:txBody>
          <a:bodyPr/>
          <a:lstStyle/>
          <a:p>
            <a:fld id="{F994776A-187E-9540-9EA4-8D5781AB769D}" type="slidenum">
              <a:rPr lang="en-US" smtClean="0"/>
              <a:pPr/>
              <a:t>‹#›</a:t>
            </a:fld>
            <a:endParaRPr lang="en-US"/>
          </a:p>
        </p:txBody>
      </p:sp>
    </p:spTree>
    <p:extLst>
      <p:ext uri="{BB962C8B-B14F-4D97-AF65-F5344CB8AC3E}">
        <p14:creationId xmlns:p14="http://schemas.microsoft.com/office/powerpoint/2010/main" val="1556365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15BAF0F-F8C0-4D9B-B236-E3AC77439831}" type="datetimeFigureOut">
              <a:rPr lang="en-US" smtClean="0"/>
              <a:t>8/10/2026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939808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15BAF0F-F8C0-4D9B-B236-E3AC77439831}" type="datetimeFigureOut">
              <a:rPr lang="en-US" smtClean="0"/>
              <a:t>8/10/2026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8055402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5BAF0F-F8C0-4D9B-B236-E3AC77439831}" type="datetimeFigureOut">
              <a:rPr lang="en-US" smtClean="0"/>
              <a:t>8/10/2026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1982539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15BAF0F-F8C0-4D9B-B236-E3AC77439831}" type="datetimeFigureOut">
              <a:rPr lang="en-US" smtClean="0"/>
              <a:t>8/10/2026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1839143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15BAF0F-F8C0-4D9B-B236-E3AC77439831}" type="datetimeFigureOut">
              <a:rPr lang="en-US" smtClean="0"/>
              <a:t>8/10/2026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23750324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15BAF0F-F8C0-4D9B-B236-E3AC77439831}" type="datetimeFigureOut">
              <a:rPr lang="en-US" smtClean="0"/>
              <a:t>8/10/2026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2149569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5BAF0F-F8C0-4D9B-B236-E3AC77439831}" type="datetimeFigureOut">
              <a:rPr lang="en-US" smtClean="0"/>
              <a:t>8/10/2026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40855934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5BAF0F-F8C0-4D9B-B236-E3AC77439831}" type="datetimeFigureOut">
              <a:rPr lang="en-US" smtClean="0"/>
              <a:t>8/10/2026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40856888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5BAF0F-F8C0-4D9B-B236-E3AC77439831}" type="datetimeFigureOut">
              <a:rPr lang="en-US" smtClean="0"/>
              <a:t>8/10/2026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82292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2"/>
        </a:solidFill>
        <a:effectLst/>
      </p:bgPr>
    </p:bg>
    <p:spTree>
      <p:nvGrpSpPr>
        <p:cNvPr id="1" name=""/>
        <p:cNvGrpSpPr/>
        <p:nvPr/>
      </p:nvGrpSpPr>
      <p:grpSpPr>
        <a:xfrm>
          <a:off x="0" y="0"/>
          <a:ext cx="0" cy="0"/>
          <a:chOff x="0" y="0"/>
          <a:chExt cx="0" cy="0"/>
        </a:xfrm>
      </p:grpSpPr>
      <p:sp>
        <p:nvSpPr>
          <p:cNvPr id="20" name="Gold Background">
            <a:extLst>
              <a:ext uri="{FF2B5EF4-FFF2-40B4-BE49-F238E27FC236}">
                <a16:creationId xmlns:a16="http://schemas.microsoft.com/office/drawing/2014/main" id="{EACB2F0C-1C3D-CD48-AD13-7B5AD683F7C7}"/>
              </a:ext>
            </a:extLst>
          </p:cNvPr>
          <p:cNvSpPr/>
          <p:nvPr/>
        </p:nvSpPr>
        <p:spPr>
          <a:xfrm>
            <a:off x="-26817" y="-9525"/>
            <a:ext cx="12192000" cy="6858000"/>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cNvSpPr>
            <a:spLocks noGrp="1"/>
          </p:cNvSpPr>
          <p:nvPr>
            <p:ph type="ctrTitle" hasCustomPrompt="1"/>
          </p:nvPr>
        </p:nvSpPr>
        <p:spPr bwMode="blackWhite">
          <a:xfrm>
            <a:off x="1943100" y="1626244"/>
            <a:ext cx="7911945" cy="1523494"/>
          </a:xfrm>
          <a:prstGeom prst="rect">
            <a:avLst/>
          </a:prstGeom>
          <a:noFill/>
          <a:ln w="38100">
            <a:noFill/>
          </a:ln>
        </p:spPr>
        <p:txBody>
          <a:bodyPr wrap="square" lIns="0" tIns="0" rIns="0" bIns="0" anchor="t" anchorCtr="0">
            <a:spAutoFit/>
          </a:bodyPr>
          <a:lstStyle>
            <a:lvl1pPr algn="l">
              <a:lnSpc>
                <a:spcPct val="80000"/>
              </a:lnSpc>
              <a:defRPr sz="6000" b="1" i="1" spc="0">
                <a:solidFill>
                  <a:schemeClr val="bg1"/>
                </a:solidFill>
                <a:latin typeface="Acumin Pro ExtraCondensed" panose="020B0508020202020204" pitchFamily="34" charset="77"/>
              </a:defRPr>
            </a:lvl1pPr>
          </a:lstStyle>
          <a:p>
            <a:r>
              <a:rPr lang="en-US"/>
              <a:t>Title Slide </a:t>
            </a:r>
            <a:r>
              <a:rPr lang="en-US" err="1"/>
              <a:t>Acumin</a:t>
            </a:r>
            <a:r>
              <a:rPr lang="en-US"/>
              <a:t> Pro Extra Cond Bold Italic 60</a:t>
            </a:r>
          </a:p>
        </p:txBody>
      </p:sp>
      <p:sp>
        <p:nvSpPr>
          <p:cNvPr id="3" name="Subtitle"/>
          <p:cNvSpPr>
            <a:spLocks noGrp="1"/>
          </p:cNvSpPr>
          <p:nvPr>
            <p:ph type="subTitle" idx="1" hasCustomPrompt="1"/>
          </p:nvPr>
        </p:nvSpPr>
        <p:spPr>
          <a:xfrm>
            <a:off x="1950624" y="3990085"/>
            <a:ext cx="7096269" cy="336015"/>
          </a:xfrm>
          <a:prstGeom prst="rect">
            <a:avLst/>
          </a:prstGeo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Subtitle </a:t>
            </a:r>
            <a:r>
              <a:rPr lang="en-US" err="1"/>
              <a:t>Acumin</a:t>
            </a:r>
            <a:r>
              <a:rPr lang="en-US"/>
              <a:t> Pro Semi Cond Bold 22 </a:t>
            </a:r>
            <a:r>
              <a:rPr lang="en-US" err="1"/>
              <a:t>pt</a:t>
            </a:r>
            <a:endParaRPr lang="en-US"/>
          </a:p>
        </p:txBody>
      </p:sp>
      <p:pic>
        <p:nvPicPr>
          <p:cNvPr id="11" name="Black Triangle">
            <a:extLst>
              <a:ext uri="{FF2B5EF4-FFF2-40B4-BE49-F238E27FC236}">
                <a16:creationId xmlns:a16="http://schemas.microsoft.com/office/drawing/2014/main" id="{89E231D1-E6F4-D744-B354-255815F71933}"/>
              </a:ext>
            </a:extLst>
          </p:cNvPr>
          <p:cNvPicPr>
            <a:picLocks noChangeAspect="1"/>
          </p:cNvPicPr>
          <p:nvPr userDrawn="1"/>
        </p:nvPicPr>
        <p:blipFill>
          <a:blip r:embed="rId2"/>
          <a:stretch>
            <a:fillRect/>
          </a:stretch>
        </p:blipFill>
        <p:spPr>
          <a:xfrm>
            <a:off x="9982200" y="-19050"/>
            <a:ext cx="2241409" cy="6877050"/>
          </a:xfrm>
          <a:prstGeom prst="rect">
            <a:avLst/>
          </a:prstGeom>
        </p:spPr>
      </p:pic>
      <p:sp>
        <p:nvSpPr>
          <p:cNvPr id="7" name="Date"/>
          <p:cNvSpPr>
            <a:spLocks noGrp="1"/>
          </p:cNvSpPr>
          <p:nvPr>
            <p:ph type="dt" sz="half" idx="10"/>
          </p:nvPr>
        </p:nvSpPr>
        <p:spPr>
          <a:xfrm>
            <a:off x="10917521" y="6372048"/>
            <a:ext cx="1020348" cy="323968"/>
          </a:xfrm>
          <a:prstGeom prst="rect">
            <a:avLst/>
          </a:prstGeom>
        </p:spPr>
        <p:txBody>
          <a:bodyPr/>
          <a:lstStyle>
            <a:lvl1pPr algn="r">
              <a:defRPr sz="1400">
                <a:solidFill>
                  <a:schemeClr val="bg2">
                    <a:alpha val="70000"/>
                  </a:schemeClr>
                </a:solidFill>
              </a:defRPr>
            </a:lvl1pPr>
          </a:lstStyle>
          <a:p>
            <a:fld id="{049DC8E1-D369-0F48-9062-BB068AFD07CE}" type="datetime1">
              <a:rPr lang="en-US" smtClean="0"/>
              <a:pPr/>
              <a:t>8/10/2026</a:t>
            </a:fld>
            <a:endParaRPr lang="en-US"/>
          </a:p>
        </p:txBody>
      </p:sp>
      <p:pic>
        <p:nvPicPr>
          <p:cNvPr id="14" name="Picture 13">
            <a:extLst>
              <a:ext uri="{FF2B5EF4-FFF2-40B4-BE49-F238E27FC236}">
                <a16:creationId xmlns:a16="http://schemas.microsoft.com/office/drawing/2014/main" id="{38C43991-629C-3B4D-813A-EBEEECA6C686}"/>
              </a:ext>
            </a:extLst>
          </p:cNvPr>
          <p:cNvPicPr>
            <a:picLocks noChangeAspect="1"/>
          </p:cNvPicPr>
          <p:nvPr userDrawn="1"/>
        </p:nvPicPr>
        <p:blipFill>
          <a:blip r:embed="rId3"/>
          <a:srcRect/>
          <a:stretch/>
        </p:blipFill>
        <p:spPr>
          <a:xfrm>
            <a:off x="574465" y="5697573"/>
            <a:ext cx="1581700" cy="869934"/>
          </a:xfrm>
          <a:prstGeom prst="rect">
            <a:avLst/>
          </a:prstGeom>
        </p:spPr>
      </p:pic>
    </p:spTree>
    <p:extLst>
      <p:ext uri="{BB962C8B-B14F-4D97-AF65-F5344CB8AC3E}">
        <p14:creationId xmlns:p14="http://schemas.microsoft.com/office/powerpoint/2010/main" val="351725145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guide id="8" pos="122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15BAF0F-F8C0-4D9B-B236-E3AC77439831}" type="datetimeFigureOut">
              <a:rPr lang="en-US" smtClean="0"/>
              <a:t>8/10/2026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13303699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15BAF0F-F8C0-4D9B-B236-E3AC77439831}" type="datetimeFigureOut">
              <a:rPr lang="en-US" smtClean="0"/>
              <a:t>8/10/2026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002776-DCC0-491B-91E7-F3FD62F407F5}" type="slidenum">
              <a:rPr lang="en-US" smtClean="0"/>
              <a:t>‹#›</a:t>
            </a:fld>
            <a:endParaRPr lang="en-US"/>
          </a:p>
        </p:txBody>
      </p:sp>
    </p:spTree>
    <p:extLst>
      <p:ext uri="{BB962C8B-B14F-4D97-AF65-F5344CB8AC3E}">
        <p14:creationId xmlns:p14="http://schemas.microsoft.com/office/powerpoint/2010/main" val="21670547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Slide - Black">
    <p:bg>
      <p:bgPr>
        <a:solidFill>
          <a:schemeClr val="tx1"/>
        </a:solidFill>
        <a:effectLst/>
      </p:bgPr>
    </p:bg>
    <p:spTree>
      <p:nvGrpSpPr>
        <p:cNvPr id="1" name=""/>
        <p:cNvGrpSpPr/>
        <p:nvPr/>
      </p:nvGrpSpPr>
      <p:grpSpPr>
        <a:xfrm>
          <a:off x="0" y="0"/>
          <a:ext cx="0" cy="0"/>
          <a:chOff x="0" y="0"/>
          <a:chExt cx="0" cy="0"/>
        </a:xfrm>
      </p:grpSpPr>
      <p:pic>
        <p:nvPicPr>
          <p:cNvPr id="13" name="Purdue Logo" descr="Purdue Logo">
            <a:extLst>
              <a:ext uri="{FF2B5EF4-FFF2-40B4-BE49-F238E27FC236}">
                <a16:creationId xmlns:a16="http://schemas.microsoft.com/office/drawing/2014/main" id="{121060AA-930A-4F8F-D7F6-9CFE82494609}"/>
              </a:ext>
            </a:extLst>
          </p:cNvPr>
          <p:cNvPicPr>
            <a:picLocks noChangeAspect="1"/>
          </p:cNvPicPr>
          <p:nvPr userDrawn="1"/>
        </p:nvPicPr>
        <p:blipFill>
          <a:blip r:embed="rId2"/>
          <a:stretch>
            <a:fillRect/>
          </a:stretch>
        </p:blipFill>
        <p:spPr>
          <a:xfrm>
            <a:off x="1027077" y="5756157"/>
            <a:ext cx="2709200" cy="484939"/>
          </a:xfrm>
          <a:prstGeom prst="rect">
            <a:avLst/>
          </a:prstGeom>
        </p:spPr>
      </p:pic>
      <p:pic>
        <p:nvPicPr>
          <p:cNvPr id="2" name="Black Triangle">
            <a:extLst>
              <a:ext uri="{FF2B5EF4-FFF2-40B4-BE49-F238E27FC236}">
                <a16:creationId xmlns:a16="http://schemas.microsoft.com/office/drawing/2014/main" id="{E6FF8326-7C7F-B6EE-5081-7AD19B61BF99}"/>
              </a:ext>
            </a:extLst>
          </p:cNvPr>
          <p:cNvPicPr>
            <a:picLocks noChangeAspect="1"/>
          </p:cNvPicPr>
          <p:nvPr userDrawn="1"/>
        </p:nvPicPr>
        <p:blipFill>
          <a:blip r:embed="rId3"/>
          <a:stretch>
            <a:fillRect/>
          </a:stretch>
        </p:blipFill>
        <p:spPr>
          <a:xfrm>
            <a:off x="9956800" y="0"/>
            <a:ext cx="2235200" cy="6858000"/>
          </a:xfrm>
          <a:prstGeom prst="rect">
            <a:avLst/>
          </a:prstGeom>
          <a:noFill/>
        </p:spPr>
      </p:pic>
      <p:sp>
        <p:nvSpPr>
          <p:cNvPr id="6" name="Triangle 5">
            <a:extLst>
              <a:ext uri="{FF2B5EF4-FFF2-40B4-BE49-F238E27FC236}">
                <a16:creationId xmlns:a16="http://schemas.microsoft.com/office/drawing/2014/main" id="{47BD40D6-A6F9-8B8C-560F-0C7A97097E8F}"/>
              </a:ext>
            </a:extLst>
          </p:cNvPr>
          <p:cNvSpPr/>
          <p:nvPr userDrawn="1"/>
        </p:nvSpPr>
        <p:spPr>
          <a:xfrm>
            <a:off x="9954706" y="-9439"/>
            <a:ext cx="2246721" cy="6867440"/>
          </a:xfrm>
          <a:custGeom>
            <a:avLst/>
            <a:gdLst>
              <a:gd name="connsiteX0" fmla="*/ 0 w 2243579"/>
              <a:gd name="connsiteY0" fmla="*/ 0 h 6881568"/>
              <a:gd name="connsiteX1" fmla="*/ 2243579 w 2243579"/>
              <a:gd name="connsiteY1" fmla="*/ 0 h 6881568"/>
              <a:gd name="connsiteX2" fmla="*/ 2243579 w 2243579"/>
              <a:gd name="connsiteY2" fmla="*/ 6881568 h 6881568"/>
              <a:gd name="connsiteX3" fmla="*/ 0 w 2243579"/>
              <a:gd name="connsiteY3" fmla="*/ 6881568 h 6881568"/>
              <a:gd name="connsiteX4" fmla="*/ 0 w 2243579"/>
              <a:gd name="connsiteY4" fmla="*/ 0 h 6881568"/>
              <a:gd name="connsiteX0" fmla="*/ 1300899 w 2243579"/>
              <a:gd name="connsiteY0" fmla="*/ 565608 h 6881568"/>
              <a:gd name="connsiteX1" fmla="*/ 2243579 w 2243579"/>
              <a:gd name="connsiteY1" fmla="*/ 0 h 6881568"/>
              <a:gd name="connsiteX2" fmla="*/ 2243579 w 2243579"/>
              <a:gd name="connsiteY2" fmla="*/ 6881568 h 6881568"/>
              <a:gd name="connsiteX3" fmla="*/ 0 w 2243579"/>
              <a:gd name="connsiteY3" fmla="*/ 6881568 h 6881568"/>
              <a:gd name="connsiteX4" fmla="*/ 1300899 w 2243579"/>
              <a:gd name="connsiteY4" fmla="*/ 565608 h 6881568"/>
              <a:gd name="connsiteX0" fmla="*/ 1602557 w 2243579"/>
              <a:gd name="connsiteY0" fmla="*/ 18854 h 6881568"/>
              <a:gd name="connsiteX1" fmla="*/ 2243579 w 2243579"/>
              <a:gd name="connsiteY1" fmla="*/ 0 h 6881568"/>
              <a:gd name="connsiteX2" fmla="*/ 2243579 w 2243579"/>
              <a:gd name="connsiteY2" fmla="*/ 6881568 h 6881568"/>
              <a:gd name="connsiteX3" fmla="*/ 0 w 2243579"/>
              <a:gd name="connsiteY3" fmla="*/ 6881568 h 6881568"/>
              <a:gd name="connsiteX4" fmla="*/ 1602557 w 2243579"/>
              <a:gd name="connsiteY4" fmla="*/ 18854 h 6881568"/>
              <a:gd name="connsiteX0" fmla="*/ 1319753 w 1960775"/>
              <a:gd name="connsiteY0" fmla="*/ 18854 h 6881568"/>
              <a:gd name="connsiteX1" fmla="*/ 1960775 w 1960775"/>
              <a:gd name="connsiteY1" fmla="*/ 0 h 6881568"/>
              <a:gd name="connsiteX2" fmla="*/ 1960775 w 1960775"/>
              <a:gd name="connsiteY2" fmla="*/ 6881568 h 6881568"/>
              <a:gd name="connsiteX3" fmla="*/ 0 w 1960775"/>
              <a:gd name="connsiteY3" fmla="*/ 6806154 h 6881568"/>
              <a:gd name="connsiteX4" fmla="*/ 1319753 w 1960775"/>
              <a:gd name="connsiteY4" fmla="*/ 18854 h 6881568"/>
              <a:gd name="connsiteX0" fmla="*/ 1593130 w 2234152"/>
              <a:gd name="connsiteY0" fmla="*/ 18854 h 6881569"/>
              <a:gd name="connsiteX1" fmla="*/ 2234152 w 2234152"/>
              <a:gd name="connsiteY1" fmla="*/ 0 h 6881569"/>
              <a:gd name="connsiteX2" fmla="*/ 2234152 w 2234152"/>
              <a:gd name="connsiteY2" fmla="*/ 6881568 h 6881569"/>
              <a:gd name="connsiteX3" fmla="*/ 0 w 2234152"/>
              <a:gd name="connsiteY3" fmla="*/ 6881569 h 6881569"/>
              <a:gd name="connsiteX4" fmla="*/ 1593130 w 2234152"/>
              <a:gd name="connsiteY4" fmla="*/ 18854 h 6881569"/>
              <a:gd name="connsiteX0" fmla="*/ 1583717 w 2234152"/>
              <a:gd name="connsiteY0" fmla="*/ 9420 h 6881569"/>
              <a:gd name="connsiteX1" fmla="*/ 2234152 w 2234152"/>
              <a:gd name="connsiteY1" fmla="*/ 0 h 6881569"/>
              <a:gd name="connsiteX2" fmla="*/ 2234152 w 2234152"/>
              <a:gd name="connsiteY2" fmla="*/ 6881568 h 6881569"/>
              <a:gd name="connsiteX3" fmla="*/ 0 w 2234152"/>
              <a:gd name="connsiteY3" fmla="*/ 6881569 h 6881569"/>
              <a:gd name="connsiteX4" fmla="*/ 1583717 w 2234152"/>
              <a:gd name="connsiteY4" fmla="*/ 9420 h 6881569"/>
              <a:gd name="connsiteX0" fmla="*/ 1583717 w 2243566"/>
              <a:gd name="connsiteY0" fmla="*/ 0 h 6872149"/>
              <a:gd name="connsiteX1" fmla="*/ 2243566 w 2243566"/>
              <a:gd name="connsiteY1" fmla="*/ 12 h 6872149"/>
              <a:gd name="connsiteX2" fmla="*/ 2234152 w 2243566"/>
              <a:gd name="connsiteY2" fmla="*/ 6872148 h 6872149"/>
              <a:gd name="connsiteX3" fmla="*/ 0 w 2243566"/>
              <a:gd name="connsiteY3" fmla="*/ 6872149 h 6872149"/>
              <a:gd name="connsiteX4" fmla="*/ 1583717 w 2243566"/>
              <a:gd name="connsiteY4" fmla="*/ 0 h 6872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3566" h="6872149">
                <a:moveTo>
                  <a:pt x="1583717" y="0"/>
                </a:moveTo>
                <a:lnTo>
                  <a:pt x="2243566" y="12"/>
                </a:lnTo>
                <a:lnTo>
                  <a:pt x="2234152" y="6872148"/>
                </a:lnTo>
                <a:lnTo>
                  <a:pt x="0" y="6872149"/>
                </a:lnTo>
                <a:lnTo>
                  <a:pt x="1583717" y="0"/>
                </a:lnTo>
                <a:close/>
              </a:path>
            </a:pathLst>
          </a:custGeom>
          <a:solidFill>
            <a:srgbClr val="CFB9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1023257" y="2005070"/>
            <a:ext cx="7763458" cy="592834"/>
          </a:xfrm>
        </p:spPr>
        <p:txBody>
          <a:bodyPr>
            <a:noAutofit/>
          </a:bodyPr>
          <a:lstStyle>
            <a:lvl1pPr>
              <a:defRPr sz="5400" cap="none">
                <a:solidFill>
                  <a:schemeClr val="bg1"/>
                </a:solidFill>
              </a:defRPr>
            </a:lvl1pPr>
          </a:lstStyle>
          <a:p>
            <a:r>
              <a:rPr lang="en-US"/>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1023257" y="2629338"/>
            <a:ext cx="7763458" cy="449263"/>
          </a:xfrm>
        </p:spPr>
        <p:txBody>
          <a:bodyPr>
            <a:noAutofit/>
          </a:bodyPr>
          <a:lstStyle>
            <a:lvl1pPr marL="0" indent="0">
              <a:buFontTx/>
              <a:buNone/>
              <a:defRPr sz="2400" b="1" i="0">
                <a:solidFill>
                  <a:schemeClr val="bg2"/>
                </a:solidFill>
                <a:latin typeface="Acumin Pro Semibold" panose="020B0504020202020204" pitchFamily="34" charset="77"/>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1023257" y="3107129"/>
            <a:ext cx="7763458" cy="449263"/>
          </a:xfrm>
        </p:spPr>
        <p:txBody>
          <a:bodyPr>
            <a:normAutofit/>
          </a:bodyPr>
          <a:lstStyle>
            <a:lvl1pPr marL="0" indent="0">
              <a:buFontTx/>
              <a:buNone/>
              <a:defRPr sz="1600">
                <a:solidFill>
                  <a:schemeClr val="bg2"/>
                </a:solidFill>
                <a:latin typeface="Acumin Pro" panose="020B0504020202020204" pitchFamily="34" charset="77"/>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fld id="{C7124C19-F609-8C4C-8116-78E353E3E672}" type="datetime1">
              <a:rPr lang="en-US" smtClean="0"/>
              <a:t>3/29/23</a:t>
            </a:fld>
            <a:endParaRPr lang="en-US"/>
          </a:p>
        </p:txBody>
      </p:sp>
      <p:sp>
        <p:nvSpPr>
          <p:cNvPr id="4" name="Slide Number Placeholder 3">
            <a:extLst>
              <a:ext uri="{FF2B5EF4-FFF2-40B4-BE49-F238E27FC236}">
                <a16:creationId xmlns:a16="http://schemas.microsoft.com/office/drawing/2014/main" id="{58EC3163-7E89-C90A-4497-846BA4987D4E}"/>
              </a:ext>
            </a:extLst>
          </p:cNvPr>
          <p:cNvSpPr>
            <a:spLocks noGrp="1"/>
          </p:cNvSpPr>
          <p:nvPr>
            <p:ph type="sldNum" sz="quarter" idx="12"/>
          </p:nvPr>
        </p:nvSpPr>
        <p:spPr/>
        <p:txBody>
          <a:bodyPr/>
          <a:lstStyle/>
          <a:p>
            <a:fld id="{F994776A-187E-9540-9EA4-8D5781AB769D}" type="slidenum">
              <a:rPr lang="en-US" smtClean="0"/>
              <a:pPr/>
              <a:t>‹#›</a:t>
            </a:fld>
            <a:endParaRPr lang="en-US"/>
          </a:p>
        </p:txBody>
      </p:sp>
    </p:spTree>
    <p:extLst>
      <p:ext uri="{BB962C8B-B14F-4D97-AF65-F5344CB8AC3E}">
        <p14:creationId xmlns:p14="http://schemas.microsoft.com/office/powerpoint/2010/main" val="13372400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cSld name="Content Slide - Copy">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cNvSpPr>
            <a:spLocks noGrp="1"/>
          </p:cNvSpPr>
          <p:nvPr>
            <p:ph type="ctrTitle" hasCustomPrompt="1"/>
          </p:nvPr>
        </p:nvSpPr>
        <p:spPr bwMode="blackWhite">
          <a:xfrm>
            <a:off x="1043554" y="442674"/>
            <a:ext cx="9234309"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a:t>Title </a:t>
            </a:r>
            <a:r>
              <a:rPr lang="en-US" err="1"/>
              <a:t>Acumin</a:t>
            </a:r>
            <a:r>
              <a:rPr lang="en-US"/>
              <a:t> Pro Extra Cond Bold Italic 36 </a:t>
            </a:r>
            <a:r>
              <a:rPr lang="en-US" err="1"/>
              <a:t>pt</a:t>
            </a:r>
            <a:endParaRPr lang="en-US"/>
          </a:p>
        </p:txBody>
      </p:sp>
      <p:sp>
        <p:nvSpPr>
          <p:cNvPr id="3" name="Subhead"/>
          <p:cNvSpPr>
            <a:spLocks noGrp="1"/>
          </p:cNvSpPr>
          <p:nvPr>
            <p:ph type="subTitle" idx="1" hasCustomPrompt="1"/>
          </p:nvPr>
        </p:nvSpPr>
        <p:spPr>
          <a:xfrm>
            <a:off x="1043553" y="1345167"/>
            <a:ext cx="7321993" cy="341599"/>
          </a:xfrm>
          <a:prstGeom prst="rect">
            <a:avLst/>
          </a:prstGeo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Subhead </a:t>
            </a:r>
            <a:r>
              <a:rPr lang="en-US" err="1"/>
              <a:t>Acumin</a:t>
            </a:r>
            <a:r>
              <a:rPr lang="en-US"/>
              <a:t> Pro Semi Cond Bold 22 </a:t>
            </a:r>
            <a:r>
              <a:rPr lang="en-US" err="1"/>
              <a:t>pt</a:t>
            </a:r>
            <a:endParaRPr lang="en-US"/>
          </a:p>
        </p:txBody>
      </p:sp>
      <p:sp>
        <p:nvSpPr>
          <p:cNvPr id="25" name="Body Text">
            <a:extLst>
              <a:ext uri="{FF2B5EF4-FFF2-40B4-BE49-F238E27FC236}">
                <a16:creationId xmlns:a16="http://schemas.microsoft.com/office/drawing/2014/main" id="{9F798712-4535-8340-942F-27FFD5E3FE9B}"/>
              </a:ext>
            </a:extLst>
          </p:cNvPr>
          <p:cNvSpPr>
            <a:spLocks noGrp="1"/>
          </p:cNvSpPr>
          <p:nvPr>
            <p:ph type="body" sz="quarter" idx="14" hasCustomPrompt="1"/>
          </p:nvPr>
        </p:nvSpPr>
        <p:spPr>
          <a:xfrm>
            <a:off x="1371600" y="1962540"/>
            <a:ext cx="7074729" cy="3411537"/>
          </a:xfrm>
          <a:prstGeom prst="rect">
            <a:avLst/>
          </a:prstGeo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a:t>Bulleted copy. </a:t>
            </a:r>
            <a:r>
              <a:rPr lang="en-US" err="1"/>
              <a:t>Acumin</a:t>
            </a:r>
            <a:r>
              <a:rPr lang="en-US"/>
              <a:t> Pro Reg 18 pt. Keep it short with bite-size chunks of information.</a:t>
            </a:r>
          </a:p>
          <a:p>
            <a:pPr lvl="0"/>
            <a:endParaRPr lang="en-US"/>
          </a:p>
          <a:p>
            <a:pPr lvl="0"/>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p:txBody>
      </p:sp>
      <p:sp>
        <p:nvSpPr>
          <p:cNvPr id="14" name="Slide Number Placeholder 2">
            <a:extLst>
              <a:ext uri="{FF2B5EF4-FFF2-40B4-BE49-F238E27FC236}">
                <a16:creationId xmlns:a16="http://schemas.microsoft.com/office/drawing/2014/main" id="{7141A4DC-D783-3D49-89CD-7EDF52A6CEEA}"/>
              </a:ext>
            </a:extLst>
          </p:cNvPr>
          <p:cNvSpPr txBox="1">
            <a:spLocks/>
          </p:cNvSpPr>
          <p:nvPr userDrawn="1"/>
        </p:nvSpPr>
        <p:spPr>
          <a:xfrm>
            <a:off x="11625486" y="6345936"/>
            <a:ext cx="431800"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2"/>
                </a:solidFill>
                <a:latin typeface="Acumin Pro Medium"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3B0091-2382-A34C-B868-EF0443B81E12}" type="slidenum">
              <a:rPr lang="en-US" smtClean="0">
                <a:solidFill>
                  <a:schemeClr val="accent6">
                    <a:alpha val="70000"/>
                  </a:schemeClr>
                </a:solidFill>
              </a:rPr>
              <a:pPr/>
              <a:t>‹#›</a:t>
            </a:fld>
            <a:endParaRPr lang="en-US">
              <a:solidFill>
                <a:schemeClr val="accent6">
                  <a:alpha val="70000"/>
                </a:schemeClr>
              </a:solidFill>
            </a:endParaRPr>
          </a:p>
        </p:txBody>
      </p:sp>
      <p:cxnSp>
        <p:nvCxnSpPr>
          <p:cNvPr id="15" name="Line">
            <a:extLst>
              <a:ext uri="{FF2B5EF4-FFF2-40B4-BE49-F238E27FC236}">
                <a16:creationId xmlns:a16="http://schemas.microsoft.com/office/drawing/2014/main" id="{935A125B-7722-5C47-A421-3A89E11EE7EC}"/>
              </a:ext>
            </a:extLst>
          </p:cNvPr>
          <p:cNvCxnSpPr>
            <a:cxnSpLocks/>
          </p:cNvCxnSpPr>
          <p:nvPr userDrawn="1"/>
        </p:nvCxnSpPr>
        <p:spPr>
          <a:xfrm>
            <a:off x="11631961" y="6446901"/>
            <a:ext cx="0" cy="160020"/>
          </a:xfrm>
          <a:prstGeom prst="line">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6BF3D23F-0621-3A42-A3EE-D8C9352B5DD0}"/>
              </a:ext>
            </a:extLst>
          </p:cNvPr>
          <p:cNvPicPr>
            <a:picLocks noChangeAspect="1"/>
          </p:cNvPicPr>
          <p:nvPr userDrawn="1"/>
        </p:nvPicPr>
        <p:blipFill>
          <a:blip r:embed="rId2"/>
          <a:srcRect/>
          <a:stretch/>
        </p:blipFill>
        <p:spPr>
          <a:xfrm>
            <a:off x="566514" y="5829300"/>
            <a:ext cx="1345002" cy="739751"/>
          </a:xfrm>
          <a:prstGeom prst="rect">
            <a:avLst/>
          </a:prstGeom>
        </p:spPr>
      </p:pic>
    </p:spTree>
    <p:extLst>
      <p:ext uri="{BB962C8B-B14F-4D97-AF65-F5344CB8AC3E}">
        <p14:creationId xmlns:p14="http://schemas.microsoft.com/office/powerpoint/2010/main" val="4103660691"/>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Slide-H-Blk-2">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1564383" y="2320849"/>
            <a:ext cx="9042305" cy="1215754"/>
          </a:xfrm>
        </p:spPr>
        <p:txBody>
          <a:bodyPr>
            <a:noAutofit/>
          </a:bodyPr>
          <a:lstStyle>
            <a:lvl1pPr algn="ctr">
              <a:defRPr sz="7200" cap="none">
                <a:solidFill>
                  <a:schemeClr val="bg1"/>
                </a:solidFill>
              </a:defRPr>
            </a:lvl1pPr>
          </a:lstStyle>
          <a:p>
            <a:r>
              <a:rPr lang="en-US"/>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2214271" y="3918436"/>
            <a:ext cx="7763458" cy="449263"/>
          </a:xfrm>
          <a:prstGeom prst="rect">
            <a:avLst/>
          </a:prstGeom>
        </p:spPr>
        <p:txBody>
          <a:bodyPr>
            <a:noAutofit/>
          </a:bodyPr>
          <a:lstStyle>
            <a:lvl1pPr marL="0" indent="0" algn="ctr">
              <a:buFontTx/>
              <a:buNone/>
              <a:defRPr sz="2400" b="1" i="0">
                <a:solidFill>
                  <a:schemeClr val="accent1"/>
                </a:solidFill>
                <a:latin typeface="Arial" panose="020B0604020202020204" pitchFamily="34" charset="0"/>
                <a:cs typeface="Arial" panose="020B060402020202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2214271" y="440279"/>
            <a:ext cx="7763458" cy="449263"/>
          </a:xfrm>
          <a:prstGeom prst="rect">
            <a:avLst/>
          </a:prstGeom>
        </p:spPr>
        <p:txBody>
          <a:bodyPr>
            <a:normAutofit/>
          </a:bodyPr>
          <a:lstStyle>
            <a:lvl1pPr marL="0" indent="0" algn="ctr">
              <a:buFontTx/>
              <a:buNone/>
              <a:defRPr sz="1600">
                <a:solidFill>
                  <a:schemeClr val="bg2"/>
                </a:solidFill>
                <a:latin typeface="Arial" panose="020B0604020202020204" pitchFamily="34" charset="0"/>
                <a:cs typeface="Arial" panose="020B060402020202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fld id="{C7124C19-F609-8C4C-8116-78E353E3E672}" type="datetime1">
              <a:rPr lang="en-US" smtClean="0"/>
              <a:t>3/29/23</a:t>
            </a:fld>
            <a:endParaRPr lang="en-US"/>
          </a:p>
        </p:txBody>
      </p:sp>
      <p:sp>
        <p:nvSpPr>
          <p:cNvPr id="2" name="Rectangle 1">
            <a:extLst>
              <a:ext uri="{FF2B5EF4-FFF2-40B4-BE49-F238E27FC236}">
                <a16:creationId xmlns:a16="http://schemas.microsoft.com/office/drawing/2014/main" id="{7EAFCB6E-FC6C-E2CE-03FA-F78F9B7C6DD9}"/>
              </a:ext>
            </a:extLst>
          </p:cNvPr>
          <p:cNvSpPr/>
          <p:nvPr userDrawn="1"/>
        </p:nvSpPr>
        <p:spPr>
          <a:xfrm>
            <a:off x="379718" y="328641"/>
            <a:ext cx="11411633" cy="6200718"/>
          </a:xfrm>
          <a:prstGeom prst="rect">
            <a:avLst/>
          </a:prstGeom>
          <a:noFill/>
          <a:ln w="28575">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6F74CD9-C907-54E6-4B32-EF35B304F80F}"/>
              </a:ext>
            </a:extLst>
          </p:cNvPr>
          <p:cNvSpPr/>
          <p:nvPr userDrawn="1"/>
        </p:nvSpPr>
        <p:spPr>
          <a:xfrm>
            <a:off x="3815888" y="6153664"/>
            <a:ext cx="4560224" cy="70433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Slide Number Placeholder 3">
            <a:extLst>
              <a:ext uri="{FF2B5EF4-FFF2-40B4-BE49-F238E27FC236}">
                <a16:creationId xmlns:a16="http://schemas.microsoft.com/office/drawing/2014/main" id="{E9C6BFF4-0AED-1141-33D3-3DC697EE0110}"/>
              </a:ext>
            </a:extLst>
          </p:cNvPr>
          <p:cNvSpPr>
            <a:spLocks noGrp="1"/>
          </p:cNvSpPr>
          <p:nvPr>
            <p:ph type="sldNum" sz="quarter" idx="12"/>
          </p:nvPr>
        </p:nvSpPr>
        <p:spPr>
          <a:xfrm>
            <a:off x="10560521" y="6067528"/>
            <a:ext cx="1100137" cy="365125"/>
          </a:xfrm>
        </p:spPr>
        <p:txBody>
          <a:bodyPr/>
          <a:lstStyle>
            <a:lvl1pPr>
              <a:defRPr>
                <a:solidFill>
                  <a:schemeClr val="bg2"/>
                </a:solidFill>
              </a:defRPr>
            </a:lvl1pPr>
          </a:lstStyle>
          <a:p>
            <a:fld id="{F994776A-187E-9540-9EA4-8D5781AB769D}" type="slidenum">
              <a:rPr lang="en-US" smtClean="0"/>
              <a:pPr/>
              <a:t>‹#›</a:t>
            </a:fld>
            <a:endParaRPr lang="en-US"/>
          </a:p>
        </p:txBody>
      </p:sp>
      <p:pic>
        <p:nvPicPr>
          <p:cNvPr id="10" name="Picture 9">
            <a:extLst>
              <a:ext uri="{FF2B5EF4-FFF2-40B4-BE49-F238E27FC236}">
                <a16:creationId xmlns:a16="http://schemas.microsoft.com/office/drawing/2014/main" id="{3DC31B3A-3834-8C64-0315-AECA4A4AA8B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475649" y="5976334"/>
            <a:ext cx="3240703" cy="583249"/>
          </a:xfrm>
          <a:prstGeom prst="rect">
            <a:avLst/>
          </a:prstGeom>
        </p:spPr>
      </p:pic>
    </p:spTree>
    <p:extLst>
      <p:ext uri="{BB962C8B-B14F-4D97-AF65-F5344CB8AC3E}">
        <p14:creationId xmlns:p14="http://schemas.microsoft.com/office/powerpoint/2010/main" val="30803521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7059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Overview-Gold">
    <p:bg>
      <p:bgPr>
        <a:solidFill>
          <a:schemeClr val="accent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315398" y="2261651"/>
            <a:ext cx="4392610" cy="2334697"/>
          </a:xfrm>
        </p:spPr>
        <p:txBody>
          <a:bodyPr>
            <a:noAutofit/>
          </a:bodyPr>
          <a:lstStyle>
            <a:lvl1pPr algn="r">
              <a:defRPr sz="6000" cap="none">
                <a:solidFill>
                  <a:schemeClr val="tx1"/>
                </a:solidFill>
              </a:defRPr>
            </a:lvl1pPr>
          </a:lstStyle>
          <a:p>
            <a:r>
              <a:rPr lang="en-US"/>
              <a:t>Overview</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5774723" y="1445328"/>
            <a:ext cx="5371067" cy="3967344"/>
          </a:xfrm>
          <a:prstGeom prst="rect">
            <a:avLst/>
          </a:prstGeom>
        </p:spPr>
        <p:txBody>
          <a:bodyPr anchor="ctr">
            <a:noAutofit/>
          </a:bodyPr>
          <a:lstStyle>
            <a:lvl1pPr marL="0" indent="0" algn="l">
              <a:buFontTx/>
              <a:buNone/>
              <a:defRPr sz="2000" b="1" i="0">
                <a:solidFill>
                  <a:schemeClr val="tx1"/>
                </a:solidFill>
                <a:latin typeface="+mn-lt"/>
                <a:cs typeface="Arial" panose="020B060402020202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Description</a:t>
            </a:r>
          </a:p>
        </p:txBody>
      </p:sp>
      <p:sp>
        <p:nvSpPr>
          <p:cNvPr id="17" name="Slide Number Placeholder 3">
            <a:extLst>
              <a:ext uri="{FF2B5EF4-FFF2-40B4-BE49-F238E27FC236}">
                <a16:creationId xmlns:a16="http://schemas.microsoft.com/office/drawing/2014/main" id="{151CDF93-0251-F4AE-CDB2-607CB2724AE9}"/>
              </a:ext>
            </a:extLst>
          </p:cNvPr>
          <p:cNvSpPr>
            <a:spLocks noGrp="1"/>
          </p:cNvSpPr>
          <p:nvPr>
            <p:ph type="sldNum" sz="quarter" idx="12"/>
          </p:nvPr>
        </p:nvSpPr>
        <p:spPr>
          <a:xfrm>
            <a:off x="500663" y="5945077"/>
            <a:ext cx="1100137" cy="365125"/>
          </a:xfrm>
        </p:spPr>
        <p:txBody>
          <a:bodyPr/>
          <a:lstStyle>
            <a:lvl1pPr algn="l">
              <a:defRPr>
                <a:solidFill>
                  <a:schemeClr val="tx1"/>
                </a:solidFill>
              </a:defRPr>
            </a:lvl1pPr>
          </a:lstStyle>
          <a:p>
            <a:fld id="{F994776A-187E-9540-9EA4-8D5781AB769D}" type="slidenum">
              <a:rPr lang="en-US" smtClean="0"/>
              <a:pPr/>
              <a:t>‹#›</a:t>
            </a:fld>
            <a:endParaRPr lang="en-US"/>
          </a:p>
        </p:txBody>
      </p:sp>
      <p:cxnSp>
        <p:nvCxnSpPr>
          <p:cNvPr id="15" name="Straight Connector 14">
            <a:extLst>
              <a:ext uri="{FF2B5EF4-FFF2-40B4-BE49-F238E27FC236}">
                <a16:creationId xmlns:a16="http://schemas.microsoft.com/office/drawing/2014/main" id="{4116284B-26D8-CC80-FBE7-C6AB0AE22901}"/>
              </a:ext>
            </a:extLst>
          </p:cNvPr>
          <p:cNvCxnSpPr>
            <a:cxnSpLocks/>
          </p:cNvCxnSpPr>
          <p:nvPr userDrawn="1"/>
        </p:nvCxnSpPr>
        <p:spPr>
          <a:xfrm flipV="1">
            <a:off x="5241365" y="1445328"/>
            <a:ext cx="0" cy="396734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40085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odySlide-Gold">
    <p:bg>
      <p:bgPr>
        <a:solidFill>
          <a:schemeClr val="accent1"/>
        </a:solidFill>
        <a:effectLst/>
      </p:bgPr>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B41341A-DEFD-637E-AFE4-3ADF7FF54B69}"/>
              </a:ext>
            </a:extLst>
          </p:cNvPr>
          <p:cNvCxnSpPr>
            <a:cxnSpLocks/>
          </p:cNvCxnSpPr>
          <p:nvPr userDrawn="1"/>
        </p:nvCxnSpPr>
        <p:spPr>
          <a:xfrm flipH="1">
            <a:off x="446467" y="395239"/>
            <a:ext cx="112990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 Placeholder 13">
            <a:extLst>
              <a:ext uri="{FF2B5EF4-FFF2-40B4-BE49-F238E27FC236}">
                <a16:creationId xmlns:a16="http://schemas.microsoft.com/office/drawing/2014/main" id="{8EA537CD-C6A0-BE20-6371-38B941BB0949}"/>
              </a:ext>
            </a:extLst>
          </p:cNvPr>
          <p:cNvSpPr>
            <a:spLocks noGrp="1"/>
          </p:cNvSpPr>
          <p:nvPr>
            <p:ph type="body" sz="quarter" idx="11" hasCustomPrompt="1"/>
          </p:nvPr>
        </p:nvSpPr>
        <p:spPr>
          <a:xfrm>
            <a:off x="457199" y="1188925"/>
            <a:ext cx="11277444" cy="365760"/>
          </a:xfrm>
          <a:prstGeom prst="rect">
            <a:avLst/>
          </a:prstGeom>
        </p:spPr>
        <p:txBody>
          <a:bodyPr>
            <a:noAutofit/>
          </a:bodyPr>
          <a:lstStyle>
            <a:lvl1pPr marL="0" indent="0" algn="l">
              <a:buNone/>
              <a:defRPr sz="2000" b="1" i="0" baseline="0">
                <a:solidFill>
                  <a:schemeClr val="tx1"/>
                </a:solidFill>
                <a:latin typeface="Arial Narrow" panose="020B0604020202020204" pitchFamily="34" charset="0"/>
                <a:cs typeface="Arial Narrow" panose="020B0604020202020204" pitchFamily="34" charset="0"/>
              </a:defRPr>
            </a:lvl1pPr>
          </a:lstStyle>
          <a:p>
            <a:pPr lvl="0"/>
            <a:r>
              <a:rPr lang="en-US"/>
              <a:t>Click to add subhead</a:t>
            </a:r>
          </a:p>
        </p:txBody>
      </p:sp>
      <p:sp>
        <p:nvSpPr>
          <p:cNvPr id="10" name="Text Placeholder 11">
            <a:extLst>
              <a:ext uri="{FF2B5EF4-FFF2-40B4-BE49-F238E27FC236}">
                <a16:creationId xmlns:a16="http://schemas.microsoft.com/office/drawing/2014/main" id="{26F0D643-2A33-8C05-8A50-0CEE8621CDC5}"/>
              </a:ext>
            </a:extLst>
          </p:cNvPr>
          <p:cNvSpPr>
            <a:spLocks noGrp="1"/>
          </p:cNvSpPr>
          <p:nvPr>
            <p:ph type="body" sz="quarter" idx="10"/>
          </p:nvPr>
        </p:nvSpPr>
        <p:spPr>
          <a:xfrm>
            <a:off x="457199" y="1806113"/>
            <a:ext cx="11266713" cy="4034468"/>
          </a:xfrm>
          <a:prstGeom prst="rect">
            <a:avLst/>
          </a:prstGeom>
        </p:spPr>
        <p:txBody>
          <a:bodyPr numCol="1">
            <a:noAutofit/>
          </a:bodyPr>
          <a:lstStyle>
            <a:lvl1pPr marL="0" indent="0" algn="l" fontAlgn="t">
              <a:buFontTx/>
              <a:buNone/>
              <a:defRPr sz="1800" baseline="0">
                <a:latin typeface="Arial" panose="020B0604020202020204" pitchFamily="34" charset="0"/>
                <a:cs typeface="Arial" panose="020B06040202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a:t>Click to edit Master text styles</a:t>
            </a:r>
          </a:p>
        </p:txBody>
      </p:sp>
      <p:sp>
        <p:nvSpPr>
          <p:cNvPr id="11" name="Title 6">
            <a:extLst>
              <a:ext uri="{FF2B5EF4-FFF2-40B4-BE49-F238E27FC236}">
                <a16:creationId xmlns:a16="http://schemas.microsoft.com/office/drawing/2014/main" id="{D17FD12F-58BF-BA50-7FEA-7B86D6EB85F2}"/>
              </a:ext>
            </a:extLst>
          </p:cNvPr>
          <p:cNvSpPr>
            <a:spLocks noGrp="1"/>
          </p:cNvSpPr>
          <p:nvPr>
            <p:ph type="title"/>
          </p:nvPr>
        </p:nvSpPr>
        <p:spPr>
          <a:xfrm>
            <a:off x="446468" y="559559"/>
            <a:ext cx="11299064" cy="577902"/>
          </a:xfrm>
        </p:spPr>
        <p:txBody>
          <a:bodyPr>
            <a:noAutofit/>
          </a:bodyPr>
          <a:lstStyle>
            <a:lvl1pPr>
              <a:defRPr sz="3200"/>
            </a:lvl1pPr>
          </a:lstStyle>
          <a:p>
            <a:r>
              <a:rPr lang="en-US"/>
              <a:t>Click to edit Master title style</a:t>
            </a:r>
          </a:p>
        </p:txBody>
      </p:sp>
      <p:sp>
        <p:nvSpPr>
          <p:cNvPr id="4" name="Slide Number Placeholder 2">
            <a:extLst>
              <a:ext uri="{FF2B5EF4-FFF2-40B4-BE49-F238E27FC236}">
                <a16:creationId xmlns:a16="http://schemas.microsoft.com/office/drawing/2014/main" id="{C07BF70C-1670-9925-2F30-E6E4D11894E3}"/>
              </a:ext>
            </a:extLst>
          </p:cNvPr>
          <p:cNvSpPr>
            <a:spLocks noGrp="1"/>
          </p:cNvSpPr>
          <p:nvPr>
            <p:ph type="sldNum" sz="quarter" idx="12"/>
          </p:nvPr>
        </p:nvSpPr>
        <p:spPr>
          <a:xfrm>
            <a:off x="10634663" y="6300668"/>
            <a:ext cx="1100137" cy="365125"/>
          </a:xfrm>
        </p:spPr>
        <p:txBody>
          <a:bodyPr/>
          <a:lstStyle>
            <a:lvl1pPr>
              <a:defRPr>
                <a:solidFill>
                  <a:schemeClr val="tx1"/>
                </a:solidFill>
              </a:defRPr>
            </a:lvl1pPr>
          </a:lstStyle>
          <a:p>
            <a:fld id="{F994776A-187E-9540-9EA4-8D5781AB769D}" type="slidenum">
              <a:rPr lang="en-US" smtClean="0"/>
              <a:pPr/>
              <a:t>‹#›</a:t>
            </a:fld>
            <a:endParaRPr lang="en-US"/>
          </a:p>
        </p:txBody>
      </p:sp>
    </p:spTree>
    <p:extLst>
      <p:ext uri="{BB962C8B-B14F-4D97-AF65-F5344CB8AC3E}">
        <p14:creationId xmlns:p14="http://schemas.microsoft.com/office/powerpoint/2010/main" val="30653457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hankYou-Blk">
    <p:bg>
      <p:bgPr>
        <a:solidFill>
          <a:schemeClr val="tx1"/>
        </a:solidFill>
        <a:effectLst/>
      </p:bgPr>
    </p:bg>
    <p:spTree>
      <p:nvGrpSpPr>
        <p:cNvPr id="1" name=""/>
        <p:cNvGrpSpPr/>
        <p:nvPr/>
      </p:nvGrpSpPr>
      <p:grpSpPr>
        <a:xfrm>
          <a:off x="0" y="0"/>
          <a:ext cx="0" cy="0"/>
          <a:chOff x="0" y="0"/>
          <a:chExt cx="0" cy="0"/>
        </a:xfrm>
      </p:grpSpPr>
      <p:pic>
        <p:nvPicPr>
          <p:cNvPr id="2" name="Black Triangle">
            <a:extLst>
              <a:ext uri="{FF2B5EF4-FFF2-40B4-BE49-F238E27FC236}">
                <a16:creationId xmlns:a16="http://schemas.microsoft.com/office/drawing/2014/main" id="{E6FF8326-7C7F-B6EE-5081-7AD19B61BF99}"/>
              </a:ext>
            </a:extLst>
          </p:cNvPr>
          <p:cNvPicPr>
            <a:picLocks noChangeAspect="1"/>
          </p:cNvPicPr>
          <p:nvPr userDrawn="1"/>
        </p:nvPicPr>
        <p:blipFill>
          <a:blip r:embed="rId2"/>
          <a:stretch>
            <a:fillRect/>
          </a:stretch>
        </p:blipFill>
        <p:spPr>
          <a:xfrm>
            <a:off x="9956800" y="0"/>
            <a:ext cx="2235200" cy="6858000"/>
          </a:xfrm>
          <a:prstGeom prst="rect">
            <a:avLst/>
          </a:prstGeom>
          <a:noFill/>
        </p:spPr>
      </p:pic>
      <p:sp>
        <p:nvSpPr>
          <p:cNvPr id="4" name="Rectangle 3">
            <a:extLst>
              <a:ext uri="{FF2B5EF4-FFF2-40B4-BE49-F238E27FC236}">
                <a16:creationId xmlns:a16="http://schemas.microsoft.com/office/drawing/2014/main" id="{39A299E1-2370-DAD5-6ECE-F8A47908FA8D}"/>
              </a:ext>
            </a:extLst>
          </p:cNvPr>
          <p:cNvSpPr/>
          <p:nvPr userDrawn="1"/>
        </p:nvSpPr>
        <p:spPr>
          <a:xfrm>
            <a:off x="379718" y="328641"/>
            <a:ext cx="11411633" cy="6200718"/>
          </a:xfrm>
          <a:prstGeom prst="rect">
            <a:avLst/>
          </a:prstGeom>
          <a:noFill/>
          <a:ln w="28575">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FB29BBF-A5FF-F85D-0139-3B21E3A261BD}"/>
              </a:ext>
            </a:extLst>
          </p:cNvPr>
          <p:cNvSpPr/>
          <p:nvPr userDrawn="1"/>
        </p:nvSpPr>
        <p:spPr>
          <a:xfrm>
            <a:off x="3890235" y="6153664"/>
            <a:ext cx="4411531" cy="70433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8">
            <a:extLst>
              <a:ext uri="{FF2B5EF4-FFF2-40B4-BE49-F238E27FC236}">
                <a16:creationId xmlns:a16="http://schemas.microsoft.com/office/drawing/2014/main" id="{89673714-B91D-958B-BECF-955912297D96}"/>
              </a:ext>
            </a:extLst>
          </p:cNvPr>
          <p:cNvSpPr>
            <a:spLocks noGrp="1"/>
          </p:cNvSpPr>
          <p:nvPr>
            <p:ph type="body" sz="quarter" idx="10" hasCustomPrompt="1"/>
          </p:nvPr>
        </p:nvSpPr>
        <p:spPr>
          <a:xfrm>
            <a:off x="2214271" y="3692163"/>
            <a:ext cx="7763458" cy="449263"/>
          </a:xfrm>
          <a:prstGeom prst="rect">
            <a:avLst/>
          </a:prstGeom>
        </p:spPr>
        <p:txBody>
          <a:bodyPr>
            <a:noAutofit/>
          </a:bodyPr>
          <a:lstStyle>
            <a:lvl1pPr marL="0" indent="0" algn="ctr">
              <a:buFontTx/>
              <a:buNone/>
              <a:defRPr sz="2400" b="1" i="0">
                <a:solidFill>
                  <a:schemeClr val="bg2"/>
                </a:solidFill>
                <a:latin typeface="Arial" panose="020B0604020202020204" pitchFamily="34" charset="0"/>
                <a:cs typeface="Arial" panose="020B060402020202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Contact info</a:t>
            </a:r>
          </a:p>
        </p:txBody>
      </p:sp>
      <p:sp>
        <p:nvSpPr>
          <p:cNvPr id="6" name="TextBox 5">
            <a:extLst>
              <a:ext uri="{FF2B5EF4-FFF2-40B4-BE49-F238E27FC236}">
                <a16:creationId xmlns:a16="http://schemas.microsoft.com/office/drawing/2014/main" id="{0B527678-CF69-7692-DE16-D6E850A635E5}"/>
              </a:ext>
            </a:extLst>
          </p:cNvPr>
          <p:cNvSpPr txBox="1"/>
          <p:nvPr userDrawn="1"/>
        </p:nvSpPr>
        <p:spPr>
          <a:xfrm>
            <a:off x="2214272" y="2110146"/>
            <a:ext cx="7763457" cy="1569660"/>
          </a:xfrm>
          <a:prstGeom prst="rect">
            <a:avLst/>
          </a:prstGeom>
          <a:noFill/>
        </p:spPr>
        <p:txBody>
          <a:bodyPr wrap="square">
            <a:spAutoFit/>
          </a:bodyPr>
          <a:lstStyle/>
          <a:p>
            <a:pPr algn="ctr"/>
            <a:r>
              <a:rPr lang="en-US" sz="9600" b="1">
                <a:solidFill>
                  <a:schemeClr val="bg1"/>
                </a:solidFill>
                <a:latin typeface="Arial" panose="020B0604020202020204" pitchFamily="34" charset="0"/>
                <a:cs typeface="Arial" panose="020B0604020202020204" pitchFamily="34" charset="0"/>
              </a:rPr>
              <a:t>THANK YOU</a:t>
            </a:r>
          </a:p>
        </p:txBody>
      </p:sp>
      <p:pic>
        <p:nvPicPr>
          <p:cNvPr id="3" name="Picture 2">
            <a:extLst>
              <a:ext uri="{FF2B5EF4-FFF2-40B4-BE49-F238E27FC236}">
                <a16:creationId xmlns:a16="http://schemas.microsoft.com/office/drawing/2014/main" id="{A787617B-0B07-1C54-BD56-5A71A35852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475649" y="5976334"/>
            <a:ext cx="3240703" cy="583249"/>
          </a:xfrm>
          <a:prstGeom prst="rect">
            <a:avLst/>
          </a:prstGeom>
        </p:spPr>
      </p:pic>
    </p:spTree>
    <p:extLst>
      <p:ext uri="{BB962C8B-B14F-4D97-AF65-F5344CB8AC3E}">
        <p14:creationId xmlns:p14="http://schemas.microsoft.com/office/powerpoint/2010/main" val="7305924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Accessibility Statement">
    <p:bg>
      <p:bgPr>
        <a:solidFill>
          <a:schemeClr val="accent4"/>
        </a:solidFill>
        <a:effectLst/>
      </p:bgPr>
    </p:bg>
    <p:spTree>
      <p:nvGrpSpPr>
        <p:cNvPr id="1" name=""/>
        <p:cNvGrpSpPr/>
        <p:nvPr/>
      </p:nvGrpSpPr>
      <p:grpSpPr>
        <a:xfrm>
          <a:off x="0" y="0"/>
          <a:ext cx="0" cy="0"/>
          <a:chOff x="0" y="0"/>
          <a:chExt cx="0" cy="0"/>
        </a:xfrm>
      </p:grpSpPr>
      <p:pic>
        <p:nvPicPr>
          <p:cNvPr id="9" name="Gold Triangle">
            <a:extLst>
              <a:ext uri="{FF2B5EF4-FFF2-40B4-BE49-F238E27FC236}">
                <a16:creationId xmlns:a16="http://schemas.microsoft.com/office/drawing/2014/main" id="{E70078DF-893B-3648-9805-A5BF17734C50}"/>
              </a:ext>
            </a:extLst>
          </p:cNvPr>
          <p:cNvPicPr>
            <a:picLocks noChangeAspect="1"/>
          </p:cNvPicPr>
          <p:nvPr userDrawn="1"/>
        </p:nvPicPr>
        <p:blipFill>
          <a:blip r:embed="rId2"/>
          <a:stretch>
            <a:fillRect/>
          </a:stretch>
        </p:blipFill>
        <p:spPr>
          <a:xfrm>
            <a:off x="10414000" y="0"/>
            <a:ext cx="1778000" cy="6858000"/>
          </a:xfrm>
          <a:prstGeom prst="rect">
            <a:avLst/>
          </a:prstGeom>
        </p:spPr>
      </p:pic>
      <p:sp>
        <p:nvSpPr>
          <p:cNvPr id="11" name="PPT Accessibility">
            <a:extLst>
              <a:ext uri="{FF2B5EF4-FFF2-40B4-BE49-F238E27FC236}">
                <a16:creationId xmlns:a16="http://schemas.microsoft.com/office/drawing/2014/main" id="{7218C6A0-FE47-3C49-9974-F3CABE12FB6E}"/>
              </a:ext>
            </a:extLst>
          </p:cNvPr>
          <p:cNvSpPr txBox="1"/>
          <p:nvPr userDrawn="1"/>
        </p:nvSpPr>
        <p:spPr>
          <a:xfrm>
            <a:off x="1943100" y="1877220"/>
            <a:ext cx="6844439" cy="1661993"/>
          </a:xfrm>
          <a:prstGeom prst="rect">
            <a:avLst/>
          </a:prstGeom>
          <a:noFill/>
        </p:spPr>
        <p:txBody>
          <a:bodyPr wrap="square" lIns="0" tIns="0" rIns="0" bIns="0" rtlCol="0">
            <a:spAutoFit/>
          </a:bodyPr>
          <a:lstStyle/>
          <a:p>
            <a:r>
              <a:rPr lang="en-US" sz="1800">
                <a:solidFill>
                  <a:schemeClr val="bg1"/>
                </a:solidFill>
                <a:effectLst/>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endParaRPr lang="en-US" sz="1800">
              <a:solidFill>
                <a:schemeClr val="bg1"/>
              </a:solidFill>
            </a:endParaRPr>
          </a:p>
        </p:txBody>
      </p:sp>
      <p:sp>
        <p:nvSpPr>
          <p:cNvPr id="15" name="PPT Accessibility URL">
            <a:extLst>
              <a:ext uri="{FF2B5EF4-FFF2-40B4-BE49-F238E27FC236}">
                <a16:creationId xmlns:a16="http://schemas.microsoft.com/office/drawing/2014/main" id="{BA1A708E-CC6F-5046-B62E-67EF72C8345F}"/>
              </a:ext>
            </a:extLst>
          </p:cNvPr>
          <p:cNvSpPr>
            <a:spLocks noGrp="1"/>
          </p:cNvSpPr>
          <p:nvPr>
            <p:ph type="ctrTitle" hasCustomPrompt="1"/>
          </p:nvPr>
        </p:nvSpPr>
        <p:spPr bwMode="blackWhite">
          <a:xfrm>
            <a:off x="1943100" y="3846218"/>
            <a:ext cx="7225680" cy="505523"/>
          </a:xfrm>
          <a:prstGeom prst="rect">
            <a:avLst/>
          </a:prstGeom>
          <a:noFill/>
          <a:ln w="38100">
            <a:noFill/>
          </a:ln>
        </p:spPr>
        <p:txBody>
          <a:bodyPr wrap="square" lIns="0" tIns="0" rIns="0" bIns="0" anchor="t" anchorCtr="0">
            <a:spAutoFit/>
          </a:bodyPr>
          <a:lstStyle>
            <a:lvl1pPr algn="l">
              <a:defRPr sz="1800" b="0" i="0" cap="none" spc="0">
                <a:solidFill>
                  <a:schemeClr val="bg1"/>
                </a:solidFill>
                <a:latin typeface="Acumin Pro" panose="020B0504020202020204" pitchFamily="34" charset="77"/>
              </a:defRPr>
            </a:lvl1pPr>
          </a:lstStyle>
          <a:p>
            <a:r>
              <a:rPr lang="en-US">
                <a:solidFill>
                  <a:schemeClr val="accent1"/>
                </a:solidFill>
              </a:rPr>
              <a:t>https://</a:t>
            </a:r>
            <a:r>
              <a:rPr lang="en-US" err="1">
                <a:solidFill>
                  <a:schemeClr val="accent1"/>
                </a:solidFill>
              </a:rPr>
              <a:t>support.office.com</a:t>
            </a:r>
            <a:r>
              <a:rPr lang="en-US">
                <a:solidFill>
                  <a:schemeClr val="accent1"/>
                </a:solidFill>
              </a:rPr>
              <a:t>/</a:t>
            </a:r>
            <a:r>
              <a:rPr lang="en-US" err="1">
                <a:solidFill>
                  <a:schemeClr val="accent1"/>
                </a:solidFill>
              </a:rPr>
              <a:t>en</a:t>
            </a:r>
            <a:r>
              <a:rPr lang="en-US">
                <a:solidFill>
                  <a:schemeClr val="accent1"/>
                </a:solidFill>
              </a:rPr>
              <a:t>-us/article/Make-your-PowerPoint-presentations-accessible-6f7772b2-2f33-4bd2-8ca7-dae3b2b3ef25</a:t>
            </a:r>
          </a:p>
        </p:txBody>
      </p:sp>
      <p:pic>
        <p:nvPicPr>
          <p:cNvPr id="17" name="Purdue Logo" descr="Purdue Logo">
            <a:extLst>
              <a:ext uri="{FF2B5EF4-FFF2-40B4-BE49-F238E27FC236}">
                <a16:creationId xmlns:a16="http://schemas.microsoft.com/office/drawing/2014/main" id="{7A4725A0-D647-994A-977C-93D29415CC27}"/>
              </a:ext>
            </a:extLst>
          </p:cNvPr>
          <p:cNvPicPr>
            <a:picLocks noChangeAspect="1"/>
          </p:cNvPicPr>
          <p:nvPr userDrawn="1"/>
        </p:nvPicPr>
        <p:blipFill>
          <a:blip r:embed="rId3"/>
          <a:stretch>
            <a:fillRect/>
          </a:stretch>
        </p:blipFill>
        <p:spPr>
          <a:xfrm>
            <a:off x="1020306" y="5972250"/>
            <a:ext cx="2463665" cy="440990"/>
          </a:xfrm>
          <a:prstGeom prst="rect">
            <a:avLst/>
          </a:prstGeom>
        </p:spPr>
      </p:pic>
    </p:spTree>
    <p:extLst>
      <p:ext uri="{BB962C8B-B14F-4D97-AF65-F5344CB8AC3E}">
        <p14:creationId xmlns:p14="http://schemas.microsoft.com/office/powerpoint/2010/main" val="300226646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guide id="7" pos="352">
          <p15:clr>
            <a:srgbClr val="FBAE40"/>
          </p15:clr>
        </p15:guide>
        <p15:guide id="8" orient="horz" pos="192">
          <p15:clr>
            <a:srgbClr val="FBAE40"/>
          </p15:clr>
        </p15:guide>
        <p15:guide id="9" pos="122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ntent Slide - Copy">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27" name="Black Bar">
            <a:extLst>
              <a:ext uri="{FF2B5EF4-FFF2-40B4-BE49-F238E27FC236}">
                <a16:creationId xmlns:a16="http://schemas.microsoft.com/office/drawing/2014/main" id="{6283C7A5-FA96-634B-82F6-99BF44D20F7C}"/>
              </a:ext>
            </a:extLst>
          </p:cNvPr>
          <p:cNvPicPr>
            <a:picLocks noChangeAspect="1"/>
          </p:cNvPicPr>
          <p:nvPr/>
        </p:nvPicPr>
        <p:blipFill>
          <a:blip r:embed="rId2"/>
          <a:stretch>
            <a:fillRect/>
          </a:stretch>
        </p:blipFill>
        <p:spPr>
          <a:xfrm>
            <a:off x="7009" y="0"/>
            <a:ext cx="11514667" cy="914400"/>
          </a:xfrm>
          <a:prstGeom prst="rect">
            <a:avLst/>
          </a:prstGeom>
        </p:spPr>
      </p:pic>
      <p:sp>
        <p:nvSpPr>
          <p:cNvPr id="2" name="Title"/>
          <p:cNvSpPr>
            <a:spLocks noGrp="1"/>
          </p:cNvSpPr>
          <p:nvPr>
            <p:ph type="ctrTitle" hasCustomPrompt="1"/>
          </p:nvPr>
        </p:nvSpPr>
        <p:spPr bwMode="blackWhite">
          <a:xfrm>
            <a:off x="1043554" y="442674"/>
            <a:ext cx="9234309"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a:t>Title </a:t>
            </a:r>
            <a:r>
              <a:rPr lang="en-US" err="1"/>
              <a:t>Acumin</a:t>
            </a:r>
            <a:r>
              <a:rPr lang="en-US"/>
              <a:t> Pro Extra Cond Bold Italic 36 </a:t>
            </a:r>
            <a:r>
              <a:rPr lang="en-US" err="1"/>
              <a:t>pt</a:t>
            </a:r>
            <a:endParaRPr lang="en-US"/>
          </a:p>
        </p:txBody>
      </p:sp>
      <p:sp>
        <p:nvSpPr>
          <p:cNvPr id="3" name="Subhead"/>
          <p:cNvSpPr>
            <a:spLocks noGrp="1"/>
          </p:cNvSpPr>
          <p:nvPr>
            <p:ph type="subTitle" idx="1" hasCustomPrompt="1"/>
          </p:nvPr>
        </p:nvSpPr>
        <p:spPr>
          <a:xfrm>
            <a:off x="1043553" y="1345167"/>
            <a:ext cx="7321993" cy="341599"/>
          </a:xfrm>
          <a:prstGeom prst="rect">
            <a:avLst/>
          </a:prstGeo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Subhead </a:t>
            </a:r>
            <a:r>
              <a:rPr lang="en-US" err="1"/>
              <a:t>Acumin</a:t>
            </a:r>
            <a:r>
              <a:rPr lang="en-US"/>
              <a:t> Pro Semi Cond Bold 22 </a:t>
            </a:r>
            <a:r>
              <a:rPr lang="en-US" err="1"/>
              <a:t>pt</a:t>
            </a:r>
            <a:endParaRPr lang="en-US"/>
          </a:p>
        </p:txBody>
      </p:sp>
      <p:sp>
        <p:nvSpPr>
          <p:cNvPr id="25" name="Body Text">
            <a:extLst>
              <a:ext uri="{FF2B5EF4-FFF2-40B4-BE49-F238E27FC236}">
                <a16:creationId xmlns:a16="http://schemas.microsoft.com/office/drawing/2014/main" id="{9F798712-4535-8340-942F-27FFD5E3FE9B}"/>
              </a:ext>
            </a:extLst>
          </p:cNvPr>
          <p:cNvSpPr>
            <a:spLocks noGrp="1"/>
          </p:cNvSpPr>
          <p:nvPr>
            <p:ph type="body" sz="quarter" idx="14" hasCustomPrompt="1"/>
          </p:nvPr>
        </p:nvSpPr>
        <p:spPr>
          <a:xfrm>
            <a:off x="1371600" y="1962540"/>
            <a:ext cx="7074729" cy="3411537"/>
          </a:xfrm>
          <a:prstGeom prst="rect">
            <a:avLst/>
          </a:prstGeo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a:t>Bulleted copy. </a:t>
            </a:r>
            <a:r>
              <a:rPr lang="en-US" err="1"/>
              <a:t>Acumin</a:t>
            </a:r>
            <a:r>
              <a:rPr lang="en-US"/>
              <a:t> Pro Reg 18 pt. Keep it short with bite-size chunks of information.</a:t>
            </a:r>
          </a:p>
          <a:p>
            <a:pPr lvl="0"/>
            <a:endParaRPr lang="en-US"/>
          </a:p>
          <a:p>
            <a:pPr lvl="0"/>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p:txBody>
      </p:sp>
      <p:sp>
        <p:nvSpPr>
          <p:cNvPr id="14" name="Slide Number Placeholder 2">
            <a:extLst>
              <a:ext uri="{FF2B5EF4-FFF2-40B4-BE49-F238E27FC236}">
                <a16:creationId xmlns:a16="http://schemas.microsoft.com/office/drawing/2014/main" id="{7141A4DC-D783-3D49-89CD-7EDF52A6CEEA}"/>
              </a:ext>
            </a:extLst>
          </p:cNvPr>
          <p:cNvSpPr txBox="1">
            <a:spLocks/>
          </p:cNvSpPr>
          <p:nvPr userDrawn="1"/>
        </p:nvSpPr>
        <p:spPr>
          <a:xfrm>
            <a:off x="11625486" y="6345936"/>
            <a:ext cx="431800"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2"/>
                </a:solidFill>
                <a:latin typeface="Acumin Pro Medium"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3B0091-2382-A34C-B868-EF0443B81E12}" type="slidenum">
              <a:rPr lang="en-US" smtClean="0">
                <a:solidFill>
                  <a:schemeClr val="accent6">
                    <a:alpha val="70000"/>
                  </a:schemeClr>
                </a:solidFill>
              </a:rPr>
              <a:pPr/>
              <a:t>‹#›</a:t>
            </a:fld>
            <a:endParaRPr lang="en-US">
              <a:solidFill>
                <a:schemeClr val="accent6">
                  <a:alpha val="70000"/>
                </a:schemeClr>
              </a:solidFill>
            </a:endParaRPr>
          </a:p>
        </p:txBody>
      </p:sp>
      <p:cxnSp>
        <p:nvCxnSpPr>
          <p:cNvPr id="15" name="Line">
            <a:extLst>
              <a:ext uri="{FF2B5EF4-FFF2-40B4-BE49-F238E27FC236}">
                <a16:creationId xmlns:a16="http://schemas.microsoft.com/office/drawing/2014/main" id="{935A125B-7722-5C47-A421-3A89E11EE7EC}"/>
              </a:ext>
            </a:extLst>
          </p:cNvPr>
          <p:cNvCxnSpPr>
            <a:cxnSpLocks/>
          </p:cNvCxnSpPr>
          <p:nvPr userDrawn="1"/>
        </p:nvCxnSpPr>
        <p:spPr>
          <a:xfrm>
            <a:off x="11631961" y="6446901"/>
            <a:ext cx="0" cy="160020"/>
          </a:xfrm>
          <a:prstGeom prst="line">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6BF3D23F-0621-3A42-A3EE-D8C9352B5DD0}"/>
              </a:ext>
            </a:extLst>
          </p:cNvPr>
          <p:cNvPicPr>
            <a:picLocks noChangeAspect="1"/>
          </p:cNvPicPr>
          <p:nvPr userDrawn="1"/>
        </p:nvPicPr>
        <p:blipFill>
          <a:blip r:embed="rId3"/>
          <a:srcRect/>
          <a:stretch/>
        </p:blipFill>
        <p:spPr>
          <a:xfrm>
            <a:off x="566514" y="5829300"/>
            <a:ext cx="1345002" cy="739751"/>
          </a:xfrm>
          <a:prstGeom prst="rect">
            <a:avLst/>
          </a:prstGeom>
        </p:spPr>
      </p:pic>
    </p:spTree>
    <p:extLst>
      <p:ext uri="{BB962C8B-B14F-4D97-AF65-F5344CB8AC3E}">
        <p14:creationId xmlns:p14="http://schemas.microsoft.com/office/powerpoint/2010/main" val="271375463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32">
          <p15:clr>
            <a:srgbClr val="FBAE40"/>
          </p15:clr>
        </p15:guide>
        <p15:guide id="7" pos="1224">
          <p15:clr>
            <a:srgbClr val="FBAE40"/>
          </p15:clr>
        </p15:guide>
        <p15:guide id="8" pos="648">
          <p15:clr>
            <a:srgbClr val="FBAE40"/>
          </p15:clr>
        </p15:guide>
        <p15:guide id="9" pos="153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Content Slide - Copy &amp; Pic/Chart">
    <p:bg>
      <p:bgPr>
        <a:solidFill>
          <a:schemeClr val="accent4"/>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9EA59C07-6F63-6AB7-1BA0-196F13C28FA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5790" y="5826125"/>
            <a:ext cx="1379393" cy="749300"/>
          </a:xfrm>
          <a:prstGeom prst="rect">
            <a:avLst/>
          </a:prstGeom>
        </p:spPr>
      </p:pic>
      <p:pic>
        <p:nvPicPr>
          <p:cNvPr id="21" name="Black Bar">
            <a:extLst>
              <a:ext uri="{FF2B5EF4-FFF2-40B4-BE49-F238E27FC236}">
                <a16:creationId xmlns:a16="http://schemas.microsoft.com/office/drawing/2014/main" id="{87C91AFD-CCD5-AA40-82FE-4B69C6151917}"/>
              </a:ext>
            </a:extLst>
          </p:cNvPr>
          <p:cNvPicPr>
            <a:picLocks noChangeAspect="1"/>
          </p:cNvPicPr>
          <p:nvPr/>
        </p:nvPicPr>
        <p:blipFill>
          <a:blip r:embed="rId4"/>
          <a:stretch>
            <a:fillRect/>
          </a:stretch>
        </p:blipFill>
        <p:spPr>
          <a:xfrm>
            <a:off x="-9175" y="-16184"/>
            <a:ext cx="11514667" cy="914400"/>
          </a:xfrm>
          <a:prstGeom prst="rect">
            <a:avLst/>
          </a:prstGeom>
        </p:spPr>
      </p:pic>
      <p:sp>
        <p:nvSpPr>
          <p:cNvPr id="22" name="Title">
            <a:extLst>
              <a:ext uri="{FF2B5EF4-FFF2-40B4-BE49-F238E27FC236}">
                <a16:creationId xmlns:a16="http://schemas.microsoft.com/office/drawing/2014/main" id="{73768DE6-FB80-874D-8DE0-986B46F1FD05}"/>
              </a:ext>
            </a:extLst>
          </p:cNvPr>
          <p:cNvSpPr>
            <a:spLocks noGrp="1"/>
          </p:cNvSpPr>
          <p:nvPr>
            <p:ph type="ctrTitle" hasCustomPrompt="1"/>
          </p:nvPr>
        </p:nvSpPr>
        <p:spPr bwMode="blackWhite">
          <a:xfrm>
            <a:off x="1043553" y="442674"/>
            <a:ext cx="9234309"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a:t>Title </a:t>
            </a:r>
            <a:r>
              <a:rPr lang="en-US" err="1"/>
              <a:t>Acumin</a:t>
            </a:r>
            <a:r>
              <a:rPr lang="en-US"/>
              <a:t> Pro Extra Cond Bold Italic 36 </a:t>
            </a:r>
            <a:r>
              <a:rPr lang="en-US" err="1"/>
              <a:t>pt</a:t>
            </a:r>
            <a:endParaRPr lang="en-US"/>
          </a:p>
        </p:txBody>
      </p:sp>
      <p:sp>
        <p:nvSpPr>
          <p:cNvPr id="3" name="Subhead"/>
          <p:cNvSpPr>
            <a:spLocks noGrp="1"/>
          </p:cNvSpPr>
          <p:nvPr>
            <p:ph type="subTitle" idx="1" hasCustomPrompt="1"/>
          </p:nvPr>
        </p:nvSpPr>
        <p:spPr>
          <a:xfrm>
            <a:off x="1043553" y="1345166"/>
            <a:ext cx="7288495" cy="338554"/>
          </a:xfrm>
          <a:prstGeom prst="rect">
            <a:avLst/>
          </a:prstGeo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Subhead </a:t>
            </a:r>
            <a:r>
              <a:rPr lang="en-US" err="1"/>
              <a:t>Acumin</a:t>
            </a:r>
            <a:r>
              <a:rPr lang="en-US"/>
              <a:t> Pro Semi Cond Bold 22 </a:t>
            </a:r>
            <a:r>
              <a:rPr lang="en-US" err="1"/>
              <a:t>pt</a:t>
            </a:r>
            <a:endParaRPr lang="en-US"/>
          </a:p>
        </p:txBody>
      </p:sp>
      <p:sp>
        <p:nvSpPr>
          <p:cNvPr id="19" name="Body Text">
            <a:extLst>
              <a:ext uri="{FF2B5EF4-FFF2-40B4-BE49-F238E27FC236}">
                <a16:creationId xmlns:a16="http://schemas.microsoft.com/office/drawing/2014/main" id="{4B5CCD19-DE21-294C-8B0B-3103725AE082}"/>
              </a:ext>
            </a:extLst>
          </p:cNvPr>
          <p:cNvSpPr>
            <a:spLocks noGrp="1"/>
          </p:cNvSpPr>
          <p:nvPr>
            <p:ph type="body" sz="quarter" idx="14" hasCustomPrompt="1"/>
          </p:nvPr>
        </p:nvSpPr>
        <p:spPr>
          <a:xfrm>
            <a:off x="1370606" y="1965960"/>
            <a:ext cx="4837904" cy="3411537"/>
          </a:xfrm>
          <a:prstGeom prst="rect">
            <a:avLst/>
          </a:prstGeo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a:t>Bulleted copy. </a:t>
            </a:r>
            <a:r>
              <a:rPr lang="en-US" err="1"/>
              <a:t>Acumin</a:t>
            </a:r>
            <a:r>
              <a:rPr lang="en-US"/>
              <a:t> Pro Reg 18 pt. Keep it short with bite-size chunks of information.</a:t>
            </a:r>
          </a:p>
          <a:p>
            <a:pPr lvl="0"/>
            <a:endParaRPr lang="en-US"/>
          </a:p>
          <a:p>
            <a:pPr lvl="0"/>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a:p>
            <a:pPr lvl="0"/>
            <a:endParaRPr lang="en-US"/>
          </a:p>
        </p:txBody>
      </p:sp>
      <p:sp>
        <p:nvSpPr>
          <p:cNvPr id="10"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6803762" y="1965960"/>
            <a:ext cx="4837905" cy="2982913"/>
          </a:xfrm>
          <a:prstGeom prst="rect">
            <a:avLst/>
          </a:prstGeom>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a:t>Insert picture or chart here</a:t>
            </a:r>
          </a:p>
        </p:txBody>
      </p:sp>
      <p:sp>
        <p:nvSpPr>
          <p:cNvPr id="13" name="Slide Number Placeholder 2">
            <a:extLst>
              <a:ext uri="{FF2B5EF4-FFF2-40B4-BE49-F238E27FC236}">
                <a16:creationId xmlns:a16="http://schemas.microsoft.com/office/drawing/2014/main" id="{EA899A71-E1FE-7A45-B038-482EA82CC6AB}"/>
              </a:ext>
            </a:extLst>
          </p:cNvPr>
          <p:cNvSpPr txBox="1">
            <a:spLocks/>
          </p:cNvSpPr>
          <p:nvPr userDrawn="1"/>
        </p:nvSpPr>
        <p:spPr>
          <a:xfrm>
            <a:off x="11625486" y="6345936"/>
            <a:ext cx="431800"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2"/>
                </a:solidFill>
                <a:latin typeface="Acumin Pro Medium"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3B0091-2382-A34C-B868-EF0443B81E12}" type="slidenum">
              <a:rPr lang="en-US" smtClean="0">
                <a:solidFill>
                  <a:schemeClr val="accent6">
                    <a:alpha val="70000"/>
                  </a:schemeClr>
                </a:solidFill>
              </a:rPr>
              <a:pPr/>
              <a:t>‹#›</a:t>
            </a:fld>
            <a:endParaRPr lang="en-US">
              <a:solidFill>
                <a:schemeClr val="accent6">
                  <a:alpha val="70000"/>
                </a:schemeClr>
              </a:solidFill>
            </a:endParaRPr>
          </a:p>
        </p:txBody>
      </p:sp>
      <p:cxnSp>
        <p:nvCxnSpPr>
          <p:cNvPr id="14" name="Line">
            <a:extLst>
              <a:ext uri="{FF2B5EF4-FFF2-40B4-BE49-F238E27FC236}">
                <a16:creationId xmlns:a16="http://schemas.microsoft.com/office/drawing/2014/main" id="{92C4854B-F247-5741-AB23-002A2BB08206}"/>
              </a:ext>
            </a:extLst>
          </p:cNvPr>
          <p:cNvCxnSpPr>
            <a:cxnSpLocks/>
          </p:cNvCxnSpPr>
          <p:nvPr userDrawn="1"/>
        </p:nvCxnSpPr>
        <p:spPr>
          <a:xfrm>
            <a:off x="11631961" y="6446901"/>
            <a:ext cx="0" cy="160020"/>
          </a:xfrm>
          <a:prstGeom prst="line">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29398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guide id="7" pos="648">
          <p15:clr>
            <a:srgbClr val="FBAE40"/>
          </p15:clr>
        </p15:guide>
        <p15:guide id="8" pos="122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2_Content Slide - Copy">
    <p:bg>
      <p:bgPr>
        <a:solidFill>
          <a:schemeClr val="accent4"/>
        </a:solidFill>
        <a:effectLst/>
      </p:bgPr>
    </p:bg>
    <p:spTree>
      <p:nvGrpSpPr>
        <p:cNvPr id="1" name=""/>
        <p:cNvGrpSpPr/>
        <p:nvPr/>
      </p:nvGrpSpPr>
      <p:grpSpPr>
        <a:xfrm>
          <a:off x="0" y="0"/>
          <a:ext cx="0" cy="0"/>
          <a:chOff x="0" y="0"/>
          <a:chExt cx="0" cy="0"/>
        </a:xfrm>
      </p:grpSpPr>
      <p:pic>
        <p:nvPicPr>
          <p:cNvPr id="27" name="Black Bar">
            <a:extLst>
              <a:ext uri="{FF2B5EF4-FFF2-40B4-BE49-F238E27FC236}">
                <a16:creationId xmlns:a16="http://schemas.microsoft.com/office/drawing/2014/main" id="{6283C7A5-FA96-634B-82F6-99BF44D20F7C}"/>
              </a:ext>
            </a:extLst>
          </p:cNvPr>
          <p:cNvPicPr>
            <a:picLocks noChangeAspect="1"/>
          </p:cNvPicPr>
          <p:nvPr/>
        </p:nvPicPr>
        <p:blipFill>
          <a:blip r:embed="rId2"/>
          <a:stretch>
            <a:fillRect/>
          </a:stretch>
        </p:blipFill>
        <p:spPr>
          <a:xfrm>
            <a:off x="0" y="0"/>
            <a:ext cx="11514667" cy="914400"/>
          </a:xfrm>
          <a:prstGeom prst="rect">
            <a:avLst/>
          </a:prstGeom>
        </p:spPr>
      </p:pic>
      <p:sp>
        <p:nvSpPr>
          <p:cNvPr id="2" name="Title"/>
          <p:cNvSpPr>
            <a:spLocks noGrp="1"/>
          </p:cNvSpPr>
          <p:nvPr>
            <p:ph type="ctrTitle" hasCustomPrompt="1"/>
          </p:nvPr>
        </p:nvSpPr>
        <p:spPr bwMode="blackWhite">
          <a:xfrm>
            <a:off x="1489619" y="442674"/>
            <a:ext cx="9234309"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a:t>Title </a:t>
            </a:r>
            <a:r>
              <a:rPr lang="en-US" err="1"/>
              <a:t>Acumin</a:t>
            </a:r>
            <a:r>
              <a:rPr lang="en-US"/>
              <a:t> Pro Extra Cond Bold Italic 36 </a:t>
            </a:r>
            <a:r>
              <a:rPr lang="en-US" err="1"/>
              <a:t>pt</a:t>
            </a:r>
            <a:endParaRPr lang="en-US"/>
          </a:p>
        </p:txBody>
      </p:sp>
      <p:sp>
        <p:nvSpPr>
          <p:cNvPr id="3" name="Subhead"/>
          <p:cNvSpPr>
            <a:spLocks noGrp="1"/>
          </p:cNvSpPr>
          <p:nvPr>
            <p:ph type="subTitle" idx="1" hasCustomPrompt="1"/>
          </p:nvPr>
        </p:nvSpPr>
        <p:spPr>
          <a:xfrm>
            <a:off x="1489618" y="1345167"/>
            <a:ext cx="7321993"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Subhead </a:t>
            </a:r>
            <a:r>
              <a:rPr lang="en-US" err="1"/>
              <a:t>Acumin</a:t>
            </a:r>
            <a:r>
              <a:rPr lang="en-US"/>
              <a:t> Pro Semi Cond Bold 22 </a:t>
            </a:r>
            <a:r>
              <a:rPr lang="en-US" err="1"/>
              <a:t>pt</a:t>
            </a:r>
            <a:endParaRPr lang="en-US"/>
          </a:p>
        </p:txBody>
      </p:sp>
      <p:sp>
        <p:nvSpPr>
          <p:cNvPr id="25" name="Body Text">
            <a:extLst>
              <a:ext uri="{FF2B5EF4-FFF2-40B4-BE49-F238E27FC236}">
                <a16:creationId xmlns:a16="http://schemas.microsoft.com/office/drawing/2014/main" id="{9F798712-4535-8340-942F-27FFD5E3FE9B}"/>
              </a:ext>
            </a:extLst>
          </p:cNvPr>
          <p:cNvSpPr>
            <a:spLocks noGrp="1"/>
          </p:cNvSpPr>
          <p:nvPr>
            <p:ph type="body" sz="quarter" idx="14" hasCustomPrompt="1"/>
          </p:nvPr>
        </p:nvSpPr>
        <p:spPr>
          <a:xfrm>
            <a:off x="1489617" y="1962540"/>
            <a:ext cx="7366000"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a:t>Bulleted copy. </a:t>
            </a:r>
            <a:r>
              <a:rPr lang="en-US" err="1"/>
              <a:t>Acumin</a:t>
            </a:r>
            <a:r>
              <a:rPr lang="en-US"/>
              <a:t> Pro Reg 18 pt. Keep it short with bite-size chunks of information.</a:t>
            </a:r>
          </a:p>
          <a:p>
            <a:pPr lvl="0"/>
            <a:endParaRPr lang="en-US"/>
          </a:p>
          <a:p>
            <a:pPr lvl="0"/>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p:txBody>
      </p:sp>
      <p:pic>
        <p:nvPicPr>
          <p:cNvPr id="8" name="Picture 7">
            <a:extLst>
              <a:ext uri="{FF2B5EF4-FFF2-40B4-BE49-F238E27FC236}">
                <a16:creationId xmlns:a16="http://schemas.microsoft.com/office/drawing/2014/main" id="{6B0A2F93-C534-6A42-B299-9802B5AC21B8}"/>
              </a:ext>
            </a:extLst>
          </p:cNvPr>
          <p:cNvPicPr>
            <a:picLocks noChangeAspect="1"/>
          </p:cNvPicPr>
          <p:nvPr userDrawn="1"/>
        </p:nvPicPr>
        <p:blipFill>
          <a:blip r:embed="rId3"/>
          <a:srcRect/>
          <a:stretch/>
        </p:blipFill>
        <p:spPr>
          <a:xfrm>
            <a:off x="755353" y="5919575"/>
            <a:ext cx="1574489" cy="649477"/>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4">
            <p14:nvContentPartPr>
              <p14:cNvPr id="4" name="Ink 3">
                <a:extLst>
                  <a:ext uri="{FF2B5EF4-FFF2-40B4-BE49-F238E27FC236}">
                    <a16:creationId xmlns:a16="http://schemas.microsoft.com/office/drawing/2014/main" id="{1821A6FA-07C7-674E-BE07-0AC55BB06278}"/>
                  </a:ext>
                </a:extLst>
              </p14:cNvPr>
              <p14:cNvContentPartPr/>
              <p14:nvPr userDrawn="1"/>
            </p14:nvContentPartPr>
            <p14:xfrm>
              <a:off x="11472143" y="5118441"/>
              <a:ext cx="480" cy="360"/>
            </p14:xfrm>
          </p:contentPart>
        </mc:Choice>
        <mc:Fallback xmlns="">
          <p:pic>
            <p:nvPicPr>
              <p:cNvPr id="4" name="Ink 3">
                <a:extLst>
                  <a:ext uri="{FF2B5EF4-FFF2-40B4-BE49-F238E27FC236}">
                    <a16:creationId xmlns:a16="http://schemas.microsoft.com/office/drawing/2014/main" id="{1821A6FA-07C7-674E-BE07-0AC55BB06278}"/>
                  </a:ext>
                </a:extLst>
              </p:cNvPr>
              <p:cNvPicPr/>
              <p:nvPr/>
            </p:nvPicPr>
            <p:blipFill>
              <a:blip r:embed="rId5"/>
              <a:stretch>
                <a:fillRect/>
              </a:stretch>
            </p:blipFill>
            <p:spPr>
              <a:xfrm>
                <a:off x="11448143" y="5010441"/>
                <a:ext cx="48000" cy="216000"/>
              </a:xfrm>
              <a:prstGeom prst="rect">
                <a:avLst/>
              </a:prstGeom>
            </p:spPr>
          </p:pic>
        </mc:Fallback>
      </mc:AlternateContent>
      <p:sp>
        <p:nvSpPr>
          <p:cNvPr id="14" name="Slide Number Placeholder 2">
            <a:extLst>
              <a:ext uri="{FF2B5EF4-FFF2-40B4-BE49-F238E27FC236}">
                <a16:creationId xmlns:a16="http://schemas.microsoft.com/office/drawing/2014/main" id="{DD3AE779-52BD-034A-A5CB-D98900DDFA26}"/>
              </a:ext>
            </a:extLst>
          </p:cNvPr>
          <p:cNvSpPr txBox="1">
            <a:spLocks/>
          </p:cNvSpPr>
          <p:nvPr userDrawn="1"/>
        </p:nvSpPr>
        <p:spPr>
          <a:xfrm>
            <a:off x="11460170" y="6345937"/>
            <a:ext cx="575733"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2"/>
                </a:solidFill>
                <a:latin typeface="Acumin Pro Medium"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3B0091-2382-A34C-B868-EF0443B81E12}" type="slidenum">
              <a:rPr lang="en-US" sz="1000" smtClean="0">
                <a:solidFill>
                  <a:schemeClr val="accent6">
                    <a:alpha val="70000"/>
                  </a:schemeClr>
                </a:solidFill>
              </a:rPr>
              <a:pPr/>
              <a:t>‹#›</a:t>
            </a:fld>
            <a:endParaRPr lang="en-US" sz="1000">
              <a:solidFill>
                <a:schemeClr val="accent6">
                  <a:alpha val="70000"/>
                </a:schemeClr>
              </a:solidFill>
            </a:endParaRPr>
          </a:p>
        </p:txBody>
      </p:sp>
      <p:cxnSp>
        <p:nvCxnSpPr>
          <p:cNvPr id="13" name="Line">
            <a:extLst>
              <a:ext uri="{FF2B5EF4-FFF2-40B4-BE49-F238E27FC236}">
                <a16:creationId xmlns:a16="http://schemas.microsoft.com/office/drawing/2014/main" id="{FE8137FD-302C-F448-B878-CC374487366B}"/>
              </a:ext>
            </a:extLst>
          </p:cNvPr>
          <p:cNvCxnSpPr>
            <a:cxnSpLocks/>
          </p:cNvCxnSpPr>
          <p:nvPr userDrawn="1"/>
        </p:nvCxnSpPr>
        <p:spPr>
          <a:xfrm>
            <a:off x="11468803" y="6446901"/>
            <a:ext cx="0" cy="160020"/>
          </a:xfrm>
          <a:prstGeom prst="line">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977664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128">
          <p15:clr>
            <a:srgbClr val="FBAE40"/>
          </p15:clr>
        </p15:guide>
        <p15:guide id="7" pos="984">
          <p15:clr>
            <a:srgbClr val="FBAE40"/>
          </p15:clr>
        </p15:guide>
        <p15:guide id="8" pos="696">
          <p15:clr>
            <a:srgbClr val="FBAE40"/>
          </p15:clr>
        </p15:guide>
        <p15:guide id="9" pos="115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ontent Slide - Copy &amp; Pic/Chart">
    <p:bg>
      <p:bgPr>
        <a:solidFill>
          <a:schemeClr val="accent4"/>
        </a:solidFill>
        <a:effectLst/>
      </p:bgPr>
    </p:bg>
    <p:spTree>
      <p:nvGrpSpPr>
        <p:cNvPr id="1" name=""/>
        <p:cNvGrpSpPr/>
        <p:nvPr/>
      </p:nvGrpSpPr>
      <p:grpSpPr>
        <a:xfrm>
          <a:off x="0" y="0"/>
          <a:ext cx="0" cy="0"/>
          <a:chOff x="0" y="0"/>
          <a:chExt cx="0" cy="0"/>
        </a:xfrm>
      </p:grpSpPr>
      <p:pic>
        <p:nvPicPr>
          <p:cNvPr id="21" name="Black Bar">
            <a:extLst>
              <a:ext uri="{FF2B5EF4-FFF2-40B4-BE49-F238E27FC236}">
                <a16:creationId xmlns:a16="http://schemas.microsoft.com/office/drawing/2014/main" id="{87C91AFD-CCD5-AA40-82FE-4B69C6151917}"/>
              </a:ext>
            </a:extLst>
          </p:cNvPr>
          <p:cNvPicPr>
            <a:picLocks noChangeAspect="1"/>
          </p:cNvPicPr>
          <p:nvPr/>
        </p:nvPicPr>
        <p:blipFill>
          <a:blip r:embed="rId2"/>
          <a:stretch>
            <a:fillRect/>
          </a:stretch>
        </p:blipFill>
        <p:spPr>
          <a:xfrm>
            <a:off x="7009" y="0"/>
            <a:ext cx="11514667" cy="914400"/>
          </a:xfrm>
          <a:prstGeom prst="rect">
            <a:avLst/>
          </a:prstGeom>
        </p:spPr>
      </p:pic>
      <p:sp>
        <p:nvSpPr>
          <p:cNvPr id="22" name="Title">
            <a:extLst>
              <a:ext uri="{FF2B5EF4-FFF2-40B4-BE49-F238E27FC236}">
                <a16:creationId xmlns:a16="http://schemas.microsoft.com/office/drawing/2014/main" id="{73768DE6-FB80-874D-8DE0-986B46F1FD05}"/>
              </a:ext>
            </a:extLst>
          </p:cNvPr>
          <p:cNvSpPr>
            <a:spLocks noGrp="1"/>
          </p:cNvSpPr>
          <p:nvPr>
            <p:ph type="ctrTitle" hasCustomPrompt="1"/>
          </p:nvPr>
        </p:nvSpPr>
        <p:spPr bwMode="blackWhite">
          <a:xfrm>
            <a:off x="1043553" y="442674"/>
            <a:ext cx="9234309"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a:t>Title </a:t>
            </a:r>
            <a:r>
              <a:rPr lang="en-US" err="1"/>
              <a:t>Acumin</a:t>
            </a:r>
            <a:r>
              <a:rPr lang="en-US"/>
              <a:t> Pro Extra Cond Bold Italic 36 </a:t>
            </a:r>
            <a:r>
              <a:rPr lang="en-US" err="1"/>
              <a:t>pt</a:t>
            </a:r>
            <a:endParaRPr lang="en-US"/>
          </a:p>
        </p:txBody>
      </p:sp>
      <p:sp>
        <p:nvSpPr>
          <p:cNvPr id="3" name="Subhead"/>
          <p:cNvSpPr>
            <a:spLocks noGrp="1"/>
          </p:cNvSpPr>
          <p:nvPr>
            <p:ph type="subTitle" idx="1" hasCustomPrompt="1"/>
          </p:nvPr>
        </p:nvSpPr>
        <p:spPr>
          <a:xfrm>
            <a:off x="1043553" y="1345166"/>
            <a:ext cx="7288495" cy="338554"/>
          </a:xfrm>
          <a:prstGeom prst="rect">
            <a:avLst/>
          </a:prstGeo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Subhead </a:t>
            </a:r>
            <a:r>
              <a:rPr lang="en-US" err="1"/>
              <a:t>Acumin</a:t>
            </a:r>
            <a:r>
              <a:rPr lang="en-US"/>
              <a:t> Pro Semi Cond Bold 22 </a:t>
            </a:r>
            <a:r>
              <a:rPr lang="en-US" err="1"/>
              <a:t>pt</a:t>
            </a:r>
            <a:endParaRPr lang="en-US"/>
          </a:p>
        </p:txBody>
      </p:sp>
      <p:sp>
        <p:nvSpPr>
          <p:cNvPr id="19" name="Body Text">
            <a:extLst>
              <a:ext uri="{FF2B5EF4-FFF2-40B4-BE49-F238E27FC236}">
                <a16:creationId xmlns:a16="http://schemas.microsoft.com/office/drawing/2014/main" id="{4B5CCD19-DE21-294C-8B0B-3103725AE082}"/>
              </a:ext>
            </a:extLst>
          </p:cNvPr>
          <p:cNvSpPr>
            <a:spLocks noGrp="1"/>
          </p:cNvSpPr>
          <p:nvPr>
            <p:ph type="body" sz="quarter" idx="14" hasCustomPrompt="1"/>
          </p:nvPr>
        </p:nvSpPr>
        <p:spPr>
          <a:xfrm>
            <a:off x="1370606" y="1965960"/>
            <a:ext cx="4837904" cy="3411537"/>
          </a:xfrm>
          <a:prstGeom prst="rect">
            <a:avLst/>
          </a:prstGeo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a:t>Bulleted copy. </a:t>
            </a:r>
            <a:r>
              <a:rPr lang="en-US" err="1"/>
              <a:t>Acumin</a:t>
            </a:r>
            <a:r>
              <a:rPr lang="en-US"/>
              <a:t> Pro Reg 18 pt. Keep it short with bite-size chunks of information.</a:t>
            </a:r>
          </a:p>
          <a:p>
            <a:pPr lvl="0"/>
            <a:endParaRPr lang="en-US"/>
          </a:p>
          <a:p>
            <a:pPr lvl="0"/>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a:p>
            <a:pPr lvl="0"/>
            <a:endParaRPr lang="en-US"/>
          </a:p>
        </p:txBody>
      </p:sp>
      <p:sp>
        <p:nvSpPr>
          <p:cNvPr id="10"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6803762" y="1965960"/>
            <a:ext cx="4837905" cy="2982913"/>
          </a:xfrm>
          <a:prstGeom prst="rect">
            <a:avLst/>
          </a:prstGeom>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a:t>Insert picture or chart here</a:t>
            </a:r>
          </a:p>
        </p:txBody>
      </p:sp>
      <p:pic>
        <p:nvPicPr>
          <p:cNvPr id="12" name="Picture 11">
            <a:extLst>
              <a:ext uri="{FF2B5EF4-FFF2-40B4-BE49-F238E27FC236}">
                <a16:creationId xmlns:a16="http://schemas.microsoft.com/office/drawing/2014/main" id="{92B95935-E76D-194A-84B6-5E8417ACB18A}"/>
              </a:ext>
            </a:extLst>
          </p:cNvPr>
          <p:cNvPicPr>
            <a:picLocks noChangeAspect="1"/>
          </p:cNvPicPr>
          <p:nvPr userDrawn="1"/>
        </p:nvPicPr>
        <p:blipFill>
          <a:blip r:embed="rId3"/>
          <a:srcRect/>
          <a:stretch/>
        </p:blipFill>
        <p:spPr>
          <a:xfrm>
            <a:off x="566514" y="5829300"/>
            <a:ext cx="1345002" cy="739751"/>
          </a:xfrm>
          <a:prstGeom prst="rect">
            <a:avLst/>
          </a:prstGeom>
        </p:spPr>
      </p:pic>
      <p:sp>
        <p:nvSpPr>
          <p:cNvPr id="13" name="Slide Number Placeholder 2">
            <a:extLst>
              <a:ext uri="{FF2B5EF4-FFF2-40B4-BE49-F238E27FC236}">
                <a16:creationId xmlns:a16="http://schemas.microsoft.com/office/drawing/2014/main" id="{EA899A71-E1FE-7A45-B038-482EA82CC6AB}"/>
              </a:ext>
            </a:extLst>
          </p:cNvPr>
          <p:cNvSpPr txBox="1">
            <a:spLocks/>
          </p:cNvSpPr>
          <p:nvPr userDrawn="1"/>
        </p:nvSpPr>
        <p:spPr>
          <a:xfrm>
            <a:off x="11625486" y="6345936"/>
            <a:ext cx="431800"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2"/>
                </a:solidFill>
                <a:latin typeface="Acumin Pro Medium"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3B0091-2382-A34C-B868-EF0443B81E12}" type="slidenum">
              <a:rPr lang="en-US" smtClean="0">
                <a:solidFill>
                  <a:schemeClr val="accent6">
                    <a:alpha val="70000"/>
                  </a:schemeClr>
                </a:solidFill>
              </a:rPr>
              <a:pPr/>
              <a:t>‹#›</a:t>
            </a:fld>
            <a:endParaRPr lang="en-US">
              <a:solidFill>
                <a:schemeClr val="accent6">
                  <a:alpha val="70000"/>
                </a:schemeClr>
              </a:solidFill>
            </a:endParaRPr>
          </a:p>
        </p:txBody>
      </p:sp>
      <p:cxnSp>
        <p:nvCxnSpPr>
          <p:cNvPr id="14" name="Line">
            <a:extLst>
              <a:ext uri="{FF2B5EF4-FFF2-40B4-BE49-F238E27FC236}">
                <a16:creationId xmlns:a16="http://schemas.microsoft.com/office/drawing/2014/main" id="{92C4854B-F247-5741-AB23-002A2BB08206}"/>
              </a:ext>
            </a:extLst>
          </p:cNvPr>
          <p:cNvCxnSpPr>
            <a:cxnSpLocks/>
          </p:cNvCxnSpPr>
          <p:nvPr userDrawn="1"/>
        </p:nvCxnSpPr>
        <p:spPr>
          <a:xfrm>
            <a:off x="11631961" y="6446901"/>
            <a:ext cx="0" cy="160020"/>
          </a:xfrm>
          <a:prstGeom prst="line">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681141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guide id="7" pos="648">
          <p15:clr>
            <a:srgbClr val="FBAE40"/>
          </p15:clr>
        </p15:guide>
        <p15:guide id="8" pos="122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Content Slide - Picture">
    <p:bg>
      <p:bgPr>
        <a:solidFill>
          <a:schemeClr val="accent4"/>
        </a:solidFill>
        <a:effectLst/>
      </p:bgPr>
    </p:bg>
    <p:spTree>
      <p:nvGrpSpPr>
        <p:cNvPr id="1" name=""/>
        <p:cNvGrpSpPr/>
        <p:nvPr/>
      </p:nvGrpSpPr>
      <p:grpSpPr>
        <a:xfrm>
          <a:off x="0" y="0"/>
          <a:ext cx="0" cy="0"/>
          <a:chOff x="0" y="0"/>
          <a:chExt cx="0" cy="0"/>
        </a:xfrm>
      </p:grpSpPr>
      <p:sp>
        <p:nvSpPr>
          <p:cNvPr id="17" name="Picture" descr="Picture Description">
            <a:extLst>
              <a:ext uri="{FF2B5EF4-FFF2-40B4-BE49-F238E27FC236}">
                <a16:creationId xmlns:a16="http://schemas.microsoft.com/office/drawing/2014/main" id="{B6A7C9B5-3617-0144-A4ED-16186741E8C3}"/>
              </a:ext>
            </a:extLst>
          </p:cNvPr>
          <p:cNvSpPr>
            <a:spLocks noGrp="1"/>
          </p:cNvSpPr>
          <p:nvPr>
            <p:ph type="pic" sz="quarter" idx="13"/>
          </p:nvPr>
        </p:nvSpPr>
        <p:spPr>
          <a:xfrm>
            <a:off x="0" y="0"/>
            <a:ext cx="12192000" cy="6858000"/>
          </a:xfrm>
          <a:prstGeom prst="rect">
            <a:avLst/>
          </a:prstGeom>
        </p:spPr>
        <p:txBody>
          <a:bodyPr anchor="ctr" anchorCtr="1"/>
          <a:lstStyle>
            <a:lvl1pPr marL="0" indent="0" algn="ctr">
              <a:buFontTx/>
              <a:buNone/>
              <a:defRPr baseline="0">
                <a:solidFill>
                  <a:schemeClr val="bg1"/>
                </a:solidFill>
                <a:latin typeface="Acumin Pro" panose="020B0504020202020204" pitchFamily="34" charset="77"/>
              </a:defRPr>
            </a:lvl1pPr>
          </a:lstStyle>
          <a:p>
            <a:r>
              <a:rPr lang="en-US"/>
              <a:t>Click icon to add picture</a:t>
            </a:r>
          </a:p>
        </p:txBody>
      </p:sp>
      <p:sp>
        <p:nvSpPr>
          <p:cNvPr id="14" name="Photo Caption">
            <a:extLst>
              <a:ext uri="{FF2B5EF4-FFF2-40B4-BE49-F238E27FC236}">
                <a16:creationId xmlns:a16="http://schemas.microsoft.com/office/drawing/2014/main" id="{0D6DAF39-EE35-6843-807B-FF770BE21293}"/>
              </a:ext>
            </a:extLst>
          </p:cNvPr>
          <p:cNvSpPr>
            <a:spLocks noGrp="1"/>
          </p:cNvSpPr>
          <p:nvPr>
            <p:ph type="ctrTitle" hasCustomPrompt="1"/>
          </p:nvPr>
        </p:nvSpPr>
        <p:spPr bwMode="blackWhite">
          <a:xfrm>
            <a:off x="1035804" y="304800"/>
            <a:ext cx="4188203" cy="754822"/>
          </a:xfrm>
          <a:prstGeom prst="rect">
            <a:avLst/>
          </a:prstGeom>
          <a:noFill/>
          <a:ln w="38100">
            <a:noFill/>
          </a:ln>
        </p:spPr>
        <p:txBody>
          <a:bodyPr wrap="square" lIns="0" tIns="0" rIns="0" bIns="0" anchor="t" anchorCtr="0">
            <a:spAutoFit/>
          </a:bodyPr>
          <a:lstStyle>
            <a:lvl1pPr algn="l">
              <a:defRPr sz="1800" b="1" i="0" cap="none" spc="0">
                <a:solidFill>
                  <a:schemeClr val="bg1"/>
                </a:solidFill>
                <a:latin typeface="Acumin Pro" panose="020B0504020202020204" pitchFamily="34" charset="77"/>
              </a:defRPr>
            </a:lvl1pPr>
          </a:lstStyle>
          <a:p>
            <a:r>
              <a:rPr lang="en-US"/>
              <a:t>Brief photo caption. Place in top left or right corner. </a:t>
            </a:r>
            <a:r>
              <a:rPr lang="en-US" err="1"/>
              <a:t>Acumin</a:t>
            </a:r>
            <a:r>
              <a:rPr lang="en-US"/>
              <a:t> Pro Bold 18 pt. Make text black or white for legibility.</a:t>
            </a:r>
          </a:p>
        </p:txBody>
      </p:sp>
      <p:pic>
        <p:nvPicPr>
          <p:cNvPr id="10" name="Gold Triangle">
            <a:extLst>
              <a:ext uri="{FF2B5EF4-FFF2-40B4-BE49-F238E27FC236}">
                <a16:creationId xmlns:a16="http://schemas.microsoft.com/office/drawing/2014/main" id="{3EF0B125-032B-B44A-9FE2-88884A0C13D7}"/>
              </a:ext>
            </a:extLst>
          </p:cNvPr>
          <p:cNvPicPr>
            <a:picLocks noChangeAspect="1"/>
          </p:cNvPicPr>
          <p:nvPr userDrawn="1"/>
        </p:nvPicPr>
        <p:blipFill>
          <a:blip r:embed="rId2"/>
          <a:stretch>
            <a:fillRect/>
          </a:stretch>
        </p:blipFill>
        <p:spPr>
          <a:xfrm>
            <a:off x="10427177" y="0"/>
            <a:ext cx="1778000" cy="6858000"/>
          </a:xfrm>
          <a:prstGeom prst="rect">
            <a:avLst/>
          </a:prstGeom>
        </p:spPr>
      </p:pic>
      <p:sp>
        <p:nvSpPr>
          <p:cNvPr id="11" name="Slide Number Placeholder 2">
            <a:extLst>
              <a:ext uri="{FF2B5EF4-FFF2-40B4-BE49-F238E27FC236}">
                <a16:creationId xmlns:a16="http://schemas.microsoft.com/office/drawing/2014/main" id="{0B4B774D-C69E-CB46-8C6A-455BB9653C68}"/>
              </a:ext>
            </a:extLst>
          </p:cNvPr>
          <p:cNvSpPr txBox="1">
            <a:spLocks/>
          </p:cNvSpPr>
          <p:nvPr userDrawn="1"/>
        </p:nvSpPr>
        <p:spPr>
          <a:xfrm>
            <a:off x="11625486" y="6345936"/>
            <a:ext cx="431800"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2"/>
                </a:solidFill>
                <a:latin typeface="Acumin Pro Medium"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3B0091-2382-A34C-B868-EF0443B81E12}" type="slidenum">
              <a:rPr lang="en-US" smtClean="0">
                <a:solidFill>
                  <a:schemeClr val="bg2">
                    <a:alpha val="70000"/>
                  </a:schemeClr>
                </a:solidFill>
              </a:rPr>
              <a:pPr/>
              <a:t>‹#›</a:t>
            </a:fld>
            <a:endParaRPr lang="en-US">
              <a:solidFill>
                <a:schemeClr val="bg2">
                  <a:alpha val="70000"/>
                </a:schemeClr>
              </a:solidFill>
            </a:endParaRPr>
          </a:p>
        </p:txBody>
      </p:sp>
      <p:cxnSp>
        <p:nvCxnSpPr>
          <p:cNvPr id="13" name="Line">
            <a:extLst>
              <a:ext uri="{FF2B5EF4-FFF2-40B4-BE49-F238E27FC236}">
                <a16:creationId xmlns:a16="http://schemas.microsoft.com/office/drawing/2014/main" id="{074D5FC6-7A47-D946-9FEB-ED9CE1085E0A}"/>
              </a:ext>
            </a:extLst>
          </p:cNvPr>
          <p:cNvCxnSpPr>
            <a:cxnSpLocks/>
          </p:cNvCxnSpPr>
          <p:nvPr userDrawn="1"/>
        </p:nvCxnSpPr>
        <p:spPr>
          <a:xfrm>
            <a:off x="11631961" y="6446901"/>
            <a:ext cx="0" cy="160020"/>
          </a:xfrm>
          <a:prstGeom prst="line">
            <a:avLst/>
          </a:prstGeom>
          <a:ln>
            <a:solidFill>
              <a:schemeClr val="bg2">
                <a:alpha val="70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800EF165-4115-2946-8C38-D819512B8E4D}"/>
              </a:ext>
            </a:extLst>
          </p:cNvPr>
          <p:cNvPicPr>
            <a:picLocks noChangeAspect="1"/>
          </p:cNvPicPr>
          <p:nvPr userDrawn="1"/>
        </p:nvPicPr>
        <p:blipFill>
          <a:blip r:embed="rId3"/>
          <a:srcRect/>
          <a:stretch/>
        </p:blipFill>
        <p:spPr>
          <a:xfrm>
            <a:off x="566514" y="5829300"/>
            <a:ext cx="1345002" cy="739751"/>
          </a:xfrm>
          <a:prstGeom prst="rect">
            <a:avLst/>
          </a:prstGeom>
        </p:spPr>
      </p:pic>
    </p:spTree>
    <p:extLst>
      <p:ext uri="{BB962C8B-B14F-4D97-AF65-F5344CB8AC3E}">
        <p14:creationId xmlns:p14="http://schemas.microsoft.com/office/powerpoint/2010/main" val="107073512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guide id="7" pos="352">
          <p15:clr>
            <a:srgbClr val="FBAE40"/>
          </p15:clr>
        </p15:guide>
        <p15:guide id="8" orient="horz" pos="192">
          <p15:clr>
            <a:srgbClr val="FBAE40"/>
          </p15:clr>
        </p15:guide>
        <p15:guide id="9" pos="64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Content Slide - Fact/Highlight">
    <p:bg>
      <p:bgPr>
        <a:solidFill>
          <a:schemeClr val="accent2"/>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p:nvSpPr>
        <p:spPr>
          <a:xfrm>
            <a:off x="1" y="0"/>
            <a:ext cx="12191999" cy="68522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Heading">
            <a:extLst>
              <a:ext uri="{FF2B5EF4-FFF2-40B4-BE49-F238E27FC236}">
                <a16:creationId xmlns:a16="http://schemas.microsoft.com/office/drawing/2014/main" id="{4D7D7E43-151C-6148-8D70-1135C4C4B705}"/>
              </a:ext>
            </a:extLst>
          </p:cNvPr>
          <p:cNvSpPr>
            <a:spLocks noGrp="1"/>
          </p:cNvSpPr>
          <p:nvPr>
            <p:ph type="ctrTitle" hasCustomPrompt="1"/>
          </p:nvPr>
        </p:nvSpPr>
        <p:spPr bwMode="blackWhite">
          <a:xfrm>
            <a:off x="2893545" y="1466567"/>
            <a:ext cx="6419331" cy="1210973"/>
          </a:xfrm>
          <a:prstGeom prst="rect">
            <a:avLst/>
          </a:prstGeom>
          <a:noFill/>
          <a:ln w="38100">
            <a:noFill/>
          </a:ln>
        </p:spPr>
        <p:txBody>
          <a:bodyPr wrap="square" lIns="0" tIns="0" rIns="0" bIns="0" anchor="t" anchorCtr="0">
            <a:spAutoFit/>
          </a:bodyPr>
          <a:lstStyle>
            <a:lvl1pPr algn="ctr">
              <a:defRPr sz="8600" b="0" i="0" cap="none" spc="300">
                <a:solidFill>
                  <a:schemeClr val="accent2"/>
                </a:solidFill>
                <a:latin typeface="United Sans Cond Medium" pitchFamily="2" charset="77"/>
              </a:defRPr>
            </a:lvl1pPr>
          </a:lstStyle>
          <a:p>
            <a:r>
              <a:rPr lang="en-US" b="1" spc="0">
                <a:latin typeface="United Sans Reg Medium" pitchFamily="2" charset="77"/>
              </a:rPr>
              <a:t>123(CAPS)</a:t>
            </a:r>
            <a:endParaRPr lang="en-US"/>
          </a:p>
        </p:txBody>
      </p:sp>
      <p:sp>
        <p:nvSpPr>
          <p:cNvPr id="20" name="Black Bar">
            <a:extLst>
              <a:ext uri="{FF2B5EF4-FFF2-40B4-BE49-F238E27FC236}">
                <a16:creationId xmlns:a16="http://schemas.microsoft.com/office/drawing/2014/main" id="{EACB2F0C-1C3D-CD48-AD13-7B5AD683F7C7}"/>
              </a:ext>
            </a:extLst>
          </p:cNvPr>
          <p:cNvSpPr/>
          <p:nvPr/>
        </p:nvSpPr>
        <p:spPr>
          <a:xfrm>
            <a:off x="2648277" y="2744421"/>
            <a:ext cx="6905456" cy="4409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Subhead">
            <a:extLst>
              <a:ext uri="{FF2B5EF4-FFF2-40B4-BE49-F238E27FC236}">
                <a16:creationId xmlns:a16="http://schemas.microsoft.com/office/drawing/2014/main" id="{0B79470A-88E7-9241-9D11-9A69D762338C}"/>
              </a:ext>
            </a:extLst>
          </p:cNvPr>
          <p:cNvSpPr>
            <a:spLocks noGrp="1"/>
          </p:cNvSpPr>
          <p:nvPr>
            <p:ph type="subTitle" idx="1" hasCustomPrompt="1"/>
          </p:nvPr>
        </p:nvSpPr>
        <p:spPr>
          <a:xfrm>
            <a:off x="2648276" y="2706475"/>
            <a:ext cx="6895463" cy="553998"/>
          </a:xfrm>
          <a:prstGeom prst="rect">
            <a:avLst/>
          </a:prstGeom>
          <a:noFill/>
        </p:spPr>
        <p:txBody>
          <a:bodyPr wrap="square" lIns="0" tIns="0" rIns="0" bIns="0" anchor="t" anchorCtr="0">
            <a:spAutoFit/>
          </a:bodyPr>
          <a:lstStyle>
            <a:lvl1pPr marL="0" indent="0" algn="ctr">
              <a:buNone/>
              <a:defRPr sz="3600" b="1" i="0" spc="300">
                <a:solidFill>
                  <a:schemeClr val="accent4"/>
                </a:solidFill>
                <a:latin typeface="United Sans Cd Md" pitchFamily="50" charset="0"/>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TOPIC OR TITLE (ALL CAPS)</a:t>
            </a:r>
          </a:p>
        </p:txBody>
      </p:sp>
      <p:sp>
        <p:nvSpPr>
          <p:cNvPr id="23" name="Body Text">
            <a:extLst>
              <a:ext uri="{FF2B5EF4-FFF2-40B4-BE49-F238E27FC236}">
                <a16:creationId xmlns:a16="http://schemas.microsoft.com/office/drawing/2014/main" id="{BD416322-CF1A-F143-B2A9-844B608C50DA}"/>
              </a:ext>
            </a:extLst>
          </p:cNvPr>
          <p:cNvSpPr>
            <a:spLocks noGrp="1"/>
          </p:cNvSpPr>
          <p:nvPr>
            <p:ph type="body" sz="quarter" idx="14" hasCustomPrompt="1"/>
          </p:nvPr>
        </p:nvSpPr>
        <p:spPr>
          <a:xfrm>
            <a:off x="2875268" y="3540352"/>
            <a:ext cx="6678467" cy="1122744"/>
          </a:xfrm>
          <a:prstGeom prst="rect">
            <a:avLst/>
          </a:prstGeo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2400" b="0" i="0" normalizeH="0" baseline="0">
                <a:solidFill>
                  <a:schemeClr val="bg1"/>
                </a:solidFill>
                <a:latin typeface="Acumin Pro Medium" panose="020B0504020202020204" pitchFamily="34" charset="77"/>
              </a:defRPr>
            </a:lvl1pPr>
          </a:lstStyle>
          <a:p>
            <a:pPr lvl="0"/>
            <a:r>
              <a:rPr lang="en-US"/>
              <a:t>Fact or highlight. </a:t>
            </a:r>
            <a:r>
              <a:rPr lang="en-US" err="1"/>
              <a:t>Acumin</a:t>
            </a:r>
            <a:r>
              <a:rPr lang="en-US"/>
              <a:t> Pro Medium 24 pt. Keep it short with bite-size chunks of information.</a:t>
            </a:r>
          </a:p>
        </p:txBody>
      </p:sp>
      <p:pic>
        <p:nvPicPr>
          <p:cNvPr id="14" name="Gold Triangle">
            <a:extLst>
              <a:ext uri="{FF2B5EF4-FFF2-40B4-BE49-F238E27FC236}">
                <a16:creationId xmlns:a16="http://schemas.microsoft.com/office/drawing/2014/main" id="{C3095A73-F97F-3941-B3EF-BEBE9F042466}"/>
              </a:ext>
            </a:extLst>
          </p:cNvPr>
          <p:cNvPicPr>
            <a:picLocks noChangeAspect="1"/>
          </p:cNvPicPr>
          <p:nvPr userDrawn="1"/>
        </p:nvPicPr>
        <p:blipFill>
          <a:blip r:embed="rId2">
            <a:grayscl/>
          </a:blip>
          <a:stretch>
            <a:fillRect/>
          </a:stretch>
        </p:blipFill>
        <p:spPr>
          <a:xfrm>
            <a:off x="10414001" y="0"/>
            <a:ext cx="1778000" cy="6858000"/>
          </a:xfrm>
          <a:prstGeom prst="rect">
            <a:avLst/>
          </a:prstGeom>
        </p:spPr>
      </p:pic>
      <p:pic>
        <p:nvPicPr>
          <p:cNvPr id="17" name="Picture 16">
            <a:extLst>
              <a:ext uri="{FF2B5EF4-FFF2-40B4-BE49-F238E27FC236}">
                <a16:creationId xmlns:a16="http://schemas.microsoft.com/office/drawing/2014/main" id="{1F412C0C-614B-3946-9AC3-D98FE3CBE06D}"/>
              </a:ext>
            </a:extLst>
          </p:cNvPr>
          <p:cNvPicPr>
            <a:picLocks noChangeAspect="1"/>
          </p:cNvPicPr>
          <p:nvPr userDrawn="1"/>
        </p:nvPicPr>
        <p:blipFill>
          <a:blip r:embed="rId3"/>
          <a:srcRect/>
          <a:stretch/>
        </p:blipFill>
        <p:spPr>
          <a:xfrm>
            <a:off x="576072" y="5833872"/>
            <a:ext cx="1344168" cy="739293"/>
          </a:xfrm>
          <a:prstGeom prst="rect">
            <a:avLst/>
          </a:prstGeom>
        </p:spPr>
      </p:pic>
      <p:sp>
        <p:nvSpPr>
          <p:cNvPr id="18" name="Slide Number Placeholder 2">
            <a:extLst>
              <a:ext uri="{FF2B5EF4-FFF2-40B4-BE49-F238E27FC236}">
                <a16:creationId xmlns:a16="http://schemas.microsoft.com/office/drawing/2014/main" id="{C5E3A6DA-6C83-8A4D-8E69-CA7039F2F606}"/>
              </a:ext>
            </a:extLst>
          </p:cNvPr>
          <p:cNvSpPr txBox="1">
            <a:spLocks/>
          </p:cNvSpPr>
          <p:nvPr userDrawn="1"/>
        </p:nvSpPr>
        <p:spPr>
          <a:xfrm>
            <a:off x="11625486" y="6345936"/>
            <a:ext cx="431800"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2"/>
                </a:solidFill>
                <a:latin typeface="Acumin Pro Medium"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3B0091-2382-A34C-B868-EF0443B81E12}" type="slidenum">
              <a:rPr lang="en-US" smtClean="0">
                <a:solidFill>
                  <a:schemeClr val="bg2">
                    <a:alpha val="70000"/>
                  </a:schemeClr>
                </a:solidFill>
              </a:rPr>
              <a:pPr/>
              <a:t>‹#›</a:t>
            </a:fld>
            <a:endParaRPr lang="en-US">
              <a:solidFill>
                <a:schemeClr val="bg2">
                  <a:alpha val="70000"/>
                </a:schemeClr>
              </a:solidFill>
            </a:endParaRPr>
          </a:p>
        </p:txBody>
      </p:sp>
      <p:cxnSp>
        <p:nvCxnSpPr>
          <p:cNvPr id="19" name="Line">
            <a:extLst>
              <a:ext uri="{FF2B5EF4-FFF2-40B4-BE49-F238E27FC236}">
                <a16:creationId xmlns:a16="http://schemas.microsoft.com/office/drawing/2014/main" id="{E084EF09-8FBA-4147-B00C-1068F723F3A3}"/>
              </a:ext>
            </a:extLst>
          </p:cNvPr>
          <p:cNvCxnSpPr>
            <a:cxnSpLocks/>
          </p:cNvCxnSpPr>
          <p:nvPr userDrawn="1"/>
        </p:nvCxnSpPr>
        <p:spPr>
          <a:xfrm>
            <a:off x="11631961" y="6446901"/>
            <a:ext cx="0" cy="160020"/>
          </a:xfrm>
          <a:prstGeom prst="line">
            <a:avLst/>
          </a:prstGeom>
          <a:ln>
            <a:solidFill>
              <a:schemeClr val="bg2">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301939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guide id="7" orient="horz" pos="1008">
          <p15:clr>
            <a:srgbClr val="FBAE40"/>
          </p15:clr>
        </p15:guide>
        <p15:guide id="8"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ontent Slide - Fact/Highlight">
    <p:bg>
      <p:bgPr>
        <a:solidFill>
          <a:schemeClr val="accent4"/>
        </a:solidFill>
        <a:effectLst/>
      </p:bgPr>
    </p:bg>
    <p:spTree>
      <p:nvGrpSpPr>
        <p:cNvPr id="1" name=""/>
        <p:cNvGrpSpPr/>
        <p:nvPr/>
      </p:nvGrpSpPr>
      <p:grpSpPr>
        <a:xfrm>
          <a:off x="0" y="0"/>
          <a:ext cx="0" cy="0"/>
          <a:chOff x="0" y="0"/>
          <a:chExt cx="0" cy="0"/>
        </a:xfrm>
      </p:grpSpPr>
      <p:sp>
        <p:nvSpPr>
          <p:cNvPr id="13" name="Picture" descr="Picture Description">
            <a:extLst>
              <a:ext uri="{FF2B5EF4-FFF2-40B4-BE49-F238E27FC236}">
                <a16:creationId xmlns:a16="http://schemas.microsoft.com/office/drawing/2014/main" id="{28FD842F-2C35-974E-9F89-522A2FA053ED}"/>
              </a:ext>
            </a:extLst>
          </p:cNvPr>
          <p:cNvSpPr>
            <a:spLocks noGrp="1"/>
          </p:cNvSpPr>
          <p:nvPr>
            <p:ph type="pic" sz="quarter" idx="13"/>
          </p:nvPr>
        </p:nvSpPr>
        <p:spPr>
          <a:xfrm>
            <a:off x="-52627" y="-52627"/>
            <a:ext cx="12311302" cy="6979700"/>
          </a:xfrm>
          <a:prstGeom prst="rect">
            <a:avLst/>
          </a:prstGeom>
        </p:spPr>
        <p:txBody>
          <a:bodyPr anchor="ctr" anchorCtr="1"/>
          <a:lstStyle>
            <a:lvl1pPr marL="0" indent="0" algn="ctr">
              <a:buFontTx/>
              <a:buNone/>
              <a:defRPr baseline="0">
                <a:solidFill>
                  <a:schemeClr val="bg1"/>
                </a:solidFill>
                <a:latin typeface="Acumin Pro" panose="020B0504020202020204" pitchFamily="34" charset="77"/>
              </a:defRPr>
            </a:lvl1pPr>
          </a:lstStyle>
          <a:p>
            <a:r>
              <a:rPr lang="en-US"/>
              <a:t>Click icon to add picture</a:t>
            </a:r>
          </a:p>
        </p:txBody>
      </p:sp>
      <p:sp>
        <p:nvSpPr>
          <p:cNvPr id="18" name="Heading">
            <a:extLst>
              <a:ext uri="{FF2B5EF4-FFF2-40B4-BE49-F238E27FC236}">
                <a16:creationId xmlns:a16="http://schemas.microsoft.com/office/drawing/2014/main" id="{5C6AD52E-F9E3-F94D-BCA8-04C6CEB3AAE7}"/>
              </a:ext>
            </a:extLst>
          </p:cNvPr>
          <p:cNvSpPr>
            <a:spLocks noGrp="1"/>
          </p:cNvSpPr>
          <p:nvPr>
            <p:ph type="ctrTitle" hasCustomPrompt="1"/>
          </p:nvPr>
        </p:nvSpPr>
        <p:spPr bwMode="blackWhite">
          <a:xfrm>
            <a:off x="2432302" y="2215473"/>
            <a:ext cx="7140324" cy="2703497"/>
          </a:xfrm>
          <a:prstGeom prst="rect">
            <a:avLst/>
          </a:prstGeom>
          <a:noFill/>
          <a:ln w="38100">
            <a:noFill/>
          </a:ln>
        </p:spPr>
        <p:txBody>
          <a:bodyPr wrap="square" lIns="0" tIns="0" rIns="0" bIns="0" anchor="t" anchorCtr="0">
            <a:spAutoFit/>
          </a:bodyPr>
          <a:lstStyle>
            <a:lvl1pPr algn="ctr">
              <a:lnSpc>
                <a:spcPct val="80000"/>
              </a:lnSpc>
              <a:defRPr sz="7200" b="1" i="0" cap="none" spc="300">
                <a:solidFill>
                  <a:schemeClr val="accent4">
                    <a:lumMod val="95000"/>
                  </a:schemeClr>
                </a:solidFill>
                <a:latin typeface="United Sans Cd Md" pitchFamily="50" charset="0"/>
              </a:defRPr>
            </a:lvl1pPr>
          </a:lstStyle>
          <a:p>
            <a:r>
              <a:rPr lang="en-US" b="1" spc="0">
                <a:latin typeface="United Sans Reg Medium" pitchFamily="2" charset="77"/>
              </a:rPr>
              <a:t>CALL OUT</a:t>
            </a:r>
            <a:br>
              <a:rPr lang="en-US" b="1" spc="0">
                <a:latin typeface="United Sans Reg Medium" pitchFamily="2" charset="77"/>
              </a:rPr>
            </a:br>
            <a:r>
              <a:rPr lang="en-US" b="1" spc="0">
                <a:latin typeface="United Sans Reg Medium" pitchFamily="2" charset="77"/>
              </a:rPr>
              <a:t>SLIDE </a:t>
            </a:r>
            <a:br>
              <a:rPr lang="en-US" b="1" spc="0">
                <a:latin typeface="United Sans Reg Medium" pitchFamily="2" charset="77"/>
              </a:rPr>
            </a:br>
            <a:r>
              <a:rPr lang="en-US" b="1" spc="0">
                <a:latin typeface="United Sans Reg Medium" pitchFamily="2" charset="77"/>
              </a:rPr>
              <a:t>(ALL CAPS)</a:t>
            </a:r>
            <a:endParaRPr lang="en-US"/>
          </a:p>
        </p:txBody>
      </p:sp>
      <p:sp>
        <p:nvSpPr>
          <p:cNvPr id="19" name="Slide Number Placeholder 2">
            <a:extLst>
              <a:ext uri="{FF2B5EF4-FFF2-40B4-BE49-F238E27FC236}">
                <a16:creationId xmlns:a16="http://schemas.microsoft.com/office/drawing/2014/main" id="{BBE6B2E6-66B0-C646-91CF-7C4E7210C494}"/>
              </a:ext>
            </a:extLst>
          </p:cNvPr>
          <p:cNvSpPr txBox="1">
            <a:spLocks/>
          </p:cNvSpPr>
          <p:nvPr userDrawn="1"/>
        </p:nvSpPr>
        <p:spPr>
          <a:xfrm>
            <a:off x="11625486" y="6345936"/>
            <a:ext cx="431800"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2"/>
                </a:solidFill>
                <a:latin typeface="Acumin Pro Medium"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3B0091-2382-A34C-B868-EF0443B81E12}" type="slidenum">
              <a:rPr lang="en-US" smtClean="0">
                <a:solidFill>
                  <a:schemeClr val="accent6">
                    <a:alpha val="70000"/>
                  </a:schemeClr>
                </a:solidFill>
              </a:rPr>
              <a:pPr/>
              <a:t>‹#›</a:t>
            </a:fld>
            <a:endParaRPr lang="en-US">
              <a:solidFill>
                <a:schemeClr val="accent6">
                  <a:alpha val="70000"/>
                </a:schemeClr>
              </a:solidFill>
            </a:endParaRPr>
          </a:p>
        </p:txBody>
      </p:sp>
      <p:cxnSp>
        <p:nvCxnSpPr>
          <p:cNvPr id="21" name="Line">
            <a:extLst>
              <a:ext uri="{FF2B5EF4-FFF2-40B4-BE49-F238E27FC236}">
                <a16:creationId xmlns:a16="http://schemas.microsoft.com/office/drawing/2014/main" id="{122F123D-B568-3143-A12E-2B4D87A8BFC2}"/>
              </a:ext>
            </a:extLst>
          </p:cNvPr>
          <p:cNvCxnSpPr>
            <a:cxnSpLocks/>
          </p:cNvCxnSpPr>
          <p:nvPr userDrawn="1"/>
        </p:nvCxnSpPr>
        <p:spPr>
          <a:xfrm>
            <a:off x="11631961" y="6446901"/>
            <a:ext cx="0" cy="160020"/>
          </a:xfrm>
          <a:prstGeom prst="line">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42726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guide id="7" orient="horz" pos="1008">
          <p15:clr>
            <a:srgbClr val="FBAE40"/>
          </p15:clr>
        </p15:guide>
        <p15:guide id="8" orient="horz" pos="1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losing Slide">
    <p:bg>
      <p:bgPr>
        <a:solidFill>
          <a:schemeClr val="accent2"/>
        </a:solidFill>
        <a:effectLst/>
      </p:bgPr>
    </p:bg>
    <p:spTree>
      <p:nvGrpSpPr>
        <p:cNvPr id="1" name=""/>
        <p:cNvGrpSpPr/>
        <p:nvPr/>
      </p:nvGrpSpPr>
      <p:grpSpPr>
        <a:xfrm>
          <a:off x="0" y="0"/>
          <a:ext cx="0" cy="0"/>
          <a:chOff x="0" y="0"/>
          <a:chExt cx="0" cy="0"/>
        </a:xfrm>
      </p:grpSpPr>
      <p:sp>
        <p:nvSpPr>
          <p:cNvPr id="17" name="Gold Background">
            <a:extLst>
              <a:ext uri="{FF2B5EF4-FFF2-40B4-BE49-F238E27FC236}">
                <a16:creationId xmlns:a16="http://schemas.microsoft.com/office/drawing/2014/main" id="{F59025A6-822F-2D44-9F31-61A4A63F5CD3}"/>
              </a:ext>
            </a:extLst>
          </p:cNvPr>
          <p:cNvSpPr/>
          <p:nvPr/>
        </p:nvSpPr>
        <p:spPr>
          <a:xfrm>
            <a:off x="0" y="0"/>
            <a:ext cx="12192000" cy="6858000"/>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cNvSpPr>
            <a:spLocks noGrp="1"/>
          </p:cNvSpPr>
          <p:nvPr>
            <p:ph type="ctrTitle" hasCustomPrompt="1"/>
          </p:nvPr>
        </p:nvSpPr>
        <p:spPr bwMode="blackWhite">
          <a:xfrm>
            <a:off x="1935351" y="1557666"/>
            <a:ext cx="7334529" cy="854080"/>
          </a:xfrm>
          <a:prstGeom prst="rect">
            <a:avLst/>
          </a:prstGeom>
          <a:noFill/>
          <a:ln w="38100">
            <a:noFill/>
          </a:ln>
        </p:spPr>
        <p:txBody>
          <a:bodyPr wrap="square" lIns="0" tIns="0" rIns="0" bIns="0" anchor="t" anchorCtr="0">
            <a:spAutoFit/>
          </a:bodyPr>
          <a:lstStyle>
            <a:lvl1pPr algn="l">
              <a:defRPr sz="6000" b="1" i="1" spc="0">
                <a:solidFill>
                  <a:schemeClr val="bg1"/>
                </a:solidFill>
                <a:latin typeface="Acumin Pro ExtraCondensed" panose="020B0508020202020204" pitchFamily="34" charset="77"/>
              </a:defRPr>
            </a:lvl1pPr>
          </a:lstStyle>
          <a:p>
            <a:r>
              <a:rPr lang="en-US"/>
              <a:t>Thank You</a:t>
            </a:r>
          </a:p>
        </p:txBody>
      </p:sp>
      <p:sp>
        <p:nvSpPr>
          <p:cNvPr id="16" name="Body Text">
            <a:extLst>
              <a:ext uri="{FF2B5EF4-FFF2-40B4-BE49-F238E27FC236}">
                <a16:creationId xmlns:a16="http://schemas.microsoft.com/office/drawing/2014/main" id="{900775FC-E9E4-FF46-A522-92CC39196093}"/>
              </a:ext>
            </a:extLst>
          </p:cNvPr>
          <p:cNvSpPr>
            <a:spLocks noGrp="1"/>
          </p:cNvSpPr>
          <p:nvPr>
            <p:ph type="body" sz="quarter" idx="14" hasCustomPrompt="1"/>
          </p:nvPr>
        </p:nvSpPr>
        <p:spPr>
          <a:xfrm>
            <a:off x="1959575" y="2578488"/>
            <a:ext cx="6487002" cy="1024867"/>
          </a:xfrm>
          <a:prstGeom prst="rect">
            <a:avLst/>
          </a:prstGeo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bg1"/>
                </a:solidFill>
                <a:latin typeface="Acumin Pro" panose="020B0504020202020204" pitchFamily="34" charset="77"/>
              </a:defRPr>
            </a:lvl1pPr>
          </a:lstStyle>
          <a:p>
            <a:pPr lvl="0"/>
            <a:r>
              <a:rPr lang="en-US"/>
              <a:t>Conclusion, call to action or contact information. </a:t>
            </a:r>
            <a:r>
              <a:rPr lang="en-US" err="1"/>
              <a:t>Acumin</a:t>
            </a:r>
            <a:r>
              <a:rPr lang="en-US"/>
              <a:t> Pro Reg 18 pt. Keep it short with bite-size chunks of information.</a:t>
            </a:r>
          </a:p>
        </p:txBody>
      </p:sp>
      <p:pic>
        <p:nvPicPr>
          <p:cNvPr id="11" name="Black Triangle">
            <a:extLst>
              <a:ext uri="{FF2B5EF4-FFF2-40B4-BE49-F238E27FC236}">
                <a16:creationId xmlns:a16="http://schemas.microsoft.com/office/drawing/2014/main" id="{904FC13A-FC75-1849-92C4-9C25AD10CCBD}"/>
              </a:ext>
            </a:extLst>
          </p:cNvPr>
          <p:cNvPicPr>
            <a:picLocks noChangeAspect="1"/>
          </p:cNvPicPr>
          <p:nvPr userDrawn="1"/>
        </p:nvPicPr>
        <p:blipFill>
          <a:blip r:embed="rId2"/>
          <a:stretch>
            <a:fillRect/>
          </a:stretch>
        </p:blipFill>
        <p:spPr>
          <a:xfrm>
            <a:off x="9956800" y="0"/>
            <a:ext cx="2235200" cy="6858000"/>
          </a:xfrm>
          <a:prstGeom prst="rect">
            <a:avLst/>
          </a:prstGeom>
        </p:spPr>
      </p:pic>
      <p:pic>
        <p:nvPicPr>
          <p:cNvPr id="18" name="Picture 17">
            <a:extLst>
              <a:ext uri="{FF2B5EF4-FFF2-40B4-BE49-F238E27FC236}">
                <a16:creationId xmlns:a16="http://schemas.microsoft.com/office/drawing/2014/main" id="{B897196A-921D-B94A-8EBC-296AFB0E864E}"/>
              </a:ext>
            </a:extLst>
          </p:cNvPr>
          <p:cNvPicPr>
            <a:picLocks noChangeAspect="1"/>
          </p:cNvPicPr>
          <p:nvPr userDrawn="1"/>
        </p:nvPicPr>
        <p:blipFill>
          <a:blip r:embed="rId3"/>
          <a:srcRect/>
          <a:stretch/>
        </p:blipFill>
        <p:spPr>
          <a:xfrm>
            <a:off x="574465" y="5697573"/>
            <a:ext cx="1581700" cy="869934"/>
          </a:xfrm>
          <a:prstGeom prst="rect">
            <a:avLst/>
          </a:prstGeom>
        </p:spPr>
      </p:pic>
    </p:spTree>
    <p:extLst>
      <p:ext uri="{BB962C8B-B14F-4D97-AF65-F5344CB8AC3E}">
        <p14:creationId xmlns:p14="http://schemas.microsoft.com/office/powerpoint/2010/main" val="97606861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3960">
          <p15:clr>
            <a:srgbClr val="FBAE40"/>
          </p15:clr>
        </p15:guide>
        <p15:guide id="4" pos="5952">
          <p15:clr>
            <a:srgbClr val="FBAE40"/>
          </p15:clr>
        </p15:guide>
        <p15:guide id="5" pos="6848">
          <p15:clr>
            <a:srgbClr val="FBAE40"/>
          </p15:clr>
        </p15:guide>
        <p15:guide id="6" orient="horz" pos="4080">
          <p15:clr>
            <a:srgbClr val="FBAE40"/>
          </p15:clr>
        </p15:guide>
        <p15:guide id="7" pos="928">
          <p15:clr>
            <a:srgbClr val="FBAE40"/>
          </p15:clr>
        </p15:guide>
        <p15:guide id="8" pos="122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cSld name="2_Content Slide - Copy">
    <p:bg>
      <p:bgPr>
        <a:solidFill>
          <a:schemeClr val="accent4"/>
        </a:solidFill>
        <a:effectLst/>
      </p:bgPr>
    </p:bg>
    <p:spTree>
      <p:nvGrpSpPr>
        <p:cNvPr id="1" name=""/>
        <p:cNvGrpSpPr/>
        <p:nvPr/>
      </p:nvGrpSpPr>
      <p:grpSpPr>
        <a:xfrm>
          <a:off x="0" y="0"/>
          <a:ext cx="0" cy="0"/>
          <a:chOff x="0" y="0"/>
          <a:chExt cx="0" cy="0"/>
        </a:xfrm>
      </p:grpSpPr>
      <p:pic>
        <p:nvPicPr>
          <p:cNvPr id="27" name="Black Bar">
            <a:extLst>
              <a:ext uri="{FF2B5EF4-FFF2-40B4-BE49-F238E27FC236}">
                <a16:creationId xmlns:a16="http://schemas.microsoft.com/office/drawing/2014/main" id="{6283C7A5-FA96-634B-82F6-99BF44D20F7C}"/>
              </a:ext>
            </a:extLst>
          </p:cNvPr>
          <p:cNvPicPr>
            <a:picLocks noChangeAspect="1"/>
          </p:cNvPicPr>
          <p:nvPr/>
        </p:nvPicPr>
        <p:blipFill>
          <a:blip r:embed="rId2"/>
          <a:stretch>
            <a:fillRect/>
          </a:stretch>
        </p:blipFill>
        <p:spPr>
          <a:xfrm>
            <a:off x="0" y="0"/>
            <a:ext cx="11514667" cy="914400"/>
          </a:xfrm>
          <a:prstGeom prst="rect">
            <a:avLst/>
          </a:prstGeom>
        </p:spPr>
      </p:pic>
      <p:sp>
        <p:nvSpPr>
          <p:cNvPr id="2" name="Title"/>
          <p:cNvSpPr>
            <a:spLocks noGrp="1"/>
          </p:cNvSpPr>
          <p:nvPr>
            <p:ph type="ctrTitle" hasCustomPrompt="1"/>
          </p:nvPr>
        </p:nvSpPr>
        <p:spPr bwMode="blackWhite">
          <a:xfrm>
            <a:off x="1489619" y="442674"/>
            <a:ext cx="9234309"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a:t>Title </a:t>
            </a:r>
            <a:r>
              <a:rPr lang="en-US" err="1"/>
              <a:t>Acumin</a:t>
            </a:r>
            <a:r>
              <a:rPr lang="en-US"/>
              <a:t> Pro Extra Cond Bold Italic 36 </a:t>
            </a:r>
            <a:r>
              <a:rPr lang="en-US" err="1"/>
              <a:t>pt</a:t>
            </a:r>
            <a:endParaRPr lang="en-US"/>
          </a:p>
        </p:txBody>
      </p:sp>
      <p:sp>
        <p:nvSpPr>
          <p:cNvPr id="3" name="Subhead"/>
          <p:cNvSpPr>
            <a:spLocks noGrp="1"/>
          </p:cNvSpPr>
          <p:nvPr>
            <p:ph type="subTitle" idx="1" hasCustomPrompt="1"/>
          </p:nvPr>
        </p:nvSpPr>
        <p:spPr>
          <a:xfrm>
            <a:off x="1489618" y="1345167"/>
            <a:ext cx="7321993"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Subhead </a:t>
            </a:r>
            <a:r>
              <a:rPr lang="en-US" err="1"/>
              <a:t>Acumin</a:t>
            </a:r>
            <a:r>
              <a:rPr lang="en-US"/>
              <a:t> Pro Semi Cond Bold 22 </a:t>
            </a:r>
            <a:r>
              <a:rPr lang="en-US" err="1"/>
              <a:t>pt</a:t>
            </a:r>
            <a:endParaRPr lang="en-US"/>
          </a:p>
        </p:txBody>
      </p:sp>
      <p:sp>
        <p:nvSpPr>
          <p:cNvPr id="25" name="Body Text">
            <a:extLst>
              <a:ext uri="{FF2B5EF4-FFF2-40B4-BE49-F238E27FC236}">
                <a16:creationId xmlns:a16="http://schemas.microsoft.com/office/drawing/2014/main" id="{9F798712-4535-8340-942F-27FFD5E3FE9B}"/>
              </a:ext>
            </a:extLst>
          </p:cNvPr>
          <p:cNvSpPr>
            <a:spLocks noGrp="1"/>
          </p:cNvSpPr>
          <p:nvPr>
            <p:ph type="body" sz="quarter" idx="14" hasCustomPrompt="1"/>
          </p:nvPr>
        </p:nvSpPr>
        <p:spPr>
          <a:xfrm>
            <a:off x="1489617" y="1962540"/>
            <a:ext cx="7366000"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a:t>Bulleted copy. </a:t>
            </a:r>
            <a:r>
              <a:rPr lang="en-US" err="1"/>
              <a:t>Acumin</a:t>
            </a:r>
            <a:r>
              <a:rPr lang="en-US"/>
              <a:t> Pro Reg 18 pt. Keep it short with bite-size chunks of information.</a:t>
            </a:r>
          </a:p>
          <a:p>
            <a:pPr lvl="0"/>
            <a:endParaRPr lang="en-US"/>
          </a:p>
          <a:p>
            <a:pPr lvl="0"/>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a:t>Bulleted copy. </a:t>
            </a:r>
            <a:r>
              <a:rPr lang="en-US" err="1"/>
              <a:t>Acumin</a:t>
            </a:r>
            <a:r>
              <a:rPr lang="en-US"/>
              <a:t> Pro Reg 18 pt. Keep it short with bite-size chunks of information.</a:t>
            </a:r>
          </a:p>
          <a:p>
            <a:pPr lvl="0"/>
            <a:endParaRPr lang="en-US"/>
          </a:p>
        </p:txBody>
      </p:sp>
      <p:pic>
        <p:nvPicPr>
          <p:cNvPr id="8" name="Picture 7">
            <a:extLst>
              <a:ext uri="{FF2B5EF4-FFF2-40B4-BE49-F238E27FC236}">
                <a16:creationId xmlns:a16="http://schemas.microsoft.com/office/drawing/2014/main" id="{6B0A2F93-C534-6A42-B299-9802B5AC21B8}"/>
              </a:ext>
            </a:extLst>
          </p:cNvPr>
          <p:cNvPicPr>
            <a:picLocks noChangeAspect="1"/>
          </p:cNvPicPr>
          <p:nvPr userDrawn="1"/>
        </p:nvPicPr>
        <p:blipFill>
          <a:blip r:embed="rId3"/>
          <a:srcRect/>
          <a:stretch/>
        </p:blipFill>
        <p:spPr>
          <a:xfrm>
            <a:off x="755353" y="5919575"/>
            <a:ext cx="1574489" cy="649477"/>
          </a:xfrm>
          <a:prstGeom prst="rect">
            <a:avLst/>
          </a:prstGeom>
        </p:spPr>
      </p:pic>
      <mc:AlternateContent xmlns:mc="http://schemas.openxmlformats.org/markup-compatibility/2006" xmlns:p14="http://schemas.microsoft.com/office/powerpoint/2010/main" xmlns:aink="http://schemas.microsoft.com/office/drawing/2016/ink">
        <mc:Choice Requires="p14 aink">
          <p:contentPart p14:bwMode="auto" r:id="rId4">
            <p14:nvContentPartPr>
              <p14:cNvPr id="4" name="Ink 3">
                <a:extLst>
                  <a:ext uri="{FF2B5EF4-FFF2-40B4-BE49-F238E27FC236}">
                    <a16:creationId xmlns:a16="http://schemas.microsoft.com/office/drawing/2014/main" id="{1821A6FA-07C7-674E-BE07-0AC55BB06278}"/>
                  </a:ext>
                </a:extLst>
              </p14:cNvPr>
              <p14:cNvContentPartPr/>
              <p14:nvPr userDrawn="1"/>
            </p14:nvContentPartPr>
            <p14:xfrm>
              <a:off x="11472143" y="5118441"/>
              <a:ext cx="480" cy="360"/>
            </p14:xfrm>
          </p:contentPart>
        </mc:Choice>
        <mc:Fallback xmlns="">
          <p:pic>
            <p:nvPicPr>
              <p:cNvPr id="4" name="Ink 3">
                <a:extLst>
                  <a:ext uri="{FF2B5EF4-FFF2-40B4-BE49-F238E27FC236}">
                    <a16:creationId xmlns:a16="http://schemas.microsoft.com/office/drawing/2014/main" id="{1821A6FA-07C7-674E-BE07-0AC55BB06278}"/>
                  </a:ext>
                </a:extLst>
              </p:cNvPr>
              <p:cNvPicPr/>
              <p:nvPr/>
            </p:nvPicPr>
            <p:blipFill>
              <a:blip r:embed="rId5"/>
              <a:stretch>
                <a:fillRect/>
              </a:stretch>
            </p:blipFill>
            <p:spPr>
              <a:xfrm>
                <a:off x="11448143" y="5010441"/>
                <a:ext cx="48000" cy="216000"/>
              </a:xfrm>
              <a:prstGeom prst="rect">
                <a:avLst/>
              </a:prstGeom>
            </p:spPr>
          </p:pic>
        </mc:Fallback>
      </mc:AlternateContent>
      <p:sp>
        <p:nvSpPr>
          <p:cNvPr id="14" name="Slide Number Placeholder 2">
            <a:extLst>
              <a:ext uri="{FF2B5EF4-FFF2-40B4-BE49-F238E27FC236}">
                <a16:creationId xmlns:a16="http://schemas.microsoft.com/office/drawing/2014/main" id="{DD3AE779-52BD-034A-A5CB-D98900DDFA26}"/>
              </a:ext>
            </a:extLst>
          </p:cNvPr>
          <p:cNvSpPr txBox="1">
            <a:spLocks/>
          </p:cNvSpPr>
          <p:nvPr userDrawn="1"/>
        </p:nvSpPr>
        <p:spPr>
          <a:xfrm>
            <a:off x="11460170" y="6345937"/>
            <a:ext cx="575733" cy="365125"/>
          </a:xfrm>
          <a:prstGeom prst="rect">
            <a:avLst/>
          </a:prstGeom>
        </p:spPr>
        <p:txBody>
          <a:bodyPr vert="horz" lIns="91440" tIns="45720" rIns="91440" bIns="45720" rtlCol="0" anchor="ctr"/>
          <a:lstStyle>
            <a:defPPr>
              <a:defRPr lang="en-US"/>
            </a:defPPr>
            <a:lvl1pPr marL="0" algn="l" defTabSz="457200" rtl="0" eaLnBrk="1" latinLnBrk="0" hangingPunct="1">
              <a:defRPr sz="1000" b="0" i="0" kern="1200">
                <a:solidFill>
                  <a:schemeClr val="tx2"/>
                </a:solidFill>
                <a:latin typeface="Acumin Pro Medium" panose="020B0504020202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3B0091-2382-A34C-B868-EF0443B81E12}" type="slidenum">
              <a:rPr lang="en-US" sz="1000" smtClean="0">
                <a:solidFill>
                  <a:schemeClr val="accent6">
                    <a:alpha val="70000"/>
                  </a:schemeClr>
                </a:solidFill>
              </a:rPr>
              <a:pPr/>
              <a:t>‹#›</a:t>
            </a:fld>
            <a:endParaRPr lang="en-US" sz="1000">
              <a:solidFill>
                <a:schemeClr val="accent6">
                  <a:alpha val="70000"/>
                </a:schemeClr>
              </a:solidFill>
            </a:endParaRPr>
          </a:p>
        </p:txBody>
      </p:sp>
      <p:cxnSp>
        <p:nvCxnSpPr>
          <p:cNvPr id="13" name="Line">
            <a:extLst>
              <a:ext uri="{FF2B5EF4-FFF2-40B4-BE49-F238E27FC236}">
                <a16:creationId xmlns:a16="http://schemas.microsoft.com/office/drawing/2014/main" id="{FE8137FD-302C-F448-B878-CC374487366B}"/>
              </a:ext>
            </a:extLst>
          </p:cNvPr>
          <p:cNvCxnSpPr>
            <a:cxnSpLocks/>
          </p:cNvCxnSpPr>
          <p:nvPr userDrawn="1"/>
        </p:nvCxnSpPr>
        <p:spPr>
          <a:xfrm>
            <a:off x="11468803" y="6446901"/>
            <a:ext cx="0" cy="160020"/>
          </a:xfrm>
          <a:prstGeom prst="line">
            <a:avLst/>
          </a:prstGeom>
          <a:ln>
            <a:solidFill>
              <a:schemeClr val="accent6">
                <a:alpha val="7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849725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3" orient="horz" pos="3960">
          <p15:clr>
            <a:srgbClr val="FBAE40"/>
          </p15:clr>
        </p15:guide>
        <p15:guide id="4" pos="4464">
          <p15:clr>
            <a:srgbClr val="FBAE40"/>
          </p15:clr>
        </p15:guide>
        <p15:guide id="5" pos="5136">
          <p15:clr>
            <a:srgbClr val="FBAE40"/>
          </p15:clr>
        </p15:guide>
        <p15:guide id="6" orient="horz" pos="4128">
          <p15:clr>
            <a:srgbClr val="FBAE40"/>
          </p15:clr>
        </p15:guide>
        <p15:guide id="7" pos="984">
          <p15:clr>
            <a:srgbClr val="FBAE40"/>
          </p15:clr>
        </p15:guide>
        <p15:guide id="8" pos="696">
          <p15:clr>
            <a:srgbClr val="FBAE40"/>
          </p15:clr>
        </p15:guide>
        <p15:guide id="9" pos="115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5936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70" r:id="rId9"/>
    <p:sldLayoutId id="2147483703" r:id="rId10"/>
  </p:sldLayoutIdLst>
  <p:hf hdr="0" ftr="0"/>
  <p:txStyles>
    <p:titleStyle>
      <a:lvl1pPr algn="ctr" defTabSz="914400" rtl="0" eaLnBrk="1" latinLnBrk="0" hangingPunct="1">
        <a:lnSpc>
          <a:spcPct val="90000"/>
        </a:lnSpc>
        <a:spcBef>
          <a:spcPct val="0"/>
        </a:spcBef>
        <a:buNone/>
        <a:defRPr sz="26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056">
          <p15:clr>
            <a:srgbClr val="F26B43"/>
          </p15:clr>
        </p15:guide>
        <p15:guide id="4" orient="horz" pos="393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5BAF0F-F8C0-4D9B-B236-E3AC77439831}" type="datetimeFigureOut">
              <a:rPr lang="en-US" smtClean="0"/>
              <a:t>8/10/2026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002776-DCC0-491B-91E7-F3FD62F407F5}" type="slidenum">
              <a:rPr lang="en-US" smtClean="0"/>
              <a:t>‹#›</a:t>
            </a:fld>
            <a:endParaRPr lang="en-US"/>
          </a:p>
        </p:txBody>
      </p:sp>
    </p:spTree>
    <p:extLst>
      <p:ext uri="{BB962C8B-B14F-4D97-AF65-F5344CB8AC3E}">
        <p14:creationId xmlns:p14="http://schemas.microsoft.com/office/powerpoint/2010/main" val="666503655"/>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676" r:id="rId19"/>
    <p:sldLayoutId id="2147483702" r:id="rId20"/>
    <p:sldLayoutId id="2147483704"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microsoft.com/office/2018/10/relationships/comments" Target="../comments/modernComment_236A_85646DE4.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2.xml"/><Relationship Id="rId4" Type="http://schemas.openxmlformats.org/officeDocument/2006/relationships/image" Target="../media/image37.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2.xml"/><Relationship Id="rId4" Type="http://schemas.openxmlformats.org/officeDocument/2006/relationships/image" Target="../media/image40.sv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4.png"/><Relationship Id="rId1" Type="http://schemas.openxmlformats.org/officeDocument/2006/relationships/slideLayout" Target="../slideLayouts/slideLayout1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5.png"/><Relationship Id="rId1" Type="http://schemas.openxmlformats.org/officeDocument/2006/relationships/slideLayout" Target="../slideLayouts/slideLayout12.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6.jpeg"/><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7.png"/><Relationship Id="rId1" Type="http://schemas.openxmlformats.org/officeDocument/2006/relationships/slideLayout" Target="../slideLayouts/slideLayout12.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hyperlink" Target="mailto:alumniclubs@purdueforlife.org"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jpeg"/><Relationship Id="rId7" Type="http://schemas.openxmlformats.org/officeDocument/2006/relationships/hyperlink" Target="https://www.linkedin.com/in/bradenvpurdue/"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24.png"/></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8" Type="http://schemas.openxmlformats.org/officeDocument/2006/relationships/hyperlink" Target="https://www.purdueforlife.org/alumni-leaders/alumni-clubs/storefront/" TargetMode="External"/><Relationship Id="rId3" Type="http://schemas.openxmlformats.org/officeDocument/2006/relationships/hyperlink" Target="https://purdue.tfaforms.net/186" TargetMode="External"/><Relationship Id="rId7" Type="http://schemas.openxmlformats.org/officeDocument/2006/relationships/hyperlink" Target="https://www.purdueforlife.org/alumni-leaders/alumni-clubs/club-webpage-update-request/" TargetMode="External"/><Relationship Id="rId2" Type="http://schemas.openxmlformats.org/officeDocument/2006/relationships/hyperlink" Target="https://www.purdueforlife.org/app/uploads/Purdue-Data-Training-for-Volunteers-August-2025.pdf" TargetMode="External"/><Relationship Id="rId1" Type="http://schemas.openxmlformats.org/officeDocument/2006/relationships/slideLayout" Target="../slideLayouts/slideLayout4.xml"/><Relationship Id="rId6" Type="http://schemas.openxmlformats.org/officeDocument/2006/relationships/hyperlink" Target="https://www.purdueforlife.org/alumni-leaders/" TargetMode="External"/><Relationship Id="rId11" Type="http://schemas.openxmlformats.org/officeDocument/2006/relationships/hyperlink" Target="https://purdueresearchfoundation.sharepoint.com/sites/EngagementTeam/Shared%20Documents/General/Engagement%20Presentations/PAA%20Board%20&amp;%20PAAC%20Presentations/2026%20PAA%20Spring%20Board%20Meeting/ACES%20Club%20Update.pptx?web=1" TargetMode="External"/><Relationship Id="rId5" Type="http://schemas.openxmlformats.org/officeDocument/2006/relationships/hyperlink" Target="https://marcom.purdue.edu/toolbox/digital-media/social-media/" TargetMode="External"/><Relationship Id="rId10" Type="http://schemas.openxmlformats.org/officeDocument/2006/relationships/hyperlink" Target="https://link.us-1.lytho.us/i/178533946533635ff2430-b409-4030-bb8b-1beec4f0eeee#alumni-club-digital-graphics" TargetMode="External"/><Relationship Id="rId4" Type="http://schemas.openxmlformats.org/officeDocument/2006/relationships/hyperlink" Target="https://www.purdueforlife.org/alumni-leaders/alumni-clubs/recognition-program/" TargetMode="External"/><Relationship Id="rId9" Type="http://schemas.openxmlformats.org/officeDocument/2006/relationships/hyperlink" Target="https://www.purdueforlife.org/alumni-leaders/alumni-clubs/alumni-clubs-logos/"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61.png"/></Relationships>
</file>

<file path=ppt/slides/_rels/slide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8.xml"/><Relationship Id="rId1" Type="http://schemas.openxmlformats.org/officeDocument/2006/relationships/slideLayout" Target="../slideLayouts/slideLayout25.xml"/><Relationship Id="rId5" Type="http://schemas.openxmlformats.org/officeDocument/2006/relationships/image" Target="../media/image66.jpeg"/><Relationship Id="rId4" Type="http://schemas.openxmlformats.org/officeDocument/2006/relationships/image" Target="../media/image65.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5.xml"/><Relationship Id="rId1" Type="http://schemas.openxmlformats.org/officeDocument/2006/relationships/slideLayout" Target="../slideLayouts/slideLayout25.xml"/><Relationship Id="rId5" Type="http://schemas.openxmlformats.org/officeDocument/2006/relationships/image" Target="../media/image71.png"/><Relationship Id="rId4" Type="http://schemas.openxmlformats.org/officeDocument/2006/relationships/image" Target="../media/image7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hyperlink" Target="https://www.purdue.edu/brand-studio/digital/metadata/social-media/" TargetMode="External"/><Relationship Id="rId2" Type="http://schemas.openxmlformats.org/officeDocument/2006/relationships/hyperlink" Target="https://click.communicate.purdue.edu/?qs=ABB7InYiOjEsImQiOjQ5NTR9AAoAAAAAAyjcN58WRc-WxNwElDDvkXSCud_WQ1FgyFlFLqjxdHAPfy6_5nxCrJe33X6w16NJofWHCX4-N82Rch-7kOJ-T-TXdcxfz3EQtpE2kA" TargetMode="External"/><Relationship Id="rId1" Type="http://schemas.openxmlformats.org/officeDocument/2006/relationships/slideLayout" Target="../slideLayouts/slideLayout27.xml"/><Relationship Id="rId4" Type="http://schemas.openxmlformats.org/officeDocument/2006/relationships/image" Target="../media/image72.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7.xml"/><Relationship Id="rId1" Type="http://schemas.openxmlformats.org/officeDocument/2006/relationships/slideLayout" Target="../slideLayouts/slideLayout25.xml"/><Relationship Id="rId5" Type="http://schemas.openxmlformats.org/officeDocument/2006/relationships/image" Target="../media/image75.jpeg"/><Relationship Id="rId4" Type="http://schemas.openxmlformats.org/officeDocument/2006/relationships/image" Target="../media/image74.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64.xml.rels><?xml version="1.0" encoding="UTF-8" standalone="yes"?>
<Relationships xmlns="http://schemas.openxmlformats.org/package/2006/relationships"><Relationship Id="rId3" Type="http://schemas.microsoft.com/office/2018/10/relationships/comments" Target="../comments/modernComment_110_23D2A0AE.xml"/><Relationship Id="rId2" Type="http://schemas.openxmlformats.org/officeDocument/2006/relationships/notesSlide" Target="../notesSlides/notesSlide39.xml"/><Relationship Id="rId1" Type="http://schemas.openxmlformats.org/officeDocument/2006/relationships/slideLayout" Target="../slideLayouts/slideLayout2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7.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1.wdp"/><Relationship Id="rId9" Type="http://schemas.microsoft.com/office/2007/relationships/diagramDrawing" Target="../diagrams/drawing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image" Target="../media/image77.png"/><Relationship Id="rId1" Type="http://schemas.openxmlformats.org/officeDocument/2006/relationships/slideLayout" Target="../slideLayouts/slideLayout28.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7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hyperlink" Target="https://www.facebook.com/groups/547662898080617" TargetMode="Externa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3" Type="http://schemas.openxmlformats.org/officeDocument/2006/relationships/hyperlink" Target="http://prhttps/connect.purdue.edu/s/bidpal-request" TargetMode="External"/><Relationship Id="rId2" Type="http://schemas.openxmlformats.org/officeDocument/2006/relationships/hyperlink" Target="http://phttps/connect.purdue.edu/portal/s/crowdfunding-request" TargetMode="External"/><Relationship Id="rId1" Type="http://schemas.openxmlformats.org/officeDocument/2006/relationships/slideLayout" Target="../slideLayouts/slideLayout23.xml"/><Relationship Id="rId4" Type="http://schemas.openxmlformats.org/officeDocument/2006/relationships/image" Target="../media/image89.png"/></Relationships>
</file>

<file path=ppt/slides/_rels/slide8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s://giving.purdue.edu/west-lafayette/alumni-clubs-folder/purdue-alumni-club-of-tippecanoe-and-paa-memberships/?appealcode=17960" TargetMode="Externa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9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hyperlink" Target="https://connect.purdue.edu/portal/s/crowdfunding-request" TargetMode="External"/><Relationship Id="rId1" Type="http://schemas.openxmlformats.org/officeDocument/2006/relationships/slideLayout" Target="../slideLayouts/slideLayout23.xml"/></Relationships>
</file>

<file path=ppt/slides/_rels/slide9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hyperlink" Target="https://connect.purdue.edu/s/bidpal-request" TargetMode="External"/><Relationship Id="rId1" Type="http://schemas.openxmlformats.org/officeDocument/2006/relationships/slideLayout" Target="../slideLayouts/slideLayout30.xml"/></Relationships>
</file>

<file path=ppt/slides/_rels/slide9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3.xml"/></Relationships>
</file>

<file path=ppt/slides/_rels/slide93.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4.xml"/><Relationship Id="rId4" Type="http://schemas.openxmlformats.org/officeDocument/2006/relationships/image" Target="../media/image98.png"/></Relationships>
</file>

<file path=ppt/slides/_rels/slide9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DF7C4-42D2-FA96-36DA-1F90B56668DC}"/>
              </a:ext>
            </a:extLst>
          </p:cNvPr>
          <p:cNvSpPr>
            <a:spLocks noGrp="1"/>
          </p:cNvSpPr>
          <p:nvPr>
            <p:ph type="title"/>
          </p:nvPr>
        </p:nvSpPr>
        <p:spPr>
          <a:xfrm>
            <a:off x="481013" y="3752849"/>
            <a:ext cx="5179558" cy="2452687"/>
          </a:xfrm>
        </p:spPr>
        <p:txBody>
          <a:bodyPr anchor="ctr">
            <a:normAutofit/>
          </a:bodyPr>
          <a:lstStyle/>
          <a:p>
            <a:r>
              <a:rPr kumimoji="0" lang="en-US" sz="3200" b="0" i="0" u="none" strike="noStrike" kern="1200" cap="none" spc="0" normalizeH="0" baseline="0" noProof="0">
                <a:ln>
                  <a:noFill/>
                </a:ln>
                <a:effectLst/>
                <a:uLnTx/>
                <a:uFillTx/>
                <a:latin typeface="Franklin Gothic Heavy" panose="020B0903020102020204" pitchFamily="34" charset="0"/>
                <a:ea typeface="+mj-ea"/>
                <a:cs typeface="+mj-cs"/>
              </a:rPr>
              <a:t>2026 Alumni Clubs Engagement and Strategy Session </a:t>
            </a:r>
            <a:br>
              <a:rPr kumimoji="0" lang="en-US" sz="3200" b="0" i="0" u="none" strike="noStrike" kern="1200" cap="none" spc="0" normalizeH="0" baseline="0" noProof="0">
                <a:ln>
                  <a:noFill/>
                </a:ln>
                <a:effectLst/>
                <a:uLnTx/>
                <a:uFillTx/>
                <a:latin typeface="Franklin Gothic Heavy" panose="020B0903020102020204" pitchFamily="34" charset="0"/>
                <a:ea typeface="+mj-ea"/>
                <a:cs typeface="+mj-cs"/>
              </a:rPr>
            </a:br>
            <a:endParaRPr lang="en-US" sz="3200"/>
          </a:p>
        </p:txBody>
      </p:sp>
      <p:sp>
        <p:nvSpPr>
          <p:cNvPr id="3" name="Content Placeholder 2">
            <a:extLst>
              <a:ext uri="{FF2B5EF4-FFF2-40B4-BE49-F238E27FC236}">
                <a16:creationId xmlns:a16="http://schemas.microsoft.com/office/drawing/2014/main" id="{AB84556D-9E3D-756E-8300-51A062CE7C1F}"/>
              </a:ext>
            </a:extLst>
          </p:cNvPr>
          <p:cNvSpPr>
            <a:spLocks noGrp="1"/>
          </p:cNvSpPr>
          <p:nvPr>
            <p:ph idx="1"/>
          </p:nvPr>
        </p:nvSpPr>
        <p:spPr>
          <a:xfrm>
            <a:off x="4223982" y="3897086"/>
            <a:ext cx="7485413" cy="2308451"/>
          </a:xfrm>
        </p:spPr>
        <p:txBody>
          <a:bodyPr anchor="ctr">
            <a:normAutofit/>
          </a:bodyPr>
          <a:lstStyle/>
          <a:p>
            <a:pPr marL="0" indent="0" algn="r">
              <a:buNone/>
              <a:defRPr/>
            </a:pPr>
            <a:r>
              <a:rPr lang="en-US">
                <a:latin typeface="Franklin Gothic Medium" panose="020B0603020102020204" pitchFamily="34" charset="0"/>
              </a:rPr>
              <a:t>Thursday, August 6</a:t>
            </a:r>
          </a:p>
          <a:p>
            <a:pPr marL="0" indent="0" algn="r">
              <a:buNone/>
              <a:defRPr/>
            </a:pPr>
            <a:endParaRPr lang="en-US">
              <a:latin typeface="Franklin Gothic Medium" panose="020B0603020102020204" pitchFamily="34" charset="0"/>
            </a:endParaRPr>
          </a:p>
          <a:p>
            <a:pPr marL="0" indent="0" algn="r">
              <a:buNone/>
              <a:defRPr/>
            </a:pPr>
            <a:r>
              <a:rPr lang="en-US">
                <a:latin typeface="Franklin Gothic Medium" panose="020B0603020102020204" pitchFamily="34" charset="0"/>
              </a:rPr>
              <a:t>Dauch Alumni Center</a:t>
            </a:r>
          </a:p>
          <a:p>
            <a:pPr marL="0" indent="0" algn="r">
              <a:buNone/>
              <a:defRPr/>
            </a:pPr>
            <a:r>
              <a:rPr lang="en-US" b="1" err="1">
                <a:latin typeface="Franklin Gothic Medium" panose="020B0603020102020204" pitchFamily="34" charset="0"/>
                <a:ea typeface="Aptos" panose="020B0004020202020204" pitchFamily="34" charset="0"/>
                <a:cs typeface="Aptos" panose="020B0004020202020204" pitchFamily="34" charset="0"/>
              </a:rPr>
              <a:t>Prusiecki</a:t>
            </a:r>
            <a:r>
              <a:rPr lang="en-US" b="1">
                <a:latin typeface="Franklin Gothic Medium" panose="020B0603020102020204" pitchFamily="34" charset="0"/>
                <a:ea typeface="Aptos" panose="020B0004020202020204" pitchFamily="34" charset="0"/>
                <a:cs typeface="Aptos" panose="020B0004020202020204" pitchFamily="34" charset="0"/>
              </a:rPr>
              <a:t> </a:t>
            </a:r>
            <a:r>
              <a:rPr lang="en-US" b="1">
                <a:effectLst/>
                <a:latin typeface="Franklin Gothic Medium" panose="020B0603020102020204" pitchFamily="34" charset="0"/>
                <a:ea typeface="Aptos" panose="020B0004020202020204" pitchFamily="34" charset="0"/>
                <a:cs typeface="Aptos" panose="020B0004020202020204" pitchFamily="34" charset="0"/>
              </a:rPr>
              <a:t>Ball Room </a:t>
            </a:r>
            <a:endParaRPr kumimoji="0" lang="en-US" b="0" i="1" u="none" strike="noStrike" kern="1200" cap="none" spc="0" normalizeH="0" baseline="0" noProof="0">
              <a:ln>
                <a:noFill/>
              </a:ln>
              <a:effectLst/>
              <a:uLnTx/>
              <a:uFillTx/>
              <a:latin typeface="Franklin Gothic Medium" panose="020B0603020102020204" pitchFamily="34" charset="0"/>
            </a:endParaRPr>
          </a:p>
          <a:p>
            <a:pPr algn="r"/>
            <a:endParaRPr lang="en-US" sz="1800">
              <a:latin typeface="Franklin Gothic Medium" panose="020B0603020102020204" pitchFamily="34" charset="0"/>
            </a:endParaRPr>
          </a:p>
        </p:txBody>
      </p:sp>
      <p:pic>
        <p:nvPicPr>
          <p:cNvPr id="5" name="Picture 4">
            <a:extLst>
              <a:ext uri="{FF2B5EF4-FFF2-40B4-BE49-F238E27FC236}">
                <a16:creationId xmlns:a16="http://schemas.microsoft.com/office/drawing/2014/main" id="{5B8EE591-A470-CFB2-1EBD-F55BD87F4CBB}"/>
              </a:ext>
            </a:extLst>
          </p:cNvPr>
          <p:cNvPicPr>
            <a:picLocks noChangeAspect="1"/>
          </p:cNvPicPr>
          <p:nvPr/>
        </p:nvPicPr>
        <p:blipFill>
          <a:blip r:embed="rId2"/>
          <a:srcRect b="25314"/>
          <a:stretch>
            <a:fillRect/>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Tree>
    <p:extLst>
      <p:ext uri="{BB962C8B-B14F-4D97-AF65-F5344CB8AC3E}">
        <p14:creationId xmlns:p14="http://schemas.microsoft.com/office/powerpoint/2010/main" val="24966896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06140-B090-2CE4-7C0C-F3DC6D48CE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BEF49E-D4CE-C085-E916-A76CF0EAAB33}"/>
              </a:ext>
            </a:extLst>
          </p:cNvPr>
          <p:cNvSpPr>
            <a:spLocks noGrp="1"/>
          </p:cNvSpPr>
          <p:nvPr>
            <p:ph type="ctrTitle"/>
          </p:nvPr>
        </p:nvSpPr>
        <p:spPr>
          <a:xfrm>
            <a:off x="1043554" y="442674"/>
            <a:ext cx="9234309" cy="443198"/>
          </a:xfrm>
        </p:spPr>
        <p:txBody>
          <a:bodyPr/>
          <a:lstStyle/>
          <a:p>
            <a:r>
              <a:rPr lang="en-US" sz="3200">
                <a:solidFill>
                  <a:srgbClr val="C9B991"/>
                </a:solidFill>
                <a:latin typeface="Acumin Pro ExtraCondensed"/>
                <a:ea typeface="Calibri"/>
                <a:cs typeface="Acumin Pro ExtraCondensed"/>
              </a:rPr>
              <a:t>FY26 – Strategic Anchor &amp; Priorities </a:t>
            </a:r>
          </a:p>
        </p:txBody>
      </p:sp>
      <p:sp>
        <p:nvSpPr>
          <p:cNvPr id="3" name="Subtitle 2">
            <a:extLst>
              <a:ext uri="{FF2B5EF4-FFF2-40B4-BE49-F238E27FC236}">
                <a16:creationId xmlns:a16="http://schemas.microsoft.com/office/drawing/2014/main" id="{1F74ECED-3673-6692-BC20-CB74174F62F6}"/>
              </a:ext>
            </a:extLst>
          </p:cNvPr>
          <p:cNvSpPr>
            <a:spLocks noGrp="1"/>
          </p:cNvSpPr>
          <p:nvPr>
            <p:ph type="subTitle" idx="1"/>
          </p:nvPr>
        </p:nvSpPr>
        <p:spPr>
          <a:xfrm>
            <a:off x="1044071" y="2051605"/>
            <a:ext cx="10725109" cy="2657138"/>
          </a:xfrm>
        </p:spPr>
        <p:txBody>
          <a:bodyPr/>
          <a:lstStyle/>
          <a:p>
            <a:pPr marL="342900" indent="-342900">
              <a:buChar char="•"/>
            </a:pPr>
            <a:r>
              <a:rPr lang="en-US" sz="2600">
                <a:solidFill>
                  <a:schemeClr val="bg1"/>
                </a:solidFill>
                <a:latin typeface="Acumin Pro SemiCondensed"/>
                <a:ea typeface="Calibri"/>
                <a:cs typeface="Calibri"/>
              </a:rPr>
              <a:t>1A: Expand Engagement:</a:t>
            </a:r>
            <a:r>
              <a:rPr lang="en-US" sz="2600" b="0">
                <a:solidFill>
                  <a:schemeClr val="bg1"/>
                </a:solidFill>
                <a:latin typeface="Acumin Pro SemiCondensed"/>
                <a:ea typeface="Calibri"/>
                <a:cs typeface="Calibri"/>
              </a:rPr>
              <a:t> Increase the number of engaged alumni, friends and fans through experiences, volunteerism and communications (including events, programs and digital interactions).</a:t>
            </a:r>
            <a:endParaRPr lang="en-US" sz="2600" b="0">
              <a:solidFill>
                <a:schemeClr val="bg1"/>
              </a:solidFill>
              <a:ea typeface="Calibri"/>
              <a:cs typeface="Calibri"/>
            </a:endParaRPr>
          </a:p>
          <a:p>
            <a:pPr marL="342900" indent="-342900">
              <a:buChar char="•"/>
            </a:pPr>
            <a:r>
              <a:rPr lang="en-US" sz="2600">
                <a:solidFill>
                  <a:schemeClr val="bg1"/>
                </a:solidFill>
                <a:latin typeface="Acumin Pro SemiCondensed"/>
                <a:ea typeface="Calibri"/>
                <a:cs typeface="Calibri"/>
              </a:rPr>
              <a:t>1B: Develop the Pipeline:</a:t>
            </a:r>
            <a:r>
              <a:rPr lang="en-US" sz="2600" b="0">
                <a:solidFill>
                  <a:schemeClr val="bg1"/>
                </a:solidFill>
                <a:latin typeface="Acumin Pro SemiCondensed"/>
                <a:ea typeface="Calibri"/>
                <a:cs typeface="Calibri"/>
              </a:rPr>
              <a:t> Increase the number of first-time donors and upgrade existing donors, with a focus on building a strong major gift pipeline. </a:t>
            </a:r>
          </a:p>
          <a:p>
            <a:endParaRPr lang="en-US" sz="2600" b="0">
              <a:solidFill>
                <a:schemeClr val="bg1"/>
              </a:solidFill>
              <a:latin typeface="Acumin Pro SemiCondensed"/>
              <a:ea typeface="Calibri"/>
              <a:cs typeface="Calibri"/>
            </a:endParaRPr>
          </a:p>
        </p:txBody>
      </p:sp>
      <p:sp>
        <p:nvSpPr>
          <p:cNvPr id="7" name="TextBox 6">
            <a:extLst>
              <a:ext uri="{FF2B5EF4-FFF2-40B4-BE49-F238E27FC236}">
                <a16:creationId xmlns:a16="http://schemas.microsoft.com/office/drawing/2014/main" id="{92A82D7C-2EFF-A35A-C2F4-609FC8977AF0}"/>
              </a:ext>
            </a:extLst>
          </p:cNvPr>
          <p:cNvSpPr txBox="1"/>
          <p:nvPr/>
        </p:nvSpPr>
        <p:spPr>
          <a:xfrm>
            <a:off x="1035878" y="1057965"/>
            <a:ext cx="11025809"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i="1" u="sng">
                <a:solidFill>
                  <a:schemeClr val="bg1"/>
                </a:solidFill>
                <a:latin typeface="Acumin Pro ExtraCondensed"/>
                <a:cs typeface="Acumin Pro ExtraCondensed"/>
              </a:rPr>
              <a:t>Anchor 1: Grow Engagement &amp; Philanthropic Pipeline </a:t>
            </a:r>
            <a:endParaRPr lang="en-US" u="sng">
              <a:solidFill>
                <a:schemeClr val="bg1"/>
              </a:solidFill>
            </a:endParaRPr>
          </a:p>
        </p:txBody>
      </p:sp>
      <p:pic>
        <p:nvPicPr>
          <p:cNvPr id="8" name="Picture 7" descr="A black and grey text&#10;&#10;AI-generated content may be incorrect.">
            <a:extLst>
              <a:ext uri="{FF2B5EF4-FFF2-40B4-BE49-F238E27FC236}">
                <a16:creationId xmlns:a16="http://schemas.microsoft.com/office/drawing/2014/main" id="{D6601FE0-8D02-7A52-55E4-260B090A576C}"/>
              </a:ext>
            </a:extLst>
          </p:cNvPr>
          <p:cNvPicPr>
            <a:picLocks noChangeAspect="1"/>
          </p:cNvPicPr>
          <p:nvPr/>
        </p:nvPicPr>
        <p:blipFill>
          <a:blip r:embed="rId2"/>
          <a:stretch>
            <a:fillRect/>
          </a:stretch>
        </p:blipFill>
        <p:spPr>
          <a:xfrm>
            <a:off x="8278467" y="6112220"/>
            <a:ext cx="2857500" cy="619125"/>
          </a:xfrm>
          <a:prstGeom prst="rect">
            <a:avLst/>
          </a:prstGeom>
        </p:spPr>
      </p:pic>
    </p:spTree>
    <p:extLst>
      <p:ext uri="{BB962C8B-B14F-4D97-AF65-F5344CB8AC3E}">
        <p14:creationId xmlns:p14="http://schemas.microsoft.com/office/powerpoint/2010/main" val="2606070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2DDE3-9553-7DC7-F619-0BACCD6D3250}"/>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224B00E7-0020-1A7C-A7E4-D821C33B1E97}"/>
              </a:ext>
            </a:extLst>
          </p:cNvPr>
          <p:cNvSpPr>
            <a:spLocks noGrp="1"/>
          </p:cNvSpPr>
          <p:nvPr>
            <p:ph type="subTitle" idx="1"/>
          </p:nvPr>
        </p:nvSpPr>
        <p:spPr>
          <a:xfrm>
            <a:off x="1341727" y="1599167"/>
            <a:ext cx="10701297" cy="1364476"/>
          </a:xfrm>
        </p:spPr>
        <p:txBody>
          <a:bodyPr/>
          <a:lstStyle/>
          <a:p>
            <a:pPr marL="342900" indent="-342900">
              <a:buChar char="•"/>
            </a:pPr>
            <a:endParaRPr lang="en-US" sz="2800">
              <a:solidFill>
                <a:schemeClr val="bg1"/>
              </a:solidFill>
              <a:latin typeface="Acumin Pro SemiCondensed"/>
              <a:ea typeface="Calibri"/>
              <a:cs typeface="Calibri"/>
            </a:endParaRPr>
          </a:p>
          <a:p>
            <a:endParaRPr lang="en-US">
              <a:solidFill>
                <a:schemeClr val="bg1"/>
              </a:solidFill>
              <a:latin typeface="Acumin Pro SemiCondensed"/>
              <a:ea typeface="Calibri"/>
              <a:cs typeface="Calibri"/>
            </a:endParaRPr>
          </a:p>
          <a:p>
            <a:endParaRPr lang="en-US">
              <a:solidFill>
                <a:schemeClr val="bg1"/>
              </a:solidFill>
              <a:latin typeface="Acumin Pro SemiCondensed"/>
              <a:ea typeface="Calibri"/>
              <a:cs typeface="Calibri"/>
            </a:endParaRPr>
          </a:p>
        </p:txBody>
      </p:sp>
      <p:sp>
        <p:nvSpPr>
          <p:cNvPr id="6" name="Title 5">
            <a:extLst>
              <a:ext uri="{FF2B5EF4-FFF2-40B4-BE49-F238E27FC236}">
                <a16:creationId xmlns:a16="http://schemas.microsoft.com/office/drawing/2014/main" id="{03916D03-1346-CF7E-A75F-F153BA50AF2E}"/>
              </a:ext>
            </a:extLst>
          </p:cNvPr>
          <p:cNvSpPr>
            <a:spLocks noGrp="1"/>
          </p:cNvSpPr>
          <p:nvPr>
            <p:ph type="ctrTitle"/>
          </p:nvPr>
        </p:nvSpPr>
        <p:spPr/>
        <p:txBody>
          <a:bodyPr/>
          <a:lstStyle/>
          <a:p>
            <a:r>
              <a:rPr lang="en-US">
                <a:latin typeface="Acumin Pro ExtraCondensed"/>
                <a:cs typeface="Acumin Pro ExtraCondensed"/>
              </a:rPr>
              <a:t>FY26 Engagement Metrics (Constituent)</a:t>
            </a:r>
            <a:endParaRPr lang="en-US"/>
          </a:p>
        </p:txBody>
      </p:sp>
      <p:graphicFrame>
        <p:nvGraphicFramePr>
          <p:cNvPr id="4" name="Table 3">
            <a:extLst>
              <a:ext uri="{FF2B5EF4-FFF2-40B4-BE49-F238E27FC236}">
                <a16:creationId xmlns:a16="http://schemas.microsoft.com/office/drawing/2014/main" id="{C449002A-E27F-C03C-CCD2-1E3345F6FF22}"/>
              </a:ext>
            </a:extLst>
          </p:cNvPr>
          <p:cNvGraphicFramePr>
            <a:graphicFrameLocks noGrp="1"/>
          </p:cNvGraphicFramePr>
          <p:nvPr/>
        </p:nvGraphicFramePr>
        <p:xfrm>
          <a:off x="1038086" y="1435651"/>
          <a:ext cx="10330941" cy="2286679"/>
        </p:xfrm>
        <a:graphic>
          <a:graphicData uri="http://schemas.openxmlformats.org/drawingml/2006/table">
            <a:tbl>
              <a:tblPr firstRow="1" firstCol="1" bandRow="1">
                <a:tableStyleId>{5C22544A-7EE6-4342-B048-85BDC9FD1C3A}</a:tableStyleId>
              </a:tblPr>
              <a:tblGrid>
                <a:gridCol w="3673225">
                  <a:extLst>
                    <a:ext uri="{9D8B030D-6E8A-4147-A177-3AD203B41FA5}">
                      <a16:colId xmlns:a16="http://schemas.microsoft.com/office/drawing/2014/main" val="3864780922"/>
                    </a:ext>
                  </a:extLst>
                </a:gridCol>
                <a:gridCol w="2692306">
                  <a:extLst>
                    <a:ext uri="{9D8B030D-6E8A-4147-A177-3AD203B41FA5}">
                      <a16:colId xmlns:a16="http://schemas.microsoft.com/office/drawing/2014/main" val="883685202"/>
                    </a:ext>
                  </a:extLst>
                </a:gridCol>
                <a:gridCol w="1982705">
                  <a:extLst>
                    <a:ext uri="{9D8B030D-6E8A-4147-A177-3AD203B41FA5}">
                      <a16:colId xmlns:a16="http://schemas.microsoft.com/office/drawing/2014/main" val="4025723150"/>
                    </a:ext>
                  </a:extLst>
                </a:gridCol>
                <a:gridCol w="1982705">
                  <a:extLst>
                    <a:ext uri="{9D8B030D-6E8A-4147-A177-3AD203B41FA5}">
                      <a16:colId xmlns:a16="http://schemas.microsoft.com/office/drawing/2014/main" val="745009020"/>
                    </a:ext>
                  </a:extLst>
                </a:gridCol>
              </a:tblGrid>
              <a:tr h="487030">
                <a:tc gridSpan="2">
                  <a:txBody>
                    <a:bodyPr/>
                    <a:lstStyle/>
                    <a:p>
                      <a:pPr lvl="0" algn="ctr">
                        <a:buNone/>
                      </a:pPr>
                      <a:r>
                        <a:rPr lang="en-US" sz="2400">
                          <a:effectLst/>
                          <a:latin typeface="Calibri"/>
                        </a:rPr>
                        <a:t>FY 26 Engaged </a:t>
                      </a:r>
                      <a:r>
                        <a:rPr lang="en-US" sz="2400" i="1" u="sng">
                          <a:effectLst/>
                          <a:latin typeface="Calibri"/>
                        </a:rPr>
                        <a:t>CONSTITUENT </a:t>
                      </a:r>
                      <a:r>
                        <a:rPr lang="en-US" sz="2400">
                          <a:effectLst/>
                          <a:latin typeface="Calibri"/>
                        </a:rPr>
                        <a:t>Metric (unique)</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hMerge="1">
                  <a:txBody>
                    <a:bodyPr/>
                    <a:lstStyle/>
                    <a:p>
                      <a:endParaRPr lang="en-US"/>
                    </a:p>
                  </a:txBody>
                  <a:tcPr/>
                </a:tc>
                <a:tc>
                  <a:txBody>
                    <a:bodyPr/>
                    <a:lstStyle/>
                    <a:p>
                      <a:pPr algn="ctr">
                        <a:buNone/>
                      </a:pPr>
                      <a:r>
                        <a:rPr lang="en-US" sz="2400" b="1">
                          <a:solidFill>
                            <a:srgbClr val="000000"/>
                          </a:solidFill>
                          <a:effectLst/>
                          <a:latin typeface="Calibri"/>
                          <a:ea typeface="Times New Roman" panose="02020603050405020304" pitchFamily="18" charset="0"/>
                        </a:rPr>
                        <a:t>FY26 Targets</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lvl="0" algn="ctr">
                        <a:buNone/>
                      </a:pPr>
                      <a:r>
                        <a:rPr lang="en-US" sz="2400" b="1">
                          <a:solidFill>
                            <a:srgbClr val="000000"/>
                          </a:solidFill>
                          <a:effectLst/>
                          <a:latin typeface="Calibri"/>
                        </a:rPr>
                        <a:t>Quarter 4</a:t>
                      </a:r>
                    </a:p>
                  </a:txBody>
                  <a:tcPr marL="68580" marR="68580" marT="0" marB="0" anchor="b">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chemeClr val="tx2"/>
                    </a:solidFill>
                  </a:tcPr>
                </a:tc>
                <a:extLst>
                  <a:ext uri="{0D108BD9-81ED-4DB2-BD59-A6C34878D82A}">
                    <a16:rowId xmlns:a16="http://schemas.microsoft.com/office/drawing/2014/main" val="1600878096"/>
                  </a:ext>
                </a:extLst>
              </a:tr>
              <a:tr h="667928">
                <a:tc>
                  <a:txBody>
                    <a:bodyPr/>
                    <a:lstStyle/>
                    <a:p>
                      <a:pPr>
                        <a:buNone/>
                      </a:pPr>
                      <a:r>
                        <a:rPr lang="en-US" sz="2400" b="1">
                          <a:solidFill>
                            <a:srgbClr val="000000"/>
                          </a:solidFill>
                          <a:effectLst/>
                          <a:latin typeface="Calibri"/>
                          <a:ea typeface="Times New Roman" panose="02020603050405020304" pitchFamily="18" charset="0"/>
                        </a:rPr>
                        <a:t>Number of Engaged Individuals</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buNone/>
                      </a:pPr>
                      <a:r>
                        <a:rPr lang="en-US" sz="2400">
                          <a:solidFill>
                            <a:srgbClr val="000000"/>
                          </a:solidFill>
                          <a:effectLst/>
                          <a:latin typeface="Calibri"/>
                          <a:ea typeface="Times New Roman" panose="02020603050405020304" pitchFamily="18" charset="0"/>
                        </a:rPr>
                        <a:t>Threshold</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en-US" sz="2400">
                          <a:solidFill>
                            <a:srgbClr val="000000"/>
                          </a:solidFill>
                          <a:effectLst/>
                          <a:latin typeface="Calibri"/>
                        </a:rPr>
                        <a:t>198,000</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lvl="0" algn="ctr">
                        <a:buNone/>
                      </a:pPr>
                      <a:r>
                        <a:rPr lang="en-US" sz="2400" b="1">
                          <a:solidFill>
                            <a:srgbClr val="000000"/>
                          </a:solidFill>
                          <a:effectLst/>
                          <a:latin typeface="Calibri"/>
                        </a:rPr>
                        <a:t>211,929</a:t>
                      </a:r>
                    </a:p>
                    <a:p>
                      <a:pPr lvl="0" algn="ctr">
                        <a:buNone/>
                      </a:pPr>
                      <a:endParaRPr lang="en-US" sz="2400" b="1">
                        <a:solidFill>
                          <a:srgbClr val="000000"/>
                        </a:solidFill>
                        <a:effectLst/>
                        <a:latin typeface="Calibri"/>
                      </a:endParaRPr>
                    </a:p>
                    <a:p>
                      <a:pPr lvl="0" algn="ctr">
                        <a:buNone/>
                      </a:pPr>
                      <a:r>
                        <a:rPr lang="en-US" sz="2400" b="1">
                          <a:solidFill>
                            <a:srgbClr val="000000"/>
                          </a:solidFill>
                          <a:effectLst/>
                          <a:latin typeface="Calibri"/>
                        </a:rPr>
                        <a:t>102% of target</a:t>
                      </a:r>
                    </a:p>
                    <a:p>
                      <a:pPr lvl="0" algn="ctr">
                        <a:buNone/>
                      </a:pPr>
                      <a:endParaRPr lang="en-US" sz="2400" b="1">
                        <a:solidFill>
                          <a:srgbClr val="000000"/>
                        </a:solidFill>
                        <a:effectLst/>
                        <a:latin typeface="Calibri"/>
                      </a:endParaRPr>
                    </a:p>
                  </a:txBody>
                  <a:tcPr marL="68580" marR="68580" marT="0" marB="0" anchor="b">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92D050"/>
                    </a:solidFill>
                  </a:tcPr>
                </a:tc>
                <a:extLst>
                  <a:ext uri="{0D108BD9-81ED-4DB2-BD59-A6C34878D82A}">
                    <a16:rowId xmlns:a16="http://schemas.microsoft.com/office/drawing/2014/main" val="560244919"/>
                  </a:ext>
                </a:extLst>
              </a:tr>
              <a:tr h="525438">
                <a:tc>
                  <a:txBody>
                    <a:bodyPr/>
                    <a:lstStyle/>
                    <a:p>
                      <a:pPr>
                        <a:buNone/>
                      </a:pPr>
                      <a:endParaRPr lang="en-US" sz="2400">
                        <a:solidFill>
                          <a:srgbClr val="000000"/>
                        </a:solidFill>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buNone/>
                      </a:pPr>
                      <a:r>
                        <a:rPr lang="en-US" sz="2400" b="1">
                          <a:solidFill>
                            <a:srgbClr val="000000"/>
                          </a:solidFill>
                          <a:effectLst/>
                          <a:latin typeface="Calibri"/>
                          <a:ea typeface="Times New Roman" panose="02020603050405020304" pitchFamily="18" charset="0"/>
                        </a:rPr>
                        <a:t>Target</a:t>
                      </a:r>
                      <a:endParaRPr lang="en-US" sz="2400" b="1">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en-US" sz="2400" b="1">
                          <a:solidFill>
                            <a:srgbClr val="000000"/>
                          </a:solidFill>
                          <a:effectLst/>
                          <a:latin typeface="Calibri"/>
                        </a:rPr>
                        <a:t>206,000</a:t>
                      </a:r>
                      <a:endParaRPr lang="en-US" sz="2400" b="1">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marL="68580" marR="68580" marT="0" marB="0" anchor="b">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607200619"/>
                  </a:ext>
                </a:extLst>
              </a:tr>
              <a:tr h="542691">
                <a:tc>
                  <a:txBody>
                    <a:bodyPr/>
                    <a:lstStyle/>
                    <a:p>
                      <a:pPr>
                        <a:buNone/>
                      </a:pP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US" sz="2400" b="0">
                          <a:solidFill>
                            <a:srgbClr val="000000"/>
                          </a:solidFill>
                          <a:effectLst/>
                          <a:latin typeface="Calibri"/>
                          <a:ea typeface="Times New Roman" panose="02020603050405020304" pitchFamily="18" charset="0"/>
                        </a:rPr>
                        <a:t>FY26 Stretch goal</a:t>
                      </a:r>
                      <a:endParaRPr lang="en-US" sz="2400" b="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0">
                          <a:solidFill>
                            <a:srgbClr val="000000"/>
                          </a:solidFill>
                          <a:effectLst/>
                          <a:latin typeface="Calibri"/>
                        </a:rPr>
                        <a:t>213,000</a:t>
                      </a:r>
                      <a:endParaRPr lang="en-US" sz="2400" b="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n-US"/>
                    </a:p>
                  </a:txBody>
                  <a:tcPr marL="68580" marR="68580" marT="0" marB="0" anchor="b">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noFill/>
                  </a:tcPr>
                </a:tc>
                <a:extLst>
                  <a:ext uri="{0D108BD9-81ED-4DB2-BD59-A6C34878D82A}">
                    <a16:rowId xmlns:a16="http://schemas.microsoft.com/office/drawing/2014/main" val="2297699247"/>
                  </a:ext>
                </a:extLst>
              </a:tr>
            </a:tbl>
          </a:graphicData>
        </a:graphic>
      </p:graphicFrame>
      <p:sp>
        <p:nvSpPr>
          <p:cNvPr id="8" name="TextBox 7">
            <a:extLst>
              <a:ext uri="{FF2B5EF4-FFF2-40B4-BE49-F238E27FC236}">
                <a16:creationId xmlns:a16="http://schemas.microsoft.com/office/drawing/2014/main" id="{5D1702E8-69FD-6F0C-E395-ECC606C372EE}"/>
              </a:ext>
            </a:extLst>
          </p:cNvPr>
          <p:cNvSpPr txBox="1"/>
          <p:nvPr/>
        </p:nvSpPr>
        <p:spPr>
          <a:xfrm>
            <a:off x="1953349" y="3979310"/>
            <a:ext cx="9976678"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i="1">
                <a:latin typeface="Calibri"/>
                <a:ea typeface="Calibri"/>
                <a:cs typeface="Calibri"/>
              </a:rPr>
              <a:t>Threshold goal</a:t>
            </a:r>
            <a:r>
              <a:rPr lang="en-US" sz="2400" i="1">
                <a:latin typeface="Calibri"/>
                <a:ea typeface="Calibri"/>
                <a:cs typeface="Calibri"/>
              </a:rPr>
              <a:t> is the average number of engaged constituents in each of the last </a:t>
            </a:r>
            <a:r>
              <a:rPr lang="en-US" sz="2400" b="1" i="1" u="sng">
                <a:latin typeface="Calibri"/>
                <a:ea typeface="Calibri"/>
                <a:cs typeface="Calibri"/>
              </a:rPr>
              <a:t>four</a:t>
            </a:r>
            <a:r>
              <a:rPr lang="en-US" sz="2400" i="1">
                <a:latin typeface="Calibri"/>
                <a:ea typeface="Calibri"/>
                <a:cs typeface="Calibri"/>
              </a:rPr>
              <a:t> fiscal years. </a:t>
            </a:r>
            <a:endParaRPr lang="en-US"/>
          </a:p>
          <a:p>
            <a:pPr indent="-228600"/>
            <a:r>
              <a:rPr lang="en-US" sz="2400" b="1" i="1">
                <a:latin typeface="Calibri"/>
                <a:ea typeface="Calibri"/>
                <a:cs typeface="Calibri"/>
              </a:rPr>
              <a:t>Target goal </a:t>
            </a:r>
            <a:r>
              <a:rPr lang="en-US" sz="2400" i="1">
                <a:latin typeface="Calibri"/>
                <a:ea typeface="Calibri"/>
                <a:cs typeface="Calibri"/>
              </a:rPr>
              <a:t>is the average number of engaged constituents in each of the last </a:t>
            </a:r>
            <a:r>
              <a:rPr lang="en-US" sz="2400" b="1" i="1" u="sng">
                <a:latin typeface="Calibri"/>
                <a:ea typeface="Calibri"/>
                <a:cs typeface="Calibri"/>
              </a:rPr>
              <a:t>three</a:t>
            </a:r>
            <a:r>
              <a:rPr lang="en-US" sz="2400" i="1">
                <a:latin typeface="Calibri"/>
                <a:ea typeface="Calibri"/>
                <a:cs typeface="Calibri"/>
              </a:rPr>
              <a:t> fiscal years. </a:t>
            </a:r>
          </a:p>
          <a:p>
            <a:pPr indent="-228600"/>
            <a:r>
              <a:rPr lang="en-US" sz="2400" b="1" i="1">
                <a:latin typeface="Calibri"/>
                <a:ea typeface="Calibri"/>
                <a:cs typeface="Calibri"/>
              </a:rPr>
              <a:t>Stretch goal </a:t>
            </a:r>
            <a:r>
              <a:rPr lang="en-US" sz="2400" i="1">
                <a:latin typeface="Calibri"/>
                <a:ea typeface="Calibri"/>
                <a:cs typeface="Calibri"/>
              </a:rPr>
              <a:t>is set by adding the difference between the Threshold and Target to the Target goal </a:t>
            </a:r>
          </a:p>
        </p:txBody>
      </p:sp>
      <p:pic>
        <p:nvPicPr>
          <p:cNvPr id="5" name="Picture 4" descr="A black and grey text&#10;&#10;AI-generated content may be incorrect.">
            <a:extLst>
              <a:ext uri="{FF2B5EF4-FFF2-40B4-BE49-F238E27FC236}">
                <a16:creationId xmlns:a16="http://schemas.microsoft.com/office/drawing/2014/main" id="{5E2D7D96-CBC2-E0BE-D43D-881F1644D7C4}"/>
              </a:ext>
            </a:extLst>
          </p:cNvPr>
          <p:cNvPicPr>
            <a:picLocks noChangeAspect="1"/>
          </p:cNvPicPr>
          <p:nvPr/>
        </p:nvPicPr>
        <p:blipFill>
          <a:blip r:embed="rId2"/>
          <a:stretch>
            <a:fillRect/>
          </a:stretch>
        </p:blipFill>
        <p:spPr>
          <a:xfrm>
            <a:off x="8278467" y="6112220"/>
            <a:ext cx="2857500" cy="619125"/>
          </a:xfrm>
          <a:prstGeom prst="rect">
            <a:avLst/>
          </a:prstGeom>
        </p:spPr>
      </p:pic>
    </p:spTree>
    <p:extLst>
      <p:ext uri="{BB962C8B-B14F-4D97-AF65-F5344CB8AC3E}">
        <p14:creationId xmlns:p14="http://schemas.microsoft.com/office/powerpoint/2010/main" val="3785246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EBE71-02AE-D511-F7EA-DBF9166417F9}"/>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DBC553C5-AA03-9120-938B-A3B3987BD19E}"/>
              </a:ext>
            </a:extLst>
          </p:cNvPr>
          <p:cNvSpPr>
            <a:spLocks noGrp="1"/>
          </p:cNvSpPr>
          <p:nvPr>
            <p:ph type="subTitle" idx="1"/>
          </p:nvPr>
        </p:nvSpPr>
        <p:spPr>
          <a:xfrm>
            <a:off x="1341727" y="1599167"/>
            <a:ext cx="10701297" cy="1364476"/>
          </a:xfrm>
        </p:spPr>
        <p:txBody>
          <a:bodyPr/>
          <a:lstStyle/>
          <a:p>
            <a:pPr marL="342900" indent="-342900">
              <a:buChar char="•"/>
            </a:pPr>
            <a:endParaRPr lang="en-US" sz="2800">
              <a:solidFill>
                <a:schemeClr val="bg1"/>
              </a:solidFill>
              <a:latin typeface="Acumin Pro SemiCondensed"/>
              <a:ea typeface="Calibri"/>
              <a:cs typeface="Calibri"/>
            </a:endParaRPr>
          </a:p>
          <a:p>
            <a:endParaRPr lang="en-US">
              <a:solidFill>
                <a:schemeClr val="bg1"/>
              </a:solidFill>
              <a:latin typeface="Acumin Pro SemiCondensed"/>
              <a:ea typeface="Calibri"/>
              <a:cs typeface="Calibri"/>
            </a:endParaRPr>
          </a:p>
          <a:p>
            <a:endParaRPr lang="en-US">
              <a:solidFill>
                <a:schemeClr val="bg1"/>
              </a:solidFill>
              <a:latin typeface="Acumin Pro SemiCondensed"/>
              <a:ea typeface="Calibri"/>
              <a:cs typeface="Calibri"/>
            </a:endParaRPr>
          </a:p>
        </p:txBody>
      </p:sp>
      <p:sp>
        <p:nvSpPr>
          <p:cNvPr id="6" name="Title 5">
            <a:extLst>
              <a:ext uri="{FF2B5EF4-FFF2-40B4-BE49-F238E27FC236}">
                <a16:creationId xmlns:a16="http://schemas.microsoft.com/office/drawing/2014/main" id="{1FA64EDB-8A0A-336E-0511-D73B648E2C0B}"/>
              </a:ext>
            </a:extLst>
          </p:cNvPr>
          <p:cNvSpPr>
            <a:spLocks noGrp="1"/>
          </p:cNvSpPr>
          <p:nvPr>
            <p:ph type="ctrTitle"/>
          </p:nvPr>
        </p:nvSpPr>
        <p:spPr/>
        <p:txBody>
          <a:bodyPr/>
          <a:lstStyle/>
          <a:p>
            <a:r>
              <a:rPr lang="en-US">
                <a:latin typeface="Acumin Pro ExtraCondensed"/>
                <a:cs typeface="Acumin Pro ExtraCondensed"/>
              </a:rPr>
              <a:t>FY26 Engagement Metrics (Alumni)</a:t>
            </a:r>
            <a:endParaRPr lang="en-US">
              <a:cs typeface="Acumin Pro ExtraCondensed"/>
            </a:endParaRPr>
          </a:p>
        </p:txBody>
      </p:sp>
      <p:sp>
        <p:nvSpPr>
          <p:cNvPr id="8" name="TextBox 7">
            <a:extLst>
              <a:ext uri="{FF2B5EF4-FFF2-40B4-BE49-F238E27FC236}">
                <a16:creationId xmlns:a16="http://schemas.microsoft.com/office/drawing/2014/main" id="{0BD2190A-5A34-379B-F972-FC8FD57885F0}"/>
              </a:ext>
            </a:extLst>
          </p:cNvPr>
          <p:cNvSpPr txBox="1"/>
          <p:nvPr/>
        </p:nvSpPr>
        <p:spPr>
          <a:xfrm>
            <a:off x="1874320" y="3762582"/>
            <a:ext cx="9976678"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i="1">
                <a:latin typeface="Calibri"/>
                <a:ea typeface="Calibri"/>
                <a:cs typeface="Calibri"/>
              </a:rPr>
              <a:t>Threshold goal</a:t>
            </a:r>
            <a:r>
              <a:rPr lang="en-US" sz="2400" i="1">
                <a:latin typeface="Calibri"/>
                <a:ea typeface="Calibri"/>
                <a:cs typeface="Calibri"/>
              </a:rPr>
              <a:t> is the average number of engaged alumni in each of the last </a:t>
            </a:r>
            <a:r>
              <a:rPr lang="en-US" sz="2400" b="1" i="1" u="sng">
                <a:latin typeface="Calibri"/>
                <a:ea typeface="Calibri"/>
                <a:cs typeface="Calibri"/>
              </a:rPr>
              <a:t>four</a:t>
            </a:r>
            <a:r>
              <a:rPr lang="en-US" sz="2400" i="1">
                <a:latin typeface="Calibri"/>
                <a:ea typeface="Calibri"/>
                <a:cs typeface="Calibri"/>
              </a:rPr>
              <a:t> fiscal years. </a:t>
            </a:r>
            <a:endParaRPr lang="en-US"/>
          </a:p>
          <a:p>
            <a:pPr indent="-228600"/>
            <a:r>
              <a:rPr lang="en-US" sz="2400" b="1" i="1">
                <a:latin typeface="Calibri"/>
                <a:ea typeface="Calibri"/>
                <a:cs typeface="Calibri"/>
              </a:rPr>
              <a:t>Target goal </a:t>
            </a:r>
            <a:r>
              <a:rPr lang="en-US" sz="2400" i="1">
                <a:latin typeface="Calibri"/>
                <a:ea typeface="Calibri"/>
                <a:cs typeface="Calibri"/>
              </a:rPr>
              <a:t>is the average number of engaged alumni in each of the last </a:t>
            </a:r>
          </a:p>
          <a:p>
            <a:pPr indent="-228600"/>
            <a:r>
              <a:rPr lang="en-US" sz="2400" b="1" i="1" u="sng">
                <a:latin typeface="Calibri"/>
                <a:ea typeface="Calibri"/>
                <a:cs typeface="Calibri"/>
              </a:rPr>
              <a:t>three</a:t>
            </a:r>
            <a:r>
              <a:rPr lang="en-US" sz="2400" i="1">
                <a:latin typeface="Calibri"/>
                <a:ea typeface="Calibri"/>
                <a:cs typeface="Calibri"/>
              </a:rPr>
              <a:t> fiscal years. </a:t>
            </a:r>
            <a:endParaRPr lang="en-US"/>
          </a:p>
          <a:p>
            <a:pPr indent="-228600"/>
            <a:r>
              <a:rPr lang="en-US" sz="2400" b="1" i="1">
                <a:latin typeface="Calibri"/>
                <a:ea typeface="Calibri"/>
                <a:cs typeface="Calibri"/>
              </a:rPr>
              <a:t>Stretch goal </a:t>
            </a:r>
            <a:r>
              <a:rPr lang="en-US" sz="2400" i="1">
                <a:latin typeface="Calibri"/>
                <a:ea typeface="Calibri"/>
                <a:cs typeface="Calibri"/>
              </a:rPr>
              <a:t>is set by adding the difference between the Threshold and Target to the Target goal </a:t>
            </a:r>
          </a:p>
        </p:txBody>
      </p:sp>
      <p:graphicFrame>
        <p:nvGraphicFramePr>
          <p:cNvPr id="5" name="Table 4">
            <a:extLst>
              <a:ext uri="{FF2B5EF4-FFF2-40B4-BE49-F238E27FC236}">
                <a16:creationId xmlns:a16="http://schemas.microsoft.com/office/drawing/2014/main" id="{EB2C22DF-322C-5BD0-C854-FF4F1358491B}"/>
              </a:ext>
            </a:extLst>
          </p:cNvPr>
          <p:cNvGraphicFramePr>
            <a:graphicFrameLocks noGrp="1"/>
          </p:cNvGraphicFramePr>
          <p:nvPr/>
        </p:nvGraphicFramePr>
        <p:xfrm>
          <a:off x="1023582" y="1421641"/>
          <a:ext cx="10521198" cy="2191055"/>
        </p:xfrm>
        <a:graphic>
          <a:graphicData uri="http://schemas.openxmlformats.org/drawingml/2006/table">
            <a:tbl>
              <a:tblPr firstRow="1" firstCol="1" bandRow="1">
                <a:tableStyleId>{5C22544A-7EE6-4342-B048-85BDC9FD1C3A}</a:tableStyleId>
              </a:tblPr>
              <a:tblGrid>
                <a:gridCol w="3740872">
                  <a:extLst>
                    <a:ext uri="{9D8B030D-6E8A-4147-A177-3AD203B41FA5}">
                      <a16:colId xmlns:a16="http://schemas.microsoft.com/office/drawing/2014/main" val="1653922399"/>
                    </a:ext>
                  </a:extLst>
                </a:gridCol>
                <a:gridCol w="2741888">
                  <a:extLst>
                    <a:ext uri="{9D8B030D-6E8A-4147-A177-3AD203B41FA5}">
                      <a16:colId xmlns:a16="http://schemas.microsoft.com/office/drawing/2014/main" val="1325863755"/>
                    </a:ext>
                  </a:extLst>
                </a:gridCol>
                <a:gridCol w="2019219">
                  <a:extLst>
                    <a:ext uri="{9D8B030D-6E8A-4147-A177-3AD203B41FA5}">
                      <a16:colId xmlns:a16="http://schemas.microsoft.com/office/drawing/2014/main" val="3246485171"/>
                    </a:ext>
                  </a:extLst>
                </a:gridCol>
                <a:gridCol w="2019219">
                  <a:extLst>
                    <a:ext uri="{9D8B030D-6E8A-4147-A177-3AD203B41FA5}">
                      <a16:colId xmlns:a16="http://schemas.microsoft.com/office/drawing/2014/main" val="2075051099"/>
                    </a:ext>
                  </a:extLst>
                </a:gridCol>
              </a:tblGrid>
              <a:tr h="438211">
                <a:tc gridSpan="2">
                  <a:txBody>
                    <a:bodyPr/>
                    <a:lstStyle/>
                    <a:p>
                      <a:pPr algn="ctr">
                        <a:buNone/>
                      </a:pPr>
                      <a:r>
                        <a:rPr lang="en-US" sz="2400">
                          <a:effectLst/>
                          <a:latin typeface="Calibri"/>
                        </a:rPr>
                        <a:t>FY 26 Engaged </a:t>
                      </a:r>
                      <a:r>
                        <a:rPr lang="en-US" sz="2400" i="1" u="sng">
                          <a:effectLst/>
                          <a:latin typeface="Calibri"/>
                        </a:rPr>
                        <a:t>ALUMNI </a:t>
                      </a:r>
                      <a:r>
                        <a:rPr lang="en-US" sz="2400">
                          <a:effectLst/>
                          <a:latin typeface="Calibri"/>
                        </a:rPr>
                        <a:t>Metric</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hMerge="1">
                  <a:txBody>
                    <a:bodyPr/>
                    <a:lstStyle/>
                    <a:p>
                      <a:endParaRPr lang="en-US"/>
                    </a:p>
                  </a:txBody>
                  <a:tcPr/>
                </a:tc>
                <a:tc>
                  <a:txBody>
                    <a:bodyPr/>
                    <a:lstStyle/>
                    <a:p>
                      <a:pPr algn="ctr">
                        <a:buNone/>
                      </a:pPr>
                      <a:r>
                        <a:rPr lang="en-US" sz="2400" b="1">
                          <a:solidFill>
                            <a:srgbClr val="000000"/>
                          </a:solidFill>
                          <a:effectLst/>
                          <a:latin typeface="Calibri"/>
                          <a:ea typeface="Times New Roman" panose="02020603050405020304" pitchFamily="18" charset="0"/>
                        </a:rPr>
                        <a:t>FY26 Targets</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lvl="0" algn="ctr">
                        <a:buNone/>
                      </a:pPr>
                      <a:r>
                        <a:rPr lang="en-US" sz="2400" b="1">
                          <a:solidFill>
                            <a:srgbClr val="000000"/>
                          </a:solidFill>
                          <a:effectLst/>
                          <a:latin typeface="Calibri"/>
                        </a:rPr>
                        <a:t>Quarter 4</a:t>
                      </a:r>
                    </a:p>
                  </a:txBody>
                  <a:tcPr marL="68580" marR="68580" marT="0" marB="0" anchor="b">
                    <a:lnL w="12700">
                      <a:solidFill>
                        <a:srgbClr val="000000"/>
                      </a:solidFill>
                    </a:lnL>
                    <a:lnR w="12700">
                      <a:solidFill>
                        <a:srgbClr val="000000"/>
                      </a:solidFill>
                    </a:lnR>
                    <a:lnT w="12700">
                      <a:solidFill>
                        <a:srgbClr val="000000"/>
                      </a:solidFill>
                    </a:lnT>
                    <a:lnB w="12700">
                      <a:solidFill>
                        <a:srgbClr val="000000"/>
                      </a:solidFill>
                    </a:lnB>
                    <a:solidFill>
                      <a:schemeClr val="tx2"/>
                    </a:solidFill>
                  </a:tcPr>
                </a:tc>
                <a:extLst>
                  <a:ext uri="{0D108BD9-81ED-4DB2-BD59-A6C34878D82A}">
                    <a16:rowId xmlns:a16="http://schemas.microsoft.com/office/drawing/2014/main" val="3466471585"/>
                  </a:ext>
                </a:extLst>
              </a:tr>
              <a:tr h="876422">
                <a:tc>
                  <a:txBody>
                    <a:bodyPr/>
                    <a:lstStyle/>
                    <a:p>
                      <a:pPr>
                        <a:buNone/>
                      </a:pPr>
                      <a:r>
                        <a:rPr lang="en-US" sz="2400" b="1">
                          <a:solidFill>
                            <a:srgbClr val="000000"/>
                          </a:solidFill>
                          <a:effectLst/>
                          <a:latin typeface="Calibri"/>
                          <a:ea typeface="Times New Roman" panose="02020603050405020304" pitchFamily="18" charset="0"/>
                        </a:rPr>
                        <a:t>Number of Engaged Alumni</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buNone/>
                      </a:pPr>
                      <a:r>
                        <a:rPr lang="en-US" sz="2400">
                          <a:solidFill>
                            <a:srgbClr val="000000"/>
                          </a:solidFill>
                          <a:effectLst/>
                          <a:latin typeface="Calibri"/>
                          <a:ea typeface="Times New Roman" panose="02020603050405020304" pitchFamily="18" charset="0"/>
                        </a:rPr>
                        <a:t>Threshold</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en-US" sz="2400">
                          <a:solidFill>
                            <a:srgbClr val="000000"/>
                          </a:solidFill>
                          <a:effectLst/>
                          <a:latin typeface="Calibri"/>
                        </a:rPr>
                        <a:t>132,000</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lvl="0" algn="ctr">
                        <a:buNone/>
                      </a:pPr>
                      <a:r>
                        <a:rPr lang="en-US" sz="2400" b="1">
                          <a:solidFill>
                            <a:srgbClr val="000000"/>
                          </a:solidFill>
                          <a:effectLst/>
                          <a:latin typeface="Calibri"/>
                        </a:rPr>
                        <a:t>132,918</a:t>
                      </a:r>
                    </a:p>
                    <a:p>
                      <a:pPr lvl="0" algn="ctr">
                        <a:buNone/>
                      </a:pPr>
                      <a:endParaRPr lang="en-US" sz="2400" b="1">
                        <a:solidFill>
                          <a:srgbClr val="000000"/>
                        </a:solidFill>
                        <a:effectLst/>
                        <a:latin typeface="Calibri"/>
                      </a:endParaRPr>
                    </a:p>
                    <a:p>
                      <a:pPr lvl="0" algn="ctr">
                        <a:buNone/>
                      </a:pPr>
                      <a:r>
                        <a:rPr lang="en-US" sz="2400" b="1">
                          <a:solidFill>
                            <a:srgbClr val="000000"/>
                          </a:solidFill>
                          <a:effectLst/>
                          <a:latin typeface="Calibri"/>
                        </a:rPr>
                        <a:t>99% of Target</a:t>
                      </a:r>
                    </a:p>
                    <a:p>
                      <a:pPr lvl="0" algn="ctr">
                        <a:buNone/>
                      </a:pPr>
                      <a:endParaRPr lang="en-US" sz="2400" b="1">
                        <a:solidFill>
                          <a:srgbClr val="000000"/>
                        </a:solidFill>
                        <a:effectLst/>
                        <a:latin typeface="Calibri"/>
                      </a:endParaRPr>
                    </a:p>
                  </a:txBody>
                  <a:tcPr marL="68580" marR="68580" marT="0" marB="0" anchor="b">
                    <a:lnL w="12700">
                      <a:solidFill>
                        <a:srgbClr val="000000"/>
                      </a:solidFill>
                    </a:lnL>
                    <a:lnR w="12700">
                      <a:solidFill>
                        <a:srgbClr val="000000"/>
                      </a:solidFill>
                    </a:lnR>
                    <a:lnT w="12700">
                      <a:solidFill>
                        <a:srgbClr val="000000"/>
                      </a:solidFill>
                    </a:lnT>
                    <a:lnB w="12700">
                      <a:solidFill>
                        <a:srgbClr val="000000"/>
                      </a:solidFill>
                    </a:lnB>
                    <a:solidFill>
                      <a:srgbClr val="92D050"/>
                    </a:solidFill>
                  </a:tcPr>
                </a:tc>
                <a:extLst>
                  <a:ext uri="{0D108BD9-81ED-4DB2-BD59-A6C34878D82A}">
                    <a16:rowId xmlns:a16="http://schemas.microsoft.com/office/drawing/2014/main" val="2515865713"/>
                  </a:ext>
                </a:extLst>
              </a:tr>
              <a:tr h="438211">
                <a:tc>
                  <a:txBody>
                    <a:bodyPr/>
                    <a:lstStyle/>
                    <a:p>
                      <a:pPr>
                        <a:buNone/>
                      </a:pPr>
                      <a:r>
                        <a:rPr lang="en-US" sz="2400">
                          <a:solidFill>
                            <a:srgbClr val="000000"/>
                          </a:solidFill>
                          <a:effectLst/>
                          <a:latin typeface="Calibri"/>
                          <a:ea typeface="Times New Roman" panose="02020603050405020304" pitchFamily="18" charset="0"/>
                        </a:rPr>
                        <a:t>(Thousands)</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buNone/>
                      </a:pPr>
                      <a:r>
                        <a:rPr lang="en-US" sz="2400" b="1">
                          <a:solidFill>
                            <a:srgbClr val="000000"/>
                          </a:solidFill>
                          <a:effectLst/>
                          <a:latin typeface="Calibri"/>
                          <a:ea typeface="Times New Roman" panose="02020603050405020304" pitchFamily="18" charset="0"/>
                        </a:rPr>
                        <a:t>Target</a:t>
                      </a:r>
                      <a:endParaRPr lang="en-US" sz="2400" b="1">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en-US" sz="2400" b="1">
                          <a:solidFill>
                            <a:srgbClr val="000000"/>
                          </a:solidFill>
                          <a:effectLst/>
                          <a:latin typeface="Calibri"/>
                        </a:rPr>
                        <a:t>134,000</a:t>
                      </a:r>
                      <a:endParaRPr lang="en-US" sz="2400" b="1">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marL="68580" marR="68580" marT="0" marB="0" anchor="b">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985020706"/>
                  </a:ext>
                </a:extLst>
              </a:tr>
              <a:tr h="438211">
                <a:tc>
                  <a:txBody>
                    <a:bodyPr/>
                    <a:lstStyle/>
                    <a:p>
                      <a:pPr>
                        <a:buNone/>
                      </a:pP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buNone/>
                      </a:pPr>
                      <a:r>
                        <a:rPr lang="en-US" sz="2400" b="0">
                          <a:solidFill>
                            <a:srgbClr val="000000"/>
                          </a:solidFill>
                          <a:effectLst/>
                          <a:latin typeface="Calibri"/>
                          <a:ea typeface="Times New Roman" panose="02020603050405020304" pitchFamily="18" charset="0"/>
                        </a:rPr>
                        <a:t>FY26 Stretch goal</a:t>
                      </a:r>
                      <a:endParaRPr lang="en-US" sz="2400" b="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US" sz="2400" b="0">
                          <a:solidFill>
                            <a:srgbClr val="000000"/>
                          </a:solidFill>
                          <a:effectLst/>
                          <a:latin typeface="Calibri"/>
                        </a:rPr>
                        <a:t>136,000</a:t>
                      </a:r>
                      <a:endParaRPr lang="en-US" sz="2400" b="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n-US"/>
                    </a:p>
                  </a:txBody>
                  <a:tcPr marL="68580" marR="68580" marT="0" marB="0" anchor="b">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2610057392"/>
                  </a:ext>
                </a:extLst>
              </a:tr>
            </a:tbl>
          </a:graphicData>
        </a:graphic>
      </p:graphicFrame>
      <p:pic>
        <p:nvPicPr>
          <p:cNvPr id="4" name="Picture 3" descr="A black and grey text&#10;&#10;AI-generated content may be incorrect.">
            <a:extLst>
              <a:ext uri="{FF2B5EF4-FFF2-40B4-BE49-F238E27FC236}">
                <a16:creationId xmlns:a16="http://schemas.microsoft.com/office/drawing/2014/main" id="{5587FD22-A892-54B2-4C9B-2550B40800C9}"/>
              </a:ext>
            </a:extLst>
          </p:cNvPr>
          <p:cNvPicPr>
            <a:picLocks noChangeAspect="1"/>
          </p:cNvPicPr>
          <p:nvPr/>
        </p:nvPicPr>
        <p:blipFill>
          <a:blip r:embed="rId2"/>
          <a:stretch>
            <a:fillRect/>
          </a:stretch>
        </p:blipFill>
        <p:spPr>
          <a:xfrm>
            <a:off x="8278467" y="6112220"/>
            <a:ext cx="2857500" cy="619125"/>
          </a:xfrm>
          <a:prstGeom prst="rect">
            <a:avLst/>
          </a:prstGeom>
        </p:spPr>
      </p:pic>
    </p:spTree>
    <p:extLst>
      <p:ext uri="{BB962C8B-B14F-4D97-AF65-F5344CB8AC3E}">
        <p14:creationId xmlns:p14="http://schemas.microsoft.com/office/powerpoint/2010/main" val="2773755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97041-DE61-7832-4281-E7F83C42FEEA}"/>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005DB15C-5CED-48C1-4B1F-FBF69F3DAFC5}"/>
              </a:ext>
            </a:extLst>
          </p:cNvPr>
          <p:cNvSpPr>
            <a:spLocks noGrp="1"/>
          </p:cNvSpPr>
          <p:nvPr>
            <p:ph type="subTitle" idx="1"/>
          </p:nvPr>
        </p:nvSpPr>
        <p:spPr>
          <a:xfrm>
            <a:off x="1341727" y="1599167"/>
            <a:ext cx="10701297" cy="1364476"/>
          </a:xfrm>
        </p:spPr>
        <p:txBody>
          <a:bodyPr/>
          <a:lstStyle/>
          <a:p>
            <a:pPr marL="342900" indent="-342900">
              <a:buChar char="•"/>
            </a:pPr>
            <a:endParaRPr lang="en-US" sz="2800">
              <a:solidFill>
                <a:schemeClr val="bg1"/>
              </a:solidFill>
              <a:latin typeface="Acumin Pro SemiCondensed"/>
              <a:ea typeface="Calibri"/>
              <a:cs typeface="Calibri"/>
            </a:endParaRPr>
          </a:p>
          <a:p>
            <a:endParaRPr lang="en-US">
              <a:solidFill>
                <a:schemeClr val="bg1"/>
              </a:solidFill>
              <a:latin typeface="Acumin Pro SemiCondensed"/>
              <a:ea typeface="Calibri"/>
              <a:cs typeface="Calibri"/>
            </a:endParaRPr>
          </a:p>
          <a:p>
            <a:endParaRPr lang="en-US">
              <a:solidFill>
                <a:schemeClr val="bg1"/>
              </a:solidFill>
              <a:latin typeface="Acumin Pro SemiCondensed"/>
              <a:ea typeface="Calibri"/>
              <a:cs typeface="Calibri"/>
            </a:endParaRPr>
          </a:p>
        </p:txBody>
      </p:sp>
      <p:sp>
        <p:nvSpPr>
          <p:cNvPr id="6" name="Title 5">
            <a:extLst>
              <a:ext uri="{FF2B5EF4-FFF2-40B4-BE49-F238E27FC236}">
                <a16:creationId xmlns:a16="http://schemas.microsoft.com/office/drawing/2014/main" id="{12415EF9-2F2D-E6F2-6815-166C85938533}"/>
              </a:ext>
            </a:extLst>
          </p:cNvPr>
          <p:cNvSpPr>
            <a:spLocks noGrp="1"/>
          </p:cNvSpPr>
          <p:nvPr>
            <p:ph type="ctrTitle"/>
          </p:nvPr>
        </p:nvSpPr>
        <p:spPr>
          <a:xfrm>
            <a:off x="1030186" y="442674"/>
            <a:ext cx="10357255" cy="997196"/>
          </a:xfrm>
        </p:spPr>
        <p:txBody>
          <a:bodyPr/>
          <a:lstStyle/>
          <a:p>
            <a:r>
              <a:rPr lang="en-US">
                <a:latin typeface="Acumin Pro ExtraCondensed"/>
                <a:cs typeface="Acumin Pro ExtraCondensed"/>
              </a:rPr>
              <a:t>FY26 Engagement Metrics (total engagements)</a:t>
            </a:r>
            <a:endParaRPr lang="en-US">
              <a:cs typeface="Acumin Pro ExtraCondensed"/>
            </a:endParaRPr>
          </a:p>
        </p:txBody>
      </p:sp>
      <p:sp>
        <p:nvSpPr>
          <p:cNvPr id="8" name="TextBox 7">
            <a:extLst>
              <a:ext uri="{FF2B5EF4-FFF2-40B4-BE49-F238E27FC236}">
                <a16:creationId xmlns:a16="http://schemas.microsoft.com/office/drawing/2014/main" id="{328B8EFF-EB5A-8C6E-16DB-B6E0AB5D851F}"/>
              </a:ext>
            </a:extLst>
          </p:cNvPr>
          <p:cNvSpPr txBox="1"/>
          <p:nvPr/>
        </p:nvSpPr>
        <p:spPr>
          <a:xfrm>
            <a:off x="1929537" y="4259538"/>
            <a:ext cx="9976678"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i="1">
                <a:latin typeface="Calibri"/>
                <a:ea typeface="Calibri"/>
                <a:cs typeface="Calibri"/>
              </a:rPr>
              <a:t>Total Engagements for FY25: 783,703</a:t>
            </a:r>
          </a:p>
          <a:p>
            <a:r>
              <a:rPr lang="en-US" sz="2400" b="1" i="1">
                <a:latin typeface="Calibri"/>
                <a:ea typeface="Calibri"/>
                <a:cs typeface="Calibri"/>
              </a:rPr>
              <a:t>Total ALUMNI Engagements for FY25: 535,166</a:t>
            </a:r>
          </a:p>
        </p:txBody>
      </p:sp>
      <p:graphicFrame>
        <p:nvGraphicFramePr>
          <p:cNvPr id="5" name="Table 4">
            <a:extLst>
              <a:ext uri="{FF2B5EF4-FFF2-40B4-BE49-F238E27FC236}">
                <a16:creationId xmlns:a16="http://schemas.microsoft.com/office/drawing/2014/main" id="{68718F8D-FAE2-EC04-11CA-9957D14476F0}"/>
              </a:ext>
            </a:extLst>
          </p:cNvPr>
          <p:cNvGraphicFramePr>
            <a:graphicFrameLocks noGrp="1"/>
          </p:cNvGraphicFramePr>
          <p:nvPr/>
        </p:nvGraphicFramePr>
        <p:xfrm>
          <a:off x="1023937" y="1309687"/>
          <a:ext cx="10320646" cy="2352489"/>
        </p:xfrm>
        <a:graphic>
          <a:graphicData uri="http://schemas.openxmlformats.org/drawingml/2006/table">
            <a:tbl>
              <a:tblPr firstRow="1" firstCol="1" bandRow="1">
                <a:tableStyleId>{5C22544A-7EE6-4342-B048-85BDC9FD1C3A}</a:tableStyleId>
              </a:tblPr>
              <a:tblGrid>
                <a:gridCol w="3609708">
                  <a:extLst>
                    <a:ext uri="{9D8B030D-6E8A-4147-A177-3AD203B41FA5}">
                      <a16:colId xmlns:a16="http://schemas.microsoft.com/office/drawing/2014/main" val="1653922399"/>
                    </a:ext>
                  </a:extLst>
                </a:gridCol>
                <a:gridCol w="2645751">
                  <a:extLst>
                    <a:ext uri="{9D8B030D-6E8A-4147-A177-3AD203B41FA5}">
                      <a16:colId xmlns:a16="http://schemas.microsoft.com/office/drawing/2014/main" val="1325863755"/>
                    </a:ext>
                  </a:extLst>
                </a:gridCol>
                <a:gridCol w="1948420">
                  <a:extLst>
                    <a:ext uri="{9D8B030D-6E8A-4147-A177-3AD203B41FA5}">
                      <a16:colId xmlns:a16="http://schemas.microsoft.com/office/drawing/2014/main" val="3246485171"/>
                    </a:ext>
                  </a:extLst>
                </a:gridCol>
                <a:gridCol w="2116767">
                  <a:extLst>
                    <a:ext uri="{9D8B030D-6E8A-4147-A177-3AD203B41FA5}">
                      <a16:colId xmlns:a16="http://schemas.microsoft.com/office/drawing/2014/main" val="1201079224"/>
                    </a:ext>
                  </a:extLst>
                </a:gridCol>
              </a:tblGrid>
              <a:tr h="423862">
                <a:tc gridSpan="2">
                  <a:txBody>
                    <a:bodyPr/>
                    <a:lstStyle/>
                    <a:p>
                      <a:pPr algn="ctr">
                        <a:buNone/>
                      </a:pPr>
                      <a:r>
                        <a:rPr lang="en-US" sz="2400">
                          <a:effectLst/>
                          <a:latin typeface="Calibri"/>
                        </a:rPr>
                        <a:t>FY 26 Total Engagements Metric</a:t>
                      </a:r>
                      <a:endParaRPr lang="en-US" sz="2400" i="1" u="sng">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hMerge="1">
                  <a:txBody>
                    <a:bodyPr/>
                    <a:lstStyle/>
                    <a:p>
                      <a:endParaRPr lang="en-US"/>
                    </a:p>
                  </a:txBody>
                  <a:tcPr/>
                </a:tc>
                <a:tc>
                  <a:txBody>
                    <a:bodyPr/>
                    <a:lstStyle/>
                    <a:p>
                      <a:pPr algn="ctr">
                        <a:buNone/>
                      </a:pPr>
                      <a:r>
                        <a:rPr lang="en-US" sz="2400" b="1">
                          <a:solidFill>
                            <a:srgbClr val="000000"/>
                          </a:solidFill>
                          <a:effectLst/>
                          <a:latin typeface="Calibri"/>
                          <a:ea typeface="Times New Roman" panose="02020603050405020304" pitchFamily="18" charset="0"/>
                        </a:rPr>
                        <a:t>FY26 Targets</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solidFill>
                  </a:tcPr>
                </a:tc>
                <a:tc>
                  <a:txBody>
                    <a:bodyPr/>
                    <a:lstStyle/>
                    <a:p>
                      <a:pPr lvl="0" algn="ctr">
                        <a:buNone/>
                      </a:pPr>
                      <a:r>
                        <a:rPr lang="en-US" sz="2400" b="1">
                          <a:solidFill>
                            <a:srgbClr val="000000"/>
                          </a:solidFill>
                          <a:effectLst/>
                          <a:latin typeface="Calibri"/>
                        </a:rPr>
                        <a:t>Quarter 4</a:t>
                      </a:r>
                    </a:p>
                  </a:txBody>
                  <a:tcPr marL="68580" marR="68580" marT="0" marB="0" anchor="b">
                    <a:lnL w="12700">
                      <a:solidFill>
                        <a:srgbClr val="000000"/>
                      </a:solidFill>
                    </a:lnL>
                    <a:lnR w="12700">
                      <a:solidFill>
                        <a:srgbClr val="000000"/>
                      </a:solidFill>
                    </a:lnR>
                    <a:lnT w="12700">
                      <a:solidFill>
                        <a:srgbClr val="000000"/>
                      </a:solidFill>
                    </a:lnT>
                    <a:lnB w="12700">
                      <a:solidFill>
                        <a:srgbClr val="000000"/>
                      </a:solidFill>
                    </a:lnB>
                    <a:solidFill>
                      <a:schemeClr val="tx2"/>
                    </a:solidFill>
                  </a:tcPr>
                </a:tc>
                <a:extLst>
                  <a:ext uri="{0D108BD9-81ED-4DB2-BD59-A6C34878D82A}">
                    <a16:rowId xmlns:a16="http://schemas.microsoft.com/office/drawing/2014/main" val="3466471585"/>
                  </a:ext>
                </a:extLst>
              </a:tr>
              <a:tr h="847725">
                <a:tc>
                  <a:txBody>
                    <a:bodyPr/>
                    <a:lstStyle/>
                    <a:p>
                      <a:pPr>
                        <a:buNone/>
                      </a:pPr>
                      <a:r>
                        <a:rPr lang="en-US" sz="2400" b="1">
                          <a:solidFill>
                            <a:srgbClr val="000000"/>
                          </a:solidFill>
                          <a:effectLst/>
                          <a:latin typeface="Calibri"/>
                          <a:ea typeface="Times New Roman" panose="02020603050405020304" pitchFamily="18" charset="0"/>
                        </a:rPr>
                        <a:t>Number of Engagements</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buNone/>
                      </a:pPr>
                      <a:r>
                        <a:rPr lang="en-US" sz="2400">
                          <a:solidFill>
                            <a:srgbClr val="000000"/>
                          </a:solidFill>
                          <a:effectLst/>
                          <a:latin typeface="Calibri"/>
                        </a:rPr>
                        <a:t>FY26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buNone/>
                      </a:pPr>
                      <a:r>
                        <a:rPr lang="en-US" sz="2400">
                          <a:solidFill>
                            <a:srgbClr val="000000"/>
                          </a:solidFill>
                          <a:effectLst/>
                          <a:latin typeface="Calibri"/>
                        </a:rPr>
                        <a:t>Setting baseline</a:t>
                      </a:r>
                      <a:endParaRPr lang="en-US" sz="2400">
                        <a:effectLst/>
                        <a:latin typeface="Calibri"/>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lvl="0" algn="ctr">
                        <a:buNone/>
                      </a:pPr>
                      <a:r>
                        <a:rPr lang="en-US" sz="2400">
                          <a:solidFill>
                            <a:srgbClr val="000000"/>
                          </a:solidFill>
                          <a:effectLst/>
                          <a:latin typeface="Calibri"/>
                        </a:rPr>
                        <a:t>777,776</a:t>
                      </a:r>
                    </a:p>
                    <a:p>
                      <a:pPr lvl="0" algn="ctr">
                        <a:buNone/>
                      </a:pPr>
                      <a:r>
                        <a:rPr lang="en-US" sz="2400">
                          <a:solidFill>
                            <a:srgbClr val="000000"/>
                          </a:solidFill>
                          <a:effectLst/>
                          <a:latin typeface="Calibri"/>
                        </a:rPr>
                        <a:t>(99% of 2025)</a:t>
                      </a:r>
                    </a:p>
                  </a:txBody>
                  <a:tcPr marL="68580" marR="68580" marT="0" marB="0" anchor="b">
                    <a:lnL w="12700">
                      <a:solidFill>
                        <a:srgbClr val="000000"/>
                      </a:solidFill>
                    </a:lnL>
                    <a:lnR w="12700">
                      <a:solidFill>
                        <a:srgbClr val="000000"/>
                      </a:solidFill>
                    </a:lnR>
                    <a:lnT w="12700">
                      <a:solidFill>
                        <a:srgbClr val="000000"/>
                      </a:solidFill>
                    </a:lnT>
                    <a:lnB w="12700">
                      <a:solidFill>
                        <a:srgbClr val="000000"/>
                      </a:solidFill>
                    </a:lnB>
                    <a:solidFill>
                      <a:srgbClr val="92D050"/>
                    </a:solidFill>
                  </a:tcPr>
                </a:tc>
                <a:extLst>
                  <a:ext uri="{0D108BD9-81ED-4DB2-BD59-A6C34878D82A}">
                    <a16:rowId xmlns:a16="http://schemas.microsoft.com/office/drawing/2014/main" val="2515865713"/>
                  </a:ext>
                </a:extLst>
              </a:tr>
              <a:tr h="1080902">
                <a:tc>
                  <a:txBody>
                    <a:bodyPr/>
                    <a:lstStyle/>
                    <a:p>
                      <a:pPr>
                        <a:buNone/>
                      </a:pPr>
                      <a:r>
                        <a:rPr lang="en-US" sz="2400">
                          <a:solidFill>
                            <a:srgbClr val="000000"/>
                          </a:solidFill>
                          <a:effectLst/>
                          <a:latin typeface="Calibri"/>
                        </a:rPr>
                        <a:t>Number of ALUMNI Engagements</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buNone/>
                      </a:pPr>
                      <a:r>
                        <a:rPr lang="en-US" sz="2400">
                          <a:solidFill>
                            <a:srgbClr val="000000"/>
                          </a:solidFill>
                          <a:effectLst/>
                          <a:latin typeface="Calibri"/>
                        </a:rPr>
                        <a:t>FY26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lvl="0" algn="ctr">
                        <a:buNone/>
                      </a:pPr>
                      <a:r>
                        <a:rPr lang="en-US" sz="2400">
                          <a:solidFill>
                            <a:srgbClr val="000000"/>
                          </a:solidFill>
                          <a:effectLst/>
                          <a:latin typeface="Calibri"/>
                        </a:rPr>
                        <a:t>Setting baseline</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lvl="0" algn="ctr">
                        <a:buNone/>
                      </a:pPr>
                      <a:r>
                        <a:rPr lang="en-US" sz="2400">
                          <a:solidFill>
                            <a:srgbClr val="000000"/>
                          </a:solidFill>
                          <a:effectLst/>
                          <a:latin typeface="Calibri"/>
                        </a:rPr>
                        <a:t>538,311</a:t>
                      </a:r>
                    </a:p>
                    <a:p>
                      <a:pPr lvl="0" algn="ctr">
                        <a:buNone/>
                      </a:pPr>
                      <a:r>
                        <a:rPr lang="en-US" sz="2400">
                          <a:solidFill>
                            <a:srgbClr val="000000"/>
                          </a:solidFill>
                          <a:effectLst/>
                          <a:latin typeface="Calibri"/>
                        </a:rPr>
                        <a:t>(100% of 2025)</a:t>
                      </a:r>
                      <a:endParaRPr lang="en-US"/>
                    </a:p>
                  </a:txBody>
                  <a:tcPr marL="68580" marR="68580" marT="0" marB="0" anchor="b">
                    <a:lnL w="12700">
                      <a:solidFill>
                        <a:srgbClr val="000000"/>
                      </a:solidFill>
                    </a:lnL>
                    <a:lnR w="12700">
                      <a:solidFill>
                        <a:srgbClr val="000000"/>
                      </a:solidFill>
                    </a:lnR>
                    <a:lnT w="12700">
                      <a:solidFill>
                        <a:srgbClr val="000000"/>
                      </a:solidFill>
                    </a:lnT>
                    <a:lnB w="12700">
                      <a:solidFill>
                        <a:srgbClr val="000000"/>
                      </a:solidFill>
                    </a:lnB>
                    <a:solidFill>
                      <a:srgbClr val="92D050"/>
                    </a:solidFill>
                  </a:tcPr>
                </a:tc>
                <a:extLst>
                  <a:ext uri="{0D108BD9-81ED-4DB2-BD59-A6C34878D82A}">
                    <a16:rowId xmlns:a16="http://schemas.microsoft.com/office/drawing/2014/main" val="985020706"/>
                  </a:ext>
                </a:extLst>
              </a:tr>
            </a:tbl>
          </a:graphicData>
        </a:graphic>
      </p:graphicFrame>
      <p:pic>
        <p:nvPicPr>
          <p:cNvPr id="4" name="Picture 3" descr="A black and grey text&#10;&#10;AI-generated content may be incorrect.">
            <a:extLst>
              <a:ext uri="{FF2B5EF4-FFF2-40B4-BE49-F238E27FC236}">
                <a16:creationId xmlns:a16="http://schemas.microsoft.com/office/drawing/2014/main" id="{BD1BAEF0-CDE2-A658-4479-52FC9C23A5B7}"/>
              </a:ext>
            </a:extLst>
          </p:cNvPr>
          <p:cNvPicPr>
            <a:picLocks noChangeAspect="1"/>
          </p:cNvPicPr>
          <p:nvPr/>
        </p:nvPicPr>
        <p:blipFill>
          <a:blip r:embed="rId2"/>
          <a:stretch>
            <a:fillRect/>
          </a:stretch>
        </p:blipFill>
        <p:spPr>
          <a:xfrm>
            <a:off x="8278467" y="6112220"/>
            <a:ext cx="2857500" cy="619125"/>
          </a:xfrm>
          <a:prstGeom prst="rect">
            <a:avLst/>
          </a:prstGeom>
        </p:spPr>
      </p:pic>
    </p:spTree>
    <p:extLst>
      <p:ext uri="{BB962C8B-B14F-4D97-AF65-F5344CB8AC3E}">
        <p14:creationId xmlns:p14="http://schemas.microsoft.com/office/powerpoint/2010/main" val="4180584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738A5A-B2AE-03C2-8541-1F61BEBD5C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22E89E-505E-13F4-C55E-98835478F286}"/>
              </a:ext>
            </a:extLst>
          </p:cNvPr>
          <p:cNvSpPr>
            <a:spLocks noGrp="1"/>
          </p:cNvSpPr>
          <p:nvPr>
            <p:ph type="ctrTitle"/>
          </p:nvPr>
        </p:nvSpPr>
        <p:spPr>
          <a:xfrm>
            <a:off x="1043553" y="442674"/>
            <a:ext cx="9234309" cy="997196"/>
          </a:xfrm>
        </p:spPr>
        <p:txBody>
          <a:bodyPr/>
          <a:lstStyle/>
          <a:p>
            <a:r>
              <a:rPr lang="en-US">
                <a:latin typeface="Calibri"/>
                <a:ea typeface="Calibri"/>
                <a:cs typeface="Calibri"/>
              </a:rPr>
              <a:t>Alumni Clubs – Goals and Results to Date</a:t>
            </a:r>
          </a:p>
          <a:p>
            <a:endParaRPr lang="en-US"/>
          </a:p>
        </p:txBody>
      </p:sp>
      <p:sp>
        <p:nvSpPr>
          <p:cNvPr id="6" name="Text Placeholder 6">
            <a:extLst>
              <a:ext uri="{FF2B5EF4-FFF2-40B4-BE49-F238E27FC236}">
                <a16:creationId xmlns:a16="http://schemas.microsoft.com/office/drawing/2014/main" id="{A3A77B59-0E6D-988F-F623-5ADFBA95D916}"/>
              </a:ext>
            </a:extLst>
          </p:cNvPr>
          <p:cNvSpPr txBox="1">
            <a:spLocks/>
          </p:cNvSpPr>
          <p:nvPr/>
        </p:nvSpPr>
        <p:spPr>
          <a:xfrm>
            <a:off x="5009292" y="2373728"/>
            <a:ext cx="6845712" cy="4004203"/>
          </a:xfrm>
          <a:prstGeom prst="rect">
            <a:avLst/>
          </a:prstGeom>
        </p:spPr>
        <p:txBody>
          <a:bodyPr lIns="0" tIns="0" rIns="0" bIns="0" anchor="t">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kern="1200" normalizeH="0" baseline="0">
                <a:solidFill>
                  <a:schemeClr val="bg1"/>
                </a:solidFill>
                <a:latin typeface="Acumin Pro" panose="020B0504020202020204" pitchFamily="34" charset="77"/>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Font typeface="Wingdings" charset="2"/>
              <a:buNone/>
            </a:pPr>
            <a:r>
              <a:rPr lang="en-US" sz="2400">
                <a:latin typeface="Calibri"/>
                <a:ea typeface="Calibri"/>
                <a:cs typeface="Calibri"/>
              </a:rPr>
              <a:t> </a:t>
            </a:r>
          </a:p>
        </p:txBody>
      </p:sp>
      <p:graphicFrame>
        <p:nvGraphicFramePr>
          <p:cNvPr id="8" name="Content Placeholder 10">
            <a:extLst>
              <a:ext uri="{FF2B5EF4-FFF2-40B4-BE49-F238E27FC236}">
                <a16:creationId xmlns:a16="http://schemas.microsoft.com/office/drawing/2014/main" id="{162203E4-95DA-D0D4-905C-45386BDF9E96}"/>
              </a:ext>
            </a:extLst>
          </p:cNvPr>
          <p:cNvGraphicFramePr>
            <a:graphicFrameLocks noGrp="1"/>
          </p:cNvGraphicFramePr>
          <p:nvPr>
            <p:ph sz="quarter" idx="13"/>
          </p:nvPr>
        </p:nvGraphicFramePr>
        <p:xfrm>
          <a:off x="520162" y="1037590"/>
          <a:ext cx="10628281" cy="4754880"/>
        </p:xfrm>
        <a:graphic>
          <a:graphicData uri="http://schemas.openxmlformats.org/drawingml/2006/table">
            <a:tbl>
              <a:tblPr firstRow="1" bandRow="1">
                <a:tableStyleId>{5C22544A-7EE6-4342-B048-85BDC9FD1C3A}</a:tableStyleId>
              </a:tblPr>
              <a:tblGrid>
                <a:gridCol w="4895473">
                  <a:extLst>
                    <a:ext uri="{9D8B030D-6E8A-4147-A177-3AD203B41FA5}">
                      <a16:colId xmlns:a16="http://schemas.microsoft.com/office/drawing/2014/main" val="3521001468"/>
                    </a:ext>
                  </a:extLst>
                </a:gridCol>
                <a:gridCol w="1893298">
                  <a:extLst>
                    <a:ext uri="{9D8B030D-6E8A-4147-A177-3AD203B41FA5}">
                      <a16:colId xmlns:a16="http://schemas.microsoft.com/office/drawing/2014/main" val="2940274028"/>
                    </a:ext>
                  </a:extLst>
                </a:gridCol>
                <a:gridCol w="985861">
                  <a:extLst>
                    <a:ext uri="{9D8B030D-6E8A-4147-A177-3AD203B41FA5}">
                      <a16:colId xmlns:a16="http://schemas.microsoft.com/office/drawing/2014/main" val="2234742621"/>
                    </a:ext>
                  </a:extLst>
                </a:gridCol>
                <a:gridCol w="974656">
                  <a:extLst>
                    <a:ext uri="{9D8B030D-6E8A-4147-A177-3AD203B41FA5}">
                      <a16:colId xmlns:a16="http://schemas.microsoft.com/office/drawing/2014/main" val="325532957"/>
                    </a:ext>
                  </a:extLst>
                </a:gridCol>
                <a:gridCol w="963454">
                  <a:extLst>
                    <a:ext uri="{9D8B030D-6E8A-4147-A177-3AD203B41FA5}">
                      <a16:colId xmlns:a16="http://schemas.microsoft.com/office/drawing/2014/main" val="1358298734"/>
                    </a:ext>
                  </a:extLst>
                </a:gridCol>
                <a:gridCol w="915539">
                  <a:extLst>
                    <a:ext uri="{9D8B030D-6E8A-4147-A177-3AD203B41FA5}">
                      <a16:colId xmlns:a16="http://schemas.microsoft.com/office/drawing/2014/main" val="1104302398"/>
                    </a:ext>
                  </a:extLst>
                </a:gridCol>
              </a:tblGrid>
              <a:tr h="0">
                <a:tc>
                  <a:txBody>
                    <a:bodyPr/>
                    <a:lstStyle/>
                    <a:p>
                      <a:r>
                        <a:rPr lang="en-US" sz="1800">
                          <a:solidFill>
                            <a:schemeClr val="accent4"/>
                          </a:solidFill>
                        </a:rPr>
                        <a:t>Objectives </a:t>
                      </a:r>
                    </a:p>
                  </a:txBody>
                  <a:tcPr>
                    <a:solidFill>
                      <a:schemeClr val="bg1"/>
                    </a:solidFill>
                  </a:tcPr>
                </a:tc>
                <a:tc>
                  <a:txBody>
                    <a:bodyPr/>
                    <a:lstStyle/>
                    <a:p>
                      <a:pPr algn="ctr"/>
                      <a:r>
                        <a:rPr lang="en-US" sz="1800" b="1">
                          <a:solidFill>
                            <a:schemeClr val="accent4"/>
                          </a:solidFill>
                          <a:effectLst/>
                          <a:latin typeface="Calibri" panose="020F0502020204030204" pitchFamily="34" charset="0"/>
                          <a:ea typeface="Calibri" panose="020F0502020204030204" pitchFamily="34" charset="0"/>
                          <a:cs typeface="Times New Roman" panose="02020603050405020304" pitchFamily="18" charset="0"/>
                        </a:rPr>
                        <a:t>Goals</a:t>
                      </a:r>
                      <a:endParaRPr lang="en-US" sz="1800">
                        <a:solidFill>
                          <a:schemeClr val="accent4"/>
                        </a:solidFill>
                      </a:endParaRPr>
                    </a:p>
                  </a:txBody>
                  <a:tcPr>
                    <a:solidFill>
                      <a:schemeClr val="bg1"/>
                    </a:solidFill>
                  </a:tcPr>
                </a:tc>
                <a:tc>
                  <a:txBody>
                    <a:bodyPr/>
                    <a:lstStyle/>
                    <a:p>
                      <a:pPr algn="ctr"/>
                      <a:r>
                        <a:rPr lang="en-US" sz="1800">
                          <a:solidFill>
                            <a:schemeClr val="accent4"/>
                          </a:solidFill>
                        </a:rPr>
                        <a:t>Q1 </a:t>
                      </a:r>
                    </a:p>
                  </a:txBody>
                  <a:tcPr>
                    <a:solidFill>
                      <a:schemeClr val="bg1"/>
                    </a:solidFill>
                  </a:tcPr>
                </a:tc>
                <a:tc>
                  <a:txBody>
                    <a:bodyPr/>
                    <a:lstStyle/>
                    <a:p>
                      <a:pPr algn="ctr"/>
                      <a:r>
                        <a:rPr lang="en-US" sz="1800">
                          <a:solidFill>
                            <a:schemeClr val="accent4"/>
                          </a:solidFill>
                        </a:rPr>
                        <a:t>Q2</a:t>
                      </a:r>
                    </a:p>
                  </a:txBody>
                  <a:tcPr>
                    <a:solidFill>
                      <a:schemeClr val="bg1"/>
                    </a:solidFill>
                  </a:tcPr>
                </a:tc>
                <a:tc>
                  <a:txBody>
                    <a:bodyPr/>
                    <a:lstStyle/>
                    <a:p>
                      <a:pPr algn="ctr"/>
                      <a:r>
                        <a:rPr lang="en-US" sz="1800">
                          <a:solidFill>
                            <a:schemeClr val="accent4"/>
                          </a:solidFill>
                        </a:rPr>
                        <a:t>Q3</a:t>
                      </a:r>
                    </a:p>
                  </a:txBody>
                  <a:tcPr>
                    <a:solidFill>
                      <a:schemeClr val="bg1"/>
                    </a:solidFill>
                  </a:tcPr>
                </a:tc>
                <a:tc>
                  <a:txBody>
                    <a:bodyPr/>
                    <a:lstStyle/>
                    <a:p>
                      <a:pPr algn="ctr"/>
                      <a:r>
                        <a:rPr lang="en-US" sz="1800">
                          <a:solidFill>
                            <a:schemeClr val="accent4"/>
                          </a:solidFill>
                        </a:rPr>
                        <a:t>Q4  </a:t>
                      </a:r>
                    </a:p>
                  </a:txBody>
                  <a:tcPr>
                    <a:solidFill>
                      <a:schemeClr val="bg1"/>
                    </a:solidFill>
                  </a:tcPr>
                </a:tc>
                <a:extLst>
                  <a:ext uri="{0D108BD9-81ED-4DB2-BD59-A6C34878D82A}">
                    <a16:rowId xmlns:a16="http://schemas.microsoft.com/office/drawing/2014/main" val="4051148691"/>
                  </a:ext>
                </a:extLst>
              </a:tr>
              <a:tr h="230350">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a:effectLst/>
                          <a:latin typeface="Calibri" panose="020F0502020204030204" pitchFamily="34" charset="0"/>
                          <a:ea typeface="Calibri" panose="020F0502020204030204" pitchFamily="34" charset="0"/>
                          <a:cs typeface="Calibri" panose="020F0502020204030204" pitchFamily="34" charset="0"/>
                        </a:rPr>
                        <a:t>Maintain or increase # of club events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FY23/FY24=296</a:t>
                      </a:r>
                      <a:endParaRPr lang="en-US" sz="16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lvl="1"/>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FY24/FY25= 750</a:t>
                      </a:r>
                      <a:endParaRPr lang="en-US" sz="16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lvl="1"/>
                      <a:r>
                        <a:rPr lang="en-US" sz="1600" b="1" kern="1200">
                          <a:solidFill>
                            <a:schemeClr val="dk1"/>
                          </a:solidFill>
                          <a:effectLst/>
                          <a:latin typeface="Calibri"/>
                          <a:ea typeface="Calibri"/>
                          <a:cs typeface="Calibri"/>
                        </a:rPr>
                        <a:t>FY25/FY26 = 500</a:t>
                      </a:r>
                      <a:r>
                        <a:rPr lang="en-US" sz="1600" b="1">
                          <a:effectLst/>
                          <a:latin typeface="Calibri"/>
                          <a:ea typeface="Calibri"/>
                          <a:cs typeface="Calibri"/>
                        </a:rPr>
                        <a:t> </a:t>
                      </a:r>
                      <a:endParaRPr lang="en-US" sz="1800" b="1">
                        <a:effectLst/>
                        <a:latin typeface="Calibri"/>
                        <a:ea typeface="Calibri"/>
                        <a:cs typeface="Calibri"/>
                      </a:endParaRPr>
                    </a:p>
                  </a:txBody>
                  <a:tcPr>
                    <a:solidFill>
                      <a:schemeClr val="accent4"/>
                    </a:solidFill>
                  </a:tcPr>
                </a:tc>
                <a:tc>
                  <a:txBody>
                    <a:bodyPr/>
                    <a:lstStyle/>
                    <a:p>
                      <a:pPr marL="0" marR="0" algn="ctr">
                        <a:lnSpc>
                          <a:spcPct val="115000"/>
                        </a:lnSpc>
                        <a:spcAft>
                          <a:spcPts val="1000"/>
                        </a:spcAft>
                        <a:buNone/>
                      </a:pPr>
                      <a:r>
                        <a:rPr lang="en-US" sz="1800" b="1" u="none">
                          <a:effectLst/>
                          <a:latin typeface="Calibri" panose="020F0502020204030204" pitchFamily="34" charset="0"/>
                          <a:ea typeface="Calibri" panose="020F0502020204030204" pitchFamily="34" charset="0"/>
                          <a:cs typeface="Calibri" panose="020F0502020204030204" pitchFamily="34" charset="0"/>
                        </a:rPr>
                        <a:t>500</a:t>
                      </a:r>
                    </a:p>
                  </a:txBody>
                  <a:tcPr marL="68580" marR="68580" marT="0" marB="0">
                    <a:noFill/>
                  </a:tcPr>
                </a:tc>
                <a:tc>
                  <a:txBody>
                    <a:bodyPr/>
                    <a:lstStyle/>
                    <a:p>
                      <a:pPr marL="0" marR="0" algn="ctr">
                        <a:lnSpc>
                          <a:spcPct val="115000"/>
                        </a:lnSpc>
                        <a:spcAft>
                          <a:spcPts val="1000"/>
                        </a:spcAft>
                        <a:buNone/>
                      </a:pPr>
                      <a:r>
                        <a:rPr lang="en-US" sz="18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75</a:t>
                      </a:r>
                      <a:endParaRPr lang="en-US" sz="1800" b="1" u="none">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oFill/>
                  </a:tcPr>
                </a:tc>
                <a:tc>
                  <a:txBody>
                    <a:bodyPr/>
                    <a:lstStyle/>
                    <a:p>
                      <a:pPr marL="0" marR="0" algn="ctr">
                        <a:lnSpc>
                          <a:spcPct val="115000"/>
                        </a:lnSpc>
                        <a:spcAft>
                          <a:spcPts val="1000"/>
                        </a:spcAft>
                        <a:buNone/>
                      </a:pPr>
                      <a:r>
                        <a:rPr lang="en-US" sz="18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100</a:t>
                      </a:r>
                      <a:endParaRPr lang="en-US" sz="1800" b="1" u="none">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oFill/>
                  </a:tcPr>
                </a:tc>
                <a:tc>
                  <a:txBody>
                    <a:bodyPr/>
                    <a:lstStyle/>
                    <a:p>
                      <a:pPr marL="0" marR="0" algn="ctr">
                        <a:lnSpc>
                          <a:spcPct val="115000"/>
                        </a:lnSpc>
                        <a:spcAft>
                          <a:spcPts val="1000"/>
                        </a:spcAft>
                        <a:buNone/>
                      </a:pPr>
                      <a:r>
                        <a:rPr lang="en-US" sz="18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200</a:t>
                      </a:r>
                      <a:endParaRPr lang="en-US" sz="1800" b="1" u="none">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oFill/>
                  </a:tcPr>
                </a:tc>
                <a:tc>
                  <a:txBody>
                    <a:bodyPr/>
                    <a:lstStyle/>
                    <a:p>
                      <a:pPr marL="0" marR="0" algn="ctr">
                        <a:lnSpc>
                          <a:spcPct val="115000"/>
                        </a:lnSpc>
                        <a:spcAft>
                          <a:spcPts val="1000"/>
                        </a:spcAft>
                        <a:buNone/>
                      </a:pPr>
                      <a:r>
                        <a:rPr lang="en-US" sz="1800" b="1" u="none">
                          <a:effectLst/>
                          <a:latin typeface="Calibri" panose="020F0502020204030204" pitchFamily="34" charset="0"/>
                          <a:ea typeface="Calibri" panose="020F0502020204030204" pitchFamily="34" charset="0"/>
                          <a:cs typeface="Calibri" panose="020F0502020204030204" pitchFamily="34" charset="0"/>
                        </a:rPr>
                        <a:t> 125</a:t>
                      </a:r>
                    </a:p>
                  </a:txBody>
                  <a:tcPr marL="68580" marR="68580" marT="0" marB="0">
                    <a:noFill/>
                  </a:tcPr>
                </a:tc>
                <a:extLst>
                  <a:ext uri="{0D108BD9-81ED-4DB2-BD59-A6C34878D82A}">
                    <a16:rowId xmlns:a16="http://schemas.microsoft.com/office/drawing/2014/main" val="1822250495"/>
                  </a:ext>
                </a:extLst>
              </a:tr>
              <a:tr h="304009">
                <a:tc vMerge="1">
                  <a:txBody>
                    <a:bodyPr/>
                    <a:lstStyle/>
                    <a:p>
                      <a:pPr algn="r"/>
                      <a:endParaRPr lang="en-US" sz="1600" b="1">
                        <a:effectLst/>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marL="0" marR="0" lvl="0" indent="0" algn="ctr" defTabSz="914400" rtl="0" eaLnBrk="1" fontAlgn="auto" latinLnBrk="0" hangingPunct="1">
                        <a:lnSpc>
                          <a:spcPct val="115000"/>
                        </a:lnSpc>
                        <a:spcBef>
                          <a:spcPts val="0"/>
                        </a:spcBef>
                        <a:spcAft>
                          <a:spcPts val="1000"/>
                        </a:spcAft>
                        <a:buClrTx/>
                        <a:buSzTx/>
                        <a:buFontTx/>
                        <a:buNone/>
                        <a:tabLst/>
                        <a:defRPr/>
                      </a:pPr>
                      <a:r>
                        <a:rPr lang="en-US" sz="1800" b="1">
                          <a:effectLst/>
                          <a:latin typeface="Calibri" panose="020F0502020204030204" pitchFamily="34" charset="0"/>
                          <a:ea typeface="Calibri" panose="020F0502020204030204" pitchFamily="34" charset="0"/>
                          <a:cs typeface="Calibri" panose="020F0502020204030204" pitchFamily="34" charset="0"/>
                        </a:rPr>
                        <a:t>Quarter Total </a:t>
                      </a:r>
                    </a:p>
                  </a:txBody>
                  <a:tcPr marL="68580" marR="68580" marT="0" marB="0">
                    <a:solidFill>
                      <a:schemeClr val="tx2">
                        <a:lumMod val="40000"/>
                        <a:lumOff val="60000"/>
                      </a:schemeClr>
                    </a:solidFill>
                  </a:tcPr>
                </a:tc>
                <a:tc>
                  <a:txBody>
                    <a:bodyPr/>
                    <a:lstStyle/>
                    <a:p>
                      <a:pPr marL="0" marR="0" algn="ctr">
                        <a:lnSpc>
                          <a:spcPct val="115000"/>
                        </a:lnSpc>
                        <a:spcAft>
                          <a:spcPts val="1000"/>
                        </a:spcAft>
                        <a:buNone/>
                      </a:pPr>
                      <a:r>
                        <a:rPr lang="en-US" sz="1800" b="0" u="none">
                          <a:effectLst/>
                          <a:latin typeface="Calibri" panose="020F0502020204030204" pitchFamily="34" charset="0"/>
                          <a:ea typeface="Calibri" panose="020F0502020204030204" pitchFamily="34" charset="0"/>
                          <a:cs typeface="Calibri" panose="020F0502020204030204" pitchFamily="34" charset="0"/>
                        </a:rPr>
                        <a:t>128</a:t>
                      </a:r>
                    </a:p>
                  </a:txBody>
                  <a:tcPr marL="68580" marR="68580" marT="0" marB="0">
                    <a:solidFill>
                      <a:schemeClr val="tx2">
                        <a:lumMod val="40000"/>
                        <a:lumOff val="60000"/>
                      </a:schemeClr>
                    </a:solidFill>
                  </a:tcPr>
                </a:tc>
                <a:tc>
                  <a:txBody>
                    <a:bodyPr/>
                    <a:lstStyle/>
                    <a:p>
                      <a:pPr marL="0" marR="0" algn="ctr">
                        <a:lnSpc>
                          <a:spcPct val="115000"/>
                        </a:lnSpc>
                        <a:spcAft>
                          <a:spcPts val="1000"/>
                        </a:spcAft>
                        <a:buNone/>
                      </a:pPr>
                      <a:r>
                        <a:rPr lang="en-US" sz="1800" b="0" u="none">
                          <a:effectLst/>
                          <a:latin typeface="Calibri" panose="020F0502020204030204" pitchFamily="34" charset="0"/>
                          <a:ea typeface="Calibri" panose="020F0502020204030204" pitchFamily="34" charset="0"/>
                          <a:cs typeface="Calibri" panose="020F0502020204030204" pitchFamily="34" charset="0"/>
                        </a:rPr>
                        <a:t>135</a:t>
                      </a:r>
                    </a:p>
                  </a:txBody>
                  <a:tcPr marL="68580" marR="68580" marT="0" marB="0">
                    <a:solidFill>
                      <a:schemeClr val="tx2">
                        <a:lumMod val="40000"/>
                        <a:lumOff val="60000"/>
                      </a:schemeClr>
                    </a:solidFill>
                  </a:tcPr>
                </a:tc>
                <a:tc>
                  <a:txBody>
                    <a:bodyPr/>
                    <a:lstStyle/>
                    <a:p>
                      <a:pPr marL="0" marR="0" lvl="0" indent="0" algn="ctr" defTabSz="914400" rtl="0" eaLnBrk="1" fontAlgn="auto" latinLnBrk="0" hangingPunct="1">
                        <a:lnSpc>
                          <a:spcPct val="115000"/>
                        </a:lnSpc>
                        <a:spcBef>
                          <a:spcPts val="0"/>
                        </a:spcBef>
                        <a:spcAft>
                          <a:spcPts val="1000"/>
                        </a:spcAft>
                        <a:buClrTx/>
                        <a:buSzTx/>
                        <a:buFontTx/>
                        <a:buNone/>
                        <a:tabLst/>
                        <a:defRPr/>
                      </a:pPr>
                      <a:r>
                        <a:rPr lang="en-US" sz="1800" b="0" u="none">
                          <a:effectLst/>
                          <a:latin typeface="Calibri" panose="020F0502020204030204" pitchFamily="34" charset="0"/>
                          <a:ea typeface="Calibri" panose="020F0502020204030204" pitchFamily="34" charset="0"/>
                          <a:cs typeface="Calibri" panose="020F0502020204030204" pitchFamily="34" charset="0"/>
                        </a:rPr>
                        <a:t>231</a:t>
                      </a:r>
                    </a:p>
                  </a:txBody>
                  <a:tcPr marL="68580" marR="68580" marT="0" marB="0">
                    <a:solidFill>
                      <a:schemeClr val="tx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u="none" kern="1200">
                          <a:solidFill>
                            <a:schemeClr val="dk1"/>
                          </a:solidFill>
                          <a:effectLst/>
                          <a:latin typeface="Calibri"/>
                          <a:ea typeface="Calibri"/>
                          <a:cs typeface="Calibri"/>
                        </a:rPr>
                        <a:t>98</a:t>
                      </a:r>
                      <a:endParaRPr lang="en-US" sz="1800" b="0" u="none"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a:solidFill>
                      <a:schemeClr val="tx2">
                        <a:lumMod val="40000"/>
                        <a:lumOff val="60000"/>
                      </a:schemeClr>
                    </a:solidFill>
                  </a:tcPr>
                </a:tc>
                <a:extLst>
                  <a:ext uri="{0D108BD9-81ED-4DB2-BD59-A6C34878D82A}">
                    <a16:rowId xmlns:a16="http://schemas.microsoft.com/office/drawing/2014/main" val="3724238080"/>
                  </a:ext>
                </a:extLst>
              </a:tr>
              <a:tr h="359907">
                <a:tc vMerge="1">
                  <a:txBody>
                    <a:bodyPr/>
                    <a:lstStyle/>
                    <a:p>
                      <a:endParaRPr/>
                    </a:p>
                  </a:txBody>
                  <a:tcPr>
                    <a:solidFill>
                      <a:schemeClr val="accent4"/>
                    </a:solidFill>
                  </a:tcPr>
                </a:tc>
                <a:tc>
                  <a:txBody>
                    <a:bodyPr/>
                    <a:lstStyle/>
                    <a:p>
                      <a:pPr algn="ctr"/>
                      <a:r>
                        <a:rPr lang="en-US" sz="1800" b="1">
                          <a:effectLst/>
                          <a:latin typeface="Calibri" panose="020F0502020204030204" pitchFamily="34" charset="0"/>
                          <a:ea typeface="Calibri" panose="020F0502020204030204" pitchFamily="34" charset="0"/>
                          <a:cs typeface="Calibri" panose="020F0502020204030204" pitchFamily="34" charset="0"/>
                        </a:rPr>
                        <a:t>Year to Date</a:t>
                      </a:r>
                      <a:endParaRPr lang="en-US" sz="1800" b="0" u="none">
                        <a:latin typeface="Calibri" panose="020F0502020204030204" pitchFamily="34" charset="0"/>
                        <a:ea typeface="Calibri" panose="020F0502020204030204" pitchFamily="34" charset="0"/>
                        <a:cs typeface="Calibri" panose="020F0502020204030204" pitchFamily="34" charset="0"/>
                      </a:endParaRPr>
                    </a:p>
                  </a:txBody>
                  <a:tcPr>
                    <a:solidFill>
                      <a:schemeClr val="accent6">
                        <a:lumMod val="20000"/>
                        <a:lumOff val="80000"/>
                      </a:schemeClr>
                    </a:solidFill>
                  </a:tcPr>
                </a:tc>
                <a:tc>
                  <a:txBody>
                    <a:bodyPr/>
                    <a:lstStyle/>
                    <a:p>
                      <a:pPr algn="ctr"/>
                      <a:r>
                        <a:rPr lang="en-US" sz="1800" b="0" u="none">
                          <a:latin typeface="Calibri" panose="020F0502020204030204" pitchFamily="34" charset="0"/>
                          <a:ea typeface="Calibri" panose="020F0502020204030204" pitchFamily="34" charset="0"/>
                          <a:cs typeface="Calibri" panose="020F0502020204030204" pitchFamily="34" charset="0"/>
                        </a:rPr>
                        <a:t>128</a:t>
                      </a:r>
                    </a:p>
                  </a:txBody>
                  <a:tcPr>
                    <a:solidFill>
                      <a:srgbClr val="00B050"/>
                    </a:solidFill>
                  </a:tcPr>
                </a:tc>
                <a:tc>
                  <a:txBody>
                    <a:bodyPr/>
                    <a:lstStyle/>
                    <a:p>
                      <a:pPr algn="ctr"/>
                      <a:r>
                        <a:rPr lang="en-US" sz="1800" b="0" u="none">
                          <a:latin typeface="Calibri" panose="020F0502020204030204" pitchFamily="34" charset="0"/>
                          <a:ea typeface="Calibri" panose="020F0502020204030204" pitchFamily="34" charset="0"/>
                          <a:cs typeface="Calibri" panose="020F0502020204030204" pitchFamily="34" charset="0"/>
                        </a:rPr>
                        <a:t>263</a:t>
                      </a:r>
                    </a:p>
                  </a:txBody>
                  <a:tcPr>
                    <a:solidFill>
                      <a:srgbClr val="00B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u="none" kern="1200">
                          <a:solidFill>
                            <a:schemeClr val="dk1"/>
                          </a:solidFill>
                          <a:effectLst/>
                          <a:latin typeface="Calibri"/>
                          <a:ea typeface="Calibri"/>
                          <a:cs typeface="Calibri"/>
                        </a:rPr>
                        <a:t>494</a:t>
                      </a:r>
                    </a:p>
                  </a:txBody>
                  <a:tcPr>
                    <a:solidFill>
                      <a:srgbClr val="00B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u="none" kern="1200">
                          <a:solidFill>
                            <a:schemeClr val="dk1"/>
                          </a:solidFill>
                          <a:effectLst/>
                          <a:latin typeface="Calibri"/>
                          <a:ea typeface="Calibri"/>
                          <a:cs typeface="Calibri"/>
                        </a:rPr>
                        <a:t>592</a:t>
                      </a:r>
                    </a:p>
                  </a:txBody>
                  <a:tcPr>
                    <a:solidFill>
                      <a:srgbClr val="00B050"/>
                    </a:solidFill>
                  </a:tcPr>
                </a:tc>
                <a:extLst>
                  <a:ext uri="{0D108BD9-81ED-4DB2-BD59-A6C34878D82A}">
                    <a16:rowId xmlns:a16="http://schemas.microsoft.com/office/drawing/2014/main" val="969070718"/>
                  </a:ext>
                </a:extLst>
              </a:tr>
              <a:tr h="308347">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Increase the # of club events with students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FY23= N/A</a:t>
                      </a:r>
                      <a:endParaRPr lang="en-US" sz="16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lvl="1"/>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FY23= 40</a:t>
                      </a:r>
                      <a:endParaRPr lang="en-US" sz="16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lvl="1"/>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FY25 = 60</a:t>
                      </a:r>
                      <a:endParaRPr lang="en-US" sz="18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algn="ctr"/>
                      <a:r>
                        <a:rPr lang="en-US" sz="1800" b="1" u="none">
                          <a:latin typeface="Calibri" panose="020F0502020204030204" pitchFamily="34" charset="0"/>
                          <a:ea typeface="Calibri" panose="020F0502020204030204" pitchFamily="34" charset="0"/>
                          <a:cs typeface="Calibri" panose="020F0502020204030204" pitchFamily="34" charset="0"/>
                        </a:rPr>
                        <a:t>60</a:t>
                      </a:r>
                    </a:p>
                  </a:txBody>
                  <a:tcPr>
                    <a:solidFill>
                      <a:schemeClr val="accent4"/>
                    </a:solidFill>
                  </a:tcPr>
                </a:tc>
                <a:tc>
                  <a:txBody>
                    <a:bodyPr/>
                    <a:lstStyle/>
                    <a:p>
                      <a:pPr marL="0" marR="0" algn="ctr">
                        <a:lnSpc>
                          <a:spcPct val="115000"/>
                        </a:lnSpc>
                        <a:spcAft>
                          <a:spcPts val="1000"/>
                        </a:spcAft>
                        <a:buNone/>
                      </a:pPr>
                      <a:r>
                        <a:rPr lang="en-US" sz="1800" b="0" u="none">
                          <a:solidFill>
                            <a:srgbClr val="000000"/>
                          </a:solidFill>
                          <a:effectLst/>
                          <a:latin typeface="Calibri"/>
                          <a:ea typeface="Calibri"/>
                          <a:cs typeface="Calibri"/>
                        </a:rPr>
                        <a:t>25</a:t>
                      </a:r>
                      <a:endParaRPr lang="en-US" sz="1800" b="0" u="none">
                        <a:effectLst/>
                        <a:latin typeface="Calibri"/>
                        <a:ea typeface="Calibri"/>
                        <a:cs typeface="Calibri"/>
                      </a:endParaRPr>
                    </a:p>
                  </a:txBody>
                  <a:tcPr marL="68580" marR="68580" marT="0" marB="0">
                    <a:solidFill>
                      <a:schemeClr val="accent4"/>
                    </a:solidFill>
                  </a:tcPr>
                </a:tc>
                <a:tc>
                  <a:txBody>
                    <a:bodyPr/>
                    <a:lstStyle/>
                    <a:p>
                      <a:pPr marL="0" marR="0" algn="ctr">
                        <a:lnSpc>
                          <a:spcPct val="115000"/>
                        </a:lnSpc>
                        <a:spcAft>
                          <a:spcPts val="1000"/>
                        </a:spcAft>
                        <a:buNone/>
                      </a:pPr>
                      <a:r>
                        <a:rPr lang="en-US" sz="1800" b="0" u="none">
                          <a:solidFill>
                            <a:srgbClr val="000000"/>
                          </a:solidFill>
                          <a:effectLst/>
                          <a:latin typeface="Calibri"/>
                          <a:ea typeface="Calibri"/>
                          <a:cs typeface="Calibri"/>
                        </a:rPr>
                        <a:t>15</a:t>
                      </a:r>
                      <a:endParaRPr lang="en-US" sz="1800" b="0" u="none">
                        <a:effectLst/>
                        <a:latin typeface="Calibri"/>
                        <a:ea typeface="Calibri"/>
                        <a:cs typeface="Calibri"/>
                      </a:endParaRPr>
                    </a:p>
                  </a:txBody>
                  <a:tcPr marL="68580" marR="68580" marT="0" marB="0">
                    <a:solidFill>
                      <a:schemeClr val="accent4"/>
                    </a:solidFill>
                  </a:tcPr>
                </a:tc>
                <a:tc>
                  <a:txBody>
                    <a:bodyPr/>
                    <a:lstStyle/>
                    <a:p>
                      <a:pPr marL="0" marR="0" algn="ctr">
                        <a:lnSpc>
                          <a:spcPct val="115000"/>
                        </a:lnSpc>
                        <a:spcAft>
                          <a:spcPts val="1000"/>
                        </a:spcAft>
                        <a:buNone/>
                      </a:pPr>
                      <a:r>
                        <a:rPr lang="en-US" sz="1800" b="0" u="none">
                          <a:solidFill>
                            <a:srgbClr val="000000"/>
                          </a:solidFill>
                          <a:effectLst/>
                          <a:latin typeface="Calibri"/>
                          <a:ea typeface="Calibri"/>
                          <a:cs typeface="Calibri"/>
                        </a:rPr>
                        <a:t>10</a:t>
                      </a:r>
                      <a:endParaRPr lang="en-US" sz="1800" b="0" u="none">
                        <a:effectLst/>
                        <a:latin typeface="Calibri"/>
                        <a:ea typeface="Calibri"/>
                        <a:cs typeface="Calibri"/>
                      </a:endParaRPr>
                    </a:p>
                  </a:txBody>
                  <a:tcPr marL="68580" marR="68580" marT="0" marB="0">
                    <a:solidFill>
                      <a:schemeClr val="accent4"/>
                    </a:solidFill>
                  </a:tcPr>
                </a:tc>
                <a:tc>
                  <a:txBody>
                    <a:bodyPr/>
                    <a:lstStyle/>
                    <a:p>
                      <a:pPr marL="0" marR="0" algn="ctr">
                        <a:lnSpc>
                          <a:spcPct val="115000"/>
                        </a:lnSpc>
                        <a:spcAft>
                          <a:spcPts val="1000"/>
                        </a:spcAft>
                        <a:buNone/>
                      </a:pPr>
                      <a:r>
                        <a:rPr lang="en-US" sz="1800" b="1" u="none">
                          <a:effectLst/>
                          <a:latin typeface="Calibri" panose="020F0502020204030204" pitchFamily="34" charset="0"/>
                          <a:ea typeface="Calibri" panose="020F0502020204030204" pitchFamily="34" charset="0"/>
                          <a:cs typeface="Calibri" panose="020F0502020204030204" pitchFamily="34" charset="0"/>
                        </a:rPr>
                        <a:t>10</a:t>
                      </a:r>
                    </a:p>
                  </a:txBody>
                  <a:tcPr marL="68580" marR="68580" marT="0" marB="0">
                    <a:solidFill>
                      <a:schemeClr val="accent4"/>
                    </a:solidFill>
                  </a:tcPr>
                </a:tc>
                <a:extLst>
                  <a:ext uri="{0D108BD9-81ED-4DB2-BD59-A6C34878D82A}">
                    <a16:rowId xmlns:a16="http://schemas.microsoft.com/office/drawing/2014/main" val="2009514734"/>
                  </a:ext>
                </a:extLst>
              </a:tr>
              <a:tr h="304009">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marL="0" marR="0" lvl="0" indent="0" algn="ctr" defTabSz="914400" rtl="0" eaLnBrk="1" fontAlgn="auto" latinLnBrk="0" hangingPunct="1">
                        <a:lnSpc>
                          <a:spcPct val="115000"/>
                        </a:lnSpc>
                        <a:spcBef>
                          <a:spcPts val="0"/>
                        </a:spcBef>
                        <a:spcAft>
                          <a:spcPts val="1000"/>
                        </a:spcAft>
                        <a:buClrTx/>
                        <a:buSzTx/>
                        <a:buFontTx/>
                        <a:buNone/>
                        <a:tabLst/>
                        <a:defRPr/>
                      </a:pPr>
                      <a:r>
                        <a:rPr lang="en-US" sz="1800" b="1" u="none">
                          <a:effectLst/>
                          <a:latin typeface="Calibri" panose="020F0502020204030204" pitchFamily="34" charset="0"/>
                          <a:ea typeface="Calibri" panose="020F0502020204030204" pitchFamily="34" charset="0"/>
                          <a:cs typeface="Calibri" panose="020F0502020204030204" pitchFamily="34" charset="0"/>
                        </a:rPr>
                        <a:t>Quarter Total </a:t>
                      </a:r>
                    </a:p>
                  </a:txBody>
                  <a:tcPr marL="68580" marR="68580" marT="0" marB="0">
                    <a:solidFill>
                      <a:schemeClr val="tx2">
                        <a:lumMod val="40000"/>
                        <a:lumOff val="60000"/>
                      </a:schemeClr>
                    </a:solidFill>
                  </a:tcPr>
                </a:tc>
                <a:tc>
                  <a:txBody>
                    <a:bodyPr/>
                    <a:lstStyle/>
                    <a:p>
                      <a:pPr algn="ctr"/>
                      <a:r>
                        <a:rPr lang="en-US" sz="1800" b="0" u="none">
                          <a:latin typeface="Calibri" panose="020F0502020204030204" pitchFamily="34" charset="0"/>
                          <a:ea typeface="Calibri" panose="020F0502020204030204" pitchFamily="34" charset="0"/>
                          <a:cs typeface="Calibri" panose="020F0502020204030204" pitchFamily="34" charset="0"/>
                        </a:rPr>
                        <a:t>25</a:t>
                      </a:r>
                    </a:p>
                  </a:txBody>
                  <a:tcPr>
                    <a:solidFill>
                      <a:schemeClr val="tx2">
                        <a:lumMod val="40000"/>
                        <a:lumOff val="60000"/>
                      </a:schemeClr>
                    </a:solidFill>
                  </a:tcPr>
                </a:tc>
                <a:tc>
                  <a:txBody>
                    <a:bodyPr/>
                    <a:lstStyle/>
                    <a:p>
                      <a:pPr algn="ctr"/>
                      <a:r>
                        <a:rPr lang="en-US" sz="1800" b="0" u="none">
                          <a:latin typeface="Calibri" panose="020F0502020204030204" pitchFamily="34" charset="0"/>
                          <a:ea typeface="Calibri" panose="020F0502020204030204" pitchFamily="34" charset="0"/>
                          <a:cs typeface="Calibri" panose="020F0502020204030204" pitchFamily="34" charset="0"/>
                        </a:rPr>
                        <a:t>15</a:t>
                      </a:r>
                    </a:p>
                  </a:txBody>
                  <a:tcPr>
                    <a:solidFill>
                      <a:schemeClr val="tx2">
                        <a:lumMod val="40000"/>
                        <a:lumOff val="60000"/>
                      </a:schemeClr>
                    </a:solidFill>
                  </a:tcPr>
                </a:tc>
                <a:tc>
                  <a:txBody>
                    <a:bodyPr/>
                    <a:lstStyle/>
                    <a:p>
                      <a:pPr algn="ctr"/>
                      <a:r>
                        <a:rPr lang="en-US" sz="1800" b="1" u="none">
                          <a:latin typeface="Calibri" panose="020F0502020204030204" pitchFamily="34" charset="0"/>
                          <a:ea typeface="Calibri" panose="020F0502020204030204" pitchFamily="34" charset="0"/>
                          <a:cs typeface="Calibri" panose="020F0502020204030204" pitchFamily="34" charset="0"/>
                        </a:rPr>
                        <a:t>3</a:t>
                      </a:r>
                    </a:p>
                  </a:txBody>
                  <a:tcPr>
                    <a:solidFill>
                      <a:schemeClr val="tx2">
                        <a:lumMod val="40000"/>
                        <a:lumOff val="60000"/>
                      </a:schemeClr>
                    </a:solidFill>
                  </a:tcPr>
                </a:tc>
                <a:tc>
                  <a:txBody>
                    <a:bodyPr/>
                    <a:lstStyle/>
                    <a:p>
                      <a:pPr algn="ctr"/>
                      <a:r>
                        <a:rPr lang="en-US" sz="1800" b="0" u="none">
                          <a:latin typeface="Calibri"/>
                          <a:ea typeface="Calibri"/>
                          <a:cs typeface="Calibri"/>
                        </a:rPr>
                        <a:t>36</a:t>
                      </a:r>
                      <a:endParaRPr lang="en-US" sz="1800" b="0" u="none">
                        <a:latin typeface="Calibri" panose="020F0502020204030204" pitchFamily="34" charset="0"/>
                        <a:ea typeface="Calibri" panose="020F0502020204030204" pitchFamily="34" charset="0"/>
                        <a:cs typeface="Calibri" panose="020F0502020204030204" pitchFamily="34" charset="0"/>
                      </a:endParaRPr>
                    </a:p>
                  </a:txBody>
                  <a:tcPr>
                    <a:solidFill>
                      <a:schemeClr val="tx2">
                        <a:lumMod val="40000"/>
                        <a:lumOff val="60000"/>
                      </a:schemeClr>
                    </a:solidFill>
                  </a:tcPr>
                </a:tc>
                <a:extLst>
                  <a:ext uri="{0D108BD9-81ED-4DB2-BD59-A6C34878D82A}">
                    <a16:rowId xmlns:a16="http://schemas.microsoft.com/office/drawing/2014/main" val="161144278"/>
                  </a:ext>
                </a:extLst>
              </a:tr>
              <a:tr h="35421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algn="ctr"/>
                      <a:r>
                        <a:rPr lang="en-US" sz="1800" b="1" u="none">
                          <a:effectLst/>
                          <a:latin typeface="Calibri" panose="020F0502020204030204" pitchFamily="34" charset="0"/>
                          <a:ea typeface="Calibri" panose="020F0502020204030204" pitchFamily="34" charset="0"/>
                          <a:cs typeface="Calibri" panose="020F0502020204030204" pitchFamily="34" charset="0"/>
                        </a:rPr>
                        <a:t>Year to Date</a:t>
                      </a:r>
                      <a:endParaRPr lang="en-US" sz="1800" b="1" u="none">
                        <a:latin typeface="Calibri" panose="020F0502020204030204" pitchFamily="34" charset="0"/>
                        <a:ea typeface="Calibri" panose="020F0502020204030204" pitchFamily="34" charset="0"/>
                        <a:cs typeface="Calibri" panose="020F0502020204030204" pitchFamily="34" charset="0"/>
                      </a:endParaRPr>
                    </a:p>
                  </a:txBody>
                  <a:tcPr>
                    <a:solidFill>
                      <a:schemeClr val="accent6">
                        <a:lumMod val="20000"/>
                        <a:lumOff val="80000"/>
                      </a:schemeClr>
                    </a:solidFill>
                  </a:tcPr>
                </a:tc>
                <a:tc>
                  <a:txBody>
                    <a:bodyPr/>
                    <a:lstStyle/>
                    <a:p>
                      <a:pPr algn="ctr"/>
                      <a:r>
                        <a:rPr lang="en-US" sz="1800" b="0" u="none">
                          <a:latin typeface="Calibri" panose="020F0502020204030204" pitchFamily="34" charset="0"/>
                          <a:ea typeface="Calibri" panose="020F0502020204030204" pitchFamily="34" charset="0"/>
                          <a:cs typeface="Calibri" panose="020F0502020204030204" pitchFamily="34" charset="0"/>
                        </a:rPr>
                        <a:t>25</a:t>
                      </a:r>
                    </a:p>
                  </a:txBody>
                  <a:tcPr>
                    <a:solidFill>
                      <a:srgbClr val="00B050"/>
                    </a:solidFill>
                  </a:tcPr>
                </a:tc>
                <a:tc>
                  <a:txBody>
                    <a:bodyPr/>
                    <a:lstStyle/>
                    <a:p>
                      <a:pPr algn="ctr"/>
                      <a:r>
                        <a:rPr lang="en-US" sz="1800" b="0" u="none">
                          <a:latin typeface="Calibri" panose="020F0502020204030204" pitchFamily="34" charset="0"/>
                          <a:ea typeface="Calibri" panose="020F0502020204030204" pitchFamily="34" charset="0"/>
                          <a:cs typeface="Calibri" panose="020F0502020204030204" pitchFamily="34" charset="0"/>
                        </a:rPr>
                        <a:t>51</a:t>
                      </a:r>
                    </a:p>
                  </a:txBody>
                  <a:tcPr>
                    <a:solidFill>
                      <a:srgbClr val="00B050"/>
                    </a:solidFill>
                  </a:tcPr>
                </a:tc>
                <a:tc>
                  <a:txBody>
                    <a:bodyPr/>
                    <a:lstStyle/>
                    <a:p>
                      <a:pPr algn="ctr"/>
                      <a:r>
                        <a:rPr lang="en-US" sz="1800" b="0" u="none">
                          <a:latin typeface="Calibri"/>
                          <a:ea typeface="Calibri"/>
                          <a:cs typeface="Calibri"/>
                        </a:rPr>
                        <a:t>54</a:t>
                      </a:r>
                    </a:p>
                  </a:txBody>
                  <a:tcPr>
                    <a:solidFill>
                      <a:srgbClr val="00B050"/>
                    </a:solidFill>
                  </a:tcPr>
                </a:tc>
                <a:tc>
                  <a:txBody>
                    <a:bodyPr/>
                    <a:lstStyle/>
                    <a:p>
                      <a:pPr algn="ctr"/>
                      <a:r>
                        <a:rPr lang="en-US" sz="1800" b="1" u="none">
                          <a:latin typeface="Calibri"/>
                          <a:ea typeface="Calibri"/>
                          <a:cs typeface="Calibri"/>
                        </a:rPr>
                        <a:t>90</a:t>
                      </a:r>
                    </a:p>
                  </a:txBody>
                  <a:tcPr>
                    <a:solidFill>
                      <a:srgbClr val="00B050"/>
                    </a:solidFill>
                  </a:tcPr>
                </a:tc>
                <a:extLst>
                  <a:ext uri="{0D108BD9-81ED-4DB2-BD59-A6C34878D82A}">
                    <a16:rowId xmlns:a16="http://schemas.microsoft.com/office/drawing/2014/main" val="1303081134"/>
                  </a:ext>
                </a:extLst>
              </a:tr>
              <a:tr h="304009">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Maintain or increase # of attendees of events.</a:t>
                      </a:r>
                    </a:p>
                    <a:p>
                      <a:pPr lvl="1"/>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FY23 = N/A   </a:t>
                      </a:r>
                      <a:endParaRPr lang="en-US" sz="16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lvl="1"/>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FY24 = 10,000</a:t>
                      </a:r>
                      <a:endParaRPr lang="en-US" sz="16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lvl="1"/>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FY25 = 7,500</a:t>
                      </a:r>
                      <a:endParaRPr lang="en-US" sz="1800">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algn="ctr"/>
                      <a:r>
                        <a:rPr lang="en-US" sz="1800" b="1" u="none">
                          <a:latin typeface="Calibri" panose="020F0502020204030204" pitchFamily="34" charset="0"/>
                          <a:ea typeface="Calibri" panose="020F0502020204030204" pitchFamily="34" charset="0"/>
                          <a:cs typeface="Calibri" panose="020F0502020204030204" pitchFamily="34" charset="0"/>
                        </a:rPr>
                        <a:t>7,500</a:t>
                      </a:r>
                    </a:p>
                  </a:txBody>
                  <a:tcPr>
                    <a:solidFill>
                      <a:schemeClr val="accent4"/>
                    </a:solidFill>
                  </a:tcPr>
                </a:tc>
                <a:tc>
                  <a:txBody>
                    <a:bodyPr/>
                    <a:lstStyle/>
                    <a:p>
                      <a:pPr marL="0" marR="0" algn="ctr">
                        <a:lnSpc>
                          <a:spcPct val="115000"/>
                        </a:lnSpc>
                        <a:spcAft>
                          <a:spcPts val="1000"/>
                        </a:spcAft>
                        <a:buNone/>
                      </a:pPr>
                      <a:r>
                        <a:rPr lang="en-US" sz="1800" b="0" u="none">
                          <a:solidFill>
                            <a:srgbClr val="000000"/>
                          </a:solidFill>
                          <a:effectLst/>
                          <a:latin typeface="Calibri"/>
                          <a:ea typeface="Calibri"/>
                          <a:cs typeface="Calibri"/>
                        </a:rPr>
                        <a:t>1875</a:t>
                      </a:r>
                      <a:endParaRPr lang="en-US" sz="1800" b="0" u="none">
                        <a:effectLst/>
                        <a:latin typeface="Calibri"/>
                        <a:ea typeface="Calibri"/>
                        <a:cs typeface="Calibri"/>
                      </a:endParaRPr>
                    </a:p>
                  </a:txBody>
                  <a:tcPr marL="68580" marR="68580" marT="0" marB="0">
                    <a:solidFill>
                      <a:schemeClr val="accent4"/>
                    </a:solidFill>
                  </a:tcPr>
                </a:tc>
                <a:tc>
                  <a:txBody>
                    <a:bodyPr/>
                    <a:lstStyle/>
                    <a:p>
                      <a:pPr marL="0" marR="0" algn="ctr">
                        <a:lnSpc>
                          <a:spcPct val="115000"/>
                        </a:lnSpc>
                        <a:spcAft>
                          <a:spcPts val="1000"/>
                        </a:spcAft>
                        <a:buNone/>
                      </a:pPr>
                      <a:r>
                        <a:rPr lang="en-US" sz="1800" b="0" u="none">
                          <a:solidFill>
                            <a:srgbClr val="000000"/>
                          </a:solidFill>
                          <a:effectLst/>
                          <a:latin typeface="Calibri"/>
                          <a:ea typeface="Calibri"/>
                          <a:cs typeface="Calibri"/>
                        </a:rPr>
                        <a:t>1875</a:t>
                      </a:r>
                      <a:endParaRPr lang="en-US" sz="1800" b="0" u="none">
                        <a:effectLst/>
                        <a:latin typeface="Calibri"/>
                        <a:ea typeface="Calibri"/>
                        <a:cs typeface="Calibri"/>
                      </a:endParaRPr>
                    </a:p>
                  </a:txBody>
                  <a:tcPr marL="68580" marR="68580" marT="0" marB="0">
                    <a:solidFill>
                      <a:schemeClr val="accent4"/>
                    </a:solidFill>
                  </a:tcPr>
                </a:tc>
                <a:tc>
                  <a:txBody>
                    <a:bodyPr/>
                    <a:lstStyle/>
                    <a:p>
                      <a:pPr marL="0" marR="0" algn="ctr">
                        <a:lnSpc>
                          <a:spcPct val="115000"/>
                        </a:lnSpc>
                        <a:spcAft>
                          <a:spcPts val="1000"/>
                        </a:spcAft>
                        <a:buNone/>
                      </a:pPr>
                      <a:r>
                        <a:rPr lang="en-US" sz="1800" b="0" u="none">
                          <a:solidFill>
                            <a:srgbClr val="000000"/>
                          </a:solidFill>
                          <a:effectLst/>
                          <a:latin typeface="Calibri"/>
                          <a:ea typeface="Calibri"/>
                          <a:cs typeface="Calibri"/>
                        </a:rPr>
                        <a:t>1875</a:t>
                      </a:r>
                      <a:endParaRPr lang="en-US" sz="1800" b="0" u="none">
                        <a:effectLst/>
                        <a:latin typeface="Calibri"/>
                        <a:ea typeface="Calibri"/>
                        <a:cs typeface="Calibri"/>
                      </a:endParaRPr>
                    </a:p>
                  </a:txBody>
                  <a:tcPr marL="68580" marR="68580" marT="0" marB="0">
                    <a:solidFill>
                      <a:schemeClr val="accent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u="none">
                          <a:solidFill>
                            <a:srgbClr val="000000"/>
                          </a:solidFill>
                          <a:effectLst/>
                          <a:latin typeface="Calibri" panose="020F0502020204030204" pitchFamily="34" charset="0"/>
                          <a:ea typeface="Calibri" panose="020F0502020204030204" pitchFamily="34" charset="0"/>
                          <a:cs typeface="Calibri" panose="020F0502020204030204" pitchFamily="34" charset="0"/>
                        </a:rPr>
                        <a:t>1875</a:t>
                      </a:r>
                      <a:endParaRPr lang="en-US" sz="1800" b="1" u="none">
                        <a:effectLst/>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extLst>
                  <a:ext uri="{0D108BD9-81ED-4DB2-BD59-A6C34878D82A}">
                    <a16:rowId xmlns:a16="http://schemas.microsoft.com/office/drawing/2014/main" val="1570329727"/>
                  </a:ext>
                </a:extLst>
              </a:tr>
              <a:tr h="304009">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marL="0" marR="0" lvl="0" indent="0" algn="ctr" defTabSz="914400" rtl="0" eaLnBrk="1" fontAlgn="auto" latinLnBrk="0" hangingPunct="1">
                        <a:lnSpc>
                          <a:spcPct val="115000"/>
                        </a:lnSpc>
                        <a:spcBef>
                          <a:spcPts val="0"/>
                        </a:spcBef>
                        <a:spcAft>
                          <a:spcPts val="1000"/>
                        </a:spcAft>
                        <a:buClrTx/>
                        <a:buSzTx/>
                        <a:buFontTx/>
                        <a:buNone/>
                        <a:tabLst/>
                        <a:defRPr/>
                      </a:pPr>
                      <a:r>
                        <a:rPr lang="en-US" sz="1800" b="1">
                          <a:effectLst/>
                          <a:latin typeface="Calibri" panose="020F0502020204030204" pitchFamily="34" charset="0"/>
                          <a:ea typeface="Calibri" panose="020F0502020204030204" pitchFamily="34" charset="0"/>
                          <a:cs typeface="Calibri" panose="020F0502020204030204" pitchFamily="34" charset="0"/>
                        </a:rPr>
                        <a:t>Quarter Total </a:t>
                      </a:r>
                    </a:p>
                  </a:txBody>
                  <a:tcPr marL="68580" marR="68580" marT="0" marB="0">
                    <a:solidFill>
                      <a:schemeClr val="tx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2299</a:t>
                      </a:r>
                    </a:p>
                  </a:txBody>
                  <a:tcPr>
                    <a:solidFill>
                      <a:schemeClr val="tx2">
                        <a:lumMod val="40000"/>
                        <a:lumOff val="60000"/>
                      </a:schemeClr>
                    </a:solidFill>
                  </a:tcPr>
                </a:tc>
                <a:tc>
                  <a:txBody>
                    <a:bodyPr/>
                    <a:lstStyle/>
                    <a:p>
                      <a:pPr algn="ctr"/>
                      <a:r>
                        <a:rPr lang="en-US" sz="1800" b="0" u="none"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1290</a:t>
                      </a:r>
                      <a:endParaRPr lang="en-US" sz="1800" b="0" u="none">
                        <a:latin typeface="Calibri" panose="020F0502020204030204" pitchFamily="34" charset="0"/>
                        <a:ea typeface="Calibri" panose="020F0502020204030204" pitchFamily="34" charset="0"/>
                        <a:cs typeface="Calibri" panose="020F0502020204030204" pitchFamily="34" charset="0"/>
                      </a:endParaRPr>
                    </a:p>
                  </a:txBody>
                  <a:tcPr>
                    <a:solidFill>
                      <a:schemeClr val="tx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kern="1200">
                          <a:solidFill>
                            <a:schemeClr val="dk1"/>
                          </a:solidFill>
                          <a:effectLst/>
                          <a:latin typeface="Calibri"/>
                          <a:ea typeface="Calibri"/>
                          <a:cs typeface="Calibri"/>
                        </a:rPr>
                        <a:t>1931</a:t>
                      </a:r>
                      <a:endParaRPr lang="en-US" sz="1800" b="0" u="none">
                        <a:latin typeface="Calibri"/>
                        <a:ea typeface="Calibri"/>
                        <a:cs typeface="Calibri"/>
                      </a:endParaRPr>
                    </a:p>
                  </a:txBody>
                  <a:tcPr>
                    <a:solidFill>
                      <a:schemeClr val="tx2">
                        <a:lumMod val="40000"/>
                        <a:lumOff val="60000"/>
                      </a:schemeClr>
                    </a:solidFill>
                  </a:tcPr>
                </a:tc>
                <a:tc>
                  <a:txBody>
                    <a:bodyPr/>
                    <a:lstStyle/>
                    <a:p>
                      <a:pPr algn="ctr"/>
                      <a:r>
                        <a:rPr lang="en-US" sz="1800" b="0" u="none">
                          <a:latin typeface="Calibri"/>
                          <a:ea typeface="Calibri"/>
                          <a:cs typeface="Calibri"/>
                        </a:rPr>
                        <a:t>2024</a:t>
                      </a:r>
                      <a:endParaRPr lang="en-US" sz="1800" b="0" u="none">
                        <a:latin typeface="Calibri" panose="020F0502020204030204" pitchFamily="34" charset="0"/>
                        <a:ea typeface="Calibri" panose="020F0502020204030204" pitchFamily="34" charset="0"/>
                        <a:cs typeface="Calibri" panose="020F0502020204030204" pitchFamily="34" charset="0"/>
                      </a:endParaRPr>
                    </a:p>
                  </a:txBody>
                  <a:tcPr>
                    <a:solidFill>
                      <a:schemeClr val="tx2">
                        <a:lumMod val="40000"/>
                        <a:lumOff val="60000"/>
                      </a:schemeClr>
                    </a:solidFill>
                  </a:tcPr>
                </a:tc>
                <a:extLst>
                  <a:ext uri="{0D108BD9-81ED-4DB2-BD59-A6C34878D82A}">
                    <a16:rowId xmlns:a16="http://schemas.microsoft.com/office/drawing/2014/main" val="2328968581"/>
                  </a:ext>
                </a:extLst>
              </a:tr>
              <a:tr h="35527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algn="ctr"/>
                      <a:r>
                        <a:rPr lang="en-US" sz="1800" b="1">
                          <a:effectLst/>
                          <a:latin typeface="Calibri" panose="020F0502020204030204" pitchFamily="34" charset="0"/>
                          <a:ea typeface="Calibri" panose="020F0502020204030204" pitchFamily="34" charset="0"/>
                          <a:cs typeface="Calibri" panose="020F0502020204030204" pitchFamily="34" charset="0"/>
                        </a:rPr>
                        <a:t>Year to Date</a:t>
                      </a:r>
                      <a:endParaRPr lang="en-US" sz="1800" b="0" u="none">
                        <a:latin typeface="Calibri" panose="020F0502020204030204" pitchFamily="34" charset="0"/>
                        <a:ea typeface="Calibri" panose="020F0502020204030204" pitchFamily="34" charset="0"/>
                        <a:cs typeface="Calibri" panose="020F0502020204030204" pitchFamily="34" charset="0"/>
                      </a:endParaRPr>
                    </a:p>
                  </a:txBody>
                  <a:tcP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2299</a:t>
                      </a:r>
                    </a:p>
                  </a:txBody>
                  <a:tcPr>
                    <a:solidFill>
                      <a:srgbClr val="00B050"/>
                    </a:solidFill>
                  </a:tcPr>
                </a:tc>
                <a:tc>
                  <a:txBody>
                    <a:bodyPr/>
                    <a:lstStyle/>
                    <a:p>
                      <a:pPr algn="ctr"/>
                      <a:r>
                        <a:rPr lang="en-US" sz="1800" b="0"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3,589</a:t>
                      </a:r>
                      <a:endParaRPr lang="en-US" sz="1800" b="0" u="none">
                        <a:latin typeface="Calibri" panose="020F0502020204030204" pitchFamily="34" charset="0"/>
                        <a:ea typeface="Calibri" panose="020F0502020204030204" pitchFamily="34" charset="0"/>
                        <a:cs typeface="Calibri" panose="020F0502020204030204" pitchFamily="34" charset="0"/>
                      </a:endParaRPr>
                    </a:p>
                  </a:txBody>
                  <a:tcPr>
                    <a:solidFill>
                      <a:srgbClr val="00B050"/>
                    </a:solidFill>
                  </a:tcPr>
                </a:tc>
                <a:tc>
                  <a:txBody>
                    <a:bodyPr/>
                    <a:lstStyle/>
                    <a:p>
                      <a:pPr algn="ctr"/>
                      <a:r>
                        <a:rPr lang="en-US" sz="1800" b="0" kern="1200">
                          <a:solidFill>
                            <a:schemeClr val="dk1"/>
                          </a:solidFill>
                          <a:effectLst/>
                          <a:latin typeface="Calibri"/>
                          <a:ea typeface="Calibri"/>
                          <a:cs typeface="Calibri"/>
                        </a:rPr>
                        <a:t>5520</a:t>
                      </a:r>
                      <a:endParaRPr lang="en-US" sz="1800" b="0" u="none">
                        <a:latin typeface="Calibri"/>
                        <a:ea typeface="Calibri"/>
                        <a:cs typeface="Calibri"/>
                      </a:endParaRPr>
                    </a:p>
                  </a:txBody>
                  <a:tcPr>
                    <a:solidFill>
                      <a:srgbClr val="00B050"/>
                    </a:solidFill>
                  </a:tcPr>
                </a:tc>
                <a:tc>
                  <a:txBody>
                    <a:bodyPr/>
                    <a:lstStyle/>
                    <a:p>
                      <a:pPr algn="ctr"/>
                      <a:r>
                        <a:rPr lang="en-US" sz="1800" b="1" u="none">
                          <a:latin typeface="Calibri"/>
                          <a:ea typeface="Calibri"/>
                          <a:cs typeface="Calibri"/>
                        </a:rPr>
                        <a:t>7,544</a:t>
                      </a:r>
                    </a:p>
                  </a:txBody>
                  <a:tcPr>
                    <a:solidFill>
                      <a:srgbClr val="00B050"/>
                    </a:solidFill>
                  </a:tcPr>
                </a:tc>
                <a:extLst>
                  <a:ext uri="{0D108BD9-81ED-4DB2-BD59-A6C34878D82A}">
                    <a16:rowId xmlns:a16="http://schemas.microsoft.com/office/drawing/2014/main" val="4077412575"/>
                  </a:ext>
                </a:extLst>
              </a:tr>
              <a:tr h="355271">
                <a:tc rowSpan="3">
                  <a:txBody>
                    <a:bodyPr/>
                    <a:lstStyle/>
                    <a:p>
                      <a:r>
                        <a:rPr lang="en-US" sz="1800" b="1" kern="1200">
                          <a:solidFill>
                            <a:schemeClr val="dk1"/>
                          </a:solidFill>
                          <a:effectLst/>
                          <a:latin typeface="Calibri"/>
                          <a:ea typeface="Calibri"/>
                          <a:cs typeface="Calibri"/>
                        </a:rPr>
                        <a:t>Maintain or increase the # of board  members.</a:t>
                      </a:r>
                      <a:r>
                        <a:rPr lang="en-US" sz="1800" b="1" kern="1200">
                          <a:solidFill>
                            <a:schemeClr val="dk1"/>
                          </a:solidFill>
                          <a:effectLst/>
                          <a:latin typeface="+mn-lt"/>
                          <a:ea typeface="+mn-ea"/>
                          <a:cs typeface="+mn-cs"/>
                        </a:rPr>
                        <a:t> </a:t>
                      </a:r>
                    </a:p>
                    <a:p>
                      <a:pPr lvl="1"/>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FY23/FY25= N/A</a:t>
                      </a:r>
                      <a:endParaRPr lang="en-US" sz="16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lvl="1"/>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FY24/FY25= 401</a:t>
                      </a:r>
                      <a:endParaRPr lang="en-US" sz="1600" kern="1200">
                        <a:solidFill>
                          <a:schemeClr val="dk1"/>
                        </a:solidFill>
                        <a:effectLst/>
                        <a:latin typeface="Calibri" panose="020F0502020204030204" pitchFamily="34" charset="0"/>
                        <a:ea typeface="Calibri" panose="020F0502020204030204" pitchFamily="34" charset="0"/>
                        <a:cs typeface="Calibri" panose="020F0502020204030204" pitchFamily="34" charset="0"/>
                      </a:endParaRPr>
                    </a:p>
                    <a:p>
                      <a:pPr lvl="1"/>
                      <a:r>
                        <a:rPr lang="en-US" sz="1600" b="1" kern="1200">
                          <a:solidFill>
                            <a:schemeClr val="dk1"/>
                          </a:solidFill>
                          <a:effectLst/>
                          <a:latin typeface="Calibri" panose="020F0502020204030204" pitchFamily="34" charset="0"/>
                          <a:ea typeface="Calibri" panose="020F0502020204030204" pitchFamily="34" charset="0"/>
                          <a:cs typeface="Calibri" panose="020F0502020204030204" pitchFamily="34" charset="0"/>
                        </a:rPr>
                        <a:t>FY25/FY26 = 425</a:t>
                      </a:r>
                      <a:endParaRPr lang="en-US" sz="1800">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algn="ctr"/>
                      <a:r>
                        <a:rPr lang="en-US" b="1"/>
                        <a:t>425</a:t>
                      </a:r>
                    </a:p>
                  </a:txBody>
                  <a:tcPr>
                    <a:solidFill>
                      <a:schemeClr val="accent6">
                        <a:lumMod val="20000"/>
                        <a:lumOff val="80000"/>
                      </a:schemeClr>
                    </a:solidFill>
                  </a:tcPr>
                </a:tc>
                <a:tc>
                  <a:txBody>
                    <a:bodyPr/>
                    <a:lstStyle/>
                    <a:p>
                      <a:pPr algn="ctr"/>
                      <a:r>
                        <a:rPr lang="en-US">
                          <a:latin typeface="Calibri" panose="020F0502020204030204" pitchFamily="34" charset="0"/>
                          <a:ea typeface="Calibri" panose="020F0502020204030204" pitchFamily="34" charset="0"/>
                          <a:cs typeface="Calibri" panose="020F0502020204030204" pitchFamily="34" charset="0"/>
                        </a:rPr>
                        <a:t>400</a:t>
                      </a:r>
                    </a:p>
                  </a:txBody>
                  <a:tcPr marL="68580" marR="68580" marT="0" marB="0">
                    <a:solidFill>
                      <a:schemeClr val="accent6">
                        <a:lumMod val="20000"/>
                        <a:lumOff val="80000"/>
                      </a:schemeClr>
                    </a:solidFill>
                  </a:tcPr>
                </a:tc>
                <a:tc>
                  <a:txBody>
                    <a:bodyPr/>
                    <a:lstStyle/>
                    <a:p>
                      <a:pPr algn="ctr"/>
                      <a:r>
                        <a:rPr lang="en-US">
                          <a:latin typeface="Calibri" panose="020F0502020204030204" pitchFamily="34" charset="0"/>
                          <a:ea typeface="Calibri" panose="020F0502020204030204" pitchFamily="34" charset="0"/>
                          <a:cs typeface="Calibri" panose="020F0502020204030204" pitchFamily="34" charset="0"/>
                        </a:rPr>
                        <a:t>25</a:t>
                      </a:r>
                    </a:p>
                  </a:txBody>
                  <a:tcPr marL="68580" marR="68580" marT="0" marB="0">
                    <a:solidFill>
                      <a:schemeClr val="accent6">
                        <a:lumMod val="20000"/>
                        <a:lumOff val="80000"/>
                      </a:schemeClr>
                    </a:solidFill>
                  </a:tcPr>
                </a:tc>
                <a:tc>
                  <a:txBody>
                    <a:bodyPr/>
                    <a:lstStyle/>
                    <a:p>
                      <a:pPr algn="ctr"/>
                      <a:r>
                        <a:rPr lang="en-US">
                          <a:latin typeface="Calibri" panose="020F0502020204030204" pitchFamily="34" charset="0"/>
                          <a:ea typeface="Calibri" panose="020F0502020204030204" pitchFamily="34" charset="0"/>
                          <a:cs typeface="Calibri" panose="020F0502020204030204" pitchFamily="34" charset="0"/>
                        </a:rPr>
                        <a:t>0</a:t>
                      </a:r>
                    </a:p>
                  </a:txBody>
                  <a:tcPr marL="68580" marR="68580" marT="0" marB="0">
                    <a:solidFill>
                      <a:schemeClr val="accent6">
                        <a:lumMod val="20000"/>
                        <a:lumOff val="80000"/>
                      </a:schemeClr>
                    </a:solidFill>
                  </a:tcPr>
                </a:tc>
                <a:tc>
                  <a:txBody>
                    <a:bodyPr/>
                    <a:lstStyle/>
                    <a:p>
                      <a:pPr algn="ctr"/>
                      <a:r>
                        <a:rPr lang="en-US">
                          <a:latin typeface="Calibri" panose="020F0502020204030204" pitchFamily="34" charset="0"/>
                          <a:ea typeface="Calibri" panose="020F0502020204030204" pitchFamily="34" charset="0"/>
                          <a:cs typeface="Calibri" panose="020F0502020204030204" pitchFamily="34" charset="0"/>
                        </a:rPr>
                        <a:t>0</a:t>
                      </a:r>
                    </a:p>
                  </a:txBody>
                  <a:tcPr marL="68580" marR="68580" marT="0" marB="0">
                    <a:solidFill>
                      <a:schemeClr val="accent6">
                        <a:lumMod val="20000"/>
                        <a:lumOff val="80000"/>
                      </a:schemeClr>
                    </a:solidFill>
                  </a:tcPr>
                </a:tc>
                <a:extLst>
                  <a:ext uri="{0D108BD9-81ED-4DB2-BD59-A6C34878D82A}">
                    <a16:rowId xmlns:a16="http://schemas.microsoft.com/office/drawing/2014/main" val="3966113116"/>
                  </a:ext>
                </a:extLst>
              </a:tr>
              <a:tr h="35527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marL="0" marR="0" lvl="0" indent="0" algn="ctr" defTabSz="914400" rtl="0" eaLnBrk="1" fontAlgn="auto" latinLnBrk="0" hangingPunct="1">
                        <a:lnSpc>
                          <a:spcPct val="115000"/>
                        </a:lnSpc>
                        <a:spcBef>
                          <a:spcPts val="0"/>
                        </a:spcBef>
                        <a:spcAft>
                          <a:spcPts val="1000"/>
                        </a:spcAft>
                        <a:buClrTx/>
                        <a:buSzTx/>
                        <a:buFontTx/>
                        <a:buNone/>
                        <a:tabLst/>
                        <a:defRPr/>
                      </a:pPr>
                      <a:r>
                        <a:rPr lang="en-US" sz="1800" b="1">
                          <a:effectLst/>
                          <a:latin typeface="Calibri" panose="020F0502020204030204" pitchFamily="34" charset="0"/>
                          <a:ea typeface="Calibri" panose="020F0502020204030204" pitchFamily="34" charset="0"/>
                          <a:cs typeface="Calibri" panose="020F0502020204030204" pitchFamily="34" charset="0"/>
                        </a:rPr>
                        <a:t>Quarter Total </a:t>
                      </a:r>
                    </a:p>
                  </a:txBody>
                  <a:tcPr marL="68580" marR="68580" marT="0" marB="0">
                    <a:solidFill>
                      <a:schemeClr val="accent6">
                        <a:lumMod val="20000"/>
                        <a:lumOff val="80000"/>
                      </a:schemeClr>
                    </a:solidFill>
                  </a:tcPr>
                </a:tc>
                <a:tc>
                  <a:txBody>
                    <a:bodyPr/>
                    <a:lstStyle/>
                    <a:p>
                      <a:pPr algn="ctr"/>
                      <a:r>
                        <a:rPr lang="en-US" sz="1800" b="0" u="none">
                          <a:latin typeface="Calibri" panose="020F0502020204030204" pitchFamily="34" charset="0"/>
                          <a:ea typeface="Calibri" panose="020F0502020204030204" pitchFamily="34" charset="0"/>
                          <a:cs typeface="Calibri" panose="020F0502020204030204" pitchFamily="34" charset="0"/>
                        </a:rPr>
                        <a:t>402</a:t>
                      </a:r>
                    </a:p>
                  </a:txBody>
                  <a:tcPr>
                    <a:solidFill>
                      <a:schemeClr val="accent6">
                        <a:lumMod val="20000"/>
                        <a:lumOff val="80000"/>
                      </a:schemeClr>
                    </a:solidFill>
                  </a:tcPr>
                </a:tc>
                <a:tc>
                  <a:txBody>
                    <a:bodyPr/>
                    <a:lstStyle/>
                    <a:p>
                      <a:pPr algn="ctr"/>
                      <a:endParaRPr lang="en-US" sz="1800" b="0" u="none">
                        <a:highlight>
                          <a:srgbClr val="FFFF00"/>
                        </a:highlight>
                        <a:latin typeface="Calibri"/>
                        <a:ea typeface="Calibri"/>
                        <a:cs typeface="Calibri"/>
                      </a:endParaRPr>
                    </a:p>
                  </a:txBody>
                  <a:tcPr>
                    <a:solidFill>
                      <a:srgbClr val="FFFF00"/>
                    </a:solidFill>
                  </a:tcPr>
                </a:tc>
                <a:tc>
                  <a:txBody>
                    <a:bodyPr/>
                    <a:lstStyle/>
                    <a:p>
                      <a:pPr algn="ctr"/>
                      <a:r>
                        <a:rPr lang="en-US" sz="1800" b="0" u="none">
                          <a:latin typeface="Calibri"/>
                          <a:ea typeface="Calibri"/>
                          <a:cs typeface="Calibri"/>
                        </a:rPr>
                        <a:t>421</a:t>
                      </a:r>
                    </a:p>
                  </a:txBody>
                  <a:tcPr>
                    <a:solidFill>
                      <a:srgbClr val="00B050"/>
                    </a:solidFill>
                  </a:tcPr>
                </a:tc>
                <a:tc>
                  <a:txBody>
                    <a:bodyPr/>
                    <a:lstStyle/>
                    <a:p>
                      <a:pPr algn="ctr"/>
                      <a:r>
                        <a:rPr lang="en-US" sz="1800" b="0" u="none">
                          <a:latin typeface="Calibri"/>
                          <a:ea typeface="Calibri"/>
                          <a:cs typeface="Calibri"/>
                        </a:rPr>
                        <a:t>-5</a:t>
                      </a:r>
                      <a:endParaRPr lang="en-US" sz="1800" b="0" u="none">
                        <a:latin typeface="Calibri" panose="020F0502020204030204" pitchFamily="34" charset="0"/>
                        <a:ea typeface="Calibri" panose="020F0502020204030204" pitchFamily="34" charset="0"/>
                        <a:cs typeface="Calibri" panose="020F0502020204030204" pitchFamily="34" charset="0"/>
                      </a:endParaRPr>
                    </a:p>
                  </a:txBody>
                  <a:tcPr>
                    <a:solidFill>
                      <a:schemeClr val="accent6">
                        <a:lumMod val="20000"/>
                        <a:lumOff val="80000"/>
                      </a:schemeClr>
                    </a:solidFill>
                  </a:tcPr>
                </a:tc>
                <a:extLst>
                  <a:ext uri="{0D108BD9-81ED-4DB2-BD59-A6C34878D82A}">
                    <a16:rowId xmlns:a16="http://schemas.microsoft.com/office/drawing/2014/main" val="3643155741"/>
                  </a:ext>
                </a:extLst>
              </a:tr>
              <a:tr h="35527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a:latin typeface="Calibri" panose="020F0502020204030204" pitchFamily="34" charset="0"/>
                        <a:ea typeface="Calibri" panose="020F0502020204030204" pitchFamily="34" charset="0"/>
                        <a:cs typeface="Calibri" panose="020F0502020204030204" pitchFamily="34" charset="0"/>
                      </a:endParaRPr>
                    </a:p>
                  </a:txBody>
                  <a:tcPr>
                    <a:solidFill>
                      <a:schemeClr val="accent4"/>
                    </a:solidFill>
                  </a:tcPr>
                </a:tc>
                <a:tc>
                  <a:txBody>
                    <a:bodyPr/>
                    <a:lstStyle/>
                    <a:p>
                      <a:pPr algn="ctr"/>
                      <a:r>
                        <a:rPr lang="en-US" sz="1800" b="1">
                          <a:effectLst/>
                          <a:latin typeface="Calibri" panose="020F0502020204030204" pitchFamily="34" charset="0"/>
                          <a:ea typeface="Calibri" panose="020F0502020204030204" pitchFamily="34" charset="0"/>
                          <a:cs typeface="Calibri" panose="020F0502020204030204" pitchFamily="34" charset="0"/>
                        </a:rPr>
                        <a:t>Year to Date</a:t>
                      </a:r>
                      <a:endParaRPr lang="en-US" sz="1800" b="0" u="none">
                        <a:latin typeface="Calibri" panose="020F0502020204030204" pitchFamily="34" charset="0"/>
                        <a:ea typeface="Calibri" panose="020F0502020204030204" pitchFamily="34" charset="0"/>
                        <a:cs typeface="Calibri" panose="020F0502020204030204" pitchFamily="34" charset="0"/>
                      </a:endParaRPr>
                    </a:p>
                  </a:txBody>
                  <a:tcPr>
                    <a:solidFill>
                      <a:schemeClr val="accent6">
                        <a:lumMod val="20000"/>
                        <a:lumOff val="80000"/>
                      </a:schemeClr>
                    </a:solidFill>
                  </a:tcPr>
                </a:tc>
                <a:tc>
                  <a:txBody>
                    <a:bodyPr/>
                    <a:lstStyle/>
                    <a:p>
                      <a:pPr algn="ctr"/>
                      <a:r>
                        <a:rPr lang="en-US" sz="1800" b="0" u="none">
                          <a:latin typeface="Calibri" panose="020F0502020204030204" pitchFamily="34" charset="0"/>
                          <a:ea typeface="Calibri" panose="020F0502020204030204" pitchFamily="34" charset="0"/>
                          <a:cs typeface="Calibri" panose="020F0502020204030204" pitchFamily="34" charset="0"/>
                        </a:rPr>
                        <a:t>402</a:t>
                      </a:r>
                    </a:p>
                  </a:txBody>
                  <a:tcPr>
                    <a:solidFill>
                      <a:srgbClr val="00B050"/>
                    </a:solidFill>
                  </a:tcPr>
                </a:tc>
                <a:tc>
                  <a:txBody>
                    <a:bodyPr/>
                    <a:lstStyle/>
                    <a:p>
                      <a:pPr algn="ctr"/>
                      <a:endParaRPr lang="en-US" sz="1800" b="0" u="none">
                        <a:highlight>
                          <a:srgbClr val="FFFF00"/>
                        </a:highlight>
                        <a:latin typeface="Calibri" panose="020F0502020204030204" pitchFamily="34" charset="0"/>
                        <a:ea typeface="Calibri" panose="020F0502020204030204" pitchFamily="34" charset="0"/>
                        <a:cs typeface="Calibri" panose="020F0502020204030204" pitchFamily="34" charset="0"/>
                      </a:endParaRPr>
                    </a:p>
                  </a:txBody>
                  <a:tcPr>
                    <a:solidFill>
                      <a:srgbClr val="FFFF00"/>
                    </a:solidFill>
                  </a:tcPr>
                </a:tc>
                <a:tc>
                  <a:txBody>
                    <a:bodyPr/>
                    <a:lstStyle/>
                    <a:p>
                      <a:pPr algn="ctr"/>
                      <a:r>
                        <a:rPr lang="en-US" sz="1800" b="0" u="none">
                          <a:latin typeface="Calibri"/>
                          <a:ea typeface="Calibri"/>
                          <a:cs typeface="Calibri"/>
                        </a:rPr>
                        <a:t>421</a:t>
                      </a:r>
                    </a:p>
                  </a:txBody>
                  <a:tcPr>
                    <a:solidFill>
                      <a:srgbClr val="00B050"/>
                    </a:solidFill>
                  </a:tcPr>
                </a:tc>
                <a:tc>
                  <a:txBody>
                    <a:bodyPr/>
                    <a:lstStyle/>
                    <a:p>
                      <a:pPr algn="ctr"/>
                      <a:r>
                        <a:rPr lang="en-US" sz="1800" b="1" u="none">
                          <a:latin typeface="Calibri"/>
                          <a:ea typeface="Calibri"/>
                          <a:cs typeface="Calibri"/>
                        </a:rPr>
                        <a:t>420</a:t>
                      </a:r>
                    </a:p>
                  </a:txBody>
                  <a:tcPr>
                    <a:solidFill>
                      <a:srgbClr val="92D050"/>
                    </a:solidFill>
                  </a:tcPr>
                </a:tc>
                <a:extLst>
                  <a:ext uri="{0D108BD9-81ED-4DB2-BD59-A6C34878D82A}">
                    <a16:rowId xmlns:a16="http://schemas.microsoft.com/office/drawing/2014/main" val="3437733245"/>
                  </a:ext>
                </a:extLst>
              </a:tr>
            </a:tbl>
          </a:graphicData>
        </a:graphic>
      </p:graphicFrame>
      <p:sp>
        <p:nvSpPr>
          <p:cNvPr id="12" name="Rectangle 11">
            <a:extLst>
              <a:ext uri="{FF2B5EF4-FFF2-40B4-BE49-F238E27FC236}">
                <a16:creationId xmlns:a16="http://schemas.microsoft.com/office/drawing/2014/main" id="{4D36CB38-3FB4-8B69-6916-AE8AA82536E2}"/>
              </a:ext>
            </a:extLst>
          </p:cNvPr>
          <p:cNvSpPr/>
          <p:nvPr/>
        </p:nvSpPr>
        <p:spPr>
          <a:xfrm>
            <a:off x="10154354" y="1032400"/>
            <a:ext cx="1084291" cy="4846480"/>
          </a:xfrm>
          <a:prstGeom prst="rect">
            <a:avLst/>
          </a:prstGeom>
          <a:noFill/>
          <a:ln w="76200" cmpd="thickThin">
            <a:solidFill>
              <a:srgbClr val="FF0000"/>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ack and grey text&#10;&#10;AI-generated content may be incorrect.">
            <a:extLst>
              <a:ext uri="{FF2B5EF4-FFF2-40B4-BE49-F238E27FC236}">
                <a16:creationId xmlns:a16="http://schemas.microsoft.com/office/drawing/2014/main" id="{53E87655-5A15-39F9-D36F-EBC06494C38D}"/>
              </a:ext>
            </a:extLst>
          </p:cNvPr>
          <p:cNvPicPr>
            <a:picLocks noChangeAspect="1"/>
          </p:cNvPicPr>
          <p:nvPr/>
        </p:nvPicPr>
        <p:blipFill>
          <a:blip r:embed="rId3"/>
          <a:stretch>
            <a:fillRect/>
          </a:stretch>
        </p:blipFill>
        <p:spPr>
          <a:xfrm>
            <a:off x="8278467" y="6112220"/>
            <a:ext cx="2857500" cy="619125"/>
          </a:xfrm>
          <a:prstGeom prst="rect">
            <a:avLst/>
          </a:prstGeom>
        </p:spPr>
      </p:pic>
    </p:spTree>
    <p:extLst>
      <p:ext uri="{BB962C8B-B14F-4D97-AF65-F5344CB8AC3E}">
        <p14:creationId xmlns:p14="http://schemas.microsoft.com/office/powerpoint/2010/main" val="2473934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483C9-9EF7-9F01-6F1C-AFD23C1D3F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F67CD8-0DA3-DDCC-86B6-2C7D824A3447}"/>
              </a:ext>
            </a:extLst>
          </p:cNvPr>
          <p:cNvSpPr>
            <a:spLocks noGrp="1"/>
          </p:cNvSpPr>
          <p:nvPr>
            <p:ph type="ctrTitle"/>
          </p:nvPr>
        </p:nvSpPr>
        <p:spPr/>
        <p:txBody>
          <a:bodyPr/>
          <a:lstStyle/>
          <a:p>
            <a:r>
              <a:rPr lang="en-US">
                <a:latin typeface="Acumin Pro ExtraCondensed"/>
              </a:rPr>
              <a:t>PAA Membership Campaigns </a:t>
            </a:r>
          </a:p>
        </p:txBody>
      </p:sp>
      <p:sp>
        <p:nvSpPr>
          <p:cNvPr id="4" name="Text Placeholder 3">
            <a:extLst>
              <a:ext uri="{FF2B5EF4-FFF2-40B4-BE49-F238E27FC236}">
                <a16:creationId xmlns:a16="http://schemas.microsoft.com/office/drawing/2014/main" id="{270F2BF7-08F2-EB7A-5EB2-64534B9B1822}"/>
              </a:ext>
            </a:extLst>
          </p:cNvPr>
          <p:cNvSpPr>
            <a:spLocks noGrp="1"/>
          </p:cNvSpPr>
          <p:nvPr>
            <p:ph type="body" sz="quarter" idx="14"/>
          </p:nvPr>
        </p:nvSpPr>
        <p:spPr>
          <a:xfrm>
            <a:off x="781468" y="1341424"/>
            <a:ext cx="6563050" cy="4175151"/>
          </a:xfrm>
        </p:spPr>
        <p:txBody>
          <a:bodyPr lIns="0" tIns="0" rIns="0" bIns="0" anchor="t">
            <a:noAutofit/>
          </a:bodyPr>
          <a:lstStyle/>
          <a:p>
            <a:r>
              <a:rPr lang="en-US" sz="2800">
                <a:latin typeface="Calibri"/>
                <a:ea typeface="Calibri"/>
                <a:cs typeface="Calibri"/>
              </a:rPr>
              <a:t>FY26 Campaigns (FYTD) included: </a:t>
            </a:r>
          </a:p>
          <a:p>
            <a:pPr lvl="1"/>
            <a:r>
              <a:rPr lang="en-US" sz="2400">
                <a:latin typeface="Calibri"/>
                <a:ea typeface="Calibri"/>
                <a:cs typeface="Calibri"/>
              </a:rPr>
              <a:t>15+ emails </a:t>
            </a:r>
          </a:p>
          <a:p>
            <a:pPr lvl="1"/>
            <a:r>
              <a:rPr lang="en-US" sz="2400">
                <a:latin typeface="Calibri"/>
                <a:ea typeface="Calibri"/>
                <a:cs typeface="Calibri"/>
              </a:rPr>
              <a:t>5 texts </a:t>
            </a:r>
          </a:p>
          <a:p>
            <a:pPr lvl="1"/>
            <a:r>
              <a:rPr lang="en-US" sz="2400">
                <a:latin typeface="Calibri"/>
                <a:ea typeface="Calibri"/>
                <a:cs typeface="Calibri"/>
              </a:rPr>
              <a:t>4 mailings </a:t>
            </a:r>
          </a:p>
          <a:p>
            <a:pPr lvl="1"/>
            <a:r>
              <a:rPr lang="en-US" sz="2400">
                <a:latin typeface="Calibri"/>
                <a:ea typeface="Calibri"/>
                <a:cs typeface="Calibri"/>
              </a:rPr>
              <a:t>Social posts, newsletter promotion, paid advertisements, event promotion, and more!</a:t>
            </a:r>
          </a:p>
          <a:p>
            <a:r>
              <a:rPr lang="en-US" sz="2800">
                <a:latin typeface="Calibri"/>
                <a:ea typeface="Calibri"/>
                <a:cs typeface="Calibri"/>
              </a:rPr>
              <a:t>Results (FYTD): </a:t>
            </a:r>
          </a:p>
          <a:p>
            <a:pPr lvl="1"/>
            <a:r>
              <a:rPr lang="en-US" sz="2400">
                <a:latin typeface="Calibri"/>
                <a:ea typeface="Calibri"/>
                <a:cs typeface="Calibri"/>
              </a:rPr>
              <a:t>700+ memberships </a:t>
            </a:r>
          </a:p>
          <a:p>
            <a:pPr lvl="1"/>
            <a:r>
              <a:rPr lang="en-US" sz="2400">
                <a:latin typeface="Calibri"/>
                <a:ea typeface="Calibri"/>
                <a:cs typeface="Calibri"/>
              </a:rPr>
              <a:t>$62,000+ in revenue </a:t>
            </a:r>
          </a:p>
        </p:txBody>
      </p:sp>
      <p:pic>
        <p:nvPicPr>
          <p:cNvPr id="9" name="Content Placeholder 8">
            <a:extLst>
              <a:ext uri="{FF2B5EF4-FFF2-40B4-BE49-F238E27FC236}">
                <a16:creationId xmlns:a16="http://schemas.microsoft.com/office/drawing/2014/main" id="{5DE8618C-7463-B22E-5D23-726E95CF21A3}"/>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7546311" y="1185185"/>
            <a:ext cx="3864221" cy="4830277"/>
          </a:xfrm>
          <a:prstGeom prst="rect">
            <a:avLst/>
          </a:prstGeom>
        </p:spPr>
      </p:pic>
      <p:pic>
        <p:nvPicPr>
          <p:cNvPr id="6" name="Picture 5" descr="A black and grey text&#10;&#10;AI-generated content may be incorrect.">
            <a:extLst>
              <a:ext uri="{FF2B5EF4-FFF2-40B4-BE49-F238E27FC236}">
                <a16:creationId xmlns:a16="http://schemas.microsoft.com/office/drawing/2014/main" id="{7F4CE125-8007-4BBF-74BB-AC0954EA21F7}"/>
              </a:ext>
            </a:extLst>
          </p:cNvPr>
          <p:cNvPicPr>
            <a:picLocks noChangeAspect="1"/>
          </p:cNvPicPr>
          <p:nvPr/>
        </p:nvPicPr>
        <p:blipFill>
          <a:blip r:embed="rId4"/>
          <a:stretch>
            <a:fillRect/>
          </a:stretch>
        </p:blipFill>
        <p:spPr>
          <a:xfrm>
            <a:off x="8278467" y="6112220"/>
            <a:ext cx="2857500" cy="619125"/>
          </a:xfrm>
          <a:prstGeom prst="rect">
            <a:avLst/>
          </a:prstGeom>
        </p:spPr>
      </p:pic>
    </p:spTree>
    <p:extLst>
      <p:ext uri="{BB962C8B-B14F-4D97-AF65-F5344CB8AC3E}">
        <p14:creationId xmlns:p14="http://schemas.microsoft.com/office/powerpoint/2010/main" val="2237951460"/>
      </p:ext>
    </p:extLst>
  </p:cSld>
  <p:clrMapOvr>
    <a:masterClrMapping/>
  </p:clrMapOvr>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07FC9-DAEF-8448-BDDF-576FCFC23B79}"/>
              </a:ext>
            </a:extLst>
          </p:cNvPr>
          <p:cNvSpPr>
            <a:spLocks noGrp="1"/>
          </p:cNvSpPr>
          <p:nvPr>
            <p:ph type="ctrTitle"/>
          </p:nvPr>
        </p:nvSpPr>
        <p:spPr/>
        <p:txBody>
          <a:bodyPr/>
          <a:lstStyle/>
          <a:p>
            <a:r>
              <a:rPr lang="en-US">
                <a:latin typeface="Acumin Pro ExtraCondensed"/>
              </a:rPr>
              <a:t>Purdue Alumni Membership Update</a:t>
            </a:r>
          </a:p>
        </p:txBody>
      </p:sp>
      <p:sp>
        <p:nvSpPr>
          <p:cNvPr id="6" name="Rectangle 1">
            <a:extLst>
              <a:ext uri="{FF2B5EF4-FFF2-40B4-BE49-F238E27FC236}">
                <a16:creationId xmlns:a16="http://schemas.microsoft.com/office/drawing/2014/main" id="{4D3BA28C-B2F1-CAC4-058F-C3B4A9F75A49}"/>
              </a:ext>
            </a:extLst>
          </p:cNvPr>
          <p:cNvSpPr>
            <a:spLocks noChangeArrowheads="1"/>
          </p:cNvSpPr>
          <p:nvPr/>
        </p:nvSpPr>
        <p:spPr bwMode="auto">
          <a:xfrm>
            <a:off x="4699000" y="25066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3" name="Table 2">
            <a:extLst>
              <a:ext uri="{FF2B5EF4-FFF2-40B4-BE49-F238E27FC236}">
                <a16:creationId xmlns:a16="http://schemas.microsoft.com/office/drawing/2014/main" id="{49E695A8-F48D-60E9-6451-878EB82B7299}"/>
              </a:ext>
            </a:extLst>
          </p:cNvPr>
          <p:cNvGraphicFramePr>
            <a:graphicFrameLocks noGrp="1"/>
          </p:cNvGraphicFramePr>
          <p:nvPr/>
        </p:nvGraphicFramePr>
        <p:xfrm>
          <a:off x="529578" y="955983"/>
          <a:ext cx="10611057" cy="5245632"/>
        </p:xfrm>
        <a:graphic>
          <a:graphicData uri="http://schemas.openxmlformats.org/drawingml/2006/table">
            <a:tbl>
              <a:tblPr firstRow="1" bandRow="1">
                <a:tableStyleId>{5C22544A-7EE6-4342-B048-85BDC9FD1C3A}</a:tableStyleId>
              </a:tblPr>
              <a:tblGrid>
                <a:gridCol w="2441748">
                  <a:extLst>
                    <a:ext uri="{9D8B030D-6E8A-4147-A177-3AD203B41FA5}">
                      <a16:colId xmlns:a16="http://schemas.microsoft.com/office/drawing/2014/main" val="999832265"/>
                    </a:ext>
                  </a:extLst>
                </a:gridCol>
                <a:gridCol w="2521888">
                  <a:extLst>
                    <a:ext uri="{9D8B030D-6E8A-4147-A177-3AD203B41FA5}">
                      <a16:colId xmlns:a16="http://schemas.microsoft.com/office/drawing/2014/main" val="913600249"/>
                    </a:ext>
                  </a:extLst>
                </a:gridCol>
                <a:gridCol w="2828727">
                  <a:extLst>
                    <a:ext uri="{9D8B030D-6E8A-4147-A177-3AD203B41FA5}">
                      <a16:colId xmlns:a16="http://schemas.microsoft.com/office/drawing/2014/main" val="3362674986"/>
                    </a:ext>
                  </a:extLst>
                </a:gridCol>
                <a:gridCol w="2818694">
                  <a:extLst>
                    <a:ext uri="{9D8B030D-6E8A-4147-A177-3AD203B41FA5}">
                      <a16:colId xmlns:a16="http://schemas.microsoft.com/office/drawing/2014/main" val="2244656499"/>
                    </a:ext>
                  </a:extLst>
                </a:gridCol>
              </a:tblGrid>
              <a:tr h="637997">
                <a:tc>
                  <a:txBody>
                    <a:bodyPr/>
                    <a:lstStyle/>
                    <a:p>
                      <a:endParaRPr lang="en-US"/>
                    </a:p>
                  </a:txBody>
                  <a:tcPr/>
                </a:tc>
                <a:tc>
                  <a:txBody>
                    <a:bodyPr/>
                    <a:lstStyle/>
                    <a:p>
                      <a:pPr algn="ctr"/>
                      <a:r>
                        <a:rPr lang="en-US" sz="2800">
                          <a:latin typeface="Calibri"/>
                          <a:ea typeface="Calibri"/>
                          <a:cs typeface="Calibri"/>
                        </a:rPr>
                        <a:t>June 2025</a:t>
                      </a:r>
                    </a:p>
                  </a:txBody>
                  <a:tcPr/>
                </a:tc>
                <a:tc>
                  <a:txBody>
                    <a:bodyPr/>
                    <a:lstStyle/>
                    <a:p>
                      <a:pPr algn="ctr"/>
                      <a:r>
                        <a:rPr lang="en-US" sz="2800">
                          <a:latin typeface="Calibri"/>
                          <a:ea typeface="Calibri"/>
                          <a:cs typeface="Calibri"/>
                        </a:rPr>
                        <a:t>June 2026</a:t>
                      </a:r>
                    </a:p>
                  </a:txBody>
                  <a:tcPr/>
                </a:tc>
                <a:tc>
                  <a:txBody>
                    <a:bodyPr/>
                    <a:lstStyle/>
                    <a:p>
                      <a:pPr algn="ctr"/>
                      <a:r>
                        <a:rPr lang="en-US" sz="2800">
                          <a:latin typeface="Calibri"/>
                          <a:ea typeface="Calibri"/>
                          <a:cs typeface="Calibri"/>
                        </a:rPr>
                        <a:t>FYTD Difference </a:t>
                      </a:r>
                    </a:p>
                  </a:txBody>
                  <a:tcPr/>
                </a:tc>
                <a:extLst>
                  <a:ext uri="{0D108BD9-81ED-4DB2-BD59-A6C34878D82A}">
                    <a16:rowId xmlns:a16="http://schemas.microsoft.com/office/drawing/2014/main" val="1147186882"/>
                  </a:ext>
                </a:extLst>
              </a:tr>
              <a:tr h="439509">
                <a:tc>
                  <a:txBody>
                    <a:bodyPr/>
                    <a:lstStyle/>
                    <a:p>
                      <a:r>
                        <a:rPr lang="en-US" sz="2400" b="1">
                          <a:latin typeface="Calibri"/>
                          <a:ea typeface="Calibri"/>
                          <a:cs typeface="Calibri"/>
                        </a:rPr>
                        <a:t>Annual</a:t>
                      </a:r>
                    </a:p>
                  </a:txBody>
                  <a:tcPr/>
                </a:tc>
                <a:tc>
                  <a:txBody>
                    <a:bodyPr/>
                    <a:lstStyle/>
                    <a:p>
                      <a:r>
                        <a:rPr lang="en-US" sz="2400">
                          <a:latin typeface="Calibri"/>
                          <a:ea typeface="Calibri"/>
                          <a:cs typeface="Calibri"/>
                        </a:rPr>
                        <a:t>2,644</a:t>
                      </a:r>
                    </a:p>
                  </a:txBody>
                  <a:tcPr/>
                </a:tc>
                <a:tc>
                  <a:txBody>
                    <a:bodyPr/>
                    <a:lstStyle/>
                    <a:p>
                      <a:r>
                        <a:rPr lang="en-US" sz="2400">
                          <a:latin typeface="Calibri"/>
                          <a:ea typeface="Calibri"/>
                          <a:cs typeface="Calibri"/>
                        </a:rPr>
                        <a:t>3,214</a:t>
                      </a:r>
                    </a:p>
                  </a:txBody>
                  <a:tcPr/>
                </a:tc>
                <a:tc>
                  <a:txBody>
                    <a:bodyPr/>
                    <a:lstStyle/>
                    <a:p>
                      <a:pPr lvl="0">
                        <a:buNone/>
                      </a:pPr>
                      <a:r>
                        <a:rPr lang="en-US" sz="2400" b="1">
                          <a:solidFill>
                            <a:srgbClr val="00B050"/>
                          </a:solidFill>
                          <a:latin typeface="Calibri"/>
                          <a:ea typeface="Calibri"/>
                          <a:cs typeface="Calibri"/>
                        </a:rPr>
                        <a:t>570</a:t>
                      </a:r>
                    </a:p>
                  </a:txBody>
                  <a:tcPr/>
                </a:tc>
                <a:extLst>
                  <a:ext uri="{0D108BD9-81ED-4DB2-BD59-A6C34878D82A}">
                    <a16:rowId xmlns:a16="http://schemas.microsoft.com/office/drawing/2014/main" val="4091897620"/>
                  </a:ext>
                </a:extLst>
              </a:tr>
              <a:tr h="439509">
                <a:tc>
                  <a:txBody>
                    <a:bodyPr/>
                    <a:lstStyle/>
                    <a:p>
                      <a:r>
                        <a:rPr lang="en-US" sz="2400" b="1">
                          <a:latin typeface="Calibri"/>
                          <a:ea typeface="Calibri"/>
                          <a:cs typeface="Calibri"/>
                        </a:rPr>
                        <a:t>Basic</a:t>
                      </a:r>
                    </a:p>
                  </a:txBody>
                  <a:tcPr/>
                </a:tc>
                <a:tc>
                  <a:txBody>
                    <a:bodyPr/>
                    <a:lstStyle/>
                    <a:p>
                      <a:r>
                        <a:rPr lang="en-US" sz="2400">
                          <a:latin typeface="Calibri"/>
                          <a:ea typeface="Calibri"/>
                          <a:cs typeface="Calibri"/>
                        </a:rPr>
                        <a:t>36,282</a:t>
                      </a:r>
                    </a:p>
                  </a:txBody>
                  <a:tcPr/>
                </a:tc>
                <a:tc>
                  <a:txBody>
                    <a:bodyPr/>
                    <a:lstStyle/>
                    <a:p>
                      <a:r>
                        <a:rPr lang="en-US" sz="2400">
                          <a:latin typeface="Calibri"/>
                          <a:ea typeface="Calibri"/>
                          <a:cs typeface="Calibri"/>
                        </a:rPr>
                        <a:t>3,482</a:t>
                      </a:r>
                    </a:p>
                  </a:txBody>
                  <a:tcPr/>
                </a:tc>
                <a:tc>
                  <a:txBody>
                    <a:bodyPr/>
                    <a:lstStyle/>
                    <a:p>
                      <a:r>
                        <a:rPr lang="en-US" sz="2400">
                          <a:solidFill>
                            <a:srgbClr val="FF0000"/>
                          </a:solidFill>
                          <a:latin typeface="Calibri"/>
                          <a:ea typeface="Calibri"/>
                          <a:cs typeface="Calibri"/>
                        </a:rPr>
                        <a:t>(32,800) </a:t>
                      </a:r>
                      <a:r>
                        <a:rPr lang="en-US" sz="2400">
                          <a:latin typeface="Calibri"/>
                          <a:ea typeface="Calibri"/>
                          <a:cs typeface="Calibri"/>
                        </a:rPr>
                        <a:t>*free</a:t>
                      </a:r>
                    </a:p>
                  </a:txBody>
                  <a:tcPr/>
                </a:tc>
                <a:extLst>
                  <a:ext uri="{0D108BD9-81ED-4DB2-BD59-A6C34878D82A}">
                    <a16:rowId xmlns:a16="http://schemas.microsoft.com/office/drawing/2014/main" val="174290976"/>
                  </a:ext>
                </a:extLst>
              </a:tr>
              <a:tr h="439509">
                <a:tc>
                  <a:txBody>
                    <a:bodyPr/>
                    <a:lstStyle/>
                    <a:p>
                      <a:r>
                        <a:rPr lang="en-US" sz="2400" b="1">
                          <a:latin typeface="Calibri"/>
                          <a:ea typeface="Calibri"/>
                          <a:cs typeface="Calibri"/>
                        </a:rPr>
                        <a:t>Lifetime</a:t>
                      </a:r>
                    </a:p>
                  </a:txBody>
                  <a:tcPr/>
                </a:tc>
                <a:tc>
                  <a:txBody>
                    <a:bodyPr/>
                    <a:lstStyle/>
                    <a:p>
                      <a:r>
                        <a:rPr lang="en-US" sz="2400">
                          <a:latin typeface="Calibri"/>
                          <a:ea typeface="Calibri"/>
                          <a:cs typeface="Calibri"/>
                        </a:rPr>
                        <a:t>35,174</a:t>
                      </a:r>
                    </a:p>
                  </a:txBody>
                  <a:tcPr/>
                </a:tc>
                <a:tc>
                  <a:txBody>
                    <a:bodyPr/>
                    <a:lstStyle/>
                    <a:p>
                      <a:r>
                        <a:rPr lang="en-US" sz="2400">
                          <a:latin typeface="Calibri"/>
                          <a:ea typeface="Calibri"/>
                          <a:cs typeface="Calibri"/>
                        </a:rPr>
                        <a:t>34,900</a:t>
                      </a:r>
                    </a:p>
                  </a:txBody>
                  <a:tcPr/>
                </a:tc>
                <a:tc>
                  <a:txBody>
                    <a:bodyPr/>
                    <a:lstStyle/>
                    <a:p>
                      <a:r>
                        <a:rPr lang="en-US" sz="2400">
                          <a:solidFill>
                            <a:srgbClr val="FF0000"/>
                          </a:solidFill>
                          <a:latin typeface="Calibri"/>
                          <a:ea typeface="Calibri"/>
                          <a:cs typeface="Calibri"/>
                        </a:rPr>
                        <a:t>(274)</a:t>
                      </a:r>
                    </a:p>
                  </a:txBody>
                  <a:tcPr/>
                </a:tc>
                <a:extLst>
                  <a:ext uri="{0D108BD9-81ED-4DB2-BD59-A6C34878D82A}">
                    <a16:rowId xmlns:a16="http://schemas.microsoft.com/office/drawing/2014/main" val="4186376092"/>
                  </a:ext>
                </a:extLst>
              </a:tr>
              <a:tr h="439509">
                <a:tc>
                  <a:txBody>
                    <a:bodyPr/>
                    <a:lstStyle/>
                    <a:p>
                      <a:r>
                        <a:rPr lang="en-US" sz="2400" b="1">
                          <a:latin typeface="Calibri"/>
                          <a:ea typeface="Calibri"/>
                          <a:cs typeface="Calibri"/>
                        </a:rPr>
                        <a:t>PASE</a:t>
                      </a:r>
                    </a:p>
                  </a:txBody>
                  <a:tcPr/>
                </a:tc>
                <a:tc>
                  <a:txBody>
                    <a:bodyPr/>
                    <a:lstStyle/>
                    <a:p>
                      <a:r>
                        <a:rPr lang="en-US" sz="2400">
                          <a:latin typeface="Calibri"/>
                          <a:ea typeface="Calibri"/>
                          <a:cs typeface="Calibri"/>
                        </a:rPr>
                        <a:t>6,658</a:t>
                      </a:r>
                    </a:p>
                  </a:txBody>
                  <a:tcPr/>
                </a:tc>
                <a:tc>
                  <a:txBody>
                    <a:bodyPr/>
                    <a:lstStyle/>
                    <a:p>
                      <a:r>
                        <a:rPr lang="en-US" sz="2400">
                          <a:latin typeface="Calibri"/>
                          <a:ea typeface="Calibri"/>
                          <a:cs typeface="Calibri"/>
                        </a:rPr>
                        <a:t>7,635</a:t>
                      </a:r>
                    </a:p>
                  </a:txBody>
                  <a:tcPr/>
                </a:tc>
                <a:tc>
                  <a:txBody>
                    <a:bodyPr/>
                    <a:lstStyle/>
                    <a:p>
                      <a:pPr lvl="0">
                        <a:buNone/>
                      </a:pPr>
                      <a:r>
                        <a:rPr lang="en-US" sz="2400" b="1">
                          <a:solidFill>
                            <a:srgbClr val="00B050"/>
                          </a:solidFill>
                          <a:latin typeface="Calibri"/>
                          <a:ea typeface="Calibri"/>
                          <a:cs typeface="Calibri"/>
                        </a:rPr>
                        <a:t>977</a:t>
                      </a:r>
                    </a:p>
                  </a:txBody>
                  <a:tcPr/>
                </a:tc>
                <a:extLst>
                  <a:ext uri="{0D108BD9-81ED-4DB2-BD59-A6C34878D82A}">
                    <a16:rowId xmlns:a16="http://schemas.microsoft.com/office/drawing/2014/main" val="3136999750"/>
                  </a:ext>
                </a:extLst>
              </a:tr>
              <a:tr h="637997">
                <a:tc>
                  <a:txBody>
                    <a:bodyPr/>
                    <a:lstStyle/>
                    <a:p>
                      <a:r>
                        <a:rPr lang="en-US" sz="2400" b="1">
                          <a:latin typeface="Calibri"/>
                          <a:ea typeface="Calibri"/>
                          <a:cs typeface="Calibri"/>
                        </a:rPr>
                        <a:t>Young Alumni </a:t>
                      </a:r>
                    </a:p>
                  </a:txBody>
                  <a:tcPr/>
                </a:tc>
                <a:tc>
                  <a:txBody>
                    <a:bodyPr/>
                    <a:lstStyle/>
                    <a:p>
                      <a:pPr lvl="0">
                        <a:buNone/>
                      </a:pPr>
                      <a:r>
                        <a:rPr lang="en-US" sz="2400">
                          <a:latin typeface="Calibri"/>
                          <a:ea typeface="Calibri"/>
                          <a:cs typeface="Calibri"/>
                        </a:rPr>
                        <a:t>24</a:t>
                      </a:r>
                    </a:p>
                  </a:txBody>
                  <a:tcPr/>
                </a:tc>
                <a:tc>
                  <a:txBody>
                    <a:bodyPr/>
                    <a:lstStyle/>
                    <a:p>
                      <a:r>
                        <a:rPr lang="en-US" sz="2400">
                          <a:latin typeface="Calibri"/>
                          <a:ea typeface="Calibri"/>
                          <a:cs typeface="Calibri"/>
                        </a:rPr>
                        <a:t>1</a:t>
                      </a:r>
                    </a:p>
                  </a:txBody>
                  <a:tcPr/>
                </a:tc>
                <a:tc>
                  <a:txBody>
                    <a:bodyPr/>
                    <a:lstStyle/>
                    <a:p>
                      <a:r>
                        <a:rPr lang="en-US" sz="2400">
                          <a:latin typeface="Calibri"/>
                          <a:ea typeface="Calibri"/>
                          <a:cs typeface="Calibri"/>
                        </a:rPr>
                        <a:t>(23)</a:t>
                      </a:r>
                    </a:p>
                  </a:txBody>
                  <a:tcPr/>
                </a:tc>
                <a:extLst>
                  <a:ext uri="{0D108BD9-81ED-4DB2-BD59-A6C34878D82A}">
                    <a16:rowId xmlns:a16="http://schemas.microsoft.com/office/drawing/2014/main" val="3239135149"/>
                  </a:ext>
                </a:extLst>
              </a:tr>
              <a:tr h="637997">
                <a:tc>
                  <a:txBody>
                    <a:bodyPr/>
                    <a:lstStyle/>
                    <a:p>
                      <a:r>
                        <a:rPr lang="en-US" sz="2400" b="1">
                          <a:latin typeface="Calibri"/>
                          <a:ea typeface="Calibri"/>
                          <a:cs typeface="Calibri"/>
                        </a:rPr>
                        <a:t>TOTAL</a:t>
                      </a:r>
                    </a:p>
                  </a:txBody>
                  <a:tcPr/>
                </a:tc>
                <a:tc>
                  <a:txBody>
                    <a:bodyPr/>
                    <a:lstStyle/>
                    <a:p>
                      <a:pPr lvl="0">
                        <a:buNone/>
                      </a:pPr>
                      <a:r>
                        <a:rPr lang="en-US" sz="2400">
                          <a:latin typeface="Calibri"/>
                          <a:ea typeface="Calibri"/>
                          <a:cs typeface="Calibri"/>
                        </a:rPr>
                        <a:t>80,782</a:t>
                      </a:r>
                    </a:p>
                  </a:txBody>
                  <a:tcPr/>
                </a:tc>
                <a:tc>
                  <a:txBody>
                    <a:bodyPr/>
                    <a:lstStyle/>
                    <a:p>
                      <a:r>
                        <a:rPr lang="en-US" sz="2400" b="1">
                          <a:latin typeface="Calibri"/>
                          <a:ea typeface="Calibri"/>
                          <a:cs typeface="Calibri"/>
                        </a:rPr>
                        <a:t>49,232</a:t>
                      </a:r>
                    </a:p>
                  </a:txBody>
                  <a:tcPr/>
                </a:tc>
                <a:tc>
                  <a:txBody>
                    <a:bodyPr/>
                    <a:lstStyle/>
                    <a:p>
                      <a:r>
                        <a:rPr lang="en-US" sz="2400">
                          <a:latin typeface="Calibri"/>
                          <a:ea typeface="Calibri"/>
                          <a:cs typeface="Calibri"/>
                        </a:rPr>
                        <a:t>(31,550)</a:t>
                      </a:r>
                    </a:p>
                  </a:txBody>
                  <a:tcPr/>
                </a:tc>
                <a:extLst>
                  <a:ext uri="{0D108BD9-81ED-4DB2-BD59-A6C34878D82A}">
                    <a16:rowId xmlns:a16="http://schemas.microsoft.com/office/drawing/2014/main" val="2625904063"/>
                  </a:ext>
                </a:extLst>
              </a:tr>
              <a:tr h="1502841">
                <a:tc>
                  <a:txBody>
                    <a:bodyPr/>
                    <a:lstStyle/>
                    <a:p>
                      <a:r>
                        <a:rPr lang="en-US" sz="2400" b="1">
                          <a:latin typeface="Calibri"/>
                          <a:ea typeface="Calibri"/>
                          <a:cs typeface="Calibri"/>
                        </a:rPr>
                        <a:t>TOTAL</a:t>
                      </a:r>
                      <a:r>
                        <a:rPr lang="en-US" sz="2400">
                          <a:latin typeface="Calibri"/>
                          <a:ea typeface="Calibri"/>
                          <a:cs typeface="Calibri"/>
                        </a:rPr>
                        <a:t> </a:t>
                      </a:r>
                      <a:r>
                        <a:rPr lang="en-US" sz="2000" i="1">
                          <a:latin typeface="Calibri"/>
                          <a:ea typeface="Calibri"/>
                          <a:cs typeface="Calibri"/>
                        </a:rPr>
                        <a:t>*Controlled for free PUI Memberships)</a:t>
                      </a:r>
                    </a:p>
                  </a:txBody>
                  <a:tcPr/>
                </a:tc>
                <a:tc>
                  <a:txBody>
                    <a:bodyPr/>
                    <a:lstStyle/>
                    <a:p>
                      <a:endParaRPr lang="en-US" sz="2400">
                        <a:latin typeface="Calibri"/>
                        <a:ea typeface="Calibri"/>
                        <a:cs typeface="Calibri"/>
                      </a:endParaRPr>
                    </a:p>
                  </a:txBody>
                  <a:tcPr/>
                </a:tc>
                <a:tc>
                  <a:txBody>
                    <a:bodyPr/>
                    <a:lstStyle/>
                    <a:p>
                      <a:endParaRPr lang="en-US" sz="2400">
                        <a:latin typeface="Calibri"/>
                        <a:ea typeface="Calibri"/>
                        <a:cs typeface="Calibri"/>
                      </a:endParaRPr>
                    </a:p>
                  </a:txBody>
                  <a:tcPr/>
                </a:tc>
                <a:tc>
                  <a:txBody>
                    <a:bodyPr/>
                    <a:lstStyle/>
                    <a:p>
                      <a:pPr lvl="0">
                        <a:buNone/>
                      </a:pPr>
                      <a:r>
                        <a:rPr lang="en-US" sz="2400" b="1">
                          <a:solidFill>
                            <a:srgbClr val="00B050"/>
                          </a:solidFill>
                          <a:latin typeface="Calibri"/>
                          <a:ea typeface="Calibri"/>
                          <a:cs typeface="Calibri"/>
                        </a:rPr>
                        <a:t>*1,250</a:t>
                      </a:r>
                    </a:p>
                  </a:txBody>
                  <a:tcPr/>
                </a:tc>
                <a:extLst>
                  <a:ext uri="{0D108BD9-81ED-4DB2-BD59-A6C34878D82A}">
                    <a16:rowId xmlns:a16="http://schemas.microsoft.com/office/drawing/2014/main" val="2382825684"/>
                  </a:ext>
                </a:extLst>
              </a:tr>
            </a:tbl>
          </a:graphicData>
        </a:graphic>
      </p:graphicFrame>
      <p:pic>
        <p:nvPicPr>
          <p:cNvPr id="5" name="Picture 4" descr="A black and grey text&#10;&#10;AI-generated content may be incorrect.">
            <a:extLst>
              <a:ext uri="{FF2B5EF4-FFF2-40B4-BE49-F238E27FC236}">
                <a16:creationId xmlns:a16="http://schemas.microsoft.com/office/drawing/2014/main" id="{B378F0D7-7541-7033-9F9B-9557CF7254D9}"/>
              </a:ext>
            </a:extLst>
          </p:cNvPr>
          <p:cNvPicPr>
            <a:picLocks noChangeAspect="1"/>
          </p:cNvPicPr>
          <p:nvPr/>
        </p:nvPicPr>
        <p:blipFill>
          <a:blip r:embed="rId3"/>
          <a:stretch>
            <a:fillRect/>
          </a:stretch>
        </p:blipFill>
        <p:spPr>
          <a:xfrm>
            <a:off x="8278467" y="6112220"/>
            <a:ext cx="2857500" cy="619125"/>
          </a:xfrm>
          <a:prstGeom prst="rect">
            <a:avLst/>
          </a:prstGeom>
        </p:spPr>
      </p:pic>
    </p:spTree>
    <p:extLst>
      <p:ext uri="{BB962C8B-B14F-4D97-AF65-F5344CB8AC3E}">
        <p14:creationId xmlns:p14="http://schemas.microsoft.com/office/powerpoint/2010/main" val="1525850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73E99-03FE-61ED-F34B-07AD885C42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85245E-4F30-355E-BFB8-267B45C78A26}"/>
              </a:ext>
            </a:extLst>
          </p:cNvPr>
          <p:cNvSpPr>
            <a:spLocks noGrp="1"/>
          </p:cNvSpPr>
          <p:nvPr>
            <p:ph type="ctrTitle"/>
          </p:nvPr>
        </p:nvSpPr>
        <p:spPr/>
        <p:txBody>
          <a:bodyPr/>
          <a:lstStyle/>
          <a:p>
            <a:r>
              <a:rPr lang="en-US">
                <a:latin typeface="Acumin Pro ExtraCondensed"/>
              </a:rPr>
              <a:t>Purdue for Life Campaign Update</a:t>
            </a:r>
          </a:p>
        </p:txBody>
      </p:sp>
      <p:sp>
        <p:nvSpPr>
          <p:cNvPr id="6" name="Rectangle 1">
            <a:extLst>
              <a:ext uri="{FF2B5EF4-FFF2-40B4-BE49-F238E27FC236}">
                <a16:creationId xmlns:a16="http://schemas.microsoft.com/office/drawing/2014/main" id="{3342C4DD-9D03-59E5-4C5B-3C3C33818F38}"/>
              </a:ext>
            </a:extLst>
          </p:cNvPr>
          <p:cNvSpPr>
            <a:spLocks noChangeArrowheads="1"/>
          </p:cNvSpPr>
          <p:nvPr/>
        </p:nvSpPr>
        <p:spPr bwMode="auto">
          <a:xfrm>
            <a:off x="4699000" y="25066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3" name="Picture 2">
            <a:extLst>
              <a:ext uri="{FF2B5EF4-FFF2-40B4-BE49-F238E27FC236}">
                <a16:creationId xmlns:a16="http://schemas.microsoft.com/office/drawing/2014/main" id="{13EABE07-83C5-580B-CAB7-7BE4342BC774}"/>
              </a:ext>
            </a:extLst>
          </p:cNvPr>
          <p:cNvPicPr>
            <a:picLocks noChangeAspect="1"/>
          </p:cNvPicPr>
          <p:nvPr/>
        </p:nvPicPr>
        <p:blipFill>
          <a:blip r:embed="rId3"/>
          <a:stretch>
            <a:fillRect/>
          </a:stretch>
        </p:blipFill>
        <p:spPr>
          <a:xfrm>
            <a:off x="381000" y="1524000"/>
            <a:ext cx="11430000" cy="3810000"/>
          </a:xfrm>
          <a:prstGeom prst="rect">
            <a:avLst/>
          </a:prstGeom>
        </p:spPr>
      </p:pic>
      <p:sp>
        <p:nvSpPr>
          <p:cNvPr id="4" name="TextBox 3">
            <a:extLst>
              <a:ext uri="{FF2B5EF4-FFF2-40B4-BE49-F238E27FC236}">
                <a16:creationId xmlns:a16="http://schemas.microsoft.com/office/drawing/2014/main" id="{287DD2EC-8F11-BE61-DC3A-A9BB80C41E74}"/>
              </a:ext>
            </a:extLst>
          </p:cNvPr>
          <p:cNvSpPr txBox="1"/>
          <p:nvPr/>
        </p:nvSpPr>
        <p:spPr>
          <a:xfrm>
            <a:off x="489045" y="4839269"/>
            <a:ext cx="1170295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b="1"/>
              <a:t>Every dollar makes a difference.</a:t>
            </a:r>
          </a:p>
          <a:p>
            <a:pPr algn="l"/>
            <a:endParaRPr lang="en-US"/>
          </a:p>
          <a:p>
            <a:pPr algn="ctr"/>
            <a:endParaRPr lang="en-US"/>
          </a:p>
        </p:txBody>
      </p:sp>
      <p:sp>
        <p:nvSpPr>
          <p:cNvPr id="5" name="TextBox 4">
            <a:extLst>
              <a:ext uri="{FF2B5EF4-FFF2-40B4-BE49-F238E27FC236}">
                <a16:creationId xmlns:a16="http://schemas.microsoft.com/office/drawing/2014/main" id="{9FE5B60C-E0F8-FA0F-F06E-695C494BE0EE}"/>
              </a:ext>
            </a:extLst>
          </p:cNvPr>
          <p:cNvSpPr txBox="1"/>
          <p:nvPr/>
        </p:nvSpPr>
        <p:spPr>
          <a:xfrm>
            <a:off x="375313" y="1518313"/>
            <a:ext cx="846161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i="0">
                <a:solidFill>
                  <a:schemeClr val="bg1"/>
                </a:solidFill>
                <a:latin typeface="source-serif-pro"/>
                <a:ea typeface="source-serif-pro"/>
                <a:cs typeface="source-serif-pro"/>
              </a:rPr>
              <a:t>We are founded on philanthropy as we follow in the footsteps of John Purdue’s remarkable act of generosity. We invite the support of the entire Purdue family in our most historic undertaking.</a:t>
            </a:r>
            <a:endParaRPr lang="en-US">
              <a:solidFill>
                <a:schemeClr val="bg1"/>
              </a:solidFill>
            </a:endParaRPr>
          </a:p>
          <a:p>
            <a:pPr algn="ctr"/>
            <a:endParaRPr lang="en-US"/>
          </a:p>
        </p:txBody>
      </p:sp>
    </p:spTree>
    <p:extLst>
      <p:ext uri="{BB962C8B-B14F-4D97-AF65-F5344CB8AC3E}">
        <p14:creationId xmlns:p14="http://schemas.microsoft.com/office/powerpoint/2010/main" val="1448234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CE960-8E63-16EE-F38B-3BFF87B72D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5FD17C-5047-863F-DFFE-CDDA802479FD}"/>
              </a:ext>
            </a:extLst>
          </p:cNvPr>
          <p:cNvSpPr>
            <a:spLocks noGrp="1"/>
          </p:cNvSpPr>
          <p:nvPr>
            <p:ph type="ctrTitle"/>
          </p:nvPr>
        </p:nvSpPr>
        <p:spPr/>
        <p:txBody>
          <a:bodyPr/>
          <a:lstStyle/>
          <a:p>
            <a:r>
              <a:rPr lang="en-US">
                <a:latin typeface="Acumin Pro ExtraCondensed"/>
              </a:rPr>
              <a:t>Purdue for Life Campaign Update</a:t>
            </a:r>
          </a:p>
        </p:txBody>
      </p:sp>
      <p:sp>
        <p:nvSpPr>
          <p:cNvPr id="6" name="Rectangle 1">
            <a:extLst>
              <a:ext uri="{FF2B5EF4-FFF2-40B4-BE49-F238E27FC236}">
                <a16:creationId xmlns:a16="http://schemas.microsoft.com/office/drawing/2014/main" id="{0A488505-44CA-E142-8C71-799527BDD7F1}"/>
              </a:ext>
            </a:extLst>
          </p:cNvPr>
          <p:cNvSpPr>
            <a:spLocks noChangeArrowheads="1"/>
          </p:cNvSpPr>
          <p:nvPr/>
        </p:nvSpPr>
        <p:spPr bwMode="auto">
          <a:xfrm>
            <a:off x="4699000" y="25066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5" name="Picture 4" descr="A black and grey text&#10;&#10;AI-generated content may be incorrect.">
            <a:extLst>
              <a:ext uri="{FF2B5EF4-FFF2-40B4-BE49-F238E27FC236}">
                <a16:creationId xmlns:a16="http://schemas.microsoft.com/office/drawing/2014/main" id="{5AAD2A67-501A-692D-7057-D7B4EE39FDD0}"/>
              </a:ext>
            </a:extLst>
          </p:cNvPr>
          <p:cNvPicPr>
            <a:picLocks noChangeAspect="1"/>
          </p:cNvPicPr>
          <p:nvPr/>
        </p:nvPicPr>
        <p:blipFill>
          <a:blip r:embed="rId3"/>
          <a:stretch>
            <a:fillRect/>
          </a:stretch>
        </p:blipFill>
        <p:spPr>
          <a:xfrm>
            <a:off x="8278467" y="6112220"/>
            <a:ext cx="2857500" cy="619125"/>
          </a:xfrm>
          <a:prstGeom prst="rect">
            <a:avLst/>
          </a:prstGeom>
        </p:spPr>
      </p:pic>
      <p:pic>
        <p:nvPicPr>
          <p:cNvPr id="4" name="Picture 3">
            <a:extLst>
              <a:ext uri="{FF2B5EF4-FFF2-40B4-BE49-F238E27FC236}">
                <a16:creationId xmlns:a16="http://schemas.microsoft.com/office/drawing/2014/main" id="{09A38244-D42F-4E25-C066-FD652AAA1B6A}"/>
              </a:ext>
            </a:extLst>
          </p:cNvPr>
          <p:cNvPicPr>
            <a:picLocks noChangeAspect="1"/>
          </p:cNvPicPr>
          <p:nvPr/>
        </p:nvPicPr>
        <p:blipFill>
          <a:blip r:embed="rId4"/>
          <a:stretch>
            <a:fillRect/>
          </a:stretch>
        </p:blipFill>
        <p:spPr>
          <a:xfrm>
            <a:off x="0" y="234384"/>
            <a:ext cx="12192000" cy="6621143"/>
          </a:xfrm>
          <a:prstGeom prst="rect">
            <a:avLst/>
          </a:prstGeom>
        </p:spPr>
      </p:pic>
    </p:spTree>
    <p:extLst>
      <p:ext uri="{BB962C8B-B14F-4D97-AF65-F5344CB8AC3E}">
        <p14:creationId xmlns:p14="http://schemas.microsoft.com/office/powerpoint/2010/main" val="146934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4000" b="-4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D002C-B45C-A9F0-CE68-D93A8900D6AA}"/>
              </a:ext>
            </a:extLst>
          </p:cNvPr>
          <p:cNvSpPr>
            <a:spLocks noGrp="1"/>
          </p:cNvSpPr>
          <p:nvPr>
            <p:ph type="title"/>
          </p:nvPr>
        </p:nvSpPr>
        <p:spPr>
          <a:xfrm>
            <a:off x="103517" y="365125"/>
            <a:ext cx="11792309" cy="1325563"/>
          </a:xfrm>
        </p:spPr>
        <p:txBody>
          <a:bodyPr/>
          <a:lstStyle/>
          <a:p>
            <a:r>
              <a:rPr lang="en-US">
                <a:latin typeface="Franklin Gothic Heavy" panose="020B0903020102020204" pitchFamily="34" charset="0"/>
              </a:rPr>
              <a:t>Recognition and Awards</a:t>
            </a:r>
            <a:endParaRPr lang="en-US" sz="4000">
              <a:latin typeface="Franklin Gothic Heavy" panose="020B0903020102020204" pitchFamily="34" charset="0"/>
            </a:endParaRPr>
          </a:p>
        </p:txBody>
      </p:sp>
      <p:sp>
        <p:nvSpPr>
          <p:cNvPr id="3" name="Content Placeholder 2">
            <a:extLst>
              <a:ext uri="{FF2B5EF4-FFF2-40B4-BE49-F238E27FC236}">
                <a16:creationId xmlns:a16="http://schemas.microsoft.com/office/drawing/2014/main" id="{0452C0CD-C1AA-35D9-B073-EE06B612D368}"/>
              </a:ext>
            </a:extLst>
          </p:cNvPr>
          <p:cNvSpPr>
            <a:spLocks noGrp="1"/>
          </p:cNvSpPr>
          <p:nvPr>
            <p:ph idx="1"/>
          </p:nvPr>
        </p:nvSpPr>
        <p:spPr>
          <a:xfrm>
            <a:off x="794589" y="1816558"/>
            <a:ext cx="10733382" cy="3685433"/>
          </a:xfrm>
        </p:spPr>
        <p: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Recognition Program Final Standings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Alumni Club Awards as nominated by the Club Leaders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endParaRPr>
          </a:p>
          <a:p>
            <a:endParaRPr lang="en-US"/>
          </a:p>
        </p:txBody>
      </p:sp>
    </p:spTree>
    <p:extLst>
      <p:ext uri="{BB962C8B-B14F-4D97-AF65-F5344CB8AC3E}">
        <p14:creationId xmlns:p14="http://schemas.microsoft.com/office/powerpoint/2010/main" val="259767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7000" b="-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CF43D-8082-4023-9013-20099BC072AB}"/>
              </a:ext>
            </a:extLst>
          </p:cNvPr>
          <p:cNvSpPr>
            <a:spLocks noGrp="1"/>
          </p:cNvSpPr>
          <p:nvPr>
            <p:ph type="title"/>
          </p:nvPr>
        </p:nvSpPr>
        <p:spPr>
          <a:xfrm>
            <a:off x="595618" y="272846"/>
            <a:ext cx="12306650" cy="1325563"/>
          </a:xfrm>
        </p:spPr>
        <p:txBody>
          <a:bodyPr>
            <a:normAutofit/>
          </a:bodyPr>
          <a:lstStyle/>
          <a:p>
            <a:r>
              <a:rPr lang="en-US">
                <a:solidFill>
                  <a:prstClr val="black"/>
                </a:solidFill>
                <a:latin typeface="Franklin Gothic Heavy" panose="020B0903020102020204" pitchFamily="34" charset="0"/>
              </a:rPr>
              <a:t>Agenda </a:t>
            </a:r>
            <a:br>
              <a:rPr kumimoji="0" lang="en-US" b="0" i="0" u="none" strike="noStrike" kern="1200" cap="none" spc="0" normalizeH="0" baseline="0" noProof="0">
                <a:ln>
                  <a:noFill/>
                </a:ln>
                <a:solidFill>
                  <a:prstClr val="black"/>
                </a:solidFill>
                <a:effectLst/>
                <a:uLnTx/>
                <a:uFillTx/>
                <a:latin typeface="Franklin Gothic Heavy" panose="020B0903020102020204" pitchFamily="34" charset="0"/>
                <a:ea typeface="+mj-ea"/>
                <a:cs typeface="+mj-cs"/>
              </a:rPr>
            </a:br>
            <a:endParaRPr lang="en-US" sz="4000"/>
          </a:p>
        </p:txBody>
      </p:sp>
      <p:sp>
        <p:nvSpPr>
          <p:cNvPr id="3" name="Content Placeholder 2">
            <a:extLst>
              <a:ext uri="{FF2B5EF4-FFF2-40B4-BE49-F238E27FC236}">
                <a16:creationId xmlns:a16="http://schemas.microsoft.com/office/drawing/2014/main" id="{525F3364-4FD4-EF28-553D-69A77EC20F12}"/>
              </a:ext>
            </a:extLst>
          </p:cNvPr>
          <p:cNvSpPr>
            <a:spLocks noGrp="1"/>
          </p:cNvSpPr>
          <p:nvPr>
            <p:ph idx="1"/>
          </p:nvPr>
        </p:nvSpPr>
        <p:spPr>
          <a:xfrm>
            <a:off x="595618" y="1062832"/>
            <a:ext cx="11000764" cy="4351338"/>
          </a:xfrm>
        </p:spPr>
        <p:txBody>
          <a:bodyPr>
            <a:noAutofit/>
          </a:bodyPr>
          <a:lstStyle/>
          <a:p>
            <a:r>
              <a:rPr lang="en-US" sz="2400" dirty="0">
                <a:latin typeface="Franklin Gothic Medium" panose="020B0603020102020204" pitchFamily="34" charset="0"/>
              </a:rPr>
              <a:t>8:30-9:45am: Breakfast, Social Time &amp; Recognition/Awards</a:t>
            </a:r>
          </a:p>
          <a:p>
            <a:r>
              <a:rPr lang="en-US" sz="2400" dirty="0">
                <a:latin typeface="Franklin Gothic Medium" panose="020B0603020102020204" pitchFamily="34" charset="0"/>
              </a:rPr>
              <a:t>10:00-10:50am: Tools &amp; Resources Update</a:t>
            </a:r>
          </a:p>
          <a:p>
            <a:r>
              <a:rPr lang="en-US" sz="2400" dirty="0">
                <a:latin typeface="Franklin Gothic Medium" panose="020B0603020102020204" pitchFamily="34" charset="0"/>
              </a:rPr>
              <a:t>11:00-11:50am: Beyond the Event by The Purdue Brand Studio</a:t>
            </a:r>
          </a:p>
          <a:p>
            <a:pPr lvl="1"/>
            <a:r>
              <a:rPr lang="en-US" dirty="0">
                <a:latin typeface="Franklin Gothic Medium" panose="020B0603020102020204" pitchFamily="34" charset="0"/>
              </a:rPr>
              <a:t>Presenters:  Teresa Walker and Kolby Lybarger </a:t>
            </a:r>
          </a:p>
          <a:p>
            <a:r>
              <a:rPr lang="en-US" sz="2400" dirty="0">
                <a:latin typeface="Franklin Gothic Medium" panose="020B0603020102020204" pitchFamily="34" charset="0"/>
              </a:rPr>
              <a:t>11:50am–12:15pm: Lunch Buffet, Networking and Seating  </a:t>
            </a:r>
          </a:p>
          <a:p>
            <a:r>
              <a:rPr lang="en-US" sz="2400" dirty="0">
                <a:latin typeface="Franklin Gothic Medium" panose="020B0603020102020204" pitchFamily="34" charset="0"/>
              </a:rPr>
              <a:t>12:15pm-1:30pm: Social Media &amp; Crowdfunding</a:t>
            </a:r>
          </a:p>
          <a:p>
            <a:pPr lvl="1"/>
            <a:r>
              <a:rPr lang="en-US" dirty="0">
                <a:latin typeface="Franklin Gothic Medium" panose="020B0603020102020204" pitchFamily="34" charset="0"/>
              </a:rPr>
              <a:t>12:15pm-1pm: </a:t>
            </a:r>
            <a:r>
              <a:rPr lang="en-US" sz="2400" kern="100" dirty="0">
                <a:effectLst/>
                <a:latin typeface="Franklin Gothic Medium" panose="020B0603020102020204" pitchFamily="34" charset="0"/>
                <a:ea typeface="Aptos" panose="020B0004020202020204" pitchFamily="34" charset="0"/>
                <a:cs typeface="Times New Roman" panose="02020603050405020304" pitchFamily="18" charset="0"/>
              </a:rPr>
              <a:t>Let's Talk Social - Strategies That Work</a:t>
            </a:r>
            <a:r>
              <a:rPr lang="en-US" dirty="0">
                <a:latin typeface="Franklin Gothic Medium" panose="020B0603020102020204" pitchFamily="34" charset="0"/>
              </a:rPr>
              <a:t> – Darien Thompson</a:t>
            </a:r>
          </a:p>
          <a:p>
            <a:pPr lvl="1"/>
            <a:r>
              <a:rPr lang="en-US" dirty="0">
                <a:latin typeface="Franklin Gothic Medium" panose="020B0603020102020204" pitchFamily="34" charset="0"/>
              </a:rPr>
              <a:t>1pm-1:30pm: Crowdfunding - Presenter: Alyssa Collevechio Crawford </a:t>
            </a:r>
          </a:p>
          <a:p>
            <a:r>
              <a:rPr lang="en-US" sz="2400" dirty="0">
                <a:latin typeface="Franklin Gothic Medium" panose="020B0603020102020204" pitchFamily="34" charset="0"/>
              </a:rPr>
              <a:t>1:30-2:30pm: Optional Networking and Q&amp;A</a:t>
            </a:r>
          </a:p>
          <a:p>
            <a:endParaRPr lang="en-US" sz="2400" kern="100" dirty="0">
              <a:latin typeface="Franklin Gothic Medium" panose="020B0603020102020204" pitchFamily="34" charset="0"/>
              <a:ea typeface="Calibri" panose="020F0502020204030204" pitchFamily="34" charset="0"/>
              <a:cs typeface="Arial" panose="020B0604020202020204" pitchFamily="34" charset="0"/>
            </a:endParaRPr>
          </a:p>
          <a:p>
            <a:pPr marL="0" marR="0" lvl="0" indent="0">
              <a:lnSpc>
                <a:spcPct val="115000"/>
              </a:lnSpc>
              <a:spcAft>
                <a:spcPts val="800"/>
              </a:spcAft>
              <a:buNone/>
            </a:pPr>
            <a:r>
              <a:rPr lang="en-US" sz="2000" b="1" i="1" kern="100" dirty="0">
                <a:latin typeface="Franklin Gothic Medium" panose="020B0603020102020204" pitchFamily="34" charset="0"/>
                <a:ea typeface="Calibri" panose="020F0502020204030204" pitchFamily="34" charset="0"/>
                <a:cs typeface="Arial" panose="020B0604020202020204" pitchFamily="34" charset="0"/>
              </a:rPr>
              <a:t>Meetings requested during ACES registration have been arranged </a:t>
            </a:r>
            <a:r>
              <a:rPr lang="en-US" sz="2000" i="1" kern="100" dirty="0">
                <a:latin typeface="Franklin Gothic Medium" panose="020B0603020102020204" pitchFamily="34" charset="0"/>
                <a:ea typeface="Calibri" panose="020F0502020204030204" pitchFamily="34" charset="0"/>
                <a:cs typeface="Arial" panose="020B0604020202020204" pitchFamily="34" charset="0"/>
              </a:rPr>
              <a:t>• Friendly reminder to meet with your assigned Alumni Club Team member on Thursday afternoon.</a:t>
            </a:r>
            <a:endParaRPr lang="en-US" sz="2000" i="1" dirty="0"/>
          </a:p>
        </p:txBody>
      </p:sp>
    </p:spTree>
    <p:extLst>
      <p:ext uri="{BB962C8B-B14F-4D97-AF65-F5344CB8AC3E}">
        <p14:creationId xmlns:p14="http://schemas.microsoft.com/office/powerpoint/2010/main" val="26581445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14DA7-EF66-A0AE-9C60-63DC39E48AD1}"/>
              </a:ext>
            </a:extLst>
          </p:cNvPr>
          <p:cNvSpPr>
            <a:spLocks noGrp="1"/>
          </p:cNvSpPr>
          <p:nvPr>
            <p:ph type="title"/>
          </p:nvPr>
        </p:nvSpPr>
        <p:spPr/>
        <p:txBody>
          <a:bodyPr/>
          <a:lstStyle/>
          <a:p>
            <a:r>
              <a:rPr lang="en-US">
                <a:solidFill>
                  <a:prstClr val="black"/>
                </a:solidFill>
                <a:latin typeface="Franklin Gothic Heavy" panose="020B0903020102020204" pitchFamily="34" charset="0"/>
              </a:rPr>
              <a:t>Recognition Program Results </a:t>
            </a:r>
            <a:br>
              <a:rPr kumimoji="0" lang="en-US" sz="4400" b="0" i="0" u="none" strike="noStrike" kern="1200" cap="none" spc="0" normalizeH="0" baseline="0" noProof="0">
                <a:ln>
                  <a:noFill/>
                </a:ln>
                <a:solidFill>
                  <a:prstClr val="black"/>
                </a:solidFill>
                <a:effectLst/>
                <a:uLnTx/>
                <a:uFillTx/>
                <a:latin typeface="Franklin Gothic Heavy" panose="020B0903020102020204" pitchFamily="34" charset="0"/>
                <a:ea typeface="+mj-ea"/>
                <a:cs typeface="+mj-cs"/>
              </a:rPr>
            </a:br>
            <a:endParaRPr lang="en-US"/>
          </a:p>
        </p:txBody>
      </p:sp>
      <p:sp>
        <p:nvSpPr>
          <p:cNvPr id="3" name="Content Placeholder 2">
            <a:extLst>
              <a:ext uri="{FF2B5EF4-FFF2-40B4-BE49-F238E27FC236}">
                <a16:creationId xmlns:a16="http://schemas.microsoft.com/office/drawing/2014/main" id="{17EAA133-39B2-01F9-76DD-94A0657A824F}"/>
              </a:ext>
            </a:extLst>
          </p:cNvPr>
          <p:cNvSpPr>
            <a:spLocks noGrp="1"/>
          </p:cNvSpPr>
          <p:nvPr>
            <p:ph idx="1"/>
          </p:nvPr>
        </p:nvSpPr>
        <p:spPr>
          <a:xfrm>
            <a:off x="838200" y="1110626"/>
            <a:ext cx="5105400" cy="1160123"/>
          </a:xfrm>
        </p:spPr>
        <p:txBody>
          <a:bodyPr/>
          <a:lstStyle/>
          <a:p>
            <a:pPr marL="0" marR="0" lvl="0" indent="0" algn="l" defTabSz="914400" rtl="0" eaLnBrk="1" fontAlgn="auto" latinLnBrk="0" hangingPunct="1">
              <a:lnSpc>
                <a:spcPct val="90000"/>
              </a:lnSpc>
              <a:spcBef>
                <a:spcPts val="1000"/>
              </a:spcBef>
              <a:spcAft>
                <a:spcPts val="0"/>
              </a:spcAft>
              <a:buClrTx/>
              <a:buSzTx/>
              <a:buNone/>
              <a:tabLst/>
              <a:defRPr/>
            </a:pPr>
            <a:r>
              <a:rPr kumimoji="0" lang="en-US" sz="2800" b="0" i="0" u="none" strike="noStrike" kern="1200" cap="none" spc="0" normalizeH="0" baseline="0" noProof="0">
                <a:ln>
                  <a:noFill/>
                </a:ln>
                <a:solidFill>
                  <a:prstClr val="black"/>
                </a:solidFill>
                <a:effectLst/>
                <a:uLnTx/>
                <a:uFillTx/>
                <a:latin typeface="Franklin Gothic Medium" panose="020B0603020102020204" pitchFamily="34" charset="0"/>
                <a:ea typeface="+mn-ea"/>
                <a:cs typeface="+mn-cs"/>
              </a:rPr>
              <a:t>Club Results:</a:t>
            </a:r>
          </a:p>
        </p:txBody>
      </p:sp>
      <p:sp>
        <p:nvSpPr>
          <p:cNvPr id="4" name="Oval 3">
            <a:extLst>
              <a:ext uri="{FF2B5EF4-FFF2-40B4-BE49-F238E27FC236}">
                <a16:creationId xmlns:a16="http://schemas.microsoft.com/office/drawing/2014/main" id="{2BB82AEB-B738-D7A3-8900-F0BBEFA5C1CE}"/>
              </a:ext>
            </a:extLst>
          </p:cNvPr>
          <p:cNvSpPr/>
          <p:nvPr/>
        </p:nvSpPr>
        <p:spPr>
          <a:xfrm>
            <a:off x="849085" y="1872343"/>
            <a:ext cx="2775857" cy="2492828"/>
          </a:xfrm>
          <a:prstGeom prst="ellipse">
            <a:avLst/>
          </a:prstGeom>
          <a:solidFill>
            <a:srgbClr val="CFB991"/>
          </a:solidFill>
          <a:ln>
            <a:solidFill>
              <a:schemeClr val="tx1"/>
            </a:solidFill>
          </a:ln>
        </p:spPr>
        <p:style>
          <a:lnRef idx="2">
            <a:schemeClr val="accent3">
              <a:shade val="15000"/>
            </a:schemeClr>
          </a:lnRef>
          <a:fillRef idx="1">
            <a:schemeClr val="accent3"/>
          </a:fillRef>
          <a:effectRef idx="0">
            <a:schemeClr val="accent3"/>
          </a:effectRef>
          <a:fontRef idx="minor">
            <a:schemeClr val="lt1"/>
          </a:fontRef>
        </p:style>
        <p:txBody>
          <a:bodyPr lIns="91440" tIns="45720" rIns="91440" bIns="45720" rtlCol="0" anchor="ctr"/>
          <a:lstStyle/>
          <a:p>
            <a:pPr algn="ctr"/>
            <a:r>
              <a:rPr lang="en-US" sz="6000" b="1">
                <a:solidFill>
                  <a:schemeClr val="tx1"/>
                </a:solidFill>
              </a:rPr>
              <a:t>47</a:t>
            </a:r>
          </a:p>
        </p:txBody>
      </p:sp>
      <p:sp>
        <p:nvSpPr>
          <p:cNvPr id="5" name="Oval 4">
            <a:extLst>
              <a:ext uri="{FF2B5EF4-FFF2-40B4-BE49-F238E27FC236}">
                <a16:creationId xmlns:a16="http://schemas.microsoft.com/office/drawing/2014/main" id="{A4628868-6B18-64D0-31E5-3183A2B679E8}"/>
              </a:ext>
            </a:extLst>
          </p:cNvPr>
          <p:cNvSpPr/>
          <p:nvPr/>
        </p:nvSpPr>
        <p:spPr>
          <a:xfrm>
            <a:off x="4376059" y="1872343"/>
            <a:ext cx="2775857" cy="2492828"/>
          </a:xfrm>
          <a:prstGeom prst="ellipse">
            <a:avLst/>
          </a:prstGeom>
          <a:solidFill>
            <a:schemeClr val="bg1">
              <a:lumMod val="75000"/>
            </a:schemeClr>
          </a:solidFill>
          <a:ln w="12700" cmpd="thickThin">
            <a:solidFill>
              <a:schemeClr val="tx1"/>
            </a:solidFill>
          </a:ln>
        </p:spPr>
        <p:style>
          <a:lnRef idx="1">
            <a:schemeClr val="accent6"/>
          </a:lnRef>
          <a:fillRef idx="2">
            <a:schemeClr val="accent6"/>
          </a:fillRef>
          <a:effectRef idx="1">
            <a:schemeClr val="accent6"/>
          </a:effectRef>
          <a:fontRef idx="minor">
            <a:schemeClr val="dk1"/>
          </a:fontRef>
        </p:style>
        <p:txBody>
          <a:bodyPr lIns="91440" tIns="45720" rIns="91440" bIns="45720" rtlCol="0" anchor="ctr"/>
          <a:lstStyle/>
          <a:p>
            <a:pPr algn="ctr"/>
            <a:r>
              <a:rPr lang="en-US" sz="6000" b="1"/>
              <a:t>7</a:t>
            </a:r>
          </a:p>
        </p:txBody>
      </p:sp>
      <p:sp>
        <p:nvSpPr>
          <p:cNvPr id="6" name="Oval 5">
            <a:extLst>
              <a:ext uri="{FF2B5EF4-FFF2-40B4-BE49-F238E27FC236}">
                <a16:creationId xmlns:a16="http://schemas.microsoft.com/office/drawing/2014/main" id="{5D707F2B-CCC3-3E5A-939D-50534F0B20E7}"/>
              </a:ext>
            </a:extLst>
          </p:cNvPr>
          <p:cNvSpPr/>
          <p:nvPr/>
        </p:nvSpPr>
        <p:spPr>
          <a:xfrm>
            <a:off x="8066316" y="1872343"/>
            <a:ext cx="2775857" cy="2492828"/>
          </a:xfrm>
          <a:prstGeom prst="ellipse">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6000">
                <a:solidFill>
                  <a:schemeClr val="tx1"/>
                </a:solidFill>
              </a:rPr>
              <a:t>7</a:t>
            </a:r>
            <a:endParaRPr lang="en-US"/>
          </a:p>
        </p:txBody>
      </p:sp>
      <p:pic>
        <p:nvPicPr>
          <p:cNvPr id="7" name="Graphic 6" descr="Ribbon with solid fill">
            <a:extLst>
              <a:ext uri="{FF2B5EF4-FFF2-40B4-BE49-F238E27FC236}">
                <a16:creationId xmlns:a16="http://schemas.microsoft.com/office/drawing/2014/main" id="{94DF7D90-617F-A90D-9BCB-58B7FEA8C1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79813" y="4038600"/>
            <a:ext cx="914400" cy="914400"/>
          </a:xfrm>
          <a:prstGeom prst="rect">
            <a:avLst/>
          </a:prstGeom>
        </p:spPr>
      </p:pic>
      <p:pic>
        <p:nvPicPr>
          <p:cNvPr id="8" name="Graphic 7" descr="Ribbon with solid fill">
            <a:extLst>
              <a:ext uri="{FF2B5EF4-FFF2-40B4-BE49-F238E27FC236}">
                <a16:creationId xmlns:a16="http://schemas.microsoft.com/office/drawing/2014/main" id="{0479427B-88F8-534A-44A7-FA1E2086554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96593" y="4038600"/>
            <a:ext cx="914400" cy="914400"/>
          </a:xfrm>
          <a:prstGeom prst="rect">
            <a:avLst/>
          </a:prstGeom>
        </p:spPr>
      </p:pic>
      <p:pic>
        <p:nvPicPr>
          <p:cNvPr id="9" name="Graphic 8" descr="Ribbon with solid fill">
            <a:extLst>
              <a:ext uri="{FF2B5EF4-FFF2-40B4-BE49-F238E27FC236}">
                <a16:creationId xmlns:a16="http://schemas.microsoft.com/office/drawing/2014/main" id="{23580001-3099-C2E7-8A3D-26974F6D7E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24259" y="3995057"/>
            <a:ext cx="914400" cy="914400"/>
          </a:xfrm>
          <a:prstGeom prst="rect">
            <a:avLst/>
          </a:prstGeom>
        </p:spPr>
      </p:pic>
      <p:sp>
        <p:nvSpPr>
          <p:cNvPr id="10" name="TextBox 9">
            <a:extLst>
              <a:ext uri="{FF2B5EF4-FFF2-40B4-BE49-F238E27FC236}">
                <a16:creationId xmlns:a16="http://schemas.microsoft.com/office/drawing/2014/main" id="{72915C4B-831B-43F9-DF75-0F075A20CAE8}"/>
              </a:ext>
            </a:extLst>
          </p:cNvPr>
          <p:cNvSpPr txBox="1"/>
          <p:nvPr/>
        </p:nvSpPr>
        <p:spPr>
          <a:xfrm>
            <a:off x="1119755" y="4956646"/>
            <a:ext cx="2231573" cy="461665"/>
          </a:xfrm>
          <a:prstGeom prst="rect">
            <a:avLst/>
          </a:prstGeom>
          <a:noFill/>
        </p:spPr>
        <p:txBody>
          <a:bodyPr wrap="square" rtlCol="0">
            <a:spAutoFit/>
          </a:bodyPr>
          <a:lstStyle/>
          <a:p>
            <a:pPr algn="ctr"/>
            <a:r>
              <a:rPr lang="en-US" sz="2400" b="1"/>
              <a:t>Gold </a:t>
            </a:r>
          </a:p>
        </p:txBody>
      </p:sp>
      <p:sp>
        <p:nvSpPr>
          <p:cNvPr id="11" name="TextBox 10">
            <a:extLst>
              <a:ext uri="{FF2B5EF4-FFF2-40B4-BE49-F238E27FC236}">
                <a16:creationId xmlns:a16="http://schemas.microsoft.com/office/drawing/2014/main" id="{BA0579AE-B6E2-483F-0EC4-D67DE33B7157}"/>
              </a:ext>
            </a:extLst>
          </p:cNvPr>
          <p:cNvSpPr txBox="1"/>
          <p:nvPr/>
        </p:nvSpPr>
        <p:spPr>
          <a:xfrm>
            <a:off x="4738006" y="4953000"/>
            <a:ext cx="2231573" cy="461665"/>
          </a:xfrm>
          <a:prstGeom prst="rect">
            <a:avLst/>
          </a:prstGeom>
          <a:noFill/>
        </p:spPr>
        <p:txBody>
          <a:bodyPr wrap="square" rtlCol="0">
            <a:spAutoFit/>
          </a:bodyPr>
          <a:lstStyle/>
          <a:p>
            <a:pPr algn="ctr"/>
            <a:r>
              <a:rPr lang="en-US" sz="2400" b="1"/>
              <a:t>Silver</a:t>
            </a:r>
          </a:p>
        </p:txBody>
      </p:sp>
      <p:sp>
        <p:nvSpPr>
          <p:cNvPr id="12" name="TextBox 11">
            <a:extLst>
              <a:ext uri="{FF2B5EF4-FFF2-40B4-BE49-F238E27FC236}">
                <a16:creationId xmlns:a16="http://schemas.microsoft.com/office/drawing/2014/main" id="{5E2A0A3C-3AE9-24C7-43AF-F996FBCC7708}"/>
              </a:ext>
            </a:extLst>
          </p:cNvPr>
          <p:cNvSpPr txBox="1"/>
          <p:nvPr/>
        </p:nvSpPr>
        <p:spPr>
          <a:xfrm>
            <a:off x="8365672" y="4952999"/>
            <a:ext cx="2231573" cy="461665"/>
          </a:xfrm>
          <a:prstGeom prst="rect">
            <a:avLst/>
          </a:prstGeom>
          <a:noFill/>
        </p:spPr>
        <p:txBody>
          <a:bodyPr wrap="square" rtlCol="0">
            <a:spAutoFit/>
          </a:bodyPr>
          <a:lstStyle/>
          <a:p>
            <a:pPr algn="ctr"/>
            <a:r>
              <a:rPr lang="en-US" sz="2400" b="1"/>
              <a:t>Bronze</a:t>
            </a:r>
          </a:p>
        </p:txBody>
      </p:sp>
    </p:spTree>
    <p:extLst>
      <p:ext uri="{BB962C8B-B14F-4D97-AF65-F5344CB8AC3E}">
        <p14:creationId xmlns:p14="http://schemas.microsoft.com/office/powerpoint/2010/main" val="3202591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B4B45-EF06-5E55-DF4F-99DC5063C2D5}"/>
              </a:ext>
            </a:extLst>
          </p:cNvPr>
          <p:cNvSpPr>
            <a:spLocks noGrp="1"/>
          </p:cNvSpPr>
          <p:nvPr>
            <p:ph type="ctrTitle"/>
          </p:nvPr>
        </p:nvSpPr>
        <p:spPr>
          <a:xfrm>
            <a:off x="1304684" y="177783"/>
            <a:ext cx="9234309" cy="609398"/>
          </a:xfrm>
        </p:spPr>
        <p:txBody>
          <a:bodyPr/>
          <a:lstStyle/>
          <a:p>
            <a:r>
              <a:rPr kumimoji="0" lang="en-US" sz="4400" b="0" i="0" u="none" strike="noStrike" kern="1200" cap="none" spc="0" normalizeH="0" baseline="0" noProof="0">
                <a:ln>
                  <a:noFill/>
                </a:ln>
                <a:solidFill>
                  <a:srgbClr val="C9B991"/>
                </a:solidFill>
                <a:effectLst/>
                <a:uLnTx/>
                <a:uFillTx/>
                <a:latin typeface="Franklin Gothic Heavy" panose="020B0903020102020204" pitchFamily="34" charset="0"/>
                <a:ea typeface="+mj-ea"/>
                <a:cs typeface="+mj-cs"/>
              </a:rPr>
              <a:t>Recognition Program – Gold </a:t>
            </a:r>
            <a:endParaRPr lang="en-US">
              <a:latin typeface="Franklin Gothic Medium" panose="020B0603020102020204" pitchFamily="34" charset="0"/>
            </a:endParaRPr>
          </a:p>
        </p:txBody>
      </p:sp>
      <p:sp>
        <p:nvSpPr>
          <p:cNvPr id="4" name="Text Placeholder 3">
            <a:extLst>
              <a:ext uri="{FF2B5EF4-FFF2-40B4-BE49-F238E27FC236}">
                <a16:creationId xmlns:a16="http://schemas.microsoft.com/office/drawing/2014/main" id="{75663CEF-81DA-F405-E352-A354DFB1EAE2}"/>
              </a:ext>
            </a:extLst>
          </p:cNvPr>
          <p:cNvSpPr>
            <a:spLocks noGrp="1"/>
          </p:cNvSpPr>
          <p:nvPr>
            <p:ph type="body" sz="quarter" idx="14"/>
          </p:nvPr>
        </p:nvSpPr>
        <p:spPr>
          <a:xfrm>
            <a:off x="113204" y="1022126"/>
            <a:ext cx="3079751" cy="4819120"/>
          </a:xfrm>
          <a:prstGeom prst="rect">
            <a:avLst/>
          </a:prstGeom>
        </p:spPr>
        <p:txBody>
          <a:bodyPr lIns="0" tIns="0" rIns="0" bIns="0" anchor="t">
            <a:noAutofit/>
          </a:bodyPr>
          <a:lstStyle/>
          <a:p>
            <a:pPr lvl="1"/>
            <a:r>
              <a:rPr lang="en-US" sz="2000" b="1">
                <a:solidFill>
                  <a:schemeClr val="bg1"/>
                </a:solidFill>
                <a:latin typeface="Franklin Gothic Medium"/>
              </a:rPr>
              <a:t>Anderson/Madison County</a:t>
            </a:r>
          </a:p>
          <a:p>
            <a:pPr lvl="1"/>
            <a:r>
              <a:rPr lang="en-US" sz="2000" b="1">
                <a:solidFill>
                  <a:schemeClr val="bg1"/>
                </a:solidFill>
                <a:latin typeface="Franklin Gothic Medium"/>
              </a:rPr>
              <a:t>Atlanta</a:t>
            </a:r>
            <a:endParaRPr lang="en-US">
              <a:solidFill>
                <a:schemeClr val="bg1"/>
              </a:solidFill>
              <a:latin typeface="Franklin Gothic Medium"/>
            </a:endParaRPr>
          </a:p>
          <a:p>
            <a:pPr lvl="1"/>
            <a:r>
              <a:rPr lang="en-US" sz="2000" b="1">
                <a:solidFill>
                  <a:schemeClr val="bg1"/>
                </a:solidFill>
                <a:latin typeface="Franklin Gothic Medium" panose="020B0603020102020204" pitchFamily="34" charset="0"/>
              </a:rPr>
              <a:t>Austin</a:t>
            </a:r>
          </a:p>
          <a:p>
            <a:pPr lvl="1"/>
            <a:r>
              <a:rPr lang="en-US" sz="2000" b="1">
                <a:solidFill>
                  <a:schemeClr val="bg1"/>
                </a:solidFill>
                <a:latin typeface="Franklin Gothic Medium"/>
              </a:rPr>
              <a:t>Bartholomew County</a:t>
            </a:r>
          </a:p>
          <a:p>
            <a:pPr lvl="1"/>
            <a:r>
              <a:rPr lang="en-US" sz="2000" b="1">
                <a:solidFill>
                  <a:schemeClr val="bg1"/>
                </a:solidFill>
                <a:latin typeface="Franklin Gothic Medium" panose="020B0603020102020204" pitchFamily="34" charset="0"/>
              </a:rPr>
              <a:t>Boone County</a:t>
            </a:r>
          </a:p>
          <a:p>
            <a:pPr lvl="1"/>
            <a:r>
              <a:rPr lang="en-US" sz="2000" b="1">
                <a:solidFill>
                  <a:schemeClr val="bg1"/>
                </a:solidFill>
                <a:latin typeface="Franklin Gothic Medium" panose="020B0603020102020204" pitchFamily="34" charset="0"/>
              </a:rPr>
              <a:t>Boston</a:t>
            </a:r>
          </a:p>
          <a:p>
            <a:pPr lvl="1"/>
            <a:r>
              <a:rPr lang="en-US" sz="2000" b="1">
                <a:solidFill>
                  <a:schemeClr val="bg1"/>
                </a:solidFill>
                <a:latin typeface="Franklin Gothic Medium" panose="020B0603020102020204" pitchFamily="34" charset="0"/>
              </a:rPr>
              <a:t>Cass County</a:t>
            </a:r>
          </a:p>
          <a:p>
            <a:pPr lvl="1"/>
            <a:r>
              <a:rPr lang="en-US" sz="2000" b="1">
                <a:solidFill>
                  <a:schemeClr val="bg1"/>
                </a:solidFill>
                <a:latin typeface="Franklin Gothic Medium"/>
              </a:rPr>
              <a:t>Central Florida</a:t>
            </a:r>
          </a:p>
          <a:p>
            <a:pPr lvl="1"/>
            <a:r>
              <a:rPr lang="en-US" sz="2000" b="1">
                <a:solidFill>
                  <a:schemeClr val="bg1"/>
                </a:solidFill>
                <a:latin typeface="Franklin Gothic Medium" panose="020B0603020102020204" pitchFamily="34" charset="0"/>
              </a:rPr>
              <a:t>Central Ohio</a:t>
            </a:r>
          </a:p>
          <a:p>
            <a:pPr lvl="1"/>
            <a:r>
              <a:rPr lang="en-US" sz="2000" b="1">
                <a:solidFill>
                  <a:schemeClr val="bg1"/>
                </a:solidFill>
                <a:latin typeface="Franklin Gothic Medium"/>
              </a:rPr>
              <a:t>Charleston</a:t>
            </a:r>
          </a:p>
          <a:p>
            <a:pPr lvl="1"/>
            <a:r>
              <a:rPr lang="en-US" sz="2000" b="1">
                <a:solidFill>
                  <a:schemeClr val="bg1"/>
                </a:solidFill>
                <a:latin typeface="Franklin Gothic Medium" panose="020B0603020102020204" pitchFamily="34" charset="0"/>
              </a:rPr>
              <a:t>Chicago</a:t>
            </a:r>
          </a:p>
          <a:p>
            <a:pPr>
              <a:buFont typeface="Arial" charset="2"/>
              <a:buChar char="•"/>
            </a:pPr>
            <a:endParaRPr lang="en-US" sz="2000" b="1">
              <a:solidFill>
                <a:srgbClr val="000000"/>
              </a:solidFill>
              <a:latin typeface="Franklin Gothic Medium" panose="020B0603020102020204" pitchFamily="34" charset="0"/>
            </a:endParaRPr>
          </a:p>
          <a:p>
            <a:pPr>
              <a:buFont typeface="Arial" charset="2"/>
              <a:buChar char="•"/>
            </a:pPr>
            <a:endParaRPr lang="en-US" sz="2000" b="1">
              <a:latin typeface="Franklin Gothic Medium" panose="020B0603020102020204" pitchFamily="34" charset="0"/>
            </a:endParaRPr>
          </a:p>
          <a:p>
            <a:pPr>
              <a:buFont typeface="Arial" charset="2"/>
              <a:buChar char="•"/>
            </a:pPr>
            <a:endParaRPr lang="en-US" sz="2000" b="1">
              <a:latin typeface="Franklin Gothic Medium" panose="020B0603020102020204" pitchFamily="34" charset="0"/>
            </a:endParaRPr>
          </a:p>
          <a:p>
            <a:pPr lvl="1">
              <a:buClr>
                <a:srgbClr val="555960"/>
              </a:buClr>
            </a:pPr>
            <a:endParaRPr lang="en-US" sz="2000" b="1" i="0" u="none" strike="noStrike" baseline="0">
              <a:solidFill>
                <a:srgbClr val="262626"/>
              </a:solidFill>
              <a:latin typeface="Acumin Pro"/>
            </a:endParaRPr>
          </a:p>
          <a:p>
            <a:pPr>
              <a:buFont typeface="Arial" charset="2"/>
              <a:buChar char="•"/>
            </a:pPr>
            <a:endParaRPr lang="en-US" sz="2000" b="1">
              <a:solidFill>
                <a:srgbClr val="000000"/>
              </a:solidFill>
              <a:latin typeface="+mn-lt"/>
            </a:endParaRPr>
          </a:p>
          <a:p>
            <a:pPr>
              <a:buFont typeface="Arial" charset="2"/>
              <a:buChar char="•"/>
            </a:pPr>
            <a:endParaRPr lang="en-US" sz="2000" b="1">
              <a:latin typeface="+mn-lt"/>
            </a:endParaRPr>
          </a:p>
          <a:p>
            <a:pPr>
              <a:buFont typeface="Arial" charset="2"/>
              <a:buChar char="•"/>
            </a:pPr>
            <a:endParaRPr lang="en-US" sz="2000" b="1">
              <a:latin typeface="+mn-lt"/>
            </a:endParaRPr>
          </a:p>
          <a:p>
            <a:pPr>
              <a:buFont typeface="Arial" charset="2"/>
              <a:buChar char="•"/>
            </a:pPr>
            <a:endParaRPr lang="en-US" sz="2000" b="1">
              <a:latin typeface="+mn-lt"/>
            </a:endParaRPr>
          </a:p>
          <a:p>
            <a:pPr>
              <a:buFont typeface="Arial" charset="2"/>
              <a:buChar char="•"/>
            </a:pPr>
            <a:endParaRPr lang="en-US" sz="2000" b="1">
              <a:solidFill>
                <a:srgbClr val="FF0000"/>
              </a:solidFill>
              <a:latin typeface="+mn-lt"/>
            </a:endParaRPr>
          </a:p>
          <a:p>
            <a:pPr>
              <a:buFont typeface="Arial" charset="2"/>
              <a:buChar char="•"/>
            </a:pPr>
            <a:endParaRPr lang="en-US" sz="2000" b="1">
              <a:solidFill>
                <a:srgbClr val="FF0000"/>
              </a:solidFill>
              <a:latin typeface="+mn-lt"/>
            </a:endParaRPr>
          </a:p>
          <a:p>
            <a:pPr lvl="1">
              <a:buClr>
                <a:srgbClr val="555960"/>
              </a:buClr>
            </a:pPr>
            <a:endParaRPr lang="en-US" sz="2000">
              <a:solidFill>
                <a:srgbClr val="262626"/>
              </a:solidFill>
              <a:latin typeface="+mn-lt"/>
            </a:endParaRPr>
          </a:p>
          <a:p>
            <a:pPr lvl="1"/>
            <a:endParaRPr lang="en-US" sz="2000"/>
          </a:p>
        </p:txBody>
      </p:sp>
      <p:sp>
        <p:nvSpPr>
          <p:cNvPr id="5" name="TextBox 4">
            <a:extLst>
              <a:ext uri="{FF2B5EF4-FFF2-40B4-BE49-F238E27FC236}">
                <a16:creationId xmlns:a16="http://schemas.microsoft.com/office/drawing/2014/main" id="{4F15B0BA-655D-A350-4552-E6E091E7538D}"/>
              </a:ext>
            </a:extLst>
          </p:cNvPr>
          <p:cNvSpPr txBox="1"/>
          <p:nvPr/>
        </p:nvSpPr>
        <p:spPr>
          <a:xfrm>
            <a:off x="8346251" y="901904"/>
            <a:ext cx="3406032" cy="5632311"/>
          </a:xfrm>
          <a:prstGeom prst="rect">
            <a:avLst/>
          </a:prstGeom>
          <a:noFill/>
        </p:spPr>
        <p:txBody>
          <a:bodyPr wrap="square" lIns="91440" tIns="45720" rIns="91440" bIns="45720" rtlCol="0" anchor="t">
            <a:spAutoFit/>
          </a:bodyPr>
          <a:lstStyle/>
          <a:p>
            <a:pPr marL="571500" marR="0" lvl="1" indent="-342900" algn="l" defTabSz="914400" rtl="0" eaLnBrk="1" fontAlgn="auto" latinLnBrk="0" hangingPunct="1">
              <a:lnSpc>
                <a:spcPct val="100000"/>
              </a:lnSpc>
              <a:spcBef>
                <a:spcPts val="1000"/>
              </a:spcBef>
              <a:spcAft>
                <a:spcPts val="0"/>
              </a:spcAft>
              <a:buClr>
                <a:srgbClr val="555960"/>
              </a:buClr>
              <a:buSzTx/>
              <a:buFont typeface="Arial"/>
              <a:buChar char="•"/>
              <a:tabLst/>
              <a:defRPr/>
            </a:pPr>
            <a:r>
              <a:rPr lang="en-US" sz="2000" b="1" err="1">
                <a:solidFill>
                  <a:srgbClr val="000000"/>
                </a:solidFill>
                <a:latin typeface="Franklin Gothic Medium"/>
              </a:rPr>
              <a:t>Pugent</a:t>
            </a:r>
            <a:r>
              <a:rPr lang="en-US" sz="2000" b="1">
                <a:solidFill>
                  <a:srgbClr val="000000"/>
                </a:solidFill>
                <a:latin typeface="Franklin Gothic Medium"/>
              </a:rPr>
              <a:t> Soung/Seattle</a:t>
            </a:r>
            <a:endParaRPr lang="en-US"/>
          </a:p>
          <a:p>
            <a:pPr marL="571500" lvl="1" indent="-342900">
              <a:spcBef>
                <a:spcPts val="1000"/>
              </a:spcBef>
              <a:buClr>
                <a:srgbClr val="555960"/>
              </a:buClr>
              <a:buFont typeface="Arial"/>
              <a:buChar char="•"/>
              <a:defRPr/>
            </a:pPr>
            <a:r>
              <a:rPr lang="en-US" sz="2000" b="1">
                <a:solidFill>
                  <a:srgbClr val="000000"/>
                </a:solidFill>
                <a:latin typeface="Franklin Gothic Medium"/>
              </a:rPr>
              <a:t>Putnam County</a:t>
            </a:r>
          </a:p>
          <a:p>
            <a:pPr marL="571500" lvl="1" indent="-342900">
              <a:spcBef>
                <a:spcPts val="1000"/>
              </a:spcBef>
              <a:buClr>
                <a:srgbClr val="555960"/>
              </a:buClr>
              <a:buFont typeface="Arial"/>
              <a:buChar char="•"/>
              <a:defRPr/>
            </a:pPr>
            <a:r>
              <a:rPr lang="en-US" sz="2000" b="1">
                <a:solidFill>
                  <a:srgbClr val="000000"/>
                </a:solidFill>
                <a:latin typeface="Franklin Gothic Medium"/>
              </a:rPr>
              <a:t>Saint Louis</a:t>
            </a:r>
          </a:p>
          <a:p>
            <a:pPr marL="571500" marR="0" lvl="1" indent="-342900" algn="l" defTabSz="914400" rtl="0" eaLnBrk="1" fontAlgn="auto" latinLnBrk="0" hangingPunct="1">
              <a:lnSpc>
                <a:spcPct val="100000"/>
              </a:lnSpc>
              <a:spcBef>
                <a:spcPts val="1000"/>
              </a:spcBef>
              <a:spcAft>
                <a:spcPts val="0"/>
              </a:spcAft>
              <a:buClr>
                <a:srgbClr val="555960"/>
              </a:buClr>
              <a:buSzTx/>
              <a:buFont typeface="Arial"/>
              <a:buChar char="•"/>
              <a:tabLst/>
              <a:defRPr/>
            </a:pPr>
            <a:r>
              <a:rPr kumimoji="0" lang="en-US" sz="2000" b="1" i="0" u="none" strike="noStrike" kern="1200" cap="none" spc="0" normalizeH="0" baseline="0" noProof="0">
                <a:ln>
                  <a:noFill/>
                </a:ln>
                <a:solidFill>
                  <a:srgbClr val="000000"/>
                </a:solidFill>
                <a:effectLst/>
                <a:uLnTx/>
                <a:uFillTx/>
                <a:latin typeface="Franklin Gothic Medium" panose="020B0603020102020204" pitchFamily="34" charset="0"/>
                <a:ea typeface="+mn-ea"/>
                <a:cs typeface="+mn-cs"/>
              </a:rPr>
              <a:t>San Antionio</a:t>
            </a:r>
            <a:endParaRPr lang="en-US" sz="2000" b="1" i="0" u="none" strike="noStrike" kern="1200" cap="none" spc="0" normalizeH="0" baseline="0" noProof="0">
              <a:ln>
                <a:noFill/>
              </a:ln>
              <a:solidFill>
                <a:srgbClr val="000000"/>
              </a:solidFill>
              <a:effectLst/>
              <a:uLnTx/>
              <a:uFillTx/>
              <a:latin typeface="Franklin Gothic Medium" panose="020B0603020102020204" pitchFamily="34" charset="0"/>
            </a:endParaRPr>
          </a:p>
          <a:p>
            <a:pPr marL="571500" marR="0" lvl="1" indent="-342900" algn="l" defTabSz="914400" rtl="0" eaLnBrk="1" fontAlgn="auto" latinLnBrk="0" hangingPunct="1">
              <a:lnSpc>
                <a:spcPct val="100000"/>
              </a:lnSpc>
              <a:spcBef>
                <a:spcPts val="1000"/>
              </a:spcBef>
              <a:spcAft>
                <a:spcPts val="0"/>
              </a:spcAft>
              <a:buClr>
                <a:srgbClr val="555960"/>
              </a:buClr>
              <a:buSzTx/>
              <a:buFont typeface="Arial"/>
              <a:buChar char="•"/>
              <a:tabLst/>
              <a:defRPr/>
            </a:pPr>
            <a:r>
              <a:rPr kumimoji="0" lang="en-US" sz="2000" b="1" i="0" u="none" strike="noStrike" kern="1200" cap="none" spc="0" normalizeH="0" baseline="0" noProof="0">
                <a:ln>
                  <a:noFill/>
                </a:ln>
                <a:solidFill>
                  <a:srgbClr val="000000"/>
                </a:solidFill>
                <a:effectLst/>
                <a:uLnTx/>
                <a:uFillTx/>
                <a:latin typeface="Franklin Gothic Medium" panose="020B0603020102020204" pitchFamily="34" charset="0"/>
                <a:ea typeface="+mn-ea"/>
                <a:cs typeface="+mn-cs"/>
              </a:rPr>
              <a:t>San Diego</a:t>
            </a:r>
            <a:endParaRPr lang="en-US" sz="2000" b="1" i="0" u="none" strike="noStrike" kern="1200" cap="none" spc="0" normalizeH="0" baseline="0" noProof="0">
              <a:ln>
                <a:noFill/>
              </a:ln>
              <a:solidFill>
                <a:srgbClr val="000000"/>
              </a:solidFill>
              <a:effectLst/>
              <a:uLnTx/>
              <a:uFillTx/>
              <a:latin typeface="Franklin Gothic Medium" panose="020B0603020102020204" pitchFamily="34" charset="0"/>
            </a:endParaRPr>
          </a:p>
          <a:p>
            <a:pPr marL="571500" marR="0" lvl="1" indent="-342900" algn="l" defTabSz="914400" rtl="0" eaLnBrk="1" fontAlgn="auto" latinLnBrk="0" hangingPunct="1">
              <a:lnSpc>
                <a:spcPct val="100000"/>
              </a:lnSpc>
              <a:spcBef>
                <a:spcPts val="1000"/>
              </a:spcBef>
              <a:spcAft>
                <a:spcPts val="0"/>
              </a:spcAft>
              <a:buClr>
                <a:srgbClr val="555960"/>
              </a:buClr>
              <a:buSzTx/>
              <a:buFont typeface="Arial"/>
              <a:buChar char="•"/>
              <a:tabLst/>
              <a:defRPr/>
            </a:pPr>
            <a:r>
              <a:rPr kumimoji="0" lang="en-US" sz="2000" b="1" i="0" u="none" strike="noStrike" kern="1200" cap="none" spc="0" normalizeH="0" baseline="0" noProof="0">
                <a:ln>
                  <a:noFill/>
                </a:ln>
                <a:solidFill>
                  <a:srgbClr val="000000"/>
                </a:solidFill>
                <a:effectLst/>
                <a:uLnTx/>
                <a:uFillTx/>
                <a:latin typeface="Franklin Gothic Medium" panose="020B0603020102020204" pitchFamily="34" charset="0"/>
                <a:ea typeface="+mn-ea"/>
                <a:cs typeface="+mn-cs"/>
              </a:rPr>
              <a:t>San Francisco</a:t>
            </a:r>
            <a:endParaRPr lang="en-US" sz="2000" b="1" i="0" u="none" strike="noStrike" kern="1200" cap="none" spc="0" normalizeH="0" baseline="0" noProof="0">
              <a:ln>
                <a:noFill/>
              </a:ln>
              <a:solidFill>
                <a:srgbClr val="000000"/>
              </a:solidFill>
              <a:effectLst/>
              <a:uLnTx/>
              <a:uFillTx/>
              <a:latin typeface="Franklin Gothic Medium" panose="020B0603020102020204" pitchFamily="34" charset="0"/>
            </a:endParaRPr>
          </a:p>
          <a:p>
            <a:pPr marL="571500" marR="0" lvl="1" indent="-342900" algn="l" defTabSz="914400" rtl="0" eaLnBrk="1" fontAlgn="auto" latinLnBrk="0" hangingPunct="1">
              <a:lnSpc>
                <a:spcPct val="100000"/>
              </a:lnSpc>
              <a:spcBef>
                <a:spcPts val="1000"/>
              </a:spcBef>
              <a:spcAft>
                <a:spcPts val="0"/>
              </a:spcAft>
              <a:buClr>
                <a:srgbClr val="555960"/>
              </a:buClr>
              <a:buSzTx/>
              <a:buFont typeface="Arial"/>
              <a:buChar char="•"/>
              <a:tabLst/>
              <a:defRPr/>
            </a:pPr>
            <a:r>
              <a:rPr kumimoji="0" lang="en-US" sz="2000" b="1" i="0" u="none" strike="noStrike" kern="1200" cap="none" spc="0" normalizeH="0" baseline="0" noProof="0">
                <a:ln>
                  <a:noFill/>
                </a:ln>
                <a:solidFill>
                  <a:srgbClr val="000000"/>
                </a:solidFill>
                <a:effectLst/>
                <a:uLnTx/>
                <a:uFillTx/>
                <a:latin typeface="Franklin Gothic Medium" panose="020B0603020102020204" pitchFamily="34" charset="0"/>
                <a:ea typeface="+mn-ea"/>
                <a:cs typeface="+mn-cs"/>
              </a:rPr>
              <a:t>Sarasota</a:t>
            </a:r>
            <a:endParaRPr lang="en-US" sz="2000" b="1" i="0" u="none" strike="noStrike" kern="1200" cap="none" spc="0" normalizeH="0" baseline="0" noProof="0">
              <a:ln>
                <a:noFill/>
              </a:ln>
              <a:solidFill>
                <a:srgbClr val="000000"/>
              </a:solidFill>
              <a:effectLst/>
              <a:uLnTx/>
              <a:uFillTx/>
              <a:latin typeface="Franklin Gothic Medium" panose="020B0603020102020204" pitchFamily="34" charset="0"/>
            </a:endParaRPr>
          </a:p>
          <a:p>
            <a:pPr marL="571500" marR="0" lvl="1" indent="-342900" algn="l" defTabSz="914400" rtl="0" eaLnBrk="1" fontAlgn="auto" latinLnBrk="0" hangingPunct="1">
              <a:lnSpc>
                <a:spcPct val="100000"/>
              </a:lnSpc>
              <a:spcBef>
                <a:spcPts val="1000"/>
              </a:spcBef>
              <a:spcAft>
                <a:spcPts val="0"/>
              </a:spcAft>
              <a:buClr>
                <a:srgbClr val="555960"/>
              </a:buClr>
              <a:buSzTx/>
              <a:buFont typeface="Arial"/>
              <a:buChar char="•"/>
              <a:tabLst/>
              <a:defRPr/>
            </a:pPr>
            <a:r>
              <a:rPr lang="en-US" sz="2000" b="1">
                <a:solidFill>
                  <a:srgbClr val="000000"/>
                </a:solidFill>
                <a:latin typeface="Franklin Gothic Medium"/>
              </a:rPr>
              <a:t>Southeast</a:t>
            </a:r>
            <a:r>
              <a:rPr kumimoji="0" lang="en-US" sz="2000" b="1" i="0" u="none" strike="noStrike" kern="1200" cap="none" spc="0" normalizeH="0" baseline="0" noProof="0">
                <a:ln>
                  <a:noFill/>
                </a:ln>
                <a:solidFill>
                  <a:srgbClr val="000000"/>
                </a:solidFill>
                <a:effectLst/>
                <a:uLnTx/>
                <a:uFillTx/>
                <a:latin typeface="Franklin Gothic Medium"/>
              </a:rPr>
              <a:t> Michigan</a:t>
            </a:r>
            <a:endParaRPr lang="en-US" sz="2000" b="1" i="0" u="none" strike="noStrike" kern="1200" cap="none" spc="0" normalizeH="0" baseline="0" noProof="0">
              <a:ln>
                <a:noFill/>
              </a:ln>
              <a:solidFill>
                <a:srgbClr val="000000"/>
              </a:solidFill>
              <a:effectLst/>
              <a:uLnTx/>
              <a:uFillTx/>
              <a:latin typeface="Franklin Gothic Medium"/>
            </a:endParaRPr>
          </a:p>
          <a:p>
            <a:pPr marL="571500" lvl="1" indent="-342900">
              <a:spcBef>
                <a:spcPts val="1000"/>
              </a:spcBef>
              <a:buClr>
                <a:srgbClr val="555960"/>
              </a:buClr>
              <a:buFont typeface="Arial,Sans-Serif"/>
              <a:buChar char="•"/>
              <a:defRPr/>
            </a:pPr>
            <a:r>
              <a:rPr lang="en-US" sz="2000" b="1">
                <a:solidFill>
                  <a:srgbClr val="000000"/>
                </a:solidFill>
                <a:latin typeface="Franklin Gothic Medium"/>
              </a:rPr>
              <a:t>Southern Arizona</a:t>
            </a:r>
            <a:endParaRPr lang="en-US" sz="2000">
              <a:solidFill>
                <a:srgbClr val="000000"/>
              </a:solidFill>
              <a:latin typeface="Franklin Gothic Medium"/>
            </a:endParaRPr>
          </a:p>
          <a:p>
            <a:pPr marL="571500" marR="0" lvl="1" indent="-342900" algn="l" defTabSz="914400">
              <a:lnSpc>
                <a:spcPct val="100000"/>
              </a:lnSpc>
              <a:spcBef>
                <a:spcPts val="1000"/>
              </a:spcBef>
              <a:spcAft>
                <a:spcPts val="0"/>
              </a:spcAft>
              <a:buClr>
                <a:srgbClr val="555960"/>
              </a:buClr>
              <a:buSzTx/>
              <a:buFont typeface="Arial"/>
              <a:buChar char="•"/>
              <a:tabLst/>
              <a:defRPr/>
            </a:pPr>
            <a:r>
              <a:rPr lang="en-US" sz="2000" b="1">
                <a:solidFill>
                  <a:srgbClr val="000000"/>
                </a:solidFill>
                <a:latin typeface="Franklin Gothic Medium"/>
              </a:rPr>
              <a:t>Southwest</a:t>
            </a:r>
            <a:r>
              <a:rPr kumimoji="0" lang="en-US" sz="2000" b="1" i="0" u="none" strike="noStrike" kern="1200" cap="none" spc="0" normalizeH="0" baseline="0" noProof="0">
                <a:ln>
                  <a:noFill/>
                </a:ln>
                <a:solidFill>
                  <a:srgbClr val="000000"/>
                </a:solidFill>
                <a:effectLst/>
                <a:uLnTx/>
                <a:uFillTx/>
                <a:latin typeface="Franklin Gothic Medium"/>
              </a:rPr>
              <a:t> Florida</a:t>
            </a:r>
            <a:endParaRPr lang="en-US"/>
          </a:p>
          <a:p>
            <a:pPr marL="571500" marR="0" lvl="1" indent="-342900" algn="l" defTabSz="914400" rtl="0" eaLnBrk="1" fontAlgn="auto" latinLnBrk="0" hangingPunct="1">
              <a:lnSpc>
                <a:spcPct val="100000"/>
              </a:lnSpc>
              <a:spcBef>
                <a:spcPts val="1000"/>
              </a:spcBef>
              <a:spcAft>
                <a:spcPts val="0"/>
              </a:spcAft>
              <a:buClr>
                <a:srgbClr val="555960"/>
              </a:buClr>
              <a:buSzTx/>
              <a:buFont typeface="Arial"/>
              <a:buChar char="•"/>
              <a:tabLst/>
              <a:defRPr/>
            </a:pPr>
            <a:r>
              <a:rPr kumimoji="0" lang="en-US" sz="2000" b="1" i="0" u="none" strike="noStrike" kern="1200" cap="none" spc="0" normalizeH="0" baseline="0" noProof="0">
                <a:ln>
                  <a:noFill/>
                </a:ln>
                <a:solidFill>
                  <a:srgbClr val="000000"/>
                </a:solidFill>
                <a:effectLst/>
                <a:uLnTx/>
                <a:uFillTx/>
                <a:latin typeface="Franklin Gothic Medium" panose="020B0603020102020204" pitchFamily="34" charset="0"/>
                <a:ea typeface="+mn-ea"/>
                <a:cs typeface="+mn-cs"/>
              </a:rPr>
              <a:t>St. Joe Valley</a:t>
            </a:r>
            <a:endParaRPr lang="en-US" sz="2000" b="1" i="0" u="none" strike="noStrike" kern="1200" cap="none" spc="0" normalizeH="0" baseline="0" noProof="0">
              <a:ln>
                <a:noFill/>
              </a:ln>
              <a:solidFill>
                <a:srgbClr val="000000"/>
              </a:solidFill>
              <a:effectLst/>
              <a:uLnTx/>
              <a:uFillTx/>
              <a:latin typeface="Franklin Gothic Medium" panose="020B0603020102020204" pitchFamily="34" charset="0"/>
            </a:endParaRPr>
          </a:p>
          <a:p>
            <a:pPr marL="571500" marR="0" lvl="1" indent="-342900" algn="l" defTabSz="914400" rtl="0" eaLnBrk="1" fontAlgn="auto" latinLnBrk="0" hangingPunct="1">
              <a:lnSpc>
                <a:spcPct val="100000"/>
              </a:lnSpc>
              <a:spcBef>
                <a:spcPts val="1000"/>
              </a:spcBef>
              <a:spcAft>
                <a:spcPts val="0"/>
              </a:spcAft>
              <a:buClr>
                <a:srgbClr val="555960"/>
              </a:buClr>
              <a:buSzTx/>
              <a:buFont typeface="Arial"/>
              <a:buChar char="•"/>
              <a:tabLst/>
              <a:defRPr/>
            </a:pPr>
            <a:r>
              <a:rPr kumimoji="0" lang="en-US" sz="2000" b="1" i="0" u="none" strike="noStrike" kern="1200" cap="none" spc="0" normalizeH="0" baseline="0" noProof="0">
                <a:ln>
                  <a:noFill/>
                </a:ln>
                <a:solidFill>
                  <a:srgbClr val="000000"/>
                </a:solidFill>
                <a:effectLst/>
                <a:uLnTx/>
                <a:uFillTx/>
                <a:latin typeface="Franklin Gothic Medium" panose="020B0603020102020204" pitchFamily="34" charset="0"/>
                <a:ea typeface="+mn-ea"/>
                <a:cs typeface="+mn-cs"/>
              </a:rPr>
              <a:t>Tippecanoe County</a:t>
            </a:r>
            <a:endParaRPr lang="en-US" sz="2000" b="1" i="0" u="none" strike="noStrike" kern="1200" cap="none" spc="0" normalizeH="0" baseline="0" noProof="0">
              <a:ln>
                <a:noFill/>
              </a:ln>
              <a:solidFill>
                <a:srgbClr val="000000"/>
              </a:solidFill>
              <a:effectLst/>
              <a:uLnTx/>
              <a:uFillTx/>
              <a:latin typeface="Franklin Gothic Medium" panose="020B0603020102020204" pitchFamily="34" charset="0"/>
            </a:endParaRPr>
          </a:p>
          <a:p>
            <a:pPr marL="571500" marR="0" lvl="1" indent="-342900" algn="l" defTabSz="914400" rtl="0" eaLnBrk="1" fontAlgn="auto" latinLnBrk="0" hangingPunct="1">
              <a:lnSpc>
                <a:spcPct val="100000"/>
              </a:lnSpc>
              <a:spcBef>
                <a:spcPts val="1000"/>
              </a:spcBef>
              <a:spcAft>
                <a:spcPts val="0"/>
              </a:spcAft>
              <a:buClr>
                <a:srgbClr val="555960"/>
              </a:buClr>
              <a:buSzTx/>
              <a:buFont typeface="Arial"/>
              <a:buChar char="•"/>
              <a:tabLst/>
              <a:defRPr/>
            </a:pPr>
            <a:r>
              <a:rPr kumimoji="0" lang="en-US" sz="2000" b="1" i="0" u="none" strike="noStrike" kern="1200" cap="none" spc="0" normalizeH="0" baseline="0" noProof="0">
                <a:ln>
                  <a:noFill/>
                </a:ln>
                <a:solidFill>
                  <a:srgbClr val="000000"/>
                </a:solidFill>
                <a:effectLst/>
                <a:uLnTx/>
                <a:uFillTx/>
                <a:latin typeface="Franklin Gothic Medium" panose="020B0603020102020204" pitchFamily="34" charset="0"/>
                <a:ea typeface="+mn-ea"/>
                <a:cs typeface="+mn-cs"/>
              </a:rPr>
              <a:t>Upstate South Carolina</a:t>
            </a:r>
            <a:endParaRPr lang="en-US" sz="2000" b="1" i="0" u="none" strike="noStrike" kern="1200" cap="none" spc="0" normalizeH="0" baseline="0" noProof="0">
              <a:ln>
                <a:noFill/>
              </a:ln>
              <a:solidFill>
                <a:srgbClr val="000000"/>
              </a:solidFill>
              <a:effectLst/>
              <a:uLnTx/>
              <a:uFillTx/>
              <a:latin typeface="Franklin Gothic Medium" panose="020B0603020102020204" pitchFamily="34" charset="0"/>
            </a:endParaRPr>
          </a:p>
        </p:txBody>
      </p:sp>
      <p:sp>
        <p:nvSpPr>
          <p:cNvPr id="8" name="TextBox 7">
            <a:extLst>
              <a:ext uri="{FF2B5EF4-FFF2-40B4-BE49-F238E27FC236}">
                <a16:creationId xmlns:a16="http://schemas.microsoft.com/office/drawing/2014/main" id="{EDE2D6BF-5E19-7795-D051-646C2A9BC498}"/>
              </a:ext>
            </a:extLst>
          </p:cNvPr>
          <p:cNvSpPr txBox="1"/>
          <p:nvPr/>
        </p:nvSpPr>
        <p:spPr>
          <a:xfrm>
            <a:off x="5278110" y="1028904"/>
            <a:ext cx="3075478" cy="5247590"/>
          </a:xfrm>
          <a:prstGeom prst="rect">
            <a:avLst/>
          </a:prstGeom>
          <a:noFill/>
        </p:spPr>
        <p:txBody>
          <a:bodyPr wrap="square" lIns="91440" tIns="45720" rIns="91440" bIns="45720" rtlCol="0" anchor="t">
            <a:spAutoFit/>
          </a:bodyPr>
          <a:lstStyle/>
          <a:p>
            <a:pPr marL="800100" lvl="1" indent="-342900">
              <a:spcBef>
                <a:spcPts val="1000"/>
              </a:spcBef>
              <a:buFont typeface="Arial"/>
              <a:buChar char="•"/>
              <a:defRPr/>
            </a:pPr>
            <a:r>
              <a:rPr lang="en-US" sz="2000" b="1">
                <a:solidFill>
                  <a:schemeClr val="bg1"/>
                </a:solidFill>
                <a:latin typeface="Franklin Gothic Medium"/>
              </a:rPr>
              <a:t>Los Angels/Orange County</a:t>
            </a:r>
          </a:p>
          <a:p>
            <a:pPr marL="800100" lvl="1" indent="-342900">
              <a:spcBef>
                <a:spcPts val="1000"/>
              </a:spcBef>
              <a:buFont typeface="Arial"/>
              <a:buChar char="•"/>
              <a:defRPr/>
            </a:pPr>
            <a:r>
              <a:rPr lang="en-US" sz="2000" b="1">
                <a:solidFill>
                  <a:schemeClr val="bg1"/>
                </a:solidFill>
                <a:latin typeface="Franklin Gothic Medium"/>
              </a:rPr>
              <a:t>Marshall County</a:t>
            </a:r>
            <a:endParaRPr lang="en-US" sz="2000">
              <a:solidFill>
                <a:schemeClr val="bg1"/>
              </a:solidFill>
              <a:latin typeface="Franklin Gothic Medium"/>
            </a:endParaRPr>
          </a:p>
          <a:p>
            <a:pPr marL="800100" lvl="1" indent="-342900">
              <a:spcBef>
                <a:spcPts val="1000"/>
              </a:spcBef>
              <a:buFont typeface="Arial"/>
              <a:buChar char="•"/>
              <a:defRPr/>
            </a:pPr>
            <a:r>
              <a:rPr lang="en-US" sz="2000" b="1">
                <a:solidFill>
                  <a:schemeClr val="bg1"/>
                </a:solidFill>
                <a:latin typeface="Franklin Gothic Medium"/>
              </a:rPr>
              <a:t>Mid Michigan</a:t>
            </a:r>
            <a:endParaRPr lang="en-US" sz="2000">
              <a:solidFill>
                <a:schemeClr val="bg1"/>
              </a:solidFill>
              <a:latin typeface="Franklin Gothic Medium"/>
            </a:endParaRPr>
          </a:p>
          <a:p>
            <a:pPr marL="800100" lvl="1" indent="-342900">
              <a:spcBef>
                <a:spcPts val="1000"/>
              </a:spcBef>
              <a:buFont typeface="Arial"/>
              <a:buChar char="•"/>
              <a:defRPr/>
            </a:pPr>
            <a:r>
              <a:rPr lang="en-US" sz="2000" b="1">
                <a:solidFill>
                  <a:schemeClr val="bg1"/>
                </a:solidFill>
                <a:latin typeface="Franklin Gothic Medium"/>
              </a:rPr>
              <a:t>Milwaukee</a:t>
            </a:r>
            <a:endParaRPr lang="en-US">
              <a:solidFill>
                <a:schemeClr val="bg1"/>
              </a:solidFill>
              <a:latin typeface="Franklin Gothic Medium"/>
            </a:endParaRPr>
          </a:p>
          <a:p>
            <a:pPr marL="800100" lvl="1" indent="-342900">
              <a:spcBef>
                <a:spcPts val="1000"/>
              </a:spcBef>
              <a:buFont typeface="Arial"/>
              <a:buChar char="•"/>
              <a:defRPr/>
            </a:pPr>
            <a:r>
              <a:rPr lang="en-US" sz="2000" b="1">
                <a:solidFill>
                  <a:schemeClr val="bg1"/>
                </a:solidFill>
                <a:latin typeface="Franklin Gothic Medium"/>
              </a:rPr>
              <a:t>Minneapolis/St. Paul (Twin Cities)</a:t>
            </a:r>
          </a:p>
          <a:p>
            <a:pPr marL="800100" lvl="1" indent="-342900">
              <a:spcBef>
                <a:spcPts val="1000"/>
              </a:spcBef>
              <a:buFont typeface="Arial"/>
              <a:buChar char="•"/>
              <a:defRPr/>
            </a:pPr>
            <a:r>
              <a:rPr lang="en-US" sz="2000" b="1">
                <a:solidFill>
                  <a:schemeClr val="bg1"/>
                </a:solidFill>
                <a:latin typeface="Franklin Gothic Medium"/>
              </a:rPr>
              <a:t>Nashville</a:t>
            </a:r>
            <a:endParaRPr lang="en-US">
              <a:solidFill>
                <a:schemeClr val="bg1"/>
              </a:solidFill>
              <a:latin typeface="Franklin Gothic Medium"/>
            </a:endParaRPr>
          </a:p>
          <a:p>
            <a:pPr marL="800100" lvl="1" indent="-342900">
              <a:spcBef>
                <a:spcPts val="1000"/>
              </a:spcBef>
              <a:buFont typeface="Arial"/>
              <a:buChar char="•"/>
              <a:defRPr/>
            </a:pPr>
            <a:r>
              <a:rPr lang="en-US" sz="2000" b="1">
                <a:solidFill>
                  <a:schemeClr val="bg1"/>
                </a:solidFill>
                <a:latin typeface="Franklin Gothic Medium"/>
              </a:rPr>
              <a:t>New York City (NY)</a:t>
            </a:r>
          </a:p>
          <a:p>
            <a:pPr marL="800100" lvl="1" indent="-342900">
              <a:spcBef>
                <a:spcPts val="1000"/>
              </a:spcBef>
              <a:buFont typeface="Arial"/>
              <a:buChar char="•"/>
              <a:defRPr/>
            </a:pPr>
            <a:r>
              <a:rPr lang="en-US" sz="2000" b="1">
                <a:solidFill>
                  <a:schemeClr val="bg1"/>
                </a:solidFill>
                <a:latin typeface="Franklin Gothic Medium"/>
              </a:rPr>
              <a:t>Northwest</a:t>
            </a:r>
            <a:r>
              <a:rPr kumimoji="0" lang="en-US" sz="2000" b="1" i="0" u="none" strike="noStrike" kern="1200" cap="none" spc="0" normalizeH="0" baseline="0" noProof="0">
                <a:ln>
                  <a:noFill/>
                </a:ln>
                <a:solidFill>
                  <a:srgbClr val="000000"/>
                </a:solidFill>
                <a:effectLst/>
                <a:uLnTx/>
                <a:uFillTx/>
                <a:latin typeface="Franklin Gothic Medium"/>
              </a:rPr>
              <a:t> </a:t>
            </a:r>
            <a:r>
              <a:rPr lang="en-US" sz="2000" b="1">
                <a:solidFill>
                  <a:srgbClr val="000000"/>
                </a:solidFill>
                <a:latin typeface="Franklin Gothic Medium"/>
              </a:rPr>
              <a:t>Indiana</a:t>
            </a:r>
            <a:endParaRPr lang="en-US" sz="2000">
              <a:solidFill>
                <a:srgbClr val="000000"/>
              </a:solidFill>
              <a:latin typeface="Franklin Gothic Medium"/>
            </a:endParaRPr>
          </a:p>
          <a:p>
            <a:pPr marL="800100" lvl="1" indent="-342900">
              <a:spcBef>
                <a:spcPts val="1000"/>
              </a:spcBef>
              <a:buFont typeface="Arial"/>
              <a:buChar char="•"/>
              <a:defRPr/>
            </a:pPr>
            <a:r>
              <a:rPr lang="en-US" sz="2000" b="1">
                <a:solidFill>
                  <a:srgbClr val="000000"/>
                </a:solidFill>
                <a:latin typeface="Franklin Gothic Medium"/>
              </a:rPr>
              <a:t>Oregon/SW Washington</a:t>
            </a:r>
            <a:endParaRPr lang="en-US" sz="2000">
              <a:solidFill>
                <a:srgbClr val="000000"/>
              </a:solidFill>
              <a:latin typeface="Franklin Gothic Medium"/>
            </a:endParaRPr>
          </a:p>
          <a:p>
            <a:pPr marL="800100" lvl="1" indent="-342900">
              <a:spcBef>
                <a:spcPts val="1000"/>
              </a:spcBef>
              <a:buFont typeface="Arial"/>
              <a:buChar char="•"/>
              <a:defRPr/>
            </a:pPr>
            <a:r>
              <a:rPr lang="en-US" sz="2000" b="1">
                <a:solidFill>
                  <a:srgbClr val="000000"/>
                </a:solidFill>
                <a:latin typeface="Franklin Gothic Medium"/>
              </a:rPr>
              <a:t>Phoenix</a:t>
            </a:r>
            <a:endParaRPr lang="en-US" sz="2000">
              <a:solidFill>
                <a:srgbClr val="000000"/>
              </a:solidFill>
              <a:latin typeface="Franklin Gothic Medium"/>
            </a:endParaRPr>
          </a:p>
        </p:txBody>
      </p:sp>
      <p:sp>
        <p:nvSpPr>
          <p:cNvPr id="7" name="Text Placeholder 3">
            <a:extLst>
              <a:ext uri="{FF2B5EF4-FFF2-40B4-BE49-F238E27FC236}">
                <a16:creationId xmlns:a16="http://schemas.microsoft.com/office/drawing/2014/main" id="{EA35B5F3-340D-4DDF-2D22-31C99440A3F8}"/>
              </a:ext>
            </a:extLst>
          </p:cNvPr>
          <p:cNvSpPr txBox="1">
            <a:spLocks/>
          </p:cNvSpPr>
          <p:nvPr/>
        </p:nvSpPr>
        <p:spPr>
          <a:xfrm>
            <a:off x="3049020" y="1026360"/>
            <a:ext cx="2423584" cy="4819120"/>
          </a:xfrm>
          <a:prstGeom prst="rect">
            <a:avLst/>
          </a:prstGeom>
        </p:spPr>
        <p:txBody>
          <a:bodyPr lIns="0" tIns="0" rIns="0" bIns="0" anchor="t">
            <a:no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kern="1200" normalizeH="0" baseline="0">
                <a:solidFill>
                  <a:schemeClr val="bg1"/>
                </a:solidFill>
                <a:latin typeface="Acumin Pro" panose="020B0504020202020204" pitchFamily="34" charset="77"/>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lvl="1"/>
            <a:r>
              <a:rPr lang="en-US" sz="2000" b="1">
                <a:solidFill>
                  <a:schemeClr val="bg1"/>
                </a:solidFill>
                <a:latin typeface="Franklin Gothic Medium"/>
              </a:rPr>
              <a:t>Cleveland</a:t>
            </a:r>
          </a:p>
          <a:p>
            <a:pPr lvl="1"/>
            <a:r>
              <a:rPr lang="en-US" sz="2000" b="1">
                <a:solidFill>
                  <a:schemeClr val="bg1"/>
                </a:solidFill>
                <a:latin typeface="Franklin Gothic Medium" panose="020B0603020102020204" pitchFamily="34" charset="0"/>
              </a:rPr>
              <a:t>Clinton County</a:t>
            </a:r>
          </a:p>
          <a:p>
            <a:pPr lvl="1"/>
            <a:r>
              <a:rPr lang="en-US" sz="2000" b="1">
                <a:solidFill>
                  <a:schemeClr val="bg1"/>
                </a:solidFill>
                <a:latin typeface="Franklin Gothic Medium" panose="020B0603020102020204" pitchFamily="34" charset="0"/>
              </a:rPr>
              <a:t>Dayton</a:t>
            </a:r>
          </a:p>
          <a:p>
            <a:pPr lvl="1"/>
            <a:r>
              <a:rPr lang="en-US" sz="2000" b="1">
                <a:solidFill>
                  <a:schemeClr val="bg1"/>
                </a:solidFill>
                <a:latin typeface="Franklin Gothic Medium"/>
              </a:rPr>
              <a:t>East Tennessee</a:t>
            </a:r>
          </a:p>
          <a:p>
            <a:pPr lvl="1"/>
            <a:r>
              <a:rPr lang="en-US" sz="2000" b="1">
                <a:solidFill>
                  <a:schemeClr val="bg1"/>
                </a:solidFill>
                <a:latin typeface="Franklin Gothic Medium"/>
              </a:rPr>
              <a:t>Elkhart</a:t>
            </a:r>
            <a:endParaRPr lang="en-US">
              <a:solidFill>
                <a:schemeClr val="bg1"/>
              </a:solidFill>
              <a:latin typeface="Franklin Gothic Medium"/>
            </a:endParaRPr>
          </a:p>
          <a:p>
            <a:pPr lvl="1">
              <a:buClr>
                <a:srgbClr val="555960"/>
              </a:buClr>
            </a:pPr>
            <a:r>
              <a:rPr lang="en-US" sz="2000" b="1">
                <a:solidFill>
                  <a:schemeClr val="bg1"/>
                </a:solidFill>
                <a:latin typeface="Franklin Gothic Medium" panose="020B0603020102020204" pitchFamily="34" charset="0"/>
              </a:rPr>
              <a:t>Evansville</a:t>
            </a:r>
            <a:endParaRPr lang="en-US" sz="2000">
              <a:solidFill>
                <a:schemeClr val="bg1"/>
              </a:solidFill>
              <a:latin typeface="Franklin Gothic Medium" panose="020B0603020102020204" pitchFamily="34" charset="0"/>
            </a:endParaRPr>
          </a:p>
          <a:p>
            <a:pPr lvl="1">
              <a:buClr>
                <a:srgbClr val="555960"/>
              </a:buClr>
            </a:pPr>
            <a:r>
              <a:rPr lang="en-US" sz="2000" b="1">
                <a:solidFill>
                  <a:schemeClr val="bg1"/>
                </a:solidFill>
                <a:latin typeface="Franklin Gothic Medium" panose="020B0603020102020204" pitchFamily="34" charset="0"/>
              </a:rPr>
              <a:t>Fort Wayne</a:t>
            </a:r>
            <a:endParaRPr lang="en-US" sz="2000">
              <a:solidFill>
                <a:schemeClr val="bg1"/>
              </a:solidFill>
              <a:latin typeface="Franklin Gothic Medium" panose="020B0603020102020204" pitchFamily="34" charset="0"/>
            </a:endParaRPr>
          </a:p>
          <a:p>
            <a:pPr lvl="1">
              <a:buClr>
                <a:srgbClr val="555960"/>
              </a:buClr>
            </a:pPr>
            <a:r>
              <a:rPr lang="en-US" sz="2000" b="1">
                <a:solidFill>
                  <a:schemeClr val="bg1"/>
                </a:solidFill>
                <a:latin typeface="Franklin Gothic Medium" panose="020B0603020102020204" pitchFamily="34" charset="0"/>
              </a:rPr>
              <a:t>Houston</a:t>
            </a:r>
            <a:endParaRPr lang="en-US" sz="2000">
              <a:solidFill>
                <a:schemeClr val="bg1"/>
              </a:solidFill>
              <a:latin typeface="Franklin Gothic Medium" panose="020B0603020102020204" pitchFamily="34" charset="0"/>
            </a:endParaRPr>
          </a:p>
          <a:p>
            <a:pPr lvl="1">
              <a:buClr>
                <a:srgbClr val="555960"/>
              </a:buClr>
            </a:pPr>
            <a:r>
              <a:rPr lang="en-US" sz="2000" b="1">
                <a:solidFill>
                  <a:schemeClr val="bg1"/>
                </a:solidFill>
                <a:latin typeface="Franklin Gothic Medium" panose="020B0603020102020204" pitchFamily="34" charset="0"/>
              </a:rPr>
              <a:t>Indianapolis</a:t>
            </a:r>
            <a:endParaRPr lang="en-US" sz="2000">
              <a:solidFill>
                <a:schemeClr val="bg1"/>
              </a:solidFill>
              <a:latin typeface="Franklin Gothic Medium" panose="020B0603020102020204" pitchFamily="34" charset="0"/>
            </a:endParaRPr>
          </a:p>
          <a:p>
            <a:pPr lvl="1">
              <a:buClr>
                <a:srgbClr val="555960"/>
              </a:buClr>
            </a:pPr>
            <a:r>
              <a:rPr lang="en-US" sz="2000" b="1">
                <a:solidFill>
                  <a:schemeClr val="bg1"/>
                </a:solidFill>
                <a:latin typeface="Franklin Gothic Medium" panose="020B0603020102020204" pitchFamily="34" charset="0"/>
              </a:rPr>
              <a:t>Jackson County</a:t>
            </a:r>
            <a:endParaRPr lang="en-US" sz="2000">
              <a:solidFill>
                <a:schemeClr val="bg1"/>
              </a:solidFill>
              <a:latin typeface="Franklin Gothic Medium" panose="020B0603020102020204" pitchFamily="34" charset="0"/>
            </a:endParaRPr>
          </a:p>
          <a:p>
            <a:pPr lvl="1">
              <a:buClr>
                <a:srgbClr val="555960"/>
              </a:buClr>
            </a:pPr>
            <a:r>
              <a:rPr lang="en-US" sz="2000" b="1">
                <a:solidFill>
                  <a:schemeClr val="bg1"/>
                </a:solidFill>
                <a:latin typeface="Franklin Gothic Medium"/>
              </a:rPr>
              <a:t>Jacksonville</a:t>
            </a:r>
            <a:endParaRPr lang="en-US" sz="2000">
              <a:solidFill>
                <a:schemeClr val="bg1"/>
              </a:solidFill>
              <a:latin typeface="Franklin Gothic Medium"/>
            </a:endParaRPr>
          </a:p>
          <a:p>
            <a:pPr lvl="1">
              <a:buClr>
                <a:srgbClr val="555960"/>
              </a:buClr>
            </a:pPr>
            <a:r>
              <a:rPr lang="en-US" sz="2000" b="1">
                <a:solidFill>
                  <a:schemeClr val="bg1"/>
                </a:solidFill>
                <a:latin typeface="Franklin Gothic Medium"/>
              </a:rPr>
              <a:t>Lehigh Valley</a:t>
            </a:r>
            <a:endParaRPr lang="en-US" sz="2000">
              <a:solidFill>
                <a:schemeClr val="bg1"/>
              </a:solidFill>
              <a:latin typeface="Franklin Gothic Medium"/>
            </a:endParaRPr>
          </a:p>
          <a:p>
            <a:pPr>
              <a:buFont typeface="Arial" charset="2"/>
              <a:buChar char="•"/>
            </a:pPr>
            <a:endParaRPr lang="en-US" sz="2000" b="1">
              <a:solidFill>
                <a:schemeClr val="bg1"/>
              </a:solidFill>
              <a:latin typeface="Franklin Gothic Medium" panose="020B0603020102020204" pitchFamily="34" charset="0"/>
            </a:endParaRPr>
          </a:p>
          <a:p>
            <a:pPr>
              <a:buFont typeface="Arial" charset="2"/>
              <a:buChar char="§"/>
            </a:pPr>
            <a:endParaRPr lang="en-US" sz="2000" b="1">
              <a:latin typeface="Franklin Gothic Medium" panose="020B0603020102020204" pitchFamily="34" charset="0"/>
            </a:endParaRPr>
          </a:p>
          <a:p>
            <a:pPr lvl="1">
              <a:buClr>
                <a:srgbClr val="555960"/>
              </a:buClr>
            </a:pPr>
            <a:endParaRPr lang="en-US" sz="2000" b="1">
              <a:solidFill>
                <a:srgbClr val="262626"/>
              </a:solidFill>
              <a:latin typeface="Acumin Pro"/>
            </a:endParaRPr>
          </a:p>
          <a:p>
            <a:pPr>
              <a:buFont typeface="Arial" charset="2"/>
              <a:buChar char="•"/>
            </a:pPr>
            <a:endParaRPr lang="en-US" sz="2000" b="1">
              <a:solidFill>
                <a:srgbClr val="000000"/>
              </a:solidFill>
            </a:endParaRPr>
          </a:p>
          <a:p>
            <a:pPr>
              <a:buFont typeface="Arial" charset="2"/>
              <a:buChar char="•"/>
            </a:pPr>
            <a:endParaRPr lang="en-US" sz="2000" b="1">
              <a:solidFill>
                <a:srgbClr val="000000"/>
              </a:solidFill>
            </a:endParaRPr>
          </a:p>
          <a:p>
            <a:pPr>
              <a:buFont typeface="Arial" charset="2"/>
              <a:buChar char="•"/>
            </a:pPr>
            <a:endParaRPr lang="en-US" sz="2000" b="1"/>
          </a:p>
          <a:p>
            <a:pPr>
              <a:buFont typeface="Arial" charset="2"/>
              <a:buChar char="•"/>
            </a:pPr>
            <a:endParaRPr lang="en-US" sz="2000" b="1"/>
          </a:p>
          <a:p>
            <a:pPr>
              <a:buFont typeface="Arial" charset="2"/>
              <a:buChar char="•"/>
            </a:pPr>
            <a:endParaRPr lang="en-US" sz="2000" b="1">
              <a:solidFill>
                <a:srgbClr val="FF0000"/>
              </a:solidFill>
              <a:latin typeface="+mn-lt"/>
            </a:endParaRPr>
          </a:p>
          <a:p>
            <a:pPr>
              <a:buFont typeface="Arial" charset="2"/>
              <a:buChar char="§"/>
            </a:pPr>
            <a:endParaRPr lang="en-US" sz="2000" b="1">
              <a:solidFill>
                <a:srgbClr val="FF0000"/>
              </a:solidFill>
              <a:latin typeface="+mn-lt"/>
            </a:endParaRPr>
          </a:p>
          <a:p>
            <a:pPr lvl="1">
              <a:buClr>
                <a:srgbClr val="555960"/>
              </a:buClr>
            </a:pPr>
            <a:endParaRPr lang="en-US" sz="2000">
              <a:solidFill>
                <a:srgbClr val="262626"/>
              </a:solidFill>
              <a:latin typeface="+mn-lt"/>
            </a:endParaRPr>
          </a:p>
          <a:p>
            <a:pPr lvl="1">
              <a:buClr>
                <a:srgbClr val="555960"/>
              </a:buClr>
            </a:pPr>
            <a:endParaRPr lang="en-US" sz="2000">
              <a:solidFill>
                <a:srgbClr val="262626"/>
              </a:solidFill>
              <a:latin typeface="+mn-lt"/>
            </a:endParaRPr>
          </a:p>
        </p:txBody>
      </p:sp>
    </p:spTree>
    <p:extLst>
      <p:ext uri="{BB962C8B-B14F-4D97-AF65-F5344CB8AC3E}">
        <p14:creationId xmlns:p14="http://schemas.microsoft.com/office/powerpoint/2010/main" val="1453745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B4B45-EF06-5E55-DF4F-99DC5063C2D5}"/>
              </a:ext>
            </a:extLst>
          </p:cNvPr>
          <p:cNvSpPr>
            <a:spLocks noGrp="1"/>
          </p:cNvSpPr>
          <p:nvPr>
            <p:ph type="ctrTitle"/>
          </p:nvPr>
        </p:nvSpPr>
        <p:spPr>
          <a:xfrm>
            <a:off x="1226748" y="176860"/>
            <a:ext cx="9738504" cy="1218795"/>
          </a:xfrm>
        </p:spPr>
        <p:txBody>
          <a:bodyPr/>
          <a:lstStyle/>
          <a:p>
            <a:r>
              <a:rPr lang="en-US" sz="4400" b="0" i="0">
                <a:latin typeface="Franklin Gothic Heavy" panose="020B0903020102020204" pitchFamily="34" charset="0"/>
              </a:rPr>
              <a:t>Recognition Program – Silver Clubs</a:t>
            </a:r>
          </a:p>
        </p:txBody>
      </p:sp>
      <p:sp>
        <p:nvSpPr>
          <p:cNvPr id="4" name="Text Placeholder 3">
            <a:extLst>
              <a:ext uri="{FF2B5EF4-FFF2-40B4-BE49-F238E27FC236}">
                <a16:creationId xmlns:a16="http://schemas.microsoft.com/office/drawing/2014/main" id="{75663CEF-81DA-F405-E352-A354DFB1EAE2}"/>
              </a:ext>
            </a:extLst>
          </p:cNvPr>
          <p:cNvSpPr>
            <a:spLocks noGrp="1"/>
          </p:cNvSpPr>
          <p:nvPr>
            <p:ph type="body" sz="quarter" idx="14"/>
          </p:nvPr>
        </p:nvSpPr>
        <p:spPr>
          <a:xfrm>
            <a:off x="1478845" y="1395655"/>
            <a:ext cx="7366000" cy="4410785"/>
          </a:xfrm>
        </p:spPr>
        <p:txBody>
          <a:bodyPr lIns="0" tIns="0" rIns="0" bIns="0" anchor="t">
            <a:normAutofit/>
          </a:bodyPr>
          <a:lstStyle/>
          <a:p>
            <a:pPr lvl="1"/>
            <a:r>
              <a:rPr lang="en-US" sz="2800" b="1">
                <a:solidFill>
                  <a:schemeClr val="bg1"/>
                </a:solidFill>
                <a:latin typeface="Franklin Gothic Medium" panose="020B0603020102020204" pitchFamily="34" charset="0"/>
              </a:rPr>
              <a:t>Cincinnati</a:t>
            </a:r>
            <a:endParaRPr lang="en-US"/>
          </a:p>
          <a:p>
            <a:pPr lvl="1"/>
            <a:r>
              <a:rPr lang="en-US" sz="2800" b="1">
                <a:solidFill>
                  <a:schemeClr val="bg1"/>
                </a:solidFill>
                <a:latin typeface="Franklin Gothic Medium" panose="020B0603020102020204" pitchFamily="34" charset="0"/>
              </a:rPr>
              <a:t>Colorado Springs</a:t>
            </a:r>
          </a:p>
          <a:p>
            <a:pPr lvl="1"/>
            <a:r>
              <a:rPr lang="en-US" sz="2800" b="1">
                <a:solidFill>
                  <a:schemeClr val="bg1"/>
                </a:solidFill>
                <a:latin typeface="Franklin Gothic Medium"/>
              </a:rPr>
              <a:t>DuBois County</a:t>
            </a:r>
          </a:p>
          <a:p>
            <a:pPr lvl="1"/>
            <a:r>
              <a:rPr lang="en-US" sz="2800" b="1">
                <a:solidFill>
                  <a:schemeClr val="bg1"/>
                </a:solidFill>
                <a:latin typeface="Franklin Gothic Medium"/>
              </a:rPr>
              <a:t>Falls Cities</a:t>
            </a:r>
            <a:endParaRPr lang="en-US">
              <a:solidFill>
                <a:schemeClr val="bg1"/>
              </a:solidFill>
              <a:latin typeface="Franklin Gothic Medium"/>
            </a:endParaRPr>
          </a:p>
          <a:p>
            <a:pPr lvl="1"/>
            <a:r>
              <a:rPr lang="en-US" sz="2800" b="1">
                <a:solidFill>
                  <a:schemeClr val="bg1"/>
                </a:solidFill>
                <a:latin typeface="Franklin Gothic Medium"/>
              </a:rPr>
              <a:t>Memphis</a:t>
            </a:r>
          </a:p>
          <a:p>
            <a:pPr lvl="1"/>
            <a:r>
              <a:rPr lang="en-US" sz="2800" b="1">
                <a:solidFill>
                  <a:schemeClr val="bg1"/>
                </a:solidFill>
                <a:latin typeface="Franklin Gothic Medium"/>
              </a:rPr>
              <a:t>Southwest Michigan</a:t>
            </a:r>
          </a:p>
          <a:p>
            <a:pPr lvl="1">
              <a:buClr>
                <a:srgbClr val="555960"/>
              </a:buClr>
            </a:pPr>
            <a:r>
              <a:rPr lang="en-US" sz="2800" b="1">
                <a:solidFill>
                  <a:schemeClr val="bg1"/>
                </a:solidFill>
                <a:latin typeface="Franklin Gothic Medium"/>
              </a:rPr>
              <a:t>Washington DC</a:t>
            </a:r>
            <a:endParaRPr lang="en-US" sz="2800" b="1">
              <a:solidFill>
                <a:schemeClr val="bg1"/>
              </a:solidFill>
              <a:latin typeface="Franklin Gothic Medium" panose="020B0603020102020204" pitchFamily="34" charset="0"/>
            </a:endParaRPr>
          </a:p>
          <a:p>
            <a:endParaRPr lang="en-US" sz="2800" b="1">
              <a:solidFill>
                <a:srgbClr val="FF0000"/>
              </a:solidFill>
              <a:latin typeface="Franklin Gothic Medium" panose="020B0603020102020204" pitchFamily="34" charset="0"/>
            </a:endParaRPr>
          </a:p>
          <a:p>
            <a:endParaRPr lang="en-US" sz="2800" b="1">
              <a:latin typeface="Franklin Gothic Medium" panose="020B0603020102020204" pitchFamily="34" charset="0"/>
            </a:endParaRPr>
          </a:p>
          <a:p>
            <a:endParaRPr lang="en-US" sz="2800" b="1" i="0" u="none" strike="noStrike" baseline="0">
              <a:latin typeface="Franklin Gothic Medium" panose="020B0603020102020204" pitchFamily="34" charset="0"/>
            </a:endParaRPr>
          </a:p>
          <a:p>
            <a:endParaRPr lang="en-US" sz="2800" b="1">
              <a:solidFill>
                <a:srgbClr val="000000"/>
              </a:solidFill>
              <a:latin typeface="Franklin Gothic Medium" panose="020B0603020102020204" pitchFamily="34" charset="0"/>
            </a:endParaRPr>
          </a:p>
          <a:p>
            <a:pPr lvl="1">
              <a:buClr>
                <a:srgbClr val="555960"/>
              </a:buClr>
            </a:pPr>
            <a:endParaRPr lang="en-US" sz="2800" b="1">
              <a:solidFill>
                <a:srgbClr val="262626"/>
              </a:solidFill>
              <a:latin typeface="+mn-lt"/>
            </a:endParaRPr>
          </a:p>
          <a:p>
            <a:endParaRPr lang="en-US" sz="2800" b="1">
              <a:latin typeface="+mn-lt"/>
            </a:endParaRPr>
          </a:p>
          <a:p>
            <a:pPr marL="0" indent="0">
              <a:buNone/>
            </a:pPr>
            <a:endParaRPr lang="en-US" sz="2800" b="1">
              <a:latin typeface="+mn-lt"/>
            </a:endParaRPr>
          </a:p>
          <a:p>
            <a:pPr marL="0" indent="0">
              <a:buNone/>
            </a:pPr>
            <a:endParaRPr lang="en-US" sz="2800" b="1">
              <a:latin typeface="+mn-lt"/>
            </a:endParaRPr>
          </a:p>
          <a:p>
            <a:pPr marL="0" indent="0">
              <a:buNone/>
            </a:pPr>
            <a:endParaRPr lang="en-US" sz="2800" b="1">
              <a:solidFill>
                <a:srgbClr val="000000"/>
              </a:solidFill>
              <a:latin typeface="+mn-lt"/>
            </a:endParaRPr>
          </a:p>
          <a:p>
            <a:endParaRPr lang="en-US" sz="2800" b="1">
              <a:solidFill>
                <a:srgbClr val="FF0000"/>
              </a:solidFill>
              <a:latin typeface="+mn-lt"/>
            </a:endParaRPr>
          </a:p>
          <a:p>
            <a:endParaRPr lang="en-US" sz="2800" b="1">
              <a:solidFill>
                <a:srgbClr val="FF0000"/>
              </a:solidFill>
            </a:endParaRPr>
          </a:p>
          <a:p>
            <a:pPr lvl="1"/>
            <a:endParaRPr lang="en-US" sz="2800"/>
          </a:p>
          <a:p>
            <a:pPr lvl="1"/>
            <a:endParaRPr lang="en-US" sz="2800"/>
          </a:p>
        </p:txBody>
      </p:sp>
    </p:spTree>
    <p:extLst>
      <p:ext uri="{BB962C8B-B14F-4D97-AF65-F5344CB8AC3E}">
        <p14:creationId xmlns:p14="http://schemas.microsoft.com/office/powerpoint/2010/main" val="12205693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CD7F3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B4B45-EF06-5E55-DF4F-99DC5063C2D5}"/>
              </a:ext>
            </a:extLst>
          </p:cNvPr>
          <p:cNvSpPr>
            <a:spLocks noGrp="1"/>
          </p:cNvSpPr>
          <p:nvPr>
            <p:ph type="ctrTitle"/>
          </p:nvPr>
        </p:nvSpPr>
        <p:spPr>
          <a:xfrm>
            <a:off x="1086132" y="185411"/>
            <a:ext cx="10019735" cy="1218795"/>
          </a:xfrm>
        </p:spPr>
        <p:txBody>
          <a:bodyPr/>
          <a:lstStyle/>
          <a:p>
            <a:r>
              <a:rPr kumimoji="0" lang="en-US" sz="4400" b="0" i="0" u="none" strike="noStrike" kern="1200" cap="none" spc="0" normalizeH="0" baseline="0" noProof="0">
                <a:ln>
                  <a:noFill/>
                </a:ln>
                <a:solidFill>
                  <a:srgbClr val="C9B991"/>
                </a:solidFill>
                <a:effectLst/>
                <a:uLnTx/>
                <a:uFillTx/>
                <a:latin typeface="Franklin Gothic Heavy" panose="020B0903020102020204" pitchFamily="34" charset="0"/>
                <a:ea typeface="+mj-ea"/>
                <a:cs typeface="+mj-cs"/>
              </a:rPr>
              <a:t>Recognition Program – Bronze Clubs</a:t>
            </a:r>
            <a:endParaRPr lang="en-US">
              <a:latin typeface="Franklin Gothic Medium" panose="020B0603020102020204" pitchFamily="34" charset="0"/>
            </a:endParaRPr>
          </a:p>
        </p:txBody>
      </p:sp>
      <p:sp>
        <p:nvSpPr>
          <p:cNvPr id="4" name="Text Placeholder 3">
            <a:extLst>
              <a:ext uri="{FF2B5EF4-FFF2-40B4-BE49-F238E27FC236}">
                <a16:creationId xmlns:a16="http://schemas.microsoft.com/office/drawing/2014/main" id="{75663CEF-81DA-F405-E352-A354DFB1EAE2}"/>
              </a:ext>
            </a:extLst>
          </p:cNvPr>
          <p:cNvSpPr>
            <a:spLocks noGrp="1"/>
          </p:cNvSpPr>
          <p:nvPr>
            <p:ph type="body" sz="quarter" idx="14"/>
          </p:nvPr>
        </p:nvSpPr>
        <p:spPr>
          <a:xfrm>
            <a:off x="2049132" y="1269746"/>
            <a:ext cx="4511687" cy="4032068"/>
          </a:xfrm>
        </p:spPr>
        <p:txBody>
          <a:bodyPr lIns="0" tIns="0" rIns="0" bIns="0" anchor="t">
            <a:noAutofit/>
          </a:bodyPr>
          <a:lstStyle/>
          <a:p>
            <a:pPr lvl="1"/>
            <a:r>
              <a:rPr lang="en-US" sz="2800" b="1">
                <a:solidFill>
                  <a:schemeClr val="bg1"/>
                </a:solidFill>
                <a:latin typeface="Franklin Gothic Medium" panose="020B0603020102020204" pitchFamily="34" charset="0"/>
              </a:rPr>
              <a:t>Dallas/Fort Worth</a:t>
            </a:r>
            <a:endParaRPr lang="en-US"/>
          </a:p>
          <a:p>
            <a:pPr lvl="1"/>
            <a:r>
              <a:rPr lang="en-US" sz="2800" b="1">
                <a:solidFill>
                  <a:schemeClr val="bg1"/>
                </a:solidFill>
                <a:latin typeface="Franklin Gothic Medium"/>
              </a:rPr>
              <a:t>Denver</a:t>
            </a:r>
            <a:endParaRPr lang="en-US"/>
          </a:p>
          <a:p>
            <a:pPr lvl="1"/>
            <a:r>
              <a:rPr lang="en-US" sz="2800" b="1">
                <a:solidFill>
                  <a:schemeClr val="bg1"/>
                </a:solidFill>
                <a:latin typeface="Franklin Gothic Medium" panose="020B0603020102020204" pitchFamily="34" charset="0"/>
              </a:rPr>
              <a:t>Hendricks County</a:t>
            </a:r>
          </a:p>
          <a:p>
            <a:pPr lvl="1"/>
            <a:r>
              <a:rPr lang="en-US" sz="2800" b="1">
                <a:solidFill>
                  <a:schemeClr val="bg1"/>
                </a:solidFill>
                <a:latin typeface="Franklin Gothic Medium"/>
              </a:rPr>
              <a:t>Las Vegas</a:t>
            </a:r>
            <a:endParaRPr lang="en-US" sz="2800" b="1">
              <a:solidFill>
                <a:srgbClr val="FF0000"/>
              </a:solidFill>
              <a:latin typeface="Franklin Gothic Medium" panose="020B0603020102020204" pitchFamily="34" charset="0"/>
            </a:endParaRPr>
          </a:p>
          <a:p>
            <a:pPr lvl="1">
              <a:buClr>
                <a:srgbClr val="555960"/>
              </a:buClr>
            </a:pPr>
            <a:r>
              <a:rPr lang="en-US" sz="2800" b="1">
                <a:solidFill>
                  <a:schemeClr val="bg1"/>
                </a:solidFill>
                <a:latin typeface="Franklin Gothic Medium"/>
              </a:rPr>
              <a:t>Philadelphia/Delaware</a:t>
            </a:r>
            <a:endParaRPr lang="en-US" sz="2800" b="1">
              <a:solidFill>
                <a:schemeClr val="bg1"/>
              </a:solidFill>
              <a:latin typeface="Franklin Gothic Medium" panose="020B0603020102020204" pitchFamily="34" charset="0"/>
            </a:endParaRPr>
          </a:p>
          <a:p>
            <a:pPr lvl="1">
              <a:buClr>
                <a:srgbClr val="555960"/>
              </a:buClr>
            </a:pPr>
            <a:r>
              <a:rPr lang="en-US" sz="2800" b="1">
                <a:solidFill>
                  <a:schemeClr val="bg1"/>
                </a:solidFill>
                <a:latin typeface="Franklin Gothic Medium"/>
              </a:rPr>
              <a:t>Puerto Rico</a:t>
            </a:r>
          </a:p>
          <a:p>
            <a:pPr lvl="1">
              <a:buClr>
                <a:srgbClr val="555960"/>
              </a:buClr>
            </a:pPr>
            <a:r>
              <a:rPr lang="en-US" sz="2800" b="1">
                <a:solidFill>
                  <a:schemeClr val="bg1"/>
                </a:solidFill>
                <a:latin typeface="Franklin Gothic Medium"/>
              </a:rPr>
              <a:t>Tampa Bay</a:t>
            </a:r>
            <a:endParaRPr lang="en-US" sz="2800" b="1" i="0" u="none" strike="noStrike" baseline="0">
              <a:solidFill>
                <a:schemeClr val="bg1"/>
              </a:solidFill>
              <a:latin typeface="Franklin Gothic Medium" panose="020B0603020102020204" pitchFamily="34" charset="0"/>
            </a:endParaRPr>
          </a:p>
          <a:p>
            <a:endParaRPr lang="en-US" sz="2800" b="1">
              <a:solidFill>
                <a:srgbClr val="000000"/>
              </a:solidFill>
              <a:latin typeface="Franklin Gothic Medium" panose="020B0603020102020204" pitchFamily="34" charset="0"/>
            </a:endParaRPr>
          </a:p>
          <a:p>
            <a:endParaRPr lang="en-US" sz="2800" b="1">
              <a:solidFill>
                <a:srgbClr val="000000"/>
              </a:solidFill>
              <a:latin typeface="Franklin Gothic Medium" panose="020B0603020102020204" pitchFamily="34" charset="0"/>
            </a:endParaRPr>
          </a:p>
          <a:p>
            <a:pPr lvl="1">
              <a:buClr>
                <a:srgbClr val="555960"/>
              </a:buClr>
            </a:pPr>
            <a:endParaRPr lang="en-US" sz="2800" b="1">
              <a:solidFill>
                <a:srgbClr val="262626"/>
              </a:solidFill>
              <a:latin typeface="+mn-lt"/>
            </a:endParaRPr>
          </a:p>
          <a:p>
            <a:endParaRPr lang="en-US" sz="2800" b="1">
              <a:latin typeface="+mn-lt"/>
            </a:endParaRPr>
          </a:p>
          <a:p>
            <a:pPr marL="0" indent="0">
              <a:buNone/>
            </a:pPr>
            <a:endParaRPr lang="en-US" sz="2800" b="1">
              <a:latin typeface="+mn-lt"/>
            </a:endParaRPr>
          </a:p>
          <a:p>
            <a:pPr marL="0" indent="0">
              <a:buNone/>
            </a:pPr>
            <a:endParaRPr lang="en-US" sz="2800" b="1">
              <a:solidFill>
                <a:srgbClr val="000000"/>
              </a:solidFill>
              <a:latin typeface="+mn-lt"/>
            </a:endParaRPr>
          </a:p>
          <a:p>
            <a:pPr marL="0" indent="0">
              <a:buNone/>
            </a:pPr>
            <a:endParaRPr lang="en-US" sz="2800" b="1">
              <a:solidFill>
                <a:srgbClr val="000000"/>
              </a:solidFill>
              <a:latin typeface="+mn-lt"/>
            </a:endParaRPr>
          </a:p>
          <a:p>
            <a:endParaRPr lang="en-US" sz="2800" b="1">
              <a:solidFill>
                <a:srgbClr val="FF0000"/>
              </a:solidFill>
            </a:endParaRPr>
          </a:p>
          <a:p>
            <a:endParaRPr lang="en-US" sz="2800" b="1">
              <a:solidFill>
                <a:srgbClr val="FF0000"/>
              </a:solidFill>
            </a:endParaRPr>
          </a:p>
          <a:p>
            <a:pPr lvl="1"/>
            <a:endParaRPr lang="en-US" sz="2800"/>
          </a:p>
          <a:p>
            <a:pPr lvl="1"/>
            <a:endParaRPr lang="en-US" sz="2800"/>
          </a:p>
        </p:txBody>
      </p:sp>
    </p:spTree>
    <p:extLst>
      <p:ext uri="{BB962C8B-B14F-4D97-AF65-F5344CB8AC3E}">
        <p14:creationId xmlns:p14="http://schemas.microsoft.com/office/powerpoint/2010/main" val="1806741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8000" b="-18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4EA28-8879-C44A-0446-94C58C1AAFB8}"/>
              </a:ext>
            </a:extLst>
          </p:cNvPr>
          <p:cNvSpPr>
            <a:spLocks noGrp="1"/>
          </p:cNvSpPr>
          <p:nvPr>
            <p:ph type="title"/>
          </p:nvPr>
        </p:nvSpPr>
        <p:spPr/>
        <p:txBody>
          <a:bodyPr/>
          <a:lstStyle/>
          <a:p>
            <a:pPr algn="ctr"/>
            <a:r>
              <a:rPr lang="en-US" b="1" kern="100">
                <a:latin typeface="Franklin Gothic Heavy" panose="020B0903020102020204" pitchFamily="34" charset="0"/>
                <a:ea typeface="Aptos" panose="020B0004020202020204" pitchFamily="34" charset="0"/>
                <a:cs typeface="Times New Roman" panose="02020603050405020304" pitchFamily="18" charset="0"/>
              </a:rPr>
              <a:t>Forum Commitment Award</a:t>
            </a:r>
          </a:p>
        </p:txBody>
      </p:sp>
      <p:pic>
        <p:nvPicPr>
          <p:cNvPr id="6" name="Graphic 5" descr="Ribbon outline">
            <a:extLst>
              <a:ext uri="{FF2B5EF4-FFF2-40B4-BE49-F238E27FC236}">
                <a16:creationId xmlns:a16="http://schemas.microsoft.com/office/drawing/2014/main" id="{C0CBF87E-10E1-6CD6-056B-FA1975E552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1478" y="2514599"/>
            <a:ext cx="2786743" cy="2786743"/>
          </a:xfrm>
          <a:prstGeom prst="rect">
            <a:avLst/>
          </a:prstGeom>
        </p:spPr>
      </p:pic>
      <p:sp>
        <p:nvSpPr>
          <p:cNvPr id="10" name="Title 1">
            <a:extLst>
              <a:ext uri="{FF2B5EF4-FFF2-40B4-BE49-F238E27FC236}">
                <a16:creationId xmlns:a16="http://schemas.microsoft.com/office/drawing/2014/main" id="{7E57E001-A8D5-A117-3137-55AE0D74F65F}"/>
              </a:ext>
            </a:extLst>
          </p:cNvPr>
          <p:cNvSpPr txBox="1">
            <a:spLocks/>
          </p:cNvSpPr>
          <p:nvPr/>
        </p:nvSpPr>
        <p:spPr>
          <a:xfrm>
            <a:off x="3389030" y="2028197"/>
            <a:ext cx="7805057" cy="375954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kern="100">
                <a:latin typeface="Franklin Gothic Heavy" panose="020B0903020102020204" pitchFamily="34" charset="0"/>
                <a:ea typeface="Aptos" panose="020B0004020202020204" pitchFamily="34" charset="0"/>
                <a:cs typeface="Times New Roman" panose="02020603050405020304" pitchFamily="18" charset="0"/>
              </a:rPr>
              <a:t>Outstanding Forum Attendance</a:t>
            </a:r>
          </a:p>
          <a:p>
            <a:pPr algn="ctr"/>
            <a:endParaRPr lang="en-US" sz="4000" b="1" kern="100">
              <a:latin typeface="Franklin Gothic Heavy" panose="020B0903020102020204" pitchFamily="34" charset="0"/>
              <a:ea typeface="Aptos" panose="020B0004020202020204" pitchFamily="34" charset="0"/>
              <a:cs typeface="Times New Roman" panose="02020603050405020304" pitchFamily="18" charset="0"/>
            </a:endParaRPr>
          </a:p>
          <a:p>
            <a:pPr algn="ctr"/>
            <a:r>
              <a:rPr lang="en-US" sz="4000" b="1" kern="100">
                <a:solidFill>
                  <a:schemeClr val="accent4">
                    <a:lumMod val="49000"/>
                  </a:schemeClr>
                </a:solidFill>
                <a:latin typeface="Franklin Gothic Heavy"/>
                <a:ea typeface="Aptos" panose="020B0004020202020204" pitchFamily="34" charset="0"/>
                <a:cs typeface="Times New Roman"/>
              </a:rPr>
              <a:t>The Purdue Alumni Club of </a:t>
            </a:r>
            <a:endParaRPr lang="en-US" sz="4000" b="1" kern="100">
              <a:solidFill>
                <a:schemeClr val="accent4">
                  <a:lumMod val="49000"/>
                </a:schemeClr>
              </a:solidFill>
              <a:latin typeface="Franklin Gothic Heavy" panose="020B0903020102020204" pitchFamily="34" charset="0"/>
              <a:ea typeface="Aptos" panose="020B0004020202020204" pitchFamily="34" charset="0"/>
              <a:cs typeface="Times New Roman" panose="02020603050405020304" pitchFamily="18" charset="0"/>
            </a:endParaRPr>
          </a:p>
          <a:p>
            <a:pPr algn="ctr"/>
            <a:endParaRPr lang="en-US" sz="4000" b="1" kern="100">
              <a:solidFill>
                <a:schemeClr val="accent4">
                  <a:lumMod val="49000"/>
                </a:schemeClr>
              </a:solidFill>
              <a:latin typeface="Franklin Gothic Heavy"/>
              <a:ea typeface="Aptos" panose="020B0004020202020204" pitchFamily="34" charset="0"/>
              <a:cs typeface="Times New Roman"/>
            </a:endParaRPr>
          </a:p>
          <a:p>
            <a:pPr algn="ctr"/>
            <a:r>
              <a:rPr lang="en-US" sz="4000" b="1" kern="100">
                <a:solidFill>
                  <a:schemeClr val="accent4">
                    <a:lumMod val="49000"/>
                  </a:schemeClr>
                </a:solidFill>
                <a:latin typeface="Franklin Gothic Heavy"/>
                <a:ea typeface="Aptos" panose="020B0004020202020204" pitchFamily="34" charset="0"/>
                <a:cs typeface="Times New Roman"/>
              </a:rPr>
              <a:t>East Tennessee</a:t>
            </a:r>
          </a:p>
        </p:txBody>
      </p:sp>
    </p:spTree>
    <p:extLst>
      <p:ext uri="{BB962C8B-B14F-4D97-AF65-F5344CB8AC3E}">
        <p14:creationId xmlns:p14="http://schemas.microsoft.com/office/powerpoint/2010/main" val="4153364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7000" b="-17000"/>
          </a:stretch>
        </a:blip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97B9CB7-17D9-96E6-96A6-5AE61B9882FB}"/>
              </a:ext>
            </a:extLst>
          </p:cNvPr>
          <p:cNvSpPr>
            <a:spLocks noGrp="1"/>
          </p:cNvSpPr>
          <p:nvPr>
            <p:ph type="title"/>
          </p:nvPr>
        </p:nvSpPr>
        <p:spPr>
          <a:xfrm>
            <a:off x="2732315" y="482483"/>
            <a:ext cx="7086600" cy="1325563"/>
          </a:xfrm>
        </p:spPr>
        <p:txBody>
          <a:bodyPr>
            <a:normAutofit fontScale="90000"/>
          </a:bodyPr>
          <a:lstStyle/>
          <a:p>
            <a:pPr algn="ctr"/>
            <a:br>
              <a:rPr lang="en-US" sz="4400" b="1" kern="100">
                <a:effectLst/>
                <a:latin typeface="Franklin Gothic Heavy" panose="020B0903020102020204" pitchFamily="34" charset="0"/>
                <a:ea typeface="Aptos" panose="020B0004020202020204" pitchFamily="34" charset="0"/>
                <a:cs typeface="Times New Roman" panose="02020603050405020304" pitchFamily="18" charset="0"/>
              </a:rPr>
            </a:br>
            <a:br>
              <a:rPr lang="en-US" sz="4400" b="1" kern="100">
                <a:effectLst/>
                <a:latin typeface="Franklin Gothic Heavy" panose="020B0903020102020204" pitchFamily="34" charset="0"/>
                <a:ea typeface="Aptos" panose="020B0004020202020204" pitchFamily="34" charset="0"/>
                <a:cs typeface="Times New Roman" panose="02020603050405020304" pitchFamily="18" charset="0"/>
              </a:rPr>
            </a:br>
            <a:r>
              <a:rPr lang="en-US" sz="4400" b="1" kern="100">
                <a:effectLst/>
                <a:latin typeface="Franklin Gothic Heavy" panose="020B0903020102020204" pitchFamily="34" charset="0"/>
                <a:ea typeface="Aptos" panose="020B0004020202020204" pitchFamily="34" charset="0"/>
                <a:cs typeface="Times New Roman" panose="02020603050405020304" pitchFamily="18" charset="0"/>
              </a:rPr>
              <a:t>GRADUATES OF THE LAST DECADE (GOLD) AWARD</a:t>
            </a:r>
            <a:br>
              <a:rPr lang="en-US" sz="2000" b="1" kern="100">
                <a:effectLst/>
                <a:latin typeface="Franklin Gothic Heavy" panose="020B0903020102020204" pitchFamily="34" charset="0"/>
                <a:ea typeface="Aptos" panose="020B0004020202020204" pitchFamily="34" charset="0"/>
                <a:cs typeface="Times New Roman" panose="02020603050405020304" pitchFamily="18" charset="0"/>
              </a:rPr>
            </a:br>
            <a:br>
              <a:rPr kumimoji="0" lang="en-US" sz="4400" b="0" i="0" u="none" strike="noStrike" kern="1200" cap="none" spc="0" normalizeH="0" baseline="0" noProof="0">
                <a:ln>
                  <a:noFill/>
                </a:ln>
                <a:solidFill>
                  <a:prstClr val="black"/>
                </a:solidFill>
                <a:effectLst/>
                <a:uLnTx/>
                <a:uFillTx/>
                <a:latin typeface="Franklin Gothic Heavy" panose="020B0903020102020204" pitchFamily="34" charset="0"/>
              </a:rPr>
            </a:br>
            <a:endParaRPr lang="en-US">
              <a:latin typeface="Franklin Gothic Heavy" panose="020B0903020102020204" pitchFamily="34" charset="0"/>
            </a:endParaRPr>
          </a:p>
        </p:txBody>
      </p:sp>
      <p:sp>
        <p:nvSpPr>
          <p:cNvPr id="11" name="Content Placeholder 2">
            <a:extLst>
              <a:ext uri="{FF2B5EF4-FFF2-40B4-BE49-F238E27FC236}">
                <a16:creationId xmlns:a16="http://schemas.microsoft.com/office/drawing/2014/main" id="{FF166093-47F3-BB06-FDB1-B795298F5B0B}"/>
              </a:ext>
            </a:extLst>
          </p:cNvPr>
          <p:cNvSpPr>
            <a:spLocks noGrp="1"/>
          </p:cNvSpPr>
          <p:nvPr>
            <p:ph idx="1"/>
          </p:nvPr>
        </p:nvSpPr>
        <p:spPr>
          <a:xfrm>
            <a:off x="3265110" y="2514599"/>
            <a:ext cx="8763604" cy="2974293"/>
          </a:xfrm>
        </p:spPr>
        <p:txBody>
          <a:bodyPr>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200" dirty="0">
                <a:solidFill>
                  <a:prstClr val="black"/>
                </a:solidFill>
                <a:latin typeface="Franklin Gothic Medium" panose="020B0603020102020204" pitchFamily="34" charset="0"/>
              </a:rPr>
              <a:t>Kerri O’Connor– Purdue Alumni Club of Boston</a:t>
            </a:r>
            <a:endPar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200" dirty="0">
                <a:solidFill>
                  <a:prstClr val="black"/>
                </a:solidFill>
                <a:latin typeface="Franklin Gothic Medium" panose="020B0603020102020204" pitchFamily="34" charset="0"/>
              </a:rPr>
              <a:t>Ashlyn Smith – Purdue Alumni Club of New York City </a:t>
            </a:r>
          </a:p>
          <a:p>
            <a:pPr>
              <a:defRPr/>
            </a:pPr>
            <a:r>
              <a:rPr lang="en-US" sz="3200" dirty="0">
                <a:solidFill>
                  <a:prstClr val="black"/>
                </a:solidFill>
                <a:latin typeface="Franklin Gothic Medium" panose="020B0603020102020204" pitchFamily="34" charset="0"/>
              </a:rPr>
              <a:t>Logan Marshall – Purdue Alumni Club of Tippecanoe County</a:t>
            </a:r>
            <a:endPar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US" sz="3200" dirty="0">
              <a:solidFill>
                <a:prstClr val="black"/>
              </a:solidFill>
              <a:latin typeface="Franklin Gothic Medium" panose="020B0603020102020204" pitchFamily="34"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endParaRPr lang="en-US" sz="3200" dirty="0"/>
          </a:p>
        </p:txBody>
      </p:sp>
      <p:pic>
        <p:nvPicPr>
          <p:cNvPr id="12" name="Picture 5" descr="A black and white logo&#10;&#10;AI-generated content may be incorrect.">
            <a:extLst>
              <a:ext uri="{FF2B5EF4-FFF2-40B4-BE49-F238E27FC236}">
                <a16:creationId xmlns:a16="http://schemas.microsoft.com/office/drawing/2014/main" id="{EBD3DC77-0DA2-2064-CDC6-8292BAA28D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541788"/>
            <a:ext cx="1365250" cy="7493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A black and white logo&#10;&#10;AI-generated content may be incorrect.">
            <a:extLst>
              <a:ext uri="{FF2B5EF4-FFF2-40B4-BE49-F238E27FC236}">
                <a16:creationId xmlns:a16="http://schemas.microsoft.com/office/drawing/2014/main" id="{9EBCA84B-DEB2-F7C7-61DB-499345F6FC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97066" y="580231"/>
            <a:ext cx="1270000" cy="742950"/>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descr="Ribbon outline">
            <a:extLst>
              <a:ext uri="{FF2B5EF4-FFF2-40B4-BE49-F238E27FC236}">
                <a16:creationId xmlns:a16="http://schemas.microsoft.com/office/drawing/2014/main" id="{D192759B-3018-F938-459A-699041C10A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1478" y="2514599"/>
            <a:ext cx="2786743" cy="2786743"/>
          </a:xfrm>
          <a:prstGeom prst="rect">
            <a:avLst/>
          </a:prstGeom>
        </p:spPr>
      </p:pic>
    </p:spTree>
    <p:extLst>
      <p:ext uri="{BB962C8B-B14F-4D97-AF65-F5344CB8AC3E}">
        <p14:creationId xmlns:p14="http://schemas.microsoft.com/office/powerpoint/2010/main" val="1402351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9000" b="-9000"/>
          </a:stretch>
        </a:blipFill>
        <a:effectLst/>
      </p:bgPr>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CFB5D21-E56C-CE81-447A-865D73A9EFA0}"/>
              </a:ext>
            </a:extLst>
          </p:cNvPr>
          <p:cNvSpPr>
            <a:spLocks noGrp="1"/>
          </p:cNvSpPr>
          <p:nvPr>
            <p:ph type="title"/>
          </p:nvPr>
        </p:nvSpPr>
        <p:spPr>
          <a:xfrm>
            <a:off x="2231570" y="368868"/>
            <a:ext cx="7489371" cy="1325563"/>
          </a:xfrm>
        </p:spPr>
        <p:txBody>
          <a:bodyPr>
            <a:normAutofit fontScale="90000"/>
          </a:bodyPr>
          <a:lstStyle/>
          <a:p>
            <a:pPr algn="ctr"/>
            <a:br>
              <a:rPr lang="en-US" sz="4400" b="1" kern="100" dirty="0">
                <a:effectLst/>
                <a:latin typeface="Franklin Gothic Heavy" panose="020B0903020102020204" pitchFamily="34" charset="0"/>
                <a:ea typeface="Aptos" panose="020B0004020202020204" pitchFamily="34" charset="0"/>
                <a:cs typeface="Times New Roman" panose="02020603050405020304" pitchFamily="18" charset="0"/>
              </a:rPr>
            </a:br>
            <a:br>
              <a:rPr lang="en-US" sz="4400" b="1" kern="100" dirty="0">
                <a:effectLst/>
                <a:latin typeface="Franklin Gothic Heavy" panose="020B0903020102020204" pitchFamily="34" charset="0"/>
                <a:ea typeface="Aptos" panose="020B0004020202020204" pitchFamily="34" charset="0"/>
                <a:cs typeface="Times New Roman" panose="02020603050405020304" pitchFamily="18" charset="0"/>
              </a:rPr>
            </a:br>
            <a:r>
              <a:rPr lang="en-US" sz="4400" b="1" kern="100" dirty="0">
                <a:effectLst/>
                <a:latin typeface="Franklin Gothic Heavy" panose="020B0903020102020204" pitchFamily="34" charset="0"/>
                <a:ea typeface="Aptos" panose="020B0004020202020204" pitchFamily="34" charset="0"/>
                <a:cs typeface="Times New Roman" panose="02020603050405020304" pitchFamily="18" charset="0"/>
              </a:rPr>
              <a:t>OUTSTANDING BOARD MEMBER AWARD</a:t>
            </a:r>
            <a:br>
              <a:rPr lang="en-US" sz="2000" b="1" kern="100" dirty="0">
                <a:effectLst/>
                <a:latin typeface="Franklin Gothic Heavy" panose="020B0903020102020204" pitchFamily="34" charset="0"/>
                <a:ea typeface="Aptos" panose="020B0004020202020204" pitchFamily="34" charset="0"/>
                <a:cs typeface="Times New Roman" panose="02020603050405020304" pitchFamily="18" charset="0"/>
              </a:rPr>
            </a:br>
            <a:br>
              <a:rPr kumimoji="0" lang="en-US" sz="4400" b="0" i="0" u="none" strike="noStrike" kern="1200" cap="none" spc="0" normalizeH="0" baseline="0" noProof="0" dirty="0">
                <a:ln>
                  <a:noFill/>
                </a:ln>
                <a:solidFill>
                  <a:prstClr val="black"/>
                </a:solidFill>
                <a:effectLst/>
                <a:uLnTx/>
                <a:uFillTx/>
                <a:latin typeface="Franklin Gothic Heavy" panose="020B0903020102020204" pitchFamily="34" charset="0"/>
              </a:rPr>
            </a:br>
            <a:endParaRPr lang="en-US" dirty="0">
              <a:latin typeface="Franklin Gothic Heavy" panose="020B0903020102020204" pitchFamily="34" charset="0"/>
            </a:endParaRPr>
          </a:p>
        </p:txBody>
      </p:sp>
      <p:sp>
        <p:nvSpPr>
          <p:cNvPr id="12" name="Content Placeholder 2">
            <a:extLst>
              <a:ext uri="{FF2B5EF4-FFF2-40B4-BE49-F238E27FC236}">
                <a16:creationId xmlns:a16="http://schemas.microsoft.com/office/drawing/2014/main" id="{7D805C89-331B-1E36-0ABF-FEB511D97923}"/>
              </a:ext>
            </a:extLst>
          </p:cNvPr>
          <p:cNvSpPr>
            <a:spLocks noGrp="1"/>
          </p:cNvSpPr>
          <p:nvPr>
            <p:ph idx="1"/>
          </p:nvPr>
        </p:nvSpPr>
        <p:spPr>
          <a:xfrm>
            <a:off x="3265110" y="2373086"/>
            <a:ext cx="7969552" cy="2974293"/>
          </a:xfrm>
        </p:spPr>
        <p:txBody>
          <a:bodyPr>
            <a:normAutofit lnSpcReduction="10000"/>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Tim Guggisberg – Purdue Alumni Club of Upstate South Carolina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err="1">
                <a:ln>
                  <a:noFill/>
                </a:ln>
                <a:solidFill>
                  <a:prstClr val="black"/>
                </a:solidFill>
                <a:effectLst/>
                <a:uLnTx/>
                <a:uFillTx/>
                <a:latin typeface="Franklin Gothic Medium" panose="020B0603020102020204" pitchFamily="34" charset="0"/>
                <a:ea typeface="+mn-ea"/>
                <a:cs typeface="+mn-cs"/>
              </a:rPr>
              <a:t>JunHui</a:t>
            </a: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Qu – Purdue Alumni Club of New York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3200" dirty="0">
                <a:solidFill>
                  <a:prstClr val="black"/>
                </a:solidFill>
                <a:latin typeface="Franklin Gothic Medium" panose="020B0603020102020204" pitchFamily="34" charset="0"/>
              </a:rPr>
              <a:t>Jane Duggan </a:t>
            </a: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 Purdue Alumni Club of Phoenix </a:t>
            </a:r>
          </a:p>
          <a:p>
            <a:endParaRPr lang="en-US" sz="3200" dirty="0"/>
          </a:p>
        </p:txBody>
      </p:sp>
      <p:pic>
        <p:nvPicPr>
          <p:cNvPr id="13" name="Picture 5" descr="A black and white logo&#10;&#10;AI-generated content may be incorrect.">
            <a:extLst>
              <a:ext uri="{FF2B5EF4-FFF2-40B4-BE49-F238E27FC236}">
                <a16:creationId xmlns:a16="http://schemas.microsoft.com/office/drawing/2014/main" id="{1EBCEC21-143B-62EA-D933-F58DD18EC8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541788"/>
            <a:ext cx="1365250" cy="7493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A black and white logo&#10;&#10;AI-generated content may be incorrect.">
            <a:extLst>
              <a:ext uri="{FF2B5EF4-FFF2-40B4-BE49-F238E27FC236}">
                <a16:creationId xmlns:a16="http://schemas.microsoft.com/office/drawing/2014/main" id="{05E77131-A839-20CC-98DC-7F837D7E45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97066" y="580231"/>
            <a:ext cx="1270000" cy="742950"/>
          </a:xfrm>
          <a:prstGeom prst="rect">
            <a:avLst/>
          </a:prstGeom>
          <a:noFill/>
          <a:extLst>
            <a:ext uri="{909E8E84-426E-40DD-AFC4-6F175D3DCCD1}">
              <a14:hiddenFill xmlns:a14="http://schemas.microsoft.com/office/drawing/2010/main">
                <a:solidFill>
                  <a:srgbClr val="FFFFFF"/>
                </a:solidFill>
              </a14:hiddenFill>
            </a:ext>
          </a:extLst>
        </p:spPr>
      </p:pic>
      <p:pic>
        <p:nvPicPr>
          <p:cNvPr id="15" name="Graphic 14" descr="Ribbon outline">
            <a:extLst>
              <a:ext uri="{FF2B5EF4-FFF2-40B4-BE49-F238E27FC236}">
                <a16:creationId xmlns:a16="http://schemas.microsoft.com/office/drawing/2014/main" id="{C737EA72-094E-1FAC-F405-C751A1A7079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1478" y="2373086"/>
            <a:ext cx="2786743" cy="2786743"/>
          </a:xfrm>
          <a:prstGeom prst="rect">
            <a:avLst/>
          </a:prstGeom>
        </p:spPr>
      </p:pic>
    </p:spTree>
    <p:extLst>
      <p:ext uri="{BB962C8B-B14F-4D97-AF65-F5344CB8AC3E}">
        <p14:creationId xmlns:p14="http://schemas.microsoft.com/office/powerpoint/2010/main" val="2780016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32380-C872-1E46-D45A-B42EE1DFEC62}"/>
              </a:ext>
            </a:extLst>
          </p:cNvPr>
          <p:cNvSpPr>
            <a:spLocks noGrp="1"/>
          </p:cNvSpPr>
          <p:nvPr>
            <p:ph type="title"/>
          </p:nvPr>
        </p:nvSpPr>
        <p:spPr>
          <a:xfrm>
            <a:off x="1925486" y="368868"/>
            <a:ext cx="8520944" cy="1325563"/>
          </a:xfrm>
        </p:spPr>
        <p:txBody>
          <a:bodyPr>
            <a:normAutofit fontScale="90000"/>
          </a:bodyPr>
          <a:lstStyle/>
          <a:p>
            <a:pPr algn="ctr"/>
            <a:br>
              <a:rPr lang="en-US" sz="4400" b="1" kern="100">
                <a:effectLst/>
                <a:latin typeface="Franklin Gothic Heavy" panose="020B0903020102020204" pitchFamily="34" charset="0"/>
                <a:ea typeface="Aptos" panose="020B0004020202020204" pitchFamily="34" charset="0"/>
                <a:cs typeface="Times New Roman" panose="02020603050405020304" pitchFamily="18" charset="0"/>
              </a:rPr>
            </a:br>
            <a:br>
              <a:rPr lang="en-US" sz="4400" b="1" kern="100">
                <a:effectLst/>
                <a:latin typeface="Franklin Gothic Heavy" panose="020B0903020102020204" pitchFamily="34" charset="0"/>
                <a:ea typeface="Aptos" panose="020B0004020202020204" pitchFamily="34" charset="0"/>
                <a:cs typeface="Times New Roman" panose="02020603050405020304" pitchFamily="18" charset="0"/>
              </a:rPr>
            </a:br>
            <a:r>
              <a:rPr lang="en-US" sz="4400" b="1" kern="100">
                <a:effectLst/>
                <a:latin typeface="Franklin Gothic Heavy" panose="020B0903020102020204" pitchFamily="34" charset="0"/>
                <a:ea typeface="Aptos" panose="020B0004020202020204" pitchFamily="34" charset="0"/>
                <a:cs typeface="Times New Roman" panose="02020603050405020304" pitchFamily="18" charset="0"/>
              </a:rPr>
              <a:t>BOILERMAKER CARES: OUTSTANDING VOLUNTEER AWARD</a:t>
            </a:r>
            <a:br>
              <a:rPr lang="en-US" sz="2000" b="1" kern="100">
                <a:effectLst/>
                <a:latin typeface="Franklin Gothic Heavy" panose="020B0903020102020204" pitchFamily="34" charset="0"/>
                <a:ea typeface="Aptos" panose="020B0004020202020204" pitchFamily="34" charset="0"/>
                <a:cs typeface="Times New Roman" panose="02020603050405020304" pitchFamily="18" charset="0"/>
              </a:rPr>
            </a:br>
            <a:br>
              <a:rPr kumimoji="0" lang="en-US" sz="4400" b="0" i="0" u="none" strike="noStrike" kern="1200" cap="none" spc="0" normalizeH="0" baseline="0" noProof="0">
                <a:ln>
                  <a:noFill/>
                </a:ln>
                <a:solidFill>
                  <a:prstClr val="black"/>
                </a:solidFill>
                <a:effectLst/>
                <a:uLnTx/>
                <a:uFillTx/>
                <a:latin typeface="Franklin Gothic Heavy" panose="020B0903020102020204" pitchFamily="34" charset="0"/>
              </a:rPr>
            </a:br>
            <a:endParaRPr lang="en-US">
              <a:latin typeface="Franklin Gothic Heavy" panose="020B0903020102020204" pitchFamily="34" charset="0"/>
            </a:endParaRPr>
          </a:p>
        </p:txBody>
      </p:sp>
      <p:sp>
        <p:nvSpPr>
          <p:cNvPr id="3" name="Content Placeholder 2">
            <a:extLst>
              <a:ext uri="{FF2B5EF4-FFF2-40B4-BE49-F238E27FC236}">
                <a16:creationId xmlns:a16="http://schemas.microsoft.com/office/drawing/2014/main" id="{540D731E-A1A2-80A7-3945-707D6BF5B73C}"/>
              </a:ext>
            </a:extLst>
          </p:cNvPr>
          <p:cNvSpPr>
            <a:spLocks noGrp="1"/>
          </p:cNvSpPr>
          <p:nvPr>
            <p:ph idx="1"/>
          </p:nvPr>
        </p:nvSpPr>
        <p:spPr>
          <a:xfrm>
            <a:off x="3265110" y="2285999"/>
            <a:ext cx="8345412" cy="2974293"/>
          </a:xfrm>
        </p:spPr>
        <p:txBody>
          <a:bodyPr>
            <a:normAutofit/>
          </a:bodyPr>
          <a:lstStyle/>
          <a:p>
            <a:pPr>
              <a:defRPr/>
            </a:pPr>
            <a:r>
              <a:rPr lang="en-US" sz="3200" dirty="0">
                <a:solidFill>
                  <a:prstClr val="black"/>
                </a:solidFill>
                <a:latin typeface="Franklin Gothic Medium" panose="020B0603020102020204" pitchFamily="34" charset="0"/>
              </a:rPr>
              <a:t>Ben and Tricia Balingit– Purdue Alumni Club of Nashville </a:t>
            </a:r>
            <a:endPar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Franklin Gothic Medium" panose="020B0603020102020204" pitchFamily="34" charset="0"/>
                <a:ea typeface="+mn-ea"/>
                <a:cs typeface="+mn-cs"/>
              </a:rPr>
              <a:t>Deeni Taylor – Purdue Alumni Club of Southwest Florida </a:t>
            </a:r>
          </a:p>
          <a:p>
            <a:endParaRPr lang="en-US" sz="3200" dirty="0"/>
          </a:p>
        </p:txBody>
      </p:sp>
      <p:pic>
        <p:nvPicPr>
          <p:cNvPr id="5" name="Picture 5" descr="A black and white logo&#10;&#10;AI-generated content may be incorrect.">
            <a:extLst>
              <a:ext uri="{FF2B5EF4-FFF2-40B4-BE49-F238E27FC236}">
                <a16:creationId xmlns:a16="http://schemas.microsoft.com/office/drawing/2014/main" id="{48AAE918-131F-251B-FD3A-112A9D51EA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541788"/>
            <a:ext cx="1365250" cy="7493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A black and white logo&#10;&#10;AI-generated content may be incorrect.">
            <a:extLst>
              <a:ext uri="{FF2B5EF4-FFF2-40B4-BE49-F238E27FC236}">
                <a16:creationId xmlns:a16="http://schemas.microsoft.com/office/drawing/2014/main" id="{5D5E9F1F-05D8-2102-FD07-D6A08E940B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97066" y="580231"/>
            <a:ext cx="1270000" cy="742950"/>
          </a:xfrm>
          <a:prstGeom prst="rect">
            <a:avLst/>
          </a:prstGeom>
          <a:noFill/>
          <a:extLst>
            <a:ext uri="{909E8E84-426E-40DD-AFC4-6F175D3DCCD1}">
              <a14:hiddenFill xmlns:a14="http://schemas.microsoft.com/office/drawing/2010/main">
                <a:solidFill>
                  <a:srgbClr val="FFFFFF"/>
                </a:solidFill>
              </a14:hiddenFill>
            </a:ext>
          </a:extLst>
        </p:spPr>
      </p:pic>
      <p:pic>
        <p:nvPicPr>
          <p:cNvPr id="10" name="Graphic 9" descr="Ribbon outline">
            <a:extLst>
              <a:ext uri="{FF2B5EF4-FFF2-40B4-BE49-F238E27FC236}">
                <a16:creationId xmlns:a16="http://schemas.microsoft.com/office/drawing/2014/main" id="{AF0BEBE8-D00E-6C38-CA77-0F1107B91F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81478" y="2285999"/>
            <a:ext cx="2786743" cy="2786743"/>
          </a:xfrm>
          <a:prstGeom prst="rect">
            <a:avLst/>
          </a:prstGeom>
        </p:spPr>
      </p:pic>
    </p:spTree>
    <p:extLst>
      <p:ext uri="{BB962C8B-B14F-4D97-AF65-F5344CB8AC3E}">
        <p14:creationId xmlns:p14="http://schemas.microsoft.com/office/powerpoint/2010/main" val="14244770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0000" b="-10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32380-C872-1E46-D45A-B42EE1DFEC62}"/>
              </a:ext>
            </a:extLst>
          </p:cNvPr>
          <p:cNvSpPr>
            <a:spLocks noGrp="1"/>
          </p:cNvSpPr>
          <p:nvPr>
            <p:ph type="title"/>
          </p:nvPr>
        </p:nvSpPr>
        <p:spPr/>
        <p:txBody>
          <a:bodyPr>
            <a:normAutofit/>
          </a:bodyPr>
          <a:lstStyle/>
          <a:p>
            <a:pPr algn="ctr"/>
            <a:r>
              <a:rPr lang="en-US">
                <a:latin typeface="Franklin Gothic Heavy" panose="020B0903020102020204" pitchFamily="34" charset="0"/>
              </a:rPr>
              <a:t>BOILERMAKER PRIDE AWARD</a:t>
            </a:r>
            <a:endParaRPr lang="en-US"/>
          </a:p>
        </p:txBody>
      </p:sp>
      <p:pic>
        <p:nvPicPr>
          <p:cNvPr id="1026" name="Picture 5" descr="A black and white logo&#10;&#10;AI-generated content may be incorrect.">
            <a:extLst>
              <a:ext uri="{FF2B5EF4-FFF2-40B4-BE49-F238E27FC236}">
                <a16:creationId xmlns:a16="http://schemas.microsoft.com/office/drawing/2014/main" id="{B6FF3BC0-92B5-7310-6D27-F70CC14394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715962"/>
            <a:ext cx="1365250" cy="7493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 descr="A black and white logo&#10;&#10;AI-generated content may be incorrect.">
            <a:extLst>
              <a:ext uri="{FF2B5EF4-FFF2-40B4-BE49-F238E27FC236}">
                <a16:creationId xmlns:a16="http://schemas.microsoft.com/office/drawing/2014/main" id="{82BE0EB9-F561-70C8-3434-A7509523C4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97066" y="656431"/>
            <a:ext cx="1270000" cy="7429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51283E07-7353-A21A-3819-BB544D50044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4">
            <a:extLst>
              <a:ext uri="{FF2B5EF4-FFF2-40B4-BE49-F238E27FC236}">
                <a16:creationId xmlns:a16="http://schemas.microsoft.com/office/drawing/2014/main" id="{26B855A8-B688-F091-658D-BF5C11C398A8}"/>
              </a:ext>
            </a:extLst>
          </p:cNvPr>
          <p:cNvSpPr>
            <a:spLocks noChangeArrowheads="1"/>
          </p:cNvSpPr>
          <p:nvPr/>
        </p:nvSpPr>
        <p:spPr bwMode="auto">
          <a:xfrm>
            <a:off x="0" y="1206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5">
            <a:extLst>
              <a:ext uri="{FF2B5EF4-FFF2-40B4-BE49-F238E27FC236}">
                <a16:creationId xmlns:a16="http://schemas.microsoft.com/office/drawing/2014/main" id="{0D790D56-5D02-124D-4D39-89D865937799}"/>
              </a:ext>
            </a:extLst>
          </p:cNvPr>
          <p:cNvSpPr>
            <a:spLocks noChangeArrowheads="1"/>
          </p:cNvSpPr>
          <p:nvPr/>
        </p:nvSpPr>
        <p:spPr bwMode="auto">
          <a:xfrm>
            <a:off x="0" y="1949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AFC64545-0670-D13D-009D-742297D67A08}"/>
              </a:ext>
            </a:extLst>
          </p:cNvPr>
          <p:cNvSpPr txBox="1"/>
          <p:nvPr/>
        </p:nvSpPr>
        <p:spPr>
          <a:xfrm>
            <a:off x="608881" y="2623868"/>
            <a:ext cx="10744200" cy="2554545"/>
          </a:xfrm>
          <a:prstGeom prst="rect">
            <a:avLst/>
          </a:prstGeom>
          <a:noFill/>
        </p:spPr>
        <p:txBody>
          <a:bodyPr wrap="square">
            <a:spAutoFit/>
          </a:bodyPr>
          <a:lstStyle/>
          <a:p>
            <a:pPr algn="ctr"/>
            <a:r>
              <a:rPr lang="en-US" sz="4000" dirty="0">
                <a:latin typeface="Franklin Gothic Heavy" panose="020B0903020102020204" pitchFamily="34" charset="0"/>
              </a:rPr>
              <a:t>In-State Winner: </a:t>
            </a:r>
          </a:p>
          <a:p>
            <a:pPr algn="ctr"/>
            <a:r>
              <a:rPr lang="en-US" sz="4000" dirty="0">
                <a:latin typeface="Franklin Gothic Heavy" panose="020B0903020102020204" pitchFamily="34" charset="0"/>
              </a:rPr>
              <a:t>Kendra Lewis</a:t>
            </a:r>
          </a:p>
          <a:p>
            <a:pPr algn="ctr"/>
            <a:r>
              <a:rPr lang="en-US" sz="4000" dirty="0">
                <a:latin typeface="Franklin Gothic Heavy" panose="020B0903020102020204" pitchFamily="34" charset="0"/>
              </a:rPr>
              <a:t>President of the Purdue Alumni Club of </a:t>
            </a:r>
          </a:p>
          <a:p>
            <a:pPr algn="ctr"/>
            <a:r>
              <a:rPr lang="en-US" sz="4000" dirty="0">
                <a:latin typeface="Franklin Gothic Heavy" panose="020B0903020102020204" pitchFamily="34" charset="0"/>
              </a:rPr>
              <a:t>Indianapolis</a:t>
            </a:r>
            <a:endParaRPr lang="en-US" sz="3600" dirty="0">
              <a:latin typeface="Franklin Gothic Heavy" panose="020B0903020102020204" pitchFamily="34" charset="0"/>
            </a:endParaRPr>
          </a:p>
        </p:txBody>
      </p:sp>
    </p:spTree>
    <p:extLst>
      <p:ext uri="{BB962C8B-B14F-4D97-AF65-F5344CB8AC3E}">
        <p14:creationId xmlns:p14="http://schemas.microsoft.com/office/powerpoint/2010/main" val="9607887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3000" b="-3000"/>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464D7D3C-0A41-72B1-66F4-C1E1CA2FEC9D}"/>
              </a:ext>
            </a:extLst>
          </p:cNvPr>
          <p:cNvSpPr>
            <a:spLocks noGrp="1"/>
          </p:cNvSpPr>
          <p:nvPr>
            <p:ph type="title"/>
          </p:nvPr>
        </p:nvSpPr>
        <p:spPr/>
        <p:txBody>
          <a:bodyPr>
            <a:normAutofit/>
          </a:bodyPr>
          <a:lstStyle/>
          <a:p>
            <a:pPr algn="ctr"/>
            <a:r>
              <a:rPr lang="en-US">
                <a:latin typeface="Franklin Gothic Heavy" panose="020B0903020102020204" pitchFamily="34" charset="0"/>
              </a:rPr>
              <a:t>BOILERMAKER PRIDE AWARD</a:t>
            </a:r>
            <a:endParaRPr lang="en-US"/>
          </a:p>
        </p:txBody>
      </p:sp>
      <p:pic>
        <p:nvPicPr>
          <p:cNvPr id="9" name="Picture 5" descr="A black and white logo&#10;&#10;AI-generated content may be incorrect.">
            <a:extLst>
              <a:ext uri="{FF2B5EF4-FFF2-40B4-BE49-F238E27FC236}">
                <a16:creationId xmlns:a16="http://schemas.microsoft.com/office/drawing/2014/main" id="{5047270F-A281-EA71-4093-131175D275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715962"/>
            <a:ext cx="1365250" cy="7493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A black and white logo&#10;&#10;AI-generated content may be incorrect.">
            <a:extLst>
              <a:ext uri="{FF2B5EF4-FFF2-40B4-BE49-F238E27FC236}">
                <a16:creationId xmlns:a16="http://schemas.microsoft.com/office/drawing/2014/main" id="{53B936CD-A209-976F-9A80-DAFA5F46BE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97066" y="656431"/>
            <a:ext cx="1270000" cy="74295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4">
            <a:extLst>
              <a:ext uri="{FF2B5EF4-FFF2-40B4-BE49-F238E27FC236}">
                <a16:creationId xmlns:a16="http://schemas.microsoft.com/office/drawing/2014/main" id="{95EAF429-4D9C-32F7-BDCE-71E4D344AB99}"/>
              </a:ext>
            </a:extLst>
          </p:cNvPr>
          <p:cNvSpPr>
            <a:spLocks noChangeArrowheads="1"/>
          </p:cNvSpPr>
          <p:nvPr/>
        </p:nvSpPr>
        <p:spPr bwMode="auto">
          <a:xfrm>
            <a:off x="0" y="1206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5">
            <a:extLst>
              <a:ext uri="{FF2B5EF4-FFF2-40B4-BE49-F238E27FC236}">
                <a16:creationId xmlns:a16="http://schemas.microsoft.com/office/drawing/2014/main" id="{88F5ED38-105B-0FC5-ADE9-4F102CC27C38}"/>
              </a:ext>
            </a:extLst>
          </p:cNvPr>
          <p:cNvSpPr>
            <a:spLocks noChangeArrowheads="1"/>
          </p:cNvSpPr>
          <p:nvPr/>
        </p:nvSpPr>
        <p:spPr bwMode="auto">
          <a:xfrm>
            <a:off x="0" y="1949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1pPr>
            <a:lvl2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2pPr>
            <a:lvl3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3pPr>
            <a:lvl4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4pPr>
            <a:lvl5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5pPr>
            <a:lvl6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6pPr>
            <a:lvl7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7pPr>
            <a:lvl8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8pPr>
            <a:lvl9pPr eaLnBrk="0" fontAlgn="base" hangingPunct="0">
              <a:spcBef>
                <a:spcPct val="0"/>
              </a:spcBef>
              <a:spcAft>
                <a:spcPct val="0"/>
              </a:spcAft>
              <a:tabLst>
                <a:tab pos="2971800" algn="ctr"/>
                <a:tab pos="594360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altLang="en-US" sz="1200" b="0" i="0" u="none" strike="noStrike" cap="none" normalizeH="0" baseline="0">
                <a:ln>
                  <a:noFill/>
                </a:ln>
                <a:solidFill>
                  <a:schemeClr val="tx1"/>
                </a:solidFill>
                <a:effectLst/>
                <a:latin typeface="Aptos" panose="020B0004020202020204" pitchFamily="34" charset="0"/>
                <a:ea typeface="Aptos" panose="020B0004020202020204" pitchFamily="34" charset="0"/>
                <a:cs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 name="TextBox 13">
            <a:extLst>
              <a:ext uri="{FF2B5EF4-FFF2-40B4-BE49-F238E27FC236}">
                <a16:creationId xmlns:a16="http://schemas.microsoft.com/office/drawing/2014/main" id="{25DBB692-AF0A-72A7-8293-D1D2957A3074}"/>
              </a:ext>
            </a:extLst>
          </p:cNvPr>
          <p:cNvSpPr txBox="1"/>
          <p:nvPr/>
        </p:nvSpPr>
        <p:spPr>
          <a:xfrm>
            <a:off x="1369180" y="2934834"/>
            <a:ext cx="9453639" cy="2554545"/>
          </a:xfrm>
          <a:prstGeom prst="rect">
            <a:avLst/>
          </a:prstGeom>
          <a:noFill/>
        </p:spPr>
        <p:txBody>
          <a:bodyPr wrap="square">
            <a:spAutoFit/>
          </a:bodyPr>
          <a:lstStyle/>
          <a:p>
            <a:pPr algn="ctr"/>
            <a:r>
              <a:rPr lang="en-US" sz="4000" dirty="0">
                <a:latin typeface="Franklin Gothic Heavy" panose="020B0903020102020204" pitchFamily="34" charset="0"/>
              </a:rPr>
              <a:t>Out-of-State Winner:</a:t>
            </a:r>
          </a:p>
          <a:p>
            <a:pPr algn="ctr"/>
            <a:r>
              <a:rPr lang="en-US" sz="4000" dirty="0">
                <a:latin typeface="Franklin Gothic Heavy" panose="020B0903020102020204" pitchFamily="34" charset="0"/>
              </a:rPr>
              <a:t>Shawn Sullivan</a:t>
            </a:r>
          </a:p>
          <a:p>
            <a:pPr algn="ctr"/>
            <a:r>
              <a:rPr lang="en-US" sz="4000" dirty="0">
                <a:latin typeface="Franklin Gothic Heavy" panose="020B0903020102020204" pitchFamily="34" charset="0"/>
              </a:rPr>
              <a:t>President of the Purdue Alumni Club of Nashville</a:t>
            </a:r>
            <a:endParaRPr lang="en-US" sz="2800" dirty="0"/>
          </a:p>
        </p:txBody>
      </p:sp>
    </p:spTree>
    <p:extLst>
      <p:ext uri="{BB962C8B-B14F-4D97-AF65-F5344CB8AC3E}">
        <p14:creationId xmlns:p14="http://schemas.microsoft.com/office/powerpoint/2010/main" val="2204317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0000" b="-10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0D746-F5D2-D5ED-E361-69349D4713B9}"/>
              </a:ext>
            </a:extLst>
          </p:cNvPr>
          <p:cNvSpPr>
            <a:spLocks noGrp="1"/>
          </p:cNvSpPr>
          <p:nvPr>
            <p:ph type="title"/>
          </p:nvPr>
        </p:nvSpPr>
        <p:spPr>
          <a:xfrm>
            <a:off x="620940" y="244233"/>
            <a:ext cx="10515600" cy="462189"/>
          </a:xfrm>
        </p:spPr>
        <p:txBody>
          <a:bodyPr>
            <a:normAutofit fontScale="90000"/>
          </a:bodyPr>
          <a:lstStyle/>
          <a:p>
            <a:r>
              <a:rPr lang="en-US">
                <a:solidFill>
                  <a:prstClr val="black"/>
                </a:solidFill>
                <a:latin typeface="Franklin Gothic Heavy" panose="020B0903020102020204" pitchFamily="34" charset="0"/>
              </a:rPr>
              <a:t>The Alumni Clubs Team </a:t>
            </a:r>
            <a:endParaRPr lang="en-US"/>
          </a:p>
        </p:txBody>
      </p:sp>
      <p:sp>
        <p:nvSpPr>
          <p:cNvPr id="3" name="Rectangle 2">
            <a:extLst>
              <a:ext uri="{FF2B5EF4-FFF2-40B4-BE49-F238E27FC236}">
                <a16:creationId xmlns:a16="http://schemas.microsoft.com/office/drawing/2014/main" id="{64CCCBCC-9D10-B369-BB02-F122A2972D44}"/>
              </a:ext>
            </a:extLst>
          </p:cNvPr>
          <p:cNvSpPr/>
          <p:nvPr/>
        </p:nvSpPr>
        <p:spPr>
          <a:xfrm>
            <a:off x="7911766" y="742341"/>
            <a:ext cx="1359336" cy="17133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A637ABB-66C3-5162-1B1B-69E40109D2F7}"/>
              </a:ext>
            </a:extLst>
          </p:cNvPr>
          <p:cNvSpPr/>
          <p:nvPr/>
        </p:nvSpPr>
        <p:spPr>
          <a:xfrm>
            <a:off x="5569735" y="734525"/>
            <a:ext cx="1359336" cy="17133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3F7A1135-98F3-CCD2-151D-E16BB14EC529}"/>
              </a:ext>
            </a:extLst>
          </p:cNvPr>
          <p:cNvSpPr/>
          <p:nvPr/>
        </p:nvSpPr>
        <p:spPr>
          <a:xfrm>
            <a:off x="3096623" y="742341"/>
            <a:ext cx="1359336" cy="17133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EE67BFA-512D-907E-F191-7DBFEF9EC52B}"/>
              </a:ext>
            </a:extLst>
          </p:cNvPr>
          <p:cNvSpPr/>
          <p:nvPr/>
        </p:nvSpPr>
        <p:spPr>
          <a:xfrm>
            <a:off x="674723" y="752813"/>
            <a:ext cx="1359336" cy="17133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Subtitle 2">
            <a:extLst>
              <a:ext uri="{FF2B5EF4-FFF2-40B4-BE49-F238E27FC236}">
                <a16:creationId xmlns:a16="http://schemas.microsoft.com/office/drawing/2014/main" id="{330F2F5F-7501-5B88-8E78-85D20352E204}"/>
              </a:ext>
            </a:extLst>
          </p:cNvPr>
          <p:cNvSpPr txBox="1">
            <a:spLocks/>
          </p:cNvSpPr>
          <p:nvPr/>
        </p:nvSpPr>
        <p:spPr>
          <a:xfrm>
            <a:off x="620940" y="2465751"/>
            <a:ext cx="2329499" cy="3713837"/>
          </a:xfrm>
          <a:prstGeom prst="rect">
            <a:avLst/>
          </a:prstGeom>
        </p:spPr>
        <p:txBody>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buNone/>
            </a:pPr>
            <a:r>
              <a:rPr lang="en-US" sz="1600" b="1" i="1">
                <a:solidFill>
                  <a:schemeClr val="tx1"/>
                </a:solidFill>
                <a:latin typeface="Franklin Gothic Medium" panose="020B0603020102020204" pitchFamily="34" charset="0"/>
                <a:ea typeface="Calibri"/>
                <a:cs typeface="Calibri"/>
              </a:rPr>
              <a:t>Ilenia Herrera Lutz</a:t>
            </a:r>
            <a:endParaRPr lang="en-US" sz="1600" b="1">
              <a:solidFill>
                <a:schemeClr val="tx1"/>
              </a:solidFill>
              <a:latin typeface="Franklin Gothic Medium" panose="020B0603020102020204" pitchFamily="34" charset="0"/>
              <a:ea typeface="Calibri"/>
              <a:cs typeface="Calibri"/>
            </a:endParaRPr>
          </a:p>
          <a:p>
            <a:pPr marL="0" indent="0">
              <a:buNone/>
            </a:pPr>
            <a:r>
              <a:rPr lang="en-US" sz="1600" b="1" i="1">
                <a:solidFill>
                  <a:schemeClr val="tx1"/>
                </a:solidFill>
                <a:latin typeface="Franklin Gothic Medium" panose="020B0603020102020204" pitchFamily="34" charset="0"/>
                <a:ea typeface="Calibri"/>
                <a:cs typeface="Calibri"/>
              </a:rPr>
              <a:t>Senior Director of Alumni Clubs</a:t>
            </a:r>
          </a:p>
          <a:p>
            <a:pPr marL="0" indent="0">
              <a:buNone/>
            </a:pPr>
            <a:r>
              <a:rPr lang="en-US" sz="1600" b="1" i="1">
                <a:solidFill>
                  <a:schemeClr val="tx1"/>
                </a:solidFill>
                <a:latin typeface="Franklin Gothic Medium" panose="020B0603020102020204" pitchFamily="34" charset="0"/>
                <a:ea typeface="Calibri"/>
                <a:cs typeface="Calibri"/>
              </a:rPr>
              <a:t>Focus: </a:t>
            </a:r>
            <a:r>
              <a:rPr lang="en-US" sz="1600">
                <a:solidFill>
                  <a:schemeClr val="tx1"/>
                </a:solidFill>
                <a:latin typeface="Franklin Gothic Medium" panose="020B0603020102020204" pitchFamily="34" charset="0"/>
                <a:ea typeface="Calibri"/>
                <a:cs typeface="Calibri"/>
              </a:rPr>
              <a:t>Club and Team Strategy &amp; Vision • Relationship Building and Stewardship</a:t>
            </a:r>
          </a:p>
          <a:p>
            <a:pPr marL="0" indent="0">
              <a:buNone/>
            </a:pPr>
            <a:r>
              <a:rPr lang="en-US" sz="1600" b="1" i="1">
                <a:solidFill>
                  <a:schemeClr val="tx1"/>
                </a:solidFill>
                <a:latin typeface="Franklin Gothic Medium" panose="020B0603020102020204" pitchFamily="34" charset="0"/>
                <a:ea typeface="Calibri"/>
                <a:cs typeface="Calibri"/>
              </a:rPr>
              <a:t>Strengths</a:t>
            </a:r>
            <a:r>
              <a:rPr lang="en-US" sz="1600" i="1">
                <a:solidFill>
                  <a:schemeClr val="tx1"/>
                </a:solidFill>
                <a:latin typeface="Franklin Gothic Medium" panose="020B0603020102020204" pitchFamily="34" charset="0"/>
                <a:ea typeface="Calibri"/>
                <a:cs typeface="Calibri"/>
              </a:rPr>
              <a:t>: </a:t>
            </a:r>
            <a:r>
              <a:rPr lang="en-US" sz="1600">
                <a:solidFill>
                  <a:schemeClr val="tx1"/>
                </a:solidFill>
                <a:latin typeface="Franklin Gothic Medium" panose="020B0603020102020204" pitchFamily="34" charset="0"/>
                <a:ea typeface="Calibri"/>
                <a:cs typeface="Calibri"/>
              </a:rPr>
              <a:t>Relationship Building, Stakeholder Management, Tenacity, Future‑Focused Leadership</a:t>
            </a:r>
          </a:p>
          <a:p>
            <a:endParaRPr lang="en-US" sz="1600" i="1">
              <a:solidFill>
                <a:schemeClr val="tx1"/>
              </a:solidFill>
              <a:latin typeface="Franklin Gothic Medium" panose="020B0603020102020204" pitchFamily="34" charset="0"/>
              <a:ea typeface="Calibri"/>
              <a:cs typeface="Calibri"/>
            </a:endParaRPr>
          </a:p>
        </p:txBody>
      </p:sp>
      <p:pic>
        <p:nvPicPr>
          <p:cNvPr id="15" name="Picture 14">
            <a:extLst>
              <a:ext uri="{FF2B5EF4-FFF2-40B4-BE49-F238E27FC236}">
                <a16:creationId xmlns:a16="http://schemas.microsoft.com/office/drawing/2014/main" id="{5288D634-F64A-1508-6AE5-965F94E6E708}"/>
              </a:ext>
            </a:extLst>
          </p:cNvPr>
          <p:cNvPicPr>
            <a:picLocks noChangeAspect="1"/>
          </p:cNvPicPr>
          <p:nvPr/>
        </p:nvPicPr>
        <p:blipFill>
          <a:blip r:embed="rId3"/>
          <a:stretch>
            <a:fillRect/>
          </a:stretch>
        </p:blipFill>
        <p:spPr>
          <a:xfrm>
            <a:off x="729388" y="788730"/>
            <a:ext cx="1255624" cy="1495910"/>
          </a:xfrm>
          <a:prstGeom prst="rect">
            <a:avLst/>
          </a:prstGeom>
        </p:spPr>
      </p:pic>
      <p:pic>
        <p:nvPicPr>
          <p:cNvPr id="16" name="Picture 15" descr="A person smiling at the camera&#10;&#10;AI-generated content may be incorrect.">
            <a:extLst>
              <a:ext uri="{FF2B5EF4-FFF2-40B4-BE49-F238E27FC236}">
                <a16:creationId xmlns:a16="http://schemas.microsoft.com/office/drawing/2014/main" id="{6F442A62-9B4F-B95F-04E7-609078308A40}"/>
              </a:ext>
            </a:extLst>
          </p:cNvPr>
          <p:cNvPicPr>
            <a:picLocks noChangeAspect="1"/>
          </p:cNvPicPr>
          <p:nvPr/>
        </p:nvPicPr>
        <p:blipFill>
          <a:blip r:embed="rId4"/>
          <a:stretch>
            <a:fillRect/>
          </a:stretch>
        </p:blipFill>
        <p:spPr>
          <a:xfrm>
            <a:off x="3126093" y="774136"/>
            <a:ext cx="1284217" cy="1647944"/>
          </a:xfrm>
          <a:prstGeom prst="rect">
            <a:avLst/>
          </a:prstGeom>
        </p:spPr>
      </p:pic>
      <p:pic>
        <p:nvPicPr>
          <p:cNvPr id="17" name="Picture 16" descr="A person wearing glasses and a sweater&#10;&#10;AI-generated content may be incorrect.">
            <a:extLst>
              <a:ext uri="{FF2B5EF4-FFF2-40B4-BE49-F238E27FC236}">
                <a16:creationId xmlns:a16="http://schemas.microsoft.com/office/drawing/2014/main" id="{DEB9127B-309C-B460-98CC-EE49AB4C903B}"/>
              </a:ext>
            </a:extLst>
          </p:cNvPr>
          <p:cNvPicPr>
            <a:picLocks noChangeAspect="1"/>
          </p:cNvPicPr>
          <p:nvPr/>
        </p:nvPicPr>
        <p:blipFill>
          <a:blip r:embed="rId5"/>
          <a:stretch>
            <a:fillRect/>
          </a:stretch>
        </p:blipFill>
        <p:spPr>
          <a:xfrm>
            <a:off x="5615384" y="770442"/>
            <a:ext cx="1284217" cy="1654222"/>
          </a:xfrm>
          <a:prstGeom prst="rect">
            <a:avLst/>
          </a:prstGeom>
        </p:spPr>
      </p:pic>
      <p:sp>
        <p:nvSpPr>
          <p:cNvPr id="18" name="Subtitle 2">
            <a:extLst>
              <a:ext uri="{FF2B5EF4-FFF2-40B4-BE49-F238E27FC236}">
                <a16:creationId xmlns:a16="http://schemas.microsoft.com/office/drawing/2014/main" id="{DD92BFE6-5DBA-1CAF-8D8B-0B7E71CB7B95}"/>
              </a:ext>
            </a:extLst>
          </p:cNvPr>
          <p:cNvSpPr txBox="1">
            <a:spLocks/>
          </p:cNvSpPr>
          <p:nvPr/>
        </p:nvSpPr>
        <p:spPr>
          <a:xfrm>
            <a:off x="3046233" y="2463555"/>
            <a:ext cx="2021558" cy="4078039"/>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1600" i="1">
                <a:solidFill>
                  <a:schemeClr val="tx1"/>
                </a:solidFill>
                <a:latin typeface="Franklin Gothic Medium" panose="020B0603020102020204" pitchFamily="34" charset="0"/>
                <a:ea typeface="Calibri"/>
                <a:cs typeface="Calibri"/>
              </a:rPr>
              <a:t>LeAnne Williams </a:t>
            </a:r>
          </a:p>
          <a:p>
            <a:r>
              <a:rPr lang="en-US" sz="1600" i="1">
                <a:solidFill>
                  <a:schemeClr val="tx1"/>
                </a:solidFill>
                <a:latin typeface="Franklin Gothic Medium" panose="020B0603020102020204" pitchFamily="34" charset="0"/>
                <a:ea typeface="Calibri"/>
                <a:cs typeface="Calibri"/>
              </a:rPr>
              <a:t>Alumni Clubs Senior Specialist </a:t>
            </a:r>
          </a:p>
          <a:p>
            <a:r>
              <a:rPr lang="en-US" sz="1600" i="1">
                <a:solidFill>
                  <a:schemeClr val="tx1"/>
                </a:solidFill>
                <a:latin typeface="Franklin Gothic Medium" panose="020B0603020102020204" pitchFamily="34" charset="0"/>
                <a:ea typeface="Calibri"/>
                <a:cs typeface="Calibri"/>
              </a:rPr>
              <a:t>Focus: </a:t>
            </a:r>
            <a:r>
              <a:rPr lang="en-US" sz="1600" b="0">
                <a:solidFill>
                  <a:schemeClr val="tx1"/>
                </a:solidFill>
                <a:latin typeface="Franklin Gothic Medium" panose="020B0603020102020204" pitchFamily="34" charset="0"/>
                <a:ea typeface="Calibri"/>
                <a:cs typeface="Calibri"/>
              </a:rPr>
              <a:t>Established Clubs • Event Execution &amp; Communications • Recognition Strategy</a:t>
            </a:r>
          </a:p>
          <a:p>
            <a:r>
              <a:rPr lang="en-US" sz="1600" i="1">
                <a:solidFill>
                  <a:schemeClr val="tx1"/>
                </a:solidFill>
                <a:latin typeface="Franklin Gothic Medium" panose="020B0603020102020204" pitchFamily="34" charset="0"/>
                <a:ea typeface="Calibri"/>
                <a:cs typeface="Calibri"/>
              </a:rPr>
              <a:t>Strengths: </a:t>
            </a:r>
            <a:r>
              <a:rPr lang="en-US" sz="1600" b="0">
                <a:solidFill>
                  <a:schemeClr val="tx1"/>
                </a:solidFill>
                <a:latin typeface="Franklin Gothic Medium" panose="020B0603020102020204" pitchFamily="34" charset="0"/>
                <a:ea typeface="Calibri"/>
                <a:cs typeface="Calibri"/>
              </a:rPr>
              <a:t>People‑Centered Approach,  Persistence, High‑Touch Support,  Deep Institutional Knowledge</a:t>
            </a:r>
          </a:p>
        </p:txBody>
      </p:sp>
      <p:sp>
        <p:nvSpPr>
          <p:cNvPr id="19" name="Subtitle 2">
            <a:extLst>
              <a:ext uri="{FF2B5EF4-FFF2-40B4-BE49-F238E27FC236}">
                <a16:creationId xmlns:a16="http://schemas.microsoft.com/office/drawing/2014/main" id="{2847D044-E620-73B0-AFCB-033C87B392F9}"/>
              </a:ext>
            </a:extLst>
          </p:cNvPr>
          <p:cNvSpPr txBox="1">
            <a:spLocks/>
          </p:cNvSpPr>
          <p:nvPr/>
        </p:nvSpPr>
        <p:spPr>
          <a:xfrm>
            <a:off x="5569733" y="2452095"/>
            <a:ext cx="2076125" cy="4078039"/>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1600" i="1">
                <a:solidFill>
                  <a:schemeClr val="tx1"/>
                </a:solidFill>
                <a:latin typeface="Franklin Gothic Medium" panose="020B0603020102020204" pitchFamily="34" charset="0"/>
                <a:ea typeface="Calibri"/>
                <a:cs typeface="Calibri"/>
              </a:rPr>
              <a:t>Denise Jernagan </a:t>
            </a:r>
            <a:endParaRPr lang="en-US" sz="1600">
              <a:solidFill>
                <a:schemeClr val="tx1"/>
              </a:solidFill>
              <a:latin typeface="Franklin Gothic Medium" panose="020B0603020102020204" pitchFamily="34" charset="0"/>
              <a:ea typeface="Calibri"/>
              <a:cs typeface="Calibri"/>
            </a:endParaRPr>
          </a:p>
          <a:p>
            <a:r>
              <a:rPr lang="en-US" sz="1600" i="1">
                <a:solidFill>
                  <a:schemeClr val="tx1"/>
                </a:solidFill>
                <a:latin typeface="Franklin Gothic Medium" panose="020B0603020102020204" pitchFamily="34" charset="0"/>
                <a:ea typeface="Calibri"/>
                <a:cs typeface="Calibri"/>
              </a:rPr>
              <a:t>Alumni Clubs Specialist</a:t>
            </a:r>
          </a:p>
          <a:p>
            <a:r>
              <a:rPr lang="en-US" sz="1600" i="1">
                <a:solidFill>
                  <a:schemeClr val="tx1"/>
                </a:solidFill>
                <a:latin typeface="Franklin Gothic Medium" panose="020B0603020102020204" pitchFamily="34" charset="0"/>
                <a:ea typeface="Calibri"/>
                <a:cs typeface="Calibri"/>
              </a:rPr>
              <a:t>Focus: </a:t>
            </a:r>
            <a:r>
              <a:rPr lang="en-US" sz="1600" b="0">
                <a:solidFill>
                  <a:schemeClr val="tx1"/>
                </a:solidFill>
                <a:latin typeface="Franklin Gothic Medium" panose="020B0603020102020204" pitchFamily="34" charset="0"/>
                <a:ea typeface="Calibri"/>
                <a:cs typeface="Calibri"/>
              </a:rPr>
              <a:t>Operational Optimization (Processes, Data, and Reporting) • Financials • Scholarship Administration &amp; Compliance</a:t>
            </a:r>
          </a:p>
          <a:p>
            <a:r>
              <a:rPr lang="en-US" sz="1600" i="1">
                <a:solidFill>
                  <a:schemeClr val="tx1"/>
                </a:solidFill>
                <a:latin typeface="Franklin Gothic Medium" panose="020B0603020102020204" pitchFamily="34" charset="0"/>
                <a:ea typeface="Calibri"/>
                <a:cs typeface="Calibri"/>
              </a:rPr>
              <a:t>Strengths: </a:t>
            </a:r>
            <a:r>
              <a:rPr lang="en-US" sz="1600" b="0">
                <a:solidFill>
                  <a:schemeClr val="tx1"/>
                </a:solidFill>
                <a:latin typeface="Franklin Gothic Medium" panose="020B0603020102020204" pitchFamily="34" charset="0"/>
                <a:ea typeface="Calibri"/>
                <a:cs typeface="Calibri"/>
              </a:rPr>
              <a:t>Process Optimization, Data‑Focused Decision‑Making,  Persistence,  High Responsiveness</a:t>
            </a:r>
          </a:p>
        </p:txBody>
      </p:sp>
      <p:pic>
        <p:nvPicPr>
          <p:cNvPr id="20" name="Picture 19">
            <a:extLst>
              <a:ext uri="{FF2B5EF4-FFF2-40B4-BE49-F238E27FC236}">
                <a16:creationId xmlns:a16="http://schemas.microsoft.com/office/drawing/2014/main" id="{C01CAF04-39AB-6B1A-F301-6CB1AF4CA5AD}"/>
              </a:ext>
            </a:extLst>
          </p:cNvPr>
          <p:cNvPicPr>
            <a:picLocks noChangeAspect="1"/>
          </p:cNvPicPr>
          <p:nvPr/>
        </p:nvPicPr>
        <p:blipFill>
          <a:blip r:embed="rId6"/>
          <a:stretch>
            <a:fillRect/>
          </a:stretch>
        </p:blipFill>
        <p:spPr>
          <a:xfrm>
            <a:off x="7969831" y="773581"/>
            <a:ext cx="1255624" cy="1651082"/>
          </a:xfrm>
          <a:prstGeom prst="rect">
            <a:avLst/>
          </a:prstGeom>
        </p:spPr>
      </p:pic>
      <p:sp>
        <p:nvSpPr>
          <p:cNvPr id="21" name="Subtitle 2">
            <a:extLst>
              <a:ext uri="{FF2B5EF4-FFF2-40B4-BE49-F238E27FC236}">
                <a16:creationId xmlns:a16="http://schemas.microsoft.com/office/drawing/2014/main" id="{69BD1CF6-159F-7862-92FD-C581E5F57E31}"/>
              </a:ext>
            </a:extLst>
          </p:cNvPr>
          <p:cNvSpPr txBox="1">
            <a:spLocks/>
          </p:cNvSpPr>
          <p:nvPr/>
        </p:nvSpPr>
        <p:spPr>
          <a:xfrm>
            <a:off x="7896900" y="2445506"/>
            <a:ext cx="1973692" cy="3831818"/>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1600" i="1">
                <a:solidFill>
                  <a:schemeClr val="tx1"/>
                </a:solidFill>
                <a:latin typeface="Franklin Gothic Medium" panose="020B0603020102020204" pitchFamily="34" charset="0"/>
                <a:ea typeface="Calibri"/>
                <a:cs typeface="Calibri"/>
              </a:rPr>
              <a:t>Darien Thompson</a:t>
            </a:r>
          </a:p>
          <a:p>
            <a:r>
              <a:rPr lang="en-US" sz="1600" i="1">
                <a:solidFill>
                  <a:schemeClr val="tx1"/>
                </a:solidFill>
                <a:latin typeface="Franklin Gothic Medium" panose="020B0603020102020204" pitchFamily="34" charset="0"/>
                <a:ea typeface="Calibri"/>
                <a:cs typeface="Calibri"/>
              </a:rPr>
              <a:t>Alumni Clubs Senior Specialist </a:t>
            </a:r>
          </a:p>
          <a:p>
            <a:r>
              <a:rPr lang="en-US" sz="1600" i="1">
                <a:solidFill>
                  <a:schemeClr val="tx1"/>
                </a:solidFill>
                <a:latin typeface="Franklin Gothic Medium" panose="020B0603020102020204" pitchFamily="34" charset="0"/>
                <a:ea typeface="Calibri"/>
                <a:cs typeface="Calibri"/>
              </a:rPr>
              <a:t>Focus:</a:t>
            </a:r>
            <a:r>
              <a:rPr lang="en-US" sz="1600" b="0" i="1">
                <a:solidFill>
                  <a:schemeClr val="tx1"/>
                </a:solidFill>
                <a:latin typeface="Franklin Gothic Medium" panose="020B0603020102020204" pitchFamily="34" charset="0"/>
                <a:ea typeface="Calibri"/>
                <a:cs typeface="Calibri"/>
              </a:rPr>
              <a:t> </a:t>
            </a:r>
            <a:r>
              <a:rPr lang="en-US" sz="1600" b="0">
                <a:solidFill>
                  <a:schemeClr val="tx1"/>
                </a:solidFill>
                <a:latin typeface="Franklin Gothic Medium" panose="020B0603020102020204" pitchFamily="34" charset="0"/>
                <a:ea typeface="Calibri"/>
                <a:cs typeface="Calibri"/>
              </a:rPr>
              <a:t>Launching and Revitalizing Clubs • Digital &amp; Social Engagement • Young Alumni Integration into Clubs</a:t>
            </a:r>
          </a:p>
          <a:p>
            <a:r>
              <a:rPr lang="en-US" sz="1600" i="1">
                <a:solidFill>
                  <a:schemeClr val="tx1"/>
                </a:solidFill>
                <a:latin typeface="Franklin Gothic Medium" panose="020B0603020102020204" pitchFamily="34" charset="0"/>
                <a:ea typeface="Calibri"/>
                <a:cs typeface="Calibri"/>
              </a:rPr>
              <a:t>Strengths: </a:t>
            </a:r>
            <a:r>
              <a:rPr lang="en-US" sz="1600" b="0">
                <a:solidFill>
                  <a:schemeClr val="tx1"/>
                </a:solidFill>
                <a:latin typeface="Franklin Gothic Medium" panose="020B0603020102020204" pitchFamily="34" charset="0"/>
                <a:ea typeface="Calibri"/>
                <a:cs typeface="Calibri"/>
              </a:rPr>
              <a:t>Relationship‑Driven,  Inspires Momentum,  Community‑Focused, Technology‑Savvy</a:t>
            </a:r>
            <a:endParaRPr lang="en-US" sz="1600" i="1">
              <a:solidFill>
                <a:schemeClr val="tx1"/>
              </a:solidFill>
              <a:latin typeface="Franklin Gothic Medium" panose="020B0603020102020204" pitchFamily="34" charset="0"/>
              <a:ea typeface="Calibri"/>
              <a:cs typeface="Calibri"/>
            </a:endParaRPr>
          </a:p>
        </p:txBody>
      </p:sp>
    </p:spTree>
    <p:extLst>
      <p:ext uri="{BB962C8B-B14F-4D97-AF65-F5344CB8AC3E}">
        <p14:creationId xmlns:p14="http://schemas.microsoft.com/office/powerpoint/2010/main" val="1999498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9000" b="-9000"/>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4C3947B-CCE1-9D0E-D0F2-03A1C69BBA44}"/>
              </a:ext>
            </a:extLst>
          </p:cNvPr>
          <p:cNvSpPr>
            <a:spLocks noGrp="1"/>
          </p:cNvSpPr>
          <p:nvPr>
            <p:ph idx="1"/>
          </p:nvPr>
        </p:nvSpPr>
        <p:spPr>
          <a:xfrm>
            <a:off x="1788956" y="3059668"/>
            <a:ext cx="8853569" cy="4351338"/>
          </a:xfrm>
        </p:spPr>
        <p:txBody>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a:effectLst/>
                <a:latin typeface="Franklin Gothic Medium" panose="020B0603020102020204" pitchFamily="34" charset="0"/>
                <a:ea typeface="Aptos" panose="020B0004020202020204" pitchFamily="34" charset="0"/>
                <a:cs typeface="Aptos" panose="020B0004020202020204" pitchFamily="34" charset="0"/>
              </a:rPr>
              <a:t>Kent Olinger (</a:t>
            </a:r>
            <a:r>
              <a:rPr lang="en-US" sz="2400">
                <a:solidFill>
                  <a:prstClr val="black"/>
                </a:solidFill>
                <a:latin typeface="Franklin Gothic Medium" panose="020B0603020102020204" pitchFamily="34" charset="0"/>
              </a:rPr>
              <a:t>Dubois County)</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ndParaRP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a:solidFill>
                  <a:prstClr val="black"/>
                </a:solidFill>
                <a:latin typeface="Franklin Gothic Medium" panose="020B0603020102020204" pitchFamily="34" charset="0"/>
              </a:rPr>
              <a:t>Clark Ahren</a:t>
            </a:r>
            <a:r>
              <a:rPr lang="en-US" sz="2400">
                <a:effectLst/>
                <a:latin typeface="Franklin Gothic Medium" panose="020B0603020102020204" pitchFamily="34" charset="0"/>
                <a:ea typeface="Aptos" panose="020B0004020202020204" pitchFamily="34" charset="0"/>
              </a:rPr>
              <a:t> (</a:t>
            </a:r>
            <a:r>
              <a:rPr lang="en-US" sz="2400">
                <a:solidFill>
                  <a:prstClr val="black"/>
                </a:solidFill>
                <a:latin typeface="Franklin Gothic Medium" panose="020B0603020102020204" pitchFamily="34" charset="0"/>
              </a:rPr>
              <a:t>Southwest Florida)</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rPr>
              <a:t>Sue Wilson (Indianapolis)</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a:solidFill>
                  <a:prstClr val="black"/>
                </a:solidFill>
                <a:latin typeface="Franklin Gothic Medium" panose="020B0603020102020204" pitchFamily="34" charset="0"/>
              </a:rPr>
              <a:t>Gary Jacobi (Fall Cities/Jackson County)</a:t>
            </a:r>
            <a:endPar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endParaRP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a:solidFill>
                  <a:prstClr val="black"/>
                </a:solidFill>
                <a:latin typeface="Franklin Gothic Medium" panose="020B0603020102020204" pitchFamily="34" charset="0"/>
              </a:rPr>
              <a:t>Bernie Peter (Chicago North/Northwest Suburbs)</a:t>
            </a:r>
          </a:p>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sz="2400">
                <a:latin typeface="Franklin Gothic Medium" panose="020B0603020102020204" pitchFamily="34" charset="0"/>
              </a:rPr>
              <a:t>Dan Layman  (</a:t>
            </a:r>
            <a:r>
              <a:rPr kumimoji="0" lang="en-US" sz="2400" b="0" i="0" u="none" strike="noStrike" kern="1200" cap="none" spc="0" normalizeH="0" baseline="0" noProof="0">
                <a:ln>
                  <a:noFill/>
                </a:ln>
                <a:solidFill>
                  <a:prstClr val="black"/>
                </a:solidFill>
                <a:effectLst/>
                <a:uLnTx/>
                <a:uFillTx/>
                <a:latin typeface="Franklin Gothic Medium" panose="020B0603020102020204" pitchFamily="34" charset="0"/>
              </a:rPr>
              <a:t>Cass County)</a:t>
            </a:r>
          </a:p>
          <a:p>
            <a:pPr algn="ctr"/>
            <a:endParaRPr lang="en-US"/>
          </a:p>
        </p:txBody>
      </p:sp>
      <p:sp>
        <p:nvSpPr>
          <p:cNvPr id="4" name="Title 1">
            <a:extLst>
              <a:ext uri="{FF2B5EF4-FFF2-40B4-BE49-F238E27FC236}">
                <a16:creationId xmlns:a16="http://schemas.microsoft.com/office/drawing/2014/main" id="{5FDACB80-663B-FB39-EBD1-3A1068DB1FC1}"/>
              </a:ext>
            </a:extLst>
          </p:cNvPr>
          <p:cNvSpPr txBox="1">
            <a:spLocks/>
          </p:cNvSpPr>
          <p:nvPr/>
        </p:nvSpPr>
        <p:spPr>
          <a:xfrm>
            <a:off x="838200" y="11475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atin typeface="Franklin Gothic Heavy" panose="020B0903020102020204" pitchFamily="34" charset="0"/>
              </a:rPr>
              <a:t>In Loving Memory </a:t>
            </a:r>
            <a:endParaRPr lang="en-US"/>
          </a:p>
        </p:txBody>
      </p:sp>
      <p:sp>
        <p:nvSpPr>
          <p:cNvPr id="6" name="TextBox 5">
            <a:extLst>
              <a:ext uri="{FF2B5EF4-FFF2-40B4-BE49-F238E27FC236}">
                <a16:creationId xmlns:a16="http://schemas.microsoft.com/office/drawing/2014/main" id="{39932FBC-0242-4E98-E33F-0A87D1762425}"/>
              </a:ext>
            </a:extLst>
          </p:cNvPr>
          <p:cNvSpPr txBox="1"/>
          <p:nvPr/>
        </p:nvSpPr>
        <p:spPr>
          <a:xfrm>
            <a:off x="370113" y="1120676"/>
            <a:ext cx="11691257" cy="1938992"/>
          </a:xfrm>
          <a:prstGeom prst="rect">
            <a:avLst/>
          </a:prstGeom>
          <a:noFill/>
        </p:spPr>
        <p:txBody>
          <a:bodyPr wrap="square">
            <a:spAutoFit/>
          </a:bodyPr>
          <a:lstStyle/>
          <a:p>
            <a:r>
              <a:rPr lang="en-US" sz="2000">
                <a:latin typeface="Franklin Gothic Medium" panose="020B0603020102020204" pitchFamily="34" charset="0"/>
              </a:rPr>
              <a:t>This page honors those club leaders who are no longer with us but whose legacy continues to inspire the work we do today. Their commitment, service, and leadership helped shape vibrant alumni communities and created opportunities for countless Boilermakers to engage, connect, and give back.</a:t>
            </a:r>
          </a:p>
          <a:p>
            <a:endParaRPr lang="en-US" sz="2000">
              <a:latin typeface="Franklin Gothic Medium" panose="020B0603020102020204" pitchFamily="34" charset="0"/>
            </a:endParaRPr>
          </a:p>
          <a:p>
            <a:r>
              <a:rPr lang="en-US" sz="2000">
                <a:latin typeface="Franklin Gothic Medium" panose="020B0603020102020204" pitchFamily="34" charset="0"/>
              </a:rPr>
              <a:t>We are especially appreciative of our club leaders who take the time to inform us of the passing of fellow volunteers.</a:t>
            </a:r>
          </a:p>
        </p:txBody>
      </p:sp>
    </p:spTree>
    <p:extLst>
      <p:ext uri="{BB962C8B-B14F-4D97-AF65-F5344CB8AC3E}">
        <p14:creationId xmlns:p14="http://schemas.microsoft.com/office/powerpoint/2010/main" val="2361034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32380-C872-1E46-D45A-B42EE1DFEC62}"/>
              </a:ext>
            </a:extLst>
          </p:cNvPr>
          <p:cNvSpPr>
            <a:spLocks noGrp="1"/>
          </p:cNvSpPr>
          <p:nvPr>
            <p:ph type="title"/>
          </p:nvPr>
        </p:nvSpPr>
        <p:spPr>
          <a:xfrm>
            <a:off x="2024845" y="2199266"/>
            <a:ext cx="8142309" cy="1325563"/>
          </a:xfrm>
        </p:spPr>
        <p:txBody>
          <a:bodyPr>
            <a:normAutofit fontScale="90000"/>
          </a:bodyPr>
          <a:lstStyle/>
          <a:p>
            <a:pPr algn="ctr"/>
            <a:r>
              <a:rPr kumimoji="0" lang="en-US" sz="4400" b="0" i="0" u="none" strike="noStrike" kern="1200" cap="none" spc="0" normalizeH="0" baseline="0" noProof="0">
                <a:ln>
                  <a:noFill/>
                </a:ln>
                <a:effectLst/>
                <a:uLnTx/>
                <a:uFillTx/>
                <a:latin typeface="Franklin Gothic Heavy" panose="020B0903020102020204" pitchFamily="34" charset="0"/>
                <a:ea typeface="+mj-ea"/>
                <a:cs typeface="+mj-cs"/>
              </a:rPr>
              <a:t>Group Photo </a:t>
            </a:r>
            <a:br>
              <a:rPr kumimoji="0" lang="en-US" sz="4400" b="0" i="0" u="none" strike="noStrike" kern="1200" cap="none" spc="0" normalizeH="0" baseline="0" noProof="0">
                <a:ln>
                  <a:noFill/>
                </a:ln>
                <a:effectLst/>
                <a:uLnTx/>
                <a:uFillTx/>
                <a:latin typeface="Franklin Gothic Heavy" panose="020B0903020102020204" pitchFamily="34" charset="0"/>
                <a:ea typeface="+mj-ea"/>
                <a:cs typeface="+mj-cs"/>
              </a:rPr>
            </a:br>
            <a:br>
              <a:rPr kumimoji="0" lang="en-US" sz="4400" b="0" i="0" u="none" strike="noStrike" kern="1200" cap="none" spc="0" normalizeH="0" baseline="0" noProof="0">
                <a:ln>
                  <a:noFill/>
                </a:ln>
                <a:effectLst/>
                <a:uLnTx/>
                <a:uFillTx/>
                <a:latin typeface="Franklin Gothic Heavy" panose="020B0903020102020204" pitchFamily="34" charset="0"/>
                <a:ea typeface="+mj-ea"/>
                <a:cs typeface="+mj-cs"/>
              </a:rPr>
            </a:br>
            <a:r>
              <a:rPr kumimoji="0" lang="en-US" sz="4400" b="0" i="0" u="none" strike="noStrike" kern="1200" cap="none" spc="0" normalizeH="0" baseline="0" noProof="0">
                <a:ln>
                  <a:noFill/>
                </a:ln>
                <a:effectLst/>
                <a:uLnTx/>
                <a:uFillTx/>
                <a:latin typeface="Franklin Gothic Heavy" panose="020B0903020102020204" pitchFamily="34" charset="0"/>
                <a:ea typeface="+mj-ea"/>
                <a:cs typeface="+mj-cs"/>
              </a:rPr>
              <a:t>Break </a:t>
            </a:r>
            <a:r>
              <a:rPr lang="en-US">
                <a:latin typeface="Franklin Gothic Heavy" panose="020B0903020102020204" pitchFamily="34" charset="0"/>
              </a:rPr>
              <a:t>(</a:t>
            </a:r>
            <a:r>
              <a:rPr kumimoji="0" lang="en-US" sz="4400" b="0" i="0" u="none" strike="noStrike" kern="1200" cap="none" spc="0" normalizeH="0" baseline="0" noProof="0">
                <a:ln>
                  <a:noFill/>
                </a:ln>
                <a:effectLst/>
                <a:uLnTx/>
                <a:uFillTx/>
                <a:latin typeface="Franklin Gothic Heavy" panose="020B0903020102020204" pitchFamily="34" charset="0"/>
                <a:ea typeface="+mj-ea"/>
                <a:cs typeface="+mj-cs"/>
              </a:rPr>
              <a:t>9:45 am – 10:00 </a:t>
            </a:r>
            <a:r>
              <a:rPr lang="en-US">
                <a:latin typeface="Franklin Gothic Heavy" panose="020B0903020102020204" pitchFamily="34" charset="0"/>
              </a:rPr>
              <a:t>a</a:t>
            </a:r>
            <a:r>
              <a:rPr kumimoji="0" lang="en-US" sz="4400" b="0" i="0" u="none" strike="noStrike" kern="1200" cap="none" spc="0" normalizeH="0" baseline="0" noProof="0">
                <a:ln>
                  <a:noFill/>
                </a:ln>
                <a:effectLst/>
                <a:uLnTx/>
                <a:uFillTx/>
                <a:latin typeface="Franklin Gothic Heavy" panose="020B0903020102020204" pitchFamily="34" charset="0"/>
                <a:ea typeface="+mj-ea"/>
                <a:cs typeface="+mj-cs"/>
              </a:rPr>
              <a:t>m)</a:t>
            </a:r>
            <a:endParaRPr lang="en-US"/>
          </a:p>
        </p:txBody>
      </p:sp>
    </p:spTree>
    <p:extLst>
      <p:ext uri="{BB962C8B-B14F-4D97-AF65-F5344CB8AC3E}">
        <p14:creationId xmlns:p14="http://schemas.microsoft.com/office/powerpoint/2010/main" val="16506760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9000" b="-9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D698FDF-64C5-E253-F45C-6A9A94BBA8FB}"/>
              </a:ext>
            </a:extLst>
          </p:cNvPr>
          <p:cNvSpPr txBox="1">
            <a:spLocks/>
          </p:cNvSpPr>
          <p:nvPr/>
        </p:nvSpPr>
        <p:spPr>
          <a:xfrm>
            <a:off x="620486" y="426946"/>
            <a:ext cx="1090748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solidFill>
                  <a:prstClr val="black"/>
                </a:solidFill>
                <a:latin typeface="Franklin Gothic Heavy" panose="020B0903020102020204" pitchFamily="34" charset="0"/>
              </a:rPr>
              <a:t>Strategic Session – 10:00 am – 10:50am </a:t>
            </a:r>
            <a:endParaRPr lang="en-US"/>
          </a:p>
        </p:txBody>
      </p:sp>
      <p:sp>
        <p:nvSpPr>
          <p:cNvPr id="6" name="TextBox 5">
            <a:extLst>
              <a:ext uri="{FF2B5EF4-FFF2-40B4-BE49-F238E27FC236}">
                <a16:creationId xmlns:a16="http://schemas.microsoft.com/office/drawing/2014/main" id="{C9BF3226-E721-198E-0239-D8678723563F}"/>
              </a:ext>
            </a:extLst>
          </p:cNvPr>
          <p:cNvSpPr txBox="1"/>
          <p:nvPr/>
        </p:nvSpPr>
        <p:spPr>
          <a:xfrm>
            <a:off x="859971" y="1941064"/>
            <a:ext cx="10189029" cy="2339102"/>
          </a:xfrm>
          <a:prstGeom prst="rect">
            <a:avLst/>
          </a:prstGeom>
          <a:noFill/>
        </p:spPr>
        <p:txBody>
          <a:bodyPr wrap="square">
            <a:spAutoFit/>
          </a:bodyPr>
          <a:lstStyle/>
          <a:p>
            <a:pPr marL="285750" indent="-285750">
              <a:buFont typeface="Arial" panose="020B0604020202020204" pitchFamily="34" charset="0"/>
              <a:buChar char="•"/>
            </a:pPr>
            <a:r>
              <a:rPr lang="en-US" sz="3200" kern="100">
                <a:effectLst/>
                <a:latin typeface="Franklin Gothic Medium" panose="020B0603020102020204" pitchFamily="34" charset="0"/>
                <a:ea typeface="Calibri" panose="020F0502020204030204" pitchFamily="34" charset="0"/>
                <a:cs typeface="Arial" panose="020B0604020202020204" pitchFamily="34" charset="0"/>
              </a:rPr>
              <a:t>Session Host: Denise Jernagan and LeAnne Williams </a:t>
            </a:r>
          </a:p>
          <a:p>
            <a:pPr marL="285750" indent="-285750">
              <a:buFont typeface="Arial" panose="020B0604020202020204" pitchFamily="34" charset="0"/>
              <a:buChar char="•"/>
            </a:pPr>
            <a:endParaRPr lang="en-US" sz="3200" kern="100">
              <a:latin typeface="Franklin Gothic Medium" panose="020B0603020102020204" pitchFamily="34" charset="0"/>
              <a:ea typeface="Calibri" panose="020F0502020204030204" pitchFamily="34" charset="0"/>
              <a:cs typeface="Arial" panose="020B0604020202020204" pitchFamily="34" charset="0"/>
            </a:endParaRPr>
          </a:p>
          <a:p>
            <a:pPr marL="285750" indent="-285750">
              <a:buFont typeface="Arial" panose="020B0604020202020204" pitchFamily="34" charset="0"/>
              <a:buChar char="•"/>
            </a:pPr>
            <a:r>
              <a:rPr lang="en-US" sz="3200" kern="100">
                <a:effectLst/>
                <a:latin typeface="Franklin Gothic Medium" panose="020B0603020102020204" pitchFamily="34" charset="0"/>
                <a:ea typeface="Calibri" panose="020F0502020204030204" pitchFamily="34" charset="0"/>
                <a:cs typeface="Arial" panose="020B0604020202020204" pitchFamily="34" charset="0"/>
              </a:rPr>
              <a:t>Tools &amp; Resources (new templates, dashboard, new for the year)</a:t>
            </a:r>
          </a:p>
          <a:p>
            <a:endParaRPr lang="en-US"/>
          </a:p>
        </p:txBody>
      </p:sp>
    </p:spTree>
    <p:extLst>
      <p:ext uri="{BB962C8B-B14F-4D97-AF65-F5344CB8AC3E}">
        <p14:creationId xmlns:p14="http://schemas.microsoft.com/office/powerpoint/2010/main" val="22691352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4B5D2-EE25-E85A-207B-40388DCB07D7}"/>
              </a:ext>
            </a:extLst>
          </p:cNvPr>
          <p:cNvSpPr>
            <a:spLocks noGrp="1"/>
          </p:cNvSpPr>
          <p:nvPr>
            <p:ph type="ctrTitle"/>
          </p:nvPr>
        </p:nvSpPr>
        <p:spPr/>
        <p:txBody>
          <a:bodyPr/>
          <a:lstStyle/>
          <a:p>
            <a:r>
              <a:rPr lang="en-US">
                <a:latin typeface="Franklin Gothic Medium" panose="020B0603020102020204" pitchFamily="34" charset="0"/>
              </a:rPr>
              <a:t>Alumni Leaders Dashboard Overview</a:t>
            </a:r>
          </a:p>
        </p:txBody>
      </p:sp>
      <p:sp>
        <p:nvSpPr>
          <p:cNvPr id="3" name="Subtitle 2">
            <a:extLst>
              <a:ext uri="{FF2B5EF4-FFF2-40B4-BE49-F238E27FC236}">
                <a16:creationId xmlns:a16="http://schemas.microsoft.com/office/drawing/2014/main" id="{9FA967A2-311E-2189-8A6E-E0583323104B}"/>
              </a:ext>
            </a:extLst>
          </p:cNvPr>
          <p:cNvSpPr>
            <a:spLocks noGrp="1"/>
          </p:cNvSpPr>
          <p:nvPr>
            <p:ph type="subTitle" idx="1"/>
          </p:nvPr>
        </p:nvSpPr>
        <p:spPr/>
        <p:txBody>
          <a:bodyPr/>
          <a:lstStyle/>
          <a:p>
            <a:r>
              <a:rPr lang="en-US" sz="2400">
                <a:latin typeface="Franklin Gothic Medium" panose="020B0603020102020204" pitchFamily="34" charset="0"/>
              </a:rPr>
              <a:t>Empowering Club Leaders Through Data</a:t>
            </a:r>
          </a:p>
        </p:txBody>
      </p:sp>
      <p:sp>
        <p:nvSpPr>
          <p:cNvPr id="4" name="Text Placeholder 3">
            <a:extLst>
              <a:ext uri="{FF2B5EF4-FFF2-40B4-BE49-F238E27FC236}">
                <a16:creationId xmlns:a16="http://schemas.microsoft.com/office/drawing/2014/main" id="{03B5A639-23EA-6ED3-34F2-9F4AE9912090}"/>
              </a:ext>
            </a:extLst>
          </p:cNvPr>
          <p:cNvSpPr>
            <a:spLocks noGrp="1"/>
          </p:cNvSpPr>
          <p:nvPr>
            <p:ph type="body" sz="quarter" idx="14"/>
          </p:nvPr>
        </p:nvSpPr>
        <p:spPr>
          <a:xfrm>
            <a:off x="1370605" y="1965960"/>
            <a:ext cx="5846623" cy="3411537"/>
          </a:xfrm>
        </p:spPr>
        <p:txBody>
          <a:bodyPr/>
          <a:lstStyle/>
          <a:p>
            <a:r>
              <a:rPr lang="en-US" sz="2200" b="1">
                <a:latin typeface="Franklin Gothic Medium" panose="020B0603020102020204" pitchFamily="34" charset="0"/>
              </a:rPr>
              <a:t>Increase leader autonomy and self-service </a:t>
            </a:r>
          </a:p>
          <a:p>
            <a:endParaRPr lang="en-US" sz="2200" b="1">
              <a:latin typeface="Franklin Gothic Medium" panose="020B0603020102020204" pitchFamily="34" charset="0"/>
            </a:endParaRPr>
          </a:p>
          <a:p>
            <a:r>
              <a:rPr lang="en-US" sz="2200" b="1">
                <a:latin typeface="Franklin Gothic Medium" panose="020B0603020102020204" pitchFamily="34" charset="0"/>
              </a:rPr>
              <a:t>Track event registrations in real time</a:t>
            </a:r>
          </a:p>
          <a:p>
            <a:endParaRPr lang="en-US" sz="2200" b="1">
              <a:latin typeface="Franklin Gothic Medium" panose="020B0603020102020204" pitchFamily="34" charset="0"/>
            </a:endParaRPr>
          </a:p>
          <a:p>
            <a:r>
              <a:rPr lang="en-US" sz="2200" b="1">
                <a:latin typeface="Franklin Gothic Medium" panose="020B0603020102020204" pitchFamily="34" charset="0"/>
              </a:rPr>
              <a:t>Better understand your constituents</a:t>
            </a:r>
          </a:p>
          <a:p>
            <a:endParaRPr lang="en-US" sz="2200" b="1">
              <a:latin typeface="Franklin Gothic Medium" panose="020B0603020102020204" pitchFamily="34" charset="0"/>
            </a:endParaRPr>
          </a:p>
          <a:p>
            <a:r>
              <a:rPr lang="en-US" sz="2200" b="1">
                <a:latin typeface="Franklin Gothic Medium" panose="020B0603020102020204" pitchFamily="34" charset="0"/>
              </a:rPr>
              <a:t>Make data-informed decisions</a:t>
            </a:r>
          </a:p>
          <a:p>
            <a:endParaRPr lang="en-US"/>
          </a:p>
        </p:txBody>
      </p:sp>
      <p:sp>
        <p:nvSpPr>
          <p:cNvPr id="12" name="TextBox 11">
            <a:extLst>
              <a:ext uri="{FF2B5EF4-FFF2-40B4-BE49-F238E27FC236}">
                <a16:creationId xmlns:a16="http://schemas.microsoft.com/office/drawing/2014/main" id="{FEA9E5C3-2A8B-4BC4-2DC3-15D7B6923DEB}"/>
              </a:ext>
            </a:extLst>
          </p:cNvPr>
          <p:cNvSpPr txBox="1"/>
          <p:nvPr/>
        </p:nvSpPr>
        <p:spPr>
          <a:xfrm>
            <a:off x="8298955" y="3177517"/>
            <a:ext cx="3221179" cy="1938992"/>
          </a:xfrm>
          <a:prstGeom prst="rect">
            <a:avLst/>
          </a:prstGeom>
          <a:solidFill>
            <a:schemeClr val="tx2">
              <a:lumMod val="60000"/>
              <a:lumOff val="40000"/>
            </a:schemeClr>
          </a:solidFill>
          <a:ln w="76200">
            <a:solidFill>
              <a:srgbClr val="CFB991"/>
            </a:solidFill>
          </a:ln>
        </p:spPr>
        <p:txBody>
          <a:bodyPr wrap="square" rtlCol="0">
            <a:spAutoFit/>
          </a:bodyPr>
          <a:lstStyle/>
          <a:p>
            <a:pPr algn="ctr"/>
            <a:r>
              <a:rPr lang="en-US" sz="2400">
                <a:latin typeface="Franklin Gothic Medium" panose="020B0603020102020204" pitchFamily="34" charset="0"/>
              </a:rPr>
              <a:t>The dashboard transforms data into actionable strategies for stronger alumni engagement</a:t>
            </a:r>
          </a:p>
        </p:txBody>
      </p:sp>
      <p:pic>
        <p:nvPicPr>
          <p:cNvPr id="5" name="Picture 4" descr="Speedometer">
            <a:extLst>
              <a:ext uri="{FF2B5EF4-FFF2-40B4-BE49-F238E27FC236}">
                <a16:creationId xmlns:a16="http://schemas.microsoft.com/office/drawing/2014/main" id="{BC65010F-927B-4167-5467-8FC348AA561E}"/>
              </a:ext>
            </a:extLst>
          </p:cNvPr>
          <p:cNvPicPr>
            <a:picLocks noChangeAspect="1"/>
          </p:cNvPicPr>
          <p:nvPr/>
        </p:nvPicPr>
        <p:blipFill>
          <a:blip r:embed="rId3"/>
          <a:srcRect t="20732" b="12776"/>
          <a:stretch>
            <a:fillRect/>
          </a:stretch>
        </p:blipFill>
        <p:spPr>
          <a:xfrm>
            <a:off x="7840306" y="1393875"/>
            <a:ext cx="3679828" cy="1523129"/>
          </a:xfrm>
          <a:prstGeom prst="rect">
            <a:avLst/>
          </a:prstGeom>
          <a:noFill/>
          <a:ln w="38100">
            <a:noFill/>
          </a:ln>
        </p:spPr>
      </p:pic>
    </p:spTree>
    <p:extLst>
      <p:ext uri="{BB962C8B-B14F-4D97-AF65-F5344CB8AC3E}">
        <p14:creationId xmlns:p14="http://schemas.microsoft.com/office/powerpoint/2010/main" val="102916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F15AC51-BFB3-34CE-79C8-A7584A240442}"/>
              </a:ext>
            </a:extLst>
          </p:cNvPr>
          <p:cNvSpPr>
            <a:spLocks noGrp="1"/>
          </p:cNvSpPr>
          <p:nvPr>
            <p:ph type="ctrTitle"/>
          </p:nvPr>
        </p:nvSpPr>
        <p:spPr/>
        <p:txBody>
          <a:bodyPr/>
          <a:lstStyle/>
          <a:p>
            <a:r>
              <a:rPr lang="en-US">
                <a:latin typeface="Franklin Gothic Medium" panose="020B0603020102020204" pitchFamily="34" charset="0"/>
              </a:rPr>
              <a:t>Events Tab &amp; Impact</a:t>
            </a:r>
          </a:p>
        </p:txBody>
      </p:sp>
      <p:sp>
        <p:nvSpPr>
          <p:cNvPr id="6" name="Subtitle 5">
            <a:extLst>
              <a:ext uri="{FF2B5EF4-FFF2-40B4-BE49-F238E27FC236}">
                <a16:creationId xmlns:a16="http://schemas.microsoft.com/office/drawing/2014/main" id="{489DC085-3DCF-E217-7A47-5D847D0451ED}"/>
              </a:ext>
            </a:extLst>
          </p:cNvPr>
          <p:cNvSpPr>
            <a:spLocks noGrp="1"/>
          </p:cNvSpPr>
          <p:nvPr>
            <p:ph type="subTitle" idx="1"/>
          </p:nvPr>
        </p:nvSpPr>
        <p:spPr/>
        <p:txBody>
          <a:bodyPr/>
          <a:lstStyle/>
          <a:p>
            <a:r>
              <a:rPr lang="en-US" sz="2400">
                <a:latin typeface="Franklin Gothic Medium" panose="020B0603020102020204" pitchFamily="34" charset="0"/>
              </a:rPr>
              <a:t>Real-Time Event Insights</a:t>
            </a:r>
          </a:p>
        </p:txBody>
      </p:sp>
      <p:sp>
        <p:nvSpPr>
          <p:cNvPr id="8" name="Text Placeholder 7">
            <a:extLst>
              <a:ext uri="{FF2B5EF4-FFF2-40B4-BE49-F238E27FC236}">
                <a16:creationId xmlns:a16="http://schemas.microsoft.com/office/drawing/2014/main" id="{72E2FD31-F6CC-7D63-84D8-92FCB20CB108}"/>
              </a:ext>
            </a:extLst>
          </p:cNvPr>
          <p:cNvSpPr>
            <a:spLocks noGrp="1"/>
          </p:cNvSpPr>
          <p:nvPr>
            <p:ph type="body" sz="quarter" idx="14"/>
          </p:nvPr>
        </p:nvSpPr>
        <p:spPr>
          <a:xfrm>
            <a:off x="325298" y="1965960"/>
            <a:ext cx="4837904" cy="3411537"/>
          </a:xfrm>
        </p:spPr>
        <p:txBody>
          <a:bodyPr lIns="0" tIns="0" rIns="0" bIns="0" anchor="t">
            <a:normAutofit/>
          </a:bodyPr>
          <a:lstStyle/>
          <a:p>
            <a:r>
              <a:rPr lang="en-US" sz="2200" b="1">
                <a:latin typeface="Franklin Gothic Medium" panose="020B0603020102020204" pitchFamily="34" charset="0"/>
              </a:rPr>
              <a:t>Monitor registrations daily</a:t>
            </a:r>
          </a:p>
          <a:p>
            <a:endParaRPr lang="en-US" sz="2200" b="1">
              <a:latin typeface="Franklin Gothic Medium" panose="020B0603020102020204" pitchFamily="34" charset="0"/>
            </a:endParaRPr>
          </a:p>
          <a:p>
            <a:r>
              <a:rPr lang="en-US" sz="2200" b="1">
                <a:latin typeface="Franklin Gothic Medium" panose="020B0603020102020204" pitchFamily="34" charset="0"/>
              </a:rPr>
              <a:t>Track event performance</a:t>
            </a:r>
          </a:p>
          <a:p>
            <a:endParaRPr lang="en-US" sz="2200" b="1">
              <a:latin typeface="Franklin Gothic Medium" panose="020B0603020102020204" pitchFamily="34" charset="0"/>
            </a:endParaRPr>
          </a:p>
          <a:p>
            <a:pPr>
              <a:defRPr/>
            </a:pPr>
            <a:r>
              <a:rPr kumimoji="0" lang="en-US" sz="2200" b="1" i="0" u="none" strike="noStrike" kern="1200" cap="none" spc="0" normalizeH="0" baseline="0" noProof="0">
                <a:ln>
                  <a:noFill/>
                </a:ln>
                <a:effectLst/>
                <a:uLnTx/>
                <a:uFillTx/>
                <a:latin typeface="Franklin Gothic Medium" panose="020B0603020102020204" pitchFamily="34" charset="0"/>
              </a:rPr>
              <a:t>Adjust promotions before an event</a:t>
            </a:r>
            <a:endParaRPr lang="en-US" sz="2200" b="1" i="0" u="none" strike="noStrike" kern="1200" cap="none" spc="0" normalizeH="0" baseline="0" noProof="0">
              <a:ln>
                <a:noFill/>
              </a:ln>
              <a:effectLst/>
              <a:uLnTx/>
              <a:uFillTx/>
              <a:latin typeface="Franklin Gothic Medium" panose="020B0603020102020204" pitchFamily="34" charset="0"/>
            </a:endParaRPr>
          </a:p>
          <a:p>
            <a:pPr marL="342900" marR="0" lvl="0" indent="-342900">
              <a:buSzPts val="1000"/>
              <a:buFont typeface="Symbol" panose="05050102010706020507" pitchFamily="18" charset="2"/>
              <a:buChar char=""/>
              <a:tabLst>
                <a:tab pos="457200" algn="l"/>
              </a:tabLst>
            </a:pPr>
            <a:endParaRPr lang="en-US" sz="2400" kern="100">
              <a:effectLst/>
              <a:latin typeface="Franklin Gothic Medium" panose="020B0603020102020204" pitchFamily="34" charset="0"/>
              <a:ea typeface="Times New Roman" panose="02020603050405020304" pitchFamily="18" charset="0"/>
              <a:cs typeface="Times New Roman" panose="02020603050405020304" pitchFamily="18" charset="0"/>
            </a:endParaRPr>
          </a:p>
          <a:p>
            <a:pPr marL="525780" lvl="1" indent="-342900" defTabSz="457200">
              <a:spcBef>
                <a:spcPts val="0"/>
              </a:spcBef>
              <a:buClrTx/>
              <a:defRPr/>
            </a:pPr>
            <a:endParaRPr lang="en-US" sz="2000">
              <a:solidFill>
                <a:schemeClr val="bg1"/>
              </a:solidFill>
              <a:latin typeface="Franklin Gothic Medium" panose="020B0603020102020204" pitchFamily="34" charset="0"/>
            </a:endParaRPr>
          </a:p>
          <a:p>
            <a:pPr marL="457200" marR="0" lvl="1" indent="-228600" algn="l" defTabSz="914400" rtl="0" eaLnBrk="1" fontAlgn="auto" latinLnBrk="0" hangingPunct="1">
              <a:lnSpc>
                <a:spcPct val="100000"/>
              </a:lnSpc>
              <a:spcBef>
                <a:spcPts val="1000"/>
              </a:spcBef>
              <a:spcAft>
                <a:spcPts val="0"/>
              </a:spcAft>
              <a:buClr>
                <a:srgbClr val="555960"/>
              </a:buClr>
              <a:buSzTx/>
              <a:buFont typeface="Arial" panose="020B0604020202020204" pitchFamily="34" charset="0"/>
              <a:buChar char="•"/>
              <a:tabLst/>
              <a:defRPr/>
            </a:pPr>
            <a:endParaRPr kumimoji="0" lang="en-US" sz="2000" b="1" i="0" u="none" strike="noStrike" kern="1200" cap="none" spc="0" normalizeH="0" baseline="0" noProof="0">
              <a:ln>
                <a:noFill/>
              </a:ln>
              <a:solidFill>
                <a:srgbClr val="FF0000"/>
              </a:solidFill>
              <a:effectLst/>
              <a:uLnTx/>
              <a:uFillTx/>
              <a:latin typeface="Franklin Gothic Medium" panose="020B0603020102020204" pitchFamily="34" charset="0"/>
            </a:endParaRPr>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endParaRPr kumimoji="0" lang="en-US" sz="2200" b="1" i="0" u="none" strike="noStrike" kern="1200" cap="none" spc="0" normalizeH="0" baseline="0" noProof="0">
              <a:ln>
                <a:noFill/>
              </a:ln>
              <a:solidFill>
                <a:srgbClr val="000000"/>
              </a:solidFill>
              <a:effectLst/>
              <a:uLnTx/>
              <a:uFillTx/>
              <a:latin typeface="Franklin Gothic Medium" panose="020B0603020102020204" pitchFamily="34" charset="0"/>
            </a:endParaRPr>
          </a:p>
          <a:p>
            <a:pPr lvl="1"/>
            <a:endParaRPr lang="en-US">
              <a:latin typeface="Franklin Gothic Medium" panose="020B0603020102020204" pitchFamily="34" charset="0"/>
            </a:endParaRPr>
          </a:p>
          <a:p>
            <a:endParaRPr lang="en-US" b="1">
              <a:latin typeface="Franklin Gothic Medium" panose="020B0603020102020204" pitchFamily="34" charset="0"/>
            </a:endParaRPr>
          </a:p>
          <a:p>
            <a:endParaRPr lang="en-US" b="1">
              <a:latin typeface="Franklin Gothic Medium" panose="020B0603020102020204" pitchFamily="34" charset="0"/>
            </a:endParaRPr>
          </a:p>
        </p:txBody>
      </p:sp>
      <p:pic>
        <p:nvPicPr>
          <p:cNvPr id="4" name="Picture 3">
            <a:extLst>
              <a:ext uri="{FF2B5EF4-FFF2-40B4-BE49-F238E27FC236}">
                <a16:creationId xmlns:a16="http://schemas.microsoft.com/office/drawing/2014/main" id="{869A5BFC-2D39-8EAD-D836-678CC11B77FA}"/>
              </a:ext>
            </a:extLst>
          </p:cNvPr>
          <p:cNvPicPr>
            <a:picLocks noChangeAspect="1"/>
          </p:cNvPicPr>
          <p:nvPr/>
        </p:nvPicPr>
        <p:blipFill>
          <a:blip r:embed="rId3"/>
          <a:stretch>
            <a:fillRect/>
          </a:stretch>
        </p:blipFill>
        <p:spPr>
          <a:xfrm>
            <a:off x="5041951" y="1677272"/>
            <a:ext cx="6581869" cy="3820169"/>
          </a:xfrm>
          <a:prstGeom prst="rect">
            <a:avLst/>
          </a:prstGeom>
        </p:spPr>
      </p:pic>
      <p:sp>
        <p:nvSpPr>
          <p:cNvPr id="9" name="TextBox 8">
            <a:extLst>
              <a:ext uri="{FF2B5EF4-FFF2-40B4-BE49-F238E27FC236}">
                <a16:creationId xmlns:a16="http://schemas.microsoft.com/office/drawing/2014/main" id="{E1708269-498C-5616-3BD1-1657C03B6EA4}"/>
              </a:ext>
            </a:extLst>
          </p:cNvPr>
          <p:cNvSpPr txBox="1"/>
          <p:nvPr/>
        </p:nvSpPr>
        <p:spPr>
          <a:xfrm>
            <a:off x="2509477" y="5644577"/>
            <a:ext cx="8588570" cy="400110"/>
          </a:xfrm>
          <a:prstGeom prst="rect">
            <a:avLst/>
          </a:prstGeom>
          <a:noFill/>
        </p:spPr>
        <p:txBody>
          <a:bodyPr wrap="none" rtlCol="0">
            <a:spAutoFit/>
          </a:bodyPr>
          <a:lstStyle/>
          <a:p>
            <a:r>
              <a:rPr lang="en-US" sz="2000">
                <a:latin typeface="Franklin Gothic Medium" panose="020B0603020102020204" pitchFamily="34" charset="0"/>
              </a:rPr>
              <a:t>Access is limited to two trained leaders per club to protect constituent data</a:t>
            </a:r>
          </a:p>
        </p:txBody>
      </p:sp>
    </p:spTree>
    <p:extLst>
      <p:ext uri="{BB962C8B-B14F-4D97-AF65-F5344CB8AC3E}">
        <p14:creationId xmlns:p14="http://schemas.microsoft.com/office/powerpoint/2010/main" val="1937912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2F300-1BCE-4791-6A1B-0D60EC28AAC0}"/>
              </a:ext>
            </a:extLst>
          </p:cNvPr>
          <p:cNvSpPr>
            <a:spLocks noGrp="1"/>
          </p:cNvSpPr>
          <p:nvPr>
            <p:ph type="ctrTitle"/>
          </p:nvPr>
        </p:nvSpPr>
        <p:spPr/>
        <p:txBody>
          <a:bodyPr/>
          <a:lstStyle/>
          <a:p>
            <a:r>
              <a:rPr lang="en-US">
                <a:latin typeface="Franklin Gothic Medium" panose="020B0603020102020204" pitchFamily="34" charset="0"/>
              </a:rPr>
              <a:t>Turn Data into Action: Constituents Tab</a:t>
            </a:r>
          </a:p>
        </p:txBody>
      </p:sp>
      <p:pic>
        <p:nvPicPr>
          <p:cNvPr id="12" name="Picture 11">
            <a:extLst>
              <a:ext uri="{FF2B5EF4-FFF2-40B4-BE49-F238E27FC236}">
                <a16:creationId xmlns:a16="http://schemas.microsoft.com/office/drawing/2014/main" id="{F6559177-5E5C-9B9F-EE6F-F334E1D2E069}"/>
              </a:ext>
            </a:extLst>
          </p:cNvPr>
          <p:cNvPicPr>
            <a:picLocks noChangeAspect="1"/>
          </p:cNvPicPr>
          <p:nvPr/>
        </p:nvPicPr>
        <p:blipFill>
          <a:blip r:embed="rId3"/>
          <a:stretch>
            <a:fillRect/>
          </a:stretch>
        </p:blipFill>
        <p:spPr>
          <a:xfrm>
            <a:off x="469618" y="2932166"/>
            <a:ext cx="4257307" cy="2620969"/>
          </a:xfrm>
          <a:prstGeom prst="rect">
            <a:avLst/>
          </a:prstGeom>
        </p:spPr>
      </p:pic>
      <p:sp>
        <p:nvSpPr>
          <p:cNvPr id="17" name="TextBox 16">
            <a:extLst>
              <a:ext uri="{FF2B5EF4-FFF2-40B4-BE49-F238E27FC236}">
                <a16:creationId xmlns:a16="http://schemas.microsoft.com/office/drawing/2014/main" id="{7479EAA6-7A05-A4CB-AAFE-BFF4FDE6D23F}"/>
              </a:ext>
            </a:extLst>
          </p:cNvPr>
          <p:cNvSpPr txBox="1"/>
          <p:nvPr/>
        </p:nvSpPr>
        <p:spPr>
          <a:xfrm>
            <a:off x="469618" y="1022045"/>
            <a:ext cx="6008914" cy="1569660"/>
          </a:xfrm>
          <a:prstGeom prst="rect">
            <a:avLst/>
          </a:prstGeom>
          <a:noFill/>
        </p:spPr>
        <p:txBody>
          <a:bodyPr wrap="square" rtlCol="0">
            <a:spAutoFit/>
          </a:bodyPr>
          <a:lstStyle/>
          <a:p>
            <a:r>
              <a:rPr lang="en-US" sz="2400" b="1">
                <a:latin typeface="Franklin Gothic Medium" panose="020B0603020102020204" pitchFamily="34" charset="0"/>
                <a:ea typeface="Aptos" panose="020B0004020202020204" pitchFamily="34" charset="0"/>
                <a:cs typeface="Aptos" panose="020B0004020202020204" pitchFamily="34" charset="0"/>
              </a:rPr>
              <a:t>Engagement Levels</a:t>
            </a:r>
          </a:p>
          <a:p>
            <a:r>
              <a:rPr lang="en-US" sz="2400">
                <a:latin typeface="Franklin Gothic Medium" panose="020B0603020102020204" pitchFamily="34" charset="0"/>
              </a:rPr>
              <a:t>Keep your finger on the pulse of constituent engagement and identify opportunities to build stronger alumni connections</a:t>
            </a:r>
            <a:endParaRPr lang="en-US" sz="2400"/>
          </a:p>
        </p:txBody>
      </p:sp>
      <p:sp>
        <p:nvSpPr>
          <p:cNvPr id="18" name="TextBox 17">
            <a:extLst>
              <a:ext uri="{FF2B5EF4-FFF2-40B4-BE49-F238E27FC236}">
                <a16:creationId xmlns:a16="http://schemas.microsoft.com/office/drawing/2014/main" id="{47C43636-F767-A1B5-BBDE-DF9956F76574}"/>
              </a:ext>
            </a:extLst>
          </p:cNvPr>
          <p:cNvSpPr txBox="1"/>
          <p:nvPr/>
        </p:nvSpPr>
        <p:spPr>
          <a:xfrm>
            <a:off x="6478532" y="1005196"/>
            <a:ext cx="5398978" cy="1138773"/>
          </a:xfrm>
          <a:prstGeom prst="rect">
            <a:avLst/>
          </a:prstGeom>
          <a:noFill/>
        </p:spPr>
        <p:txBody>
          <a:bodyPr wrap="none" rtlCol="0">
            <a:spAutoFit/>
          </a:bodyPr>
          <a:lstStyle/>
          <a:p>
            <a:pPr lvl="1"/>
            <a:r>
              <a:rPr lang="en-US" sz="2400" b="1">
                <a:latin typeface="Franklin Gothic Medium" panose="020B0603020102020204" pitchFamily="34" charset="0"/>
                <a:ea typeface="Aptos" panose="020B0004020202020204" pitchFamily="34" charset="0"/>
                <a:cs typeface="Aptos" panose="020B0004020202020204" pitchFamily="34" charset="0"/>
              </a:rPr>
              <a:t>Age Demographics</a:t>
            </a:r>
          </a:p>
          <a:p>
            <a:pPr lvl="2"/>
            <a:r>
              <a:rPr lang="en-US" sz="2400">
                <a:latin typeface="Franklin Gothic Medium" panose="020B0603020102020204" pitchFamily="34" charset="0"/>
                <a:ea typeface="Aptos" panose="020B0004020202020204" pitchFamily="34" charset="0"/>
                <a:cs typeface="Aptos" panose="020B0004020202020204" pitchFamily="34" charset="0"/>
              </a:rPr>
              <a:t>Tailor content to key generations</a:t>
            </a:r>
          </a:p>
          <a:p>
            <a:endParaRPr lang="en-US" sz="2000"/>
          </a:p>
        </p:txBody>
      </p:sp>
      <p:pic>
        <p:nvPicPr>
          <p:cNvPr id="22" name="Picture 21">
            <a:extLst>
              <a:ext uri="{FF2B5EF4-FFF2-40B4-BE49-F238E27FC236}">
                <a16:creationId xmlns:a16="http://schemas.microsoft.com/office/drawing/2014/main" id="{F282F480-BC42-9D72-1946-077B3BA474F3}"/>
              </a:ext>
            </a:extLst>
          </p:cNvPr>
          <p:cNvPicPr>
            <a:picLocks noChangeAspect="1"/>
          </p:cNvPicPr>
          <p:nvPr/>
        </p:nvPicPr>
        <p:blipFill>
          <a:blip r:embed="rId4"/>
          <a:stretch>
            <a:fillRect/>
          </a:stretch>
        </p:blipFill>
        <p:spPr>
          <a:xfrm>
            <a:off x="6848928" y="2934229"/>
            <a:ext cx="4658375" cy="3029373"/>
          </a:xfrm>
          <a:prstGeom prst="rect">
            <a:avLst/>
          </a:prstGeom>
        </p:spPr>
      </p:pic>
    </p:spTree>
    <p:extLst>
      <p:ext uri="{BB962C8B-B14F-4D97-AF65-F5344CB8AC3E}">
        <p14:creationId xmlns:p14="http://schemas.microsoft.com/office/powerpoint/2010/main" val="343154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DE7D1-A2E6-E7EE-B1A7-E37605C7C5F1}"/>
              </a:ext>
            </a:extLst>
          </p:cNvPr>
          <p:cNvSpPr>
            <a:spLocks noGrp="1"/>
          </p:cNvSpPr>
          <p:nvPr>
            <p:ph type="ctrTitle"/>
          </p:nvPr>
        </p:nvSpPr>
        <p:spPr/>
        <p:txBody>
          <a:bodyPr/>
          <a:lstStyle/>
          <a:p>
            <a:r>
              <a:rPr lang="en-US">
                <a:latin typeface="Franklin Gothic Medium" panose="020B0603020102020204" pitchFamily="34" charset="0"/>
              </a:rPr>
              <a:t>Constituents Tab</a:t>
            </a:r>
            <a:endParaRPr lang="en-US"/>
          </a:p>
        </p:txBody>
      </p:sp>
      <p:pic>
        <p:nvPicPr>
          <p:cNvPr id="6" name="Picture 5">
            <a:extLst>
              <a:ext uri="{FF2B5EF4-FFF2-40B4-BE49-F238E27FC236}">
                <a16:creationId xmlns:a16="http://schemas.microsoft.com/office/drawing/2014/main" id="{C4823EAA-7508-2518-BB1B-0528A947535F}"/>
              </a:ext>
            </a:extLst>
          </p:cNvPr>
          <p:cNvPicPr>
            <a:picLocks noChangeAspect="1"/>
          </p:cNvPicPr>
          <p:nvPr/>
        </p:nvPicPr>
        <p:blipFill>
          <a:blip r:embed="rId3"/>
          <a:stretch>
            <a:fillRect/>
          </a:stretch>
        </p:blipFill>
        <p:spPr>
          <a:xfrm>
            <a:off x="272451" y="2661706"/>
            <a:ext cx="5186789" cy="2194848"/>
          </a:xfrm>
          <a:prstGeom prst="rect">
            <a:avLst/>
          </a:prstGeom>
        </p:spPr>
      </p:pic>
      <p:pic>
        <p:nvPicPr>
          <p:cNvPr id="9" name="Picture 8">
            <a:extLst>
              <a:ext uri="{FF2B5EF4-FFF2-40B4-BE49-F238E27FC236}">
                <a16:creationId xmlns:a16="http://schemas.microsoft.com/office/drawing/2014/main" id="{7FEFEB30-A3F8-82D6-18B2-7A1083C8E7E1}"/>
              </a:ext>
            </a:extLst>
          </p:cNvPr>
          <p:cNvPicPr>
            <a:picLocks noChangeAspect="1"/>
          </p:cNvPicPr>
          <p:nvPr/>
        </p:nvPicPr>
        <p:blipFill>
          <a:blip r:embed="rId4"/>
          <a:stretch>
            <a:fillRect/>
          </a:stretch>
        </p:blipFill>
        <p:spPr>
          <a:xfrm>
            <a:off x="5813172" y="2598814"/>
            <a:ext cx="6106377" cy="2257740"/>
          </a:xfrm>
          <a:prstGeom prst="rect">
            <a:avLst/>
          </a:prstGeom>
        </p:spPr>
      </p:pic>
      <p:sp>
        <p:nvSpPr>
          <p:cNvPr id="10" name="Text Placeholder 3">
            <a:extLst>
              <a:ext uri="{FF2B5EF4-FFF2-40B4-BE49-F238E27FC236}">
                <a16:creationId xmlns:a16="http://schemas.microsoft.com/office/drawing/2014/main" id="{415AFE3A-5304-12D3-F059-82598C42721A}"/>
              </a:ext>
            </a:extLst>
          </p:cNvPr>
          <p:cNvSpPr txBox="1">
            <a:spLocks/>
          </p:cNvSpPr>
          <p:nvPr/>
        </p:nvSpPr>
        <p:spPr>
          <a:xfrm>
            <a:off x="152708" y="1110290"/>
            <a:ext cx="6024501" cy="1893120"/>
          </a:xfrm>
          <a:prstGeom prst="rect">
            <a:avLst/>
          </a:prstGeom>
        </p:spPr>
        <p:txBody>
          <a:bodyPr lIns="0" tIns="0" rIns="0" bIns="0" anchor="t">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kern="1200" normalizeH="0" baseline="0">
                <a:solidFill>
                  <a:schemeClr val="bg1"/>
                </a:solidFill>
                <a:latin typeface="Acumin Pro" panose="020B0504020202020204" pitchFamily="34" charset="77"/>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lvl="1"/>
            <a:r>
              <a:rPr lang="en-US" sz="2400" b="1">
                <a:latin typeface="Franklin Gothic Medium" panose="020B0603020102020204" pitchFamily="34" charset="0"/>
                <a:ea typeface="Aptos" panose="020B0004020202020204" pitchFamily="34" charset="0"/>
                <a:cs typeface="Aptos" panose="020B0004020202020204" pitchFamily="34" charset="0"/>
              </a:rPr>
              <a:t>City-Level Data</a:t>
            </a:r>
          </a:p>
          <a:p>
            <a:pPr lvl="2"/>
            <a:r>
              <a:rPr lang="en-US" sz="2400">
                <a:latin typeface="Franklin Gothic Medium" panose="020B0603020102020204" pitchFamily="34" charset="0"/>
                <a:ea typeface="Aptos" panose="020B0004020202020204" pitchFamily="34" charset="0"/>
                <a:cs typeface="Aptos" panose="020B0004020202020204" pitchFamily="34" charset="0"/>
              </a:rPr>
              <a:t>Select event locations strategically</a:t>
            </a:r>
          </a:p>
          <a:p>
            <a:pPr lvl="1"/>
            <a:endParaRPr lang="en-US" sz="2400">
              <a:latin typeface="Franklin Gothic Medium" panose="020B0603020102020204" pitchFamily="34" charset="0"/>
              <a:ea typeface="Aptos" panose="020B0004020202020204" pitchFamily="34" charset="0"/>
              <a:cs typeface="Aptos" panose="020B0004020202020204" pitchFamily="34" charset="0"/>
            </a:endParaRPr>
          </a:p>
        </p:txBody>
      </p:sp>
      <p:sp>
        <p:nvSpPr>
          <p:cNvPr id="15" name="TextBox 14">
            <a:extLst>
              <a:ext uri="{FF2B5EF4-FFF2-40B4-BE49-F238E27FC236}">
                <a16:creationId xmlns:a16="http://schemas.microsoft.com/office/drawing/2014/main" id="{189A96A3-157E-1935-9114-E1898112B93B}"/>
              </a:ext>
            </a:extLst>
          </p:cNvPr>
          <p:cNvSpPr txBox="1"/>
          <p:nvPr/>
        </p:nvSpPr>
        <p:spPr>
          <a:xfrm>
            <a:off x="5312202" y="1077217"/>
            <a:ext cx="5721503" cy="1138773"/>
          </a:xfrm>
          <a:prstGeom prst="rect">
            <a:avLst/>
          </a:prstGeom>
          <a:noFill/>
        </p:spPr>
        <p:txBody>
          <a:bodyPr wrap="none" rtlCol="0">
            <a:spAutoFit/>
          </a:bodyPr>
          <a:lstStyle/>
          <a:p>
            <a:pPr lvl="1"/>
            <a:r>
              <a:rPr lang="en-US" sz="2400" b="1">
                <a:latin typeface="Franklin Gothic Medium" panose="020B0603020102020204" pitchFamily="34" charset="0"/>
                <a:ea typeface="Aptos" panose="020B0004020202020204" pitchFamily="34" charset="0"/>
                <a:cs typeface="Aptos" panose="020B0004020202020204" pitchFamily="34" charset="0"/>
              </a:rPr>
              <a:t>Preferred Schools &amp; Colleges</a:t>
            </a:r>
          </a:p>
          <a:p>
            <a:pPr lvl="2"/>
            <a:r>
              <a:rPr lang="en-US" sz="2400">
                <a:latin typeface="Franklin Gothic Medium" panose="020B0603020102020204" pitchFamily="34" charset="0"/>
                <a:ea typeface="Aptos" panose="020B0004020202020204" pitchFamily="34" charset="0"/>
                <a:cs typeface="Aptos" panose="020B0004020202020204" pitchFamily="34" charset="0"/>
              </a:rPr>
              <a:t>Create affinity-based programming</a:t>
            </a:r>
          </a:p>
          <a:p>
            <a:endParaRPr lang="en-US" sz="2000">
              <a:latin typeface="Franklin Gothic Medium" panose="020B0603020102020204" pitchFamily="34" charset="0"/>
            </a:endParaRPr>
          </a:p>
        </p:txBody>
      </p:sp>
      <p:sp>
        <p:nvSpPr>
          <p:cNvPr id="16" name="TextBox 15">
            <a:extLst>
              <a:ext uri="{FF2B5EF4-FFF2-40B4-BE49-F238E27FC236}">
                <a16:creationId xmlns:a16="http://schemas.microsoft.com/office/drawing/2014/main" id="{FA9D8B46-19DB-359A-2921-26DEDE8BAA82}"/>
              </a:ext>
            </a:extLst>
          </p:cNvPr>
          <p:cNvSpPr txBox="1"/>
          <p:nvPr/>
        </p:nvSpPr>
        <p:spPr>
          <a:xfrm>
            <a:off x="2245260" y="5622202"/>
            <a:ext cx="9559797" cy="400110"/>
          </a:xfrm>
          <a:prstGeom prst="rect">
            <a:avLst/>
          </a:prstGeom>
          <a:noFill/>
        </p:spPr>
        <p:txBody>
          <a:bodyPr wrap="none" rtlCol="0">
            <a:spAutoFit/>
          </a:bodyPr>
          <a:lstStyle/>
          <a:p>
            <a:r>
              <a:rPr lang="en-US" sz="2000" b="1">
                <a:latin typeface="Franklin Gothic Medium" panose="020B0603020102020204" pitchFamily="34" charset="0"/>
              </a:rPr>
              <a:t>Know who is in your area, where they live, and what Purdue connections matter most.</a:t>
            </a:r>
          </a:p>
        </p:txBody>
      </p:sp>
    </p:spTree>
    <p:extLst>
      <p:ext uri="{BB962C8B-B14F-4D97-AF65-F5344CB8AC3E}">
        <p14:creationId xmlns:p14="http://schemas.microsoft.com/office/powerpoint/2010/main" val="529983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24995-7623-54D3-631A-67F601E9E6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AC819E-D27D-0602-7421-CAA4EB38512A}"/>
              </a:ext>
            </a:extLst>
          </p:cNvPr>
          <p:cNvSpPr>
            <a:spLocks noGrp="1"/>
          </p:cNvSpPr>
          <p:nvPr>
            <p:ph type="title"/>
          </p:nvPr>
        </p:nvSpPr>
        <p:spPr>
          <a:xfrm>
            <a:off x="988088" y="2337582"/>
            <a:ext cx="7763458" cy="592834"/>
          </a:xfrm>
        </p:spPr>
        <p:txBody>
          <a:bodyPr/>
          <a:lstStyle/>
          <a:p>
            <a:r>
              <a:rPr lang="en-US" b="1" i="1">
                <a:latin typeface="+mj-lt"/>
              </a:rPr>
              <a:t>Banking With Purdue Federal Credit Union</a:t>
            </a:r>
            <a:br>
              <a:rPr lang="en-US" b="1" i="1">
                <a:latin typeface="+mj-lt"/>
              </a:rPr>
            </a:br>
            <a:endParaRPr lang="en-US" b="1" i="1">
              <a:latin typeface="+mj-lt"/>
            </a:endParaRPr>
          </a:p>
        </p:txBody>
      </p:sp>
      <p:pic>
        <p:nvPicPr>
          <p:cNvPr id="3" name="Picture 2">
            <a:extLst>
              <a:ext uri="{FF2B5EF4-FFF2-40B4-BE49-F238E27FC236}">
                <a16:creationId xmlns:a16="http://schemas.microsoft.com/office/drawing/2014/main" id="{39F7AE60-E075-01F7-7993-2885E608ED4A}"/>
              </a:ext>
            </a:extLst>
          </p:cNvPr>
          <p:cNvPicPr>
            <a:picLocks noChangeAspect="1"/>
          </p:cNvPicPr>
          <p:nvPr/>
        </p:nvPicPr>
        <p:blipFill>
          <a:blip r:embed="rId3"/>
          <a:srcRect t="34002" r="1" b="6677"/>
          <a:stretch>
            <a:fillRect/>
          </a:stretch>
        </p:blipFill>
        <p:spPr>
          <a:xfrm>
            <a:off x="7854974" y="3688487"/>
            <a:ext cx="3466169" cy="2137140"/>
          </a:xfrm>
          <a:prstGeom prst="rect">
            <a:avLst/>
          </a:prstGeom>
          <a:noFill/>
        </p:spPr>
      </p:pic>
    </p:spTree>
    <p:extLst>
      <p:ext uri="{BB962C8B-B14F-4D97-AF65-F5344CB8AC3E}">
        <p14:creationId xmlns:p14="http://schemas.microsoft.com/office/powerpoint/2010/main" val="17649008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B9808-76BC-E3B9-8CFE-B618CA16C9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A03514-C8B8-1661-EA56-96B363464CD2}"/>
              </a:ext>
            </a:extLst>
          </p:cNvPr>
          <p:cNvSpPr>
            <a:spLocks noGrp="1"/>
          </p:cNvSpPr>
          <p:nvPr>
            <p:ph type="ctrTitle"/>
          </p:nvPr>
        </p:nvSpPr>
        <p:spPr/>
        <p:txBody>
          <a:bodyPr/>
          <a:lstStyle/>
          <a:p>
            <a:r>
              <a:rPr lang="en-US">
                <a:solidFill>
                  <a:srgbClr val="C9B991"/>
                </a:solidFill>
                <a:latin typeface="Franklin Gothic Medium"/>
              </a:rPr>
              <a:t>Why Switch to Purdue Federal</a:t>
            </a:r>
            <a:endParaRPr lang="en-US" b="0" i="0">
              <a:solidFill>
                <a:srgbClr val="000000"/>
              </a:solidFill>
              <a:latin typeface="Franklin Gothic Medium"/>
            </a:endParaRPr>
          </a:p>
          <a:p>
            <a:endParaRPr lang="en-US">
              <a:solidFill>
                <a:srgbClr val="C9B991"/>
              </a:solidFill>
              <a:latin typeface="Franklin Gothic Medium" panose="020B0603020102020204" pitchFamily="34" charset="0"/>
            </a:endParaRPr>
          </a:p>
        </p:txBody>
      </p:sp>
      <p:sp>
        <p:nvSpPr>
          <p:cNvPr id="6" name="Subtitle 2">
            <a:extLst>
              <a:ext uri="{FF2B5EF4-FFF2-40B4-BE49-F238E27FC236}">
                <a16:creationId xmlns:a16="http://schemas.microsoft.com/office/drawing/2014/main" id="{C86B8D4C-2F2E-66EE-4514-949E0A18D506}"/>
              </a:ext>
            </a:extLst>
          </p:cNvPr>
          <p:cNvSpPr>
            <a:spLocks noGrp="1"/>
          </p:cNvSpPr>
          <p:nvPr>
            <p:ph type="subTitle" idx="1"/>
          </p:nvPr>
        </p:nvSpPr>
        <p:spPr>
          <a:xfrm>
            <a:off x="1043553" y="1051473"/>
            <a:ext cx="7288495" cy="338554"/>
          </a:xfrm>
        </p:spPr>
        <p:txBody>
          <a:bodyPr/>
          <a:lstStyle/>
          <a:p>
            <a:r>
              <a:rPr lang="en-US" sz="2400">
                <a:latin typeface="Franklin Gothic Medium" panose="020B0603020102020204" pitchFamily="34" charset="0"/>
              </a:rPr>
              <a:t>A Simpler Banking Experience for Purdue Alumni Clubs</a:t>
            </a:r>
          </a:p>
        </p:txBody>
      </p:sp>
      <p:sp>
        <p:nvSpPr>
          <p:cNvPr id="5" name="TextBox 4">
            <a:extLst>
              <a:ext uri="{FF2B5EF4-FFF2-40B4-BE49-F238E27FC236}">
                <a16:creationId xmlns:a16="http://schemas.microsoft.com/office/drawing/2014/main" id="{BD4D70E1-4846-BAF4-72AE-3968D07EA409}"/>
              </a:ext>
            </a:extLst>
          </p:cNvPr>
          <p:cNvSpPr txBox="1"/>
          <p:nvPr/>
        </p:nvSpPr>
        <p:spPr>
          <a:xfrm>
            <a:off x="5119436" y="1586227"/>
            <a:ext cx="6980385" cy="4154984"/>
          </a:xfrm>
          <a:prstGeom prst="rect">
            <a:avLst/>
          </a:prstGeom>
          <a:noFill/>
        </p:spPr>
        <p:txBody>
          <a:bodyPr wrap="square" rtlCol="0">
            <a:spAutoFit/>
          </a:bodyPr>
          <a:lstStyle/>
          <a:p>
            <a:pPr marL="285750" indent="-285750">
              <a:buFont typeface="Arial" panose="020B0604020202020204" pitchFamily="34" charset="0"/>
              <a:buChar char="•"/>
            </a:pPr>
            <a:r>
              <a:rPr lang="en-US" sz="2400">
                <a:latin typeface="Franklin Gothic Medium" panose="020B0603020102020204" pitchFamily="34" charset="0"/>
              </a:rPr>
              <a:t>Seamless leadership transition</a:t>
            </a:r>
          </a:p>
          <a:p>
            <a:pPr marL="285750" indent="-285750">
              <a:buFont typeface="Arial" panose="020B0604020202020204" pitchFamily="34" charset="0"/>
              <a:buChar char="•"/>
            </a:pPr>
            <a:endParaRPr lang="en-US" sz="2400">
              <a:latin typeface="Franklin Gothic Medium" panose="020B0603020102020204" pitchFamily="34" charset="0"/>
            </a:endParaRPr>
          </a:p>
          <a:p>
            <a:pPr marL="285750" indent="-285750">
              <a:buFont typeface="Arial" panose="020B0604020202020204" pitchFamily="34" charset="0"/>
              <a:buChar char="•"/>
            </a:pPr>
            <a:r>
              <a:rPr lang="en-US" sz="2400">
                <a:latin typeface="Franklin Gothic Medium" panose="020B0603020102020204" pitchFamily="34" charset="0"/>
              </a:rPr>
              <a:t>Continued account access during officer changes</a:t>
            </a:r>
          </a:p>
          <a:p>
            <a:pPr marL="285750" indent="-285750">
              <a:buFont typeface="Arial" panose="020B0604020202020204" pitchFamily="34" charset="0"/>
              <a:buChar char="•"/>
            </a:pPr>
            <a:endParaRPr lang="en-US" sz="2400">
              <a:latin typeface="Franklin Gothic Medium" panose="020B0603020102020204" pitchFamily="34" charset="0"/>
            </a:endParaRPr>
          </a:p>
          <a:p>
            <a:pPr marL="285750" indent="-285750">
              <a:buFont typeface="Arial" panose="020B0604020202020204" pitchFamily="34" charset="0"/>
              <a:buChar char="•"/>
            </a:pPr>
            <a:r>
              <a:rPr lang="en-US" sz="2400">
                <a:latin typeface="Franklin Gothic Medium" panose="020B0603020102020204" pitchFamily="34" charset="0"/>
              </a:rPr>
              <a:t>No monthly or annual account fees</a:t>
            </a:r>
          </a:p>
          <a:p>
            <a:pPr marL="285750" indent="-285750">
              <a:buFont typeface="Arial" panose="020B0604020202020204" pitchFamily="34" charset="0"/>
              <a:buChar char="•"/>
            </a:pPr>
            <a:endParaRPr lang="en-US" sz="2400">
              <a:latin typeface="Franklin Gothic Medium" panose="020B0603020102020204" pitchFamily="34" charset="0"/>
            </a:endParaRPr>
          </a:p>
          <a:p>
            <a:pPr marL="285750" indent="-285750">
              <a:buFont typeface="Arial" panose="020B0604020202020204" pitchFamily="34" charset="0"/>
              <a:buChar char="•"/>
            </a:pPr>
            <a:r>
              <a:rPr lang="en-US" sz="2400">
                <a:latin typeface="Franklin Gothic Medium" panose="020B0603020102020204" pitchFamily="34" charset="0"/>
              </a:rPr>
              <a:t>Simplified financial reporting</a:t>
            </a:r>
          </a:p>
          <a:p>
            <a:pPr marL="285750" indent="-285750">
              <a:buFont typeface="Arial" panose="020B0604020202020204" pitchFamily="34" charset="0"/>
              <a:buChar char="•"/>
            </a:pPr>
            <a:endParaRPr lang="en-US" sz="2400">
              <a:latin typeface="Franklin Gothic Medium" panose="020B0603020102020204" pitchFamily="34" charset="0"/>
            </a:endParaRPr>
          </a:p>
          <a:p>
            <a:pPr marL="285750" indent="-285750">
              <a:buFont typeface="Arial" panose="020B0604020202020204" pitchFamily="34" charset="0"/>
              <a:buChar char="•"/>
            </a:pPr>
            <a:r>
              <a:rPr lang="en-US" sz="2400">
                <a:latin typeface="Franklin Gothic Medium" panose="020B0603020102020204" pitchFamily="34" charset="0"/>
              </a:rPr>
              <a:t>Remote account setup</a:t>
            </a:r>
          </a:p>
          <a:p>
            <a:pPr marL="285750" indent="-285750">
              <a:buFont typeface="Arial" panose="020B0604020202020204" pitchFamily="34" charset="0"/>
              <a:buChar char="•"/>
            </a:pPr>
            <a:endParaRPr lang="en-US" sz="2400">
              <a:latin typeface="Franklin Gothic Medium" panose="020B0603020102020204" pitchFamily="34" charset="0"/>
            </a:endParaRPr>
          </a:p>
          <a:p>
            <a:pPr marL="285750" indent="-285750">
              <a:buFont typeface="Arial" panose="020B0604020202020204" pitchFamily="34" charset="0"/>
              <a:buChar char="•"/>
            </a:pPr>
            <a:r>
              <a:rPr lang="en-US" sz="2400">
                <a:latin typeface="Franklin Gothic Medium" panose="020B0603020102020204" pitchFamily="34" charset="0"/>
              </a:rPr>
              <a:t>Mobile deposit convenience</a:t>
            </a:r>
          </a:p>
        </p:txBody>
      </p:sp>
      <p:sp>
        <p:nvSpPr>
          <p:cNvPr id="7" name="TextBox 6">
            <a:extLst>
              <a:ext uri="{FF2B5EF4-FFF2-40B4-BE49-F238E27FC236}">
                <a16:creationId xmlns:a16="http://schemas.microsoft.com/office/drawing/2014/main" id="{C4D74A56-DF9B-C30E-96DA-F36AFE465F27}"/>
              </a:ext>
            </a:extLst>
          </p:cNvPr>
          <p:cNvSpPr txBox="1"/>
          <p:nvPr/>
        </p:nvSpPr>
        <p:spPr>
          <a:xfrm>
            <a:off x="1395046" y="2309446"/>
            <a:ext cx="184731" cy="369332"/>
          </a:xfrm>
          <a:prstGeom prst="rect">
            <a:avLst/>
          </a:prstGeom>
          <a:noFill/>
        </p:spPr>
        <p:txBody>
          <a:bodyPr wrap="none" rtlCol="0">
            <a:spAutoFit/>
          </a:bodyPr>
          <a:lstStyle/>
          <a:p>
            <a:endParaRPr lang="en-US"/>
          </a:p>
        </p:txBody>
      </p:sp>
      <p:sp>
        <p:nvSpPr>
          <p:cNvPr id="9" name="TextBox 8">
            <a:extLst>
              <a:ext uri="{FF2B5EF4-FFF2-40B4-BE49-F238E27FC236}">
                <a16:creationId xmlns:a16="http://schemas.microsoft.com/office/drawing/2014/main" id="{F355DC1C-0FCF-552E-30DF-E1A880F70D89}"/>
              </a:ext>
            </a:extLst>
          </p:cNvPr>
          <p:cNvSpPr txBox="1"/>
          <p:nvPr/>
        </p:nvSpPr>
        <p:spPr>
          <a:xfrm>
            <a:off x="963410" y="1586227"/>
            <a:ext cx="3724390" cy="4154984"/>
          </a:xfrm>
          <a:prstGeom prst="rect">
            <a:avLst/>
          </a:prstGeom>
          <a:solidFill>
            <a:srgbClr val="CFB991"/>
          </a:solidFill>
          <a:ln>
            <a:solidFill>
              <a:schemeClr val="tx1">
                <a:lumMod val="95000"/>
                <a:lumOff val="5000"/>
              </a:schemeClr>
            </a:solidFill>
          </a:ln>
        </p:spPr>
        <p:txBody>
          <a:bodyPr wrap="square" rtlCol="0">
            <a:spAutoFit/>
          </a:bodyPr>
          <a:lstStyle/>
          <a:p>
            <a:pPr algn="ctr"/>
            <a:r>
              <a:rPr lang="en-US" sz="2400">
                <a:latin typeface="Franklin Gothic Medium" panose="020B0603020102020204" pitchFamily="34" charset="0"/>
              </a:rPr>
              <a:t>One of the biggest challenges clubs face is maintaining banking access when leaders change. </a:t>
            </a:r>
          </a:p>
          <a:p>
            <a:pPr algn="ctr"/>
            <a:endParaRPr lang="en-US" sz="2400">
              <a:latin typeface="Franklin Gothic Medium" panose="020B0603020102020204" pitchFamily="34" charset="0"/>
            </a:endParaRPr>
          </a:p>
          <a:p>
            <a:pPr algn="ctr"/>
            <a:r>
              <a:rPr lang="en-US" sz="2400">
                <a:latin typeface="Franklin Gothic Medium" panose="020B0603020102020204" pitchFamily="34" charset="0"/>
              </a:rPr>
              <a:t>Purdue Federal offers a structure that reduces those headaches and keeps club operations running smoothly.</a:t>
            </a:r>
          </a:p>
        </p:txBody>
      </p:sp>
    </p:spTree>
    <p:extLst>
      <p:ext uri="{BB962C8B-B14F-4D97-AF65-F5344CB8AC3E}">
        <p14:creationId xmlns:p14="http://schemas.microsoft.com/office/powerpoint/2010/main" val="3548771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B3E4E-B851-F041-FF4C-8FB3DAB12D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475BC5-2C27-8F69-CCC0-863C4D8D8EE4}"/>
              </a:ext>
            </a:extLst>
          </p:cNvPr>
          <p:cNvSpPr>
            <a:spLocks noGrp="1"/>
          </p:cNvSpPr>
          <p:nvPr>
            <p:ph type="ctrTitle"/>
          </p:nvPr>
        </p:nvSpPr>
        <p:spPr>
          <a:xfrm>
            <a:off x="468086" y="442674"/>
            <a:ext cx="10972799" cy="512448"/>
          </a:xfrm>
        </p:spPr>
        <p:txBody>
          <a:bodyPr/>
          <a:lstStyle/>
          <a:p>
            <a:r>
              <a:rPr lang="en-US">
                <a:solidFill>
                  <a:srgbClr val="C9B991"/>
                </a:solidFill>
                <a:latin typeface="Franklin Gothic Medium" panose="020B0603020102020204" pitchFamily="34" charset="0"/>
              </a:rPr>
              <a:t>PEFCU Advantage: Leadership Transition Support</a:t>
            </a:r>
            <a:endParaRPr lang="en-US">
              <a:solidFill>
                <a:srgbClr val="FF0000"/>
              </a:solidFill>
              <a:latin typeface="Franklin Gothic Medium" panose="020B0603020102020204" pitchFamily="34" charset="0"/>
            </a:endParaRPr>
          </a:p>
        </p:txBody>
      </p:sp>
      <p:sp>
        <p:nvSpPr>
          <p:cNvPr id="6" name="TextBox 5">
            <a:extLst>
              <a:ext uri="{FF2B5EF4-FFF2-40B4-BE49-F238E27FC236}">
                <a16:creationId xmlns:a16="http://schemas.microsoft.com/office/drawing/2014/main" id="{18B90C8D-B6F5-D78A-5C38-39C04FAC2AC1}"/>
              </a:ext>
            </a:extLst>
          </p:cNvPr>
          <p:cNvSpPr txBox="1"/>
          <p:nvPr/>
        </p:nvSpPr>
        <p:spPr>
          <a:xfrm>
            <a:off x="656129" y="1159738"/>
            <a:ext cx="10479957" cy="830997"/>
          </a:xfrm>
          <a:prstGeom prst="rect">
            <a:avLst/>
          </a:prstGeom>
          <a:solidFill>
            <a:srgbClr val="CFB991"/>
          </a:solidFill>
        </p:spPr>
        <p:txBody>
          <a:bodyPr wrap="square" rtlCol="0">
            <a:spAutoFit/>
          </a:bodyPr>
          <a:lstStyle/>
          <a:p>
            <a:r>
              <a:rPr lang="en-US" sz="2400" b="1" i="1">
                <a:latin typeface="Franklin Gothic Medium" panose="020B0603020102020204" pitchFamily="34" charset="0"/>
              </a:rPr>
              <a:t>Maintain uninterrupted access to both your bank account and online banking platform during officer transitions</a:t>
            </a:r>
          </a:p>
        </p:txBody>
      </p:sp>
      <p:sp>
        <p:nvSpPr>
          <p:cNvPr id="7" name="TextBox 6">
            <a:extLst>
              <a:ext uri="{FF2B5EF4-FFF2-40B4-BE49-F238E27FC236}">
                <a16:creationId xmlns:a16="http://schemas.microsoft.com/office/drawing/2014/main" id="{0B206A5C-9EBB-2380-6055-2334034C07AB}"/>
              </a:ext>
            </a:extLst>
          </p:cNvPr>
          <p:cNvSpPr txBox="1"/>
          <p:nvPr/>
        </p:nvSpPr>
        <p:spPr>
          <a:xfrm>
            <a:off x="656129" y="1990735"/>
            <a:ext cx="7062634" cy="3785652"/>
          </a:xfrm>
          <a:prstGeom prst="rect">
            <a:avLst/>
          </a:prstGeom>
          <a:noFill/>
        </p:spPr>
        <p:txBody>
          <a:bodyPr wrap="square" rtlCol="0">
            <a:spAutoFit/>
          </a:bodyPr>
          <a:lstStyle/>
          <a:p>
            <a:pPr marL="285750" indent="-285750">
              <a:buFont typeface="Arial" panose="020B0604020202020204" pitchFamily="34" charset="0"/>
              <a:buChar char="•"/>
            </a:pPr>
            <a:r>
              <a:rPr lang="en-US" sz="2400">
                <a:latin typeface="Franklin Gothic Medium" panose="020B0603020102020204" pitchFamily="34" charset="0"/>
              </a:rPr>
              <a:t>Club banking access remains active during leadership transition</a:t>
            </a:r>
          </a:p>
          <a:p>
            <a:pPr marL="285750" indent="-285750">
              <a:buFont typeface="Arial" panose="020B0604020202020204" pitchFamily="34" charset="0"/>
              <a:buChar char="•"/>
            </a:pPr>
            <a:r>
              <a:rPr lang="en-US" sz="2400">
                <a:latin typeface="Franklin Gothic Medium" panose="020B0603020102020204" pitchFamily="34" charset="0"/>
              </a:rPr>
              <a:t>New officers can be added quickly and former officers removed promptly.</a:t>
            </a:r>
          </a:p>
          <a:p>
            <a:pPr marL="285750" indent="-285750">
              <a:buFont typeface="Arial" panose="020B0604020202020204" pitchFamily="34" charset="0"/>
              <a:buChar char="•"/>
            </a:pPr>
            <a:r>
              <a:rPr lang="en-US" sz="2400">
                <a:latin typeface="Franklin Gothic Medium" panose="020B0603020102020204" pitchFamily="34" charset="0"/>
              </a:rPr>
              <a:t>Online banking access can be updated easily as leadership changes occur.</a:t>
            </a:r>
          </a:p>
          <a:p>
            <a:pPr marL="285750" indent="-285750">
              <a:buFont typeface="Arial" panose="020B0604020202020204" pitchFamily="34" charset="0"/>
              <a:buChar char="•"/>
            </a:pPr>
            <a:r>
              <a:rPr lang="en-US" sz="2400">
                <a:latin typeface="Franklin Gothic Medium" panose="020B0603020102020204" pitchFamily="34" charset="0"/>
              </a:rPr>
              <a:t>Reduces the risk of lost credentials, locked accounts, or delays in accessing funds.</a:t>
            </a:r>
          </a:p>
          <a:p>
            <a:pPr marL="285750" indent="-285750">
              <a:buFont typeface="Arial" panose="020B0604020202020204" pitchFamily="34" charset="0"/>
              <a:buChar char="•"/>
            </a:pPr>
            <a:r>
              <a:rPr lang="en-US" sz="2400">
                <a:latin typeface="Franklin Gothic Medium" panose="020B0603020102020204" pitchFamily="34" charset="0"/>
              </a:rPr>
              <a:t>Provides continuity and oversight between outgoing and incoming leaders.</a:t>
            </a:r>
          </a:p>
        </p:txBody>
      </p:sp>
      <p:pic>
        <p:nvPicPr>
          <p:cNvPr id="3" name="Picture 2">
            <a:extLst>
              <a:ext uri="{FF2B5EF4-FFF2-40B4-BE49-F238E27FC236}">
                <a16:creationId xmlns:a16="http://schemas.microsoft.com/office/drawing/2014/main" id="{EFE60789-EAA9-5793-EF41-F4C0568ADCAB}"/>
              </a:ext>
            </a:extLst>
          </p:cNvPr>
          <p:cNvPicPr>
            <a:picLocks noChangeAspect="1"/>
          </p:cNvPicPr>
          <p:nvPr/>
        </p:nvPicPr>
        <p:blipFill>
          <a:blip r:embed="rId3"/>
          <a:srcRect t="34002" r="1" b="6677"/>
          <a:stretch>
            <a:fillRect/>
          </a:stretch>
        </p:blipFill>
        <p:spPr>
          <a:xfrm>
            <a:off x="7669917" y="2125949"/>
            <a:ext cx="3466169" cy="2137140"/>
          </a:xfrm>
          <a:prstGeom prst="rect">
            <a:avLst/>
          </a:prstGeom>
          <a:noFill/>
        </p:spPr>
      </p:pic>
      <p:sp>
        <p:nvSpPr>
          <p:cNvPr id="5" name="Text Placeholder 3">
            <a:extLst>
              <a:ext uri="{FF2B5EF4-FFF2-40B4-BE49-F238E27FC236}">
                <a16:creationId xmlns:a16="http://schemas.microsoft.com/office/drawing/2014/main" id="{98C0ECA9-5E41-F05B-10D0-FC2501EA8026}"/>
              </a:ext>
            </a:extLst>
          </p:cNvPr>
          <p:cNvSpPr>
            <a:spLocks noGrp="1"/>
          </p:cNvSpPr>
          <p:nvPr>
            <p:ph type="body" sz="quarter" idx="14"/>
          </p:nvPr>
        </p:nvSpPr>
        <p:spPr>
          <a:xfrm>
            <a:off x="7565572" y="4476428"/>
            <a:ext cx="3712029" cy="1299959"/>
          </a:xfrm>
        </p:spPr>
        <p:txBody>
          <a:bodyPr lIns="0" tIns="0" rIns="0" bIns="0" anchor="t">
            <a:normAutofit/>
          </a:bodyPr>
          <a:lstStyle/>
          <a:p>
            <a:pPr marL="0" indent="0">
              <a:spcAft>
                <a:spcPts val="600"/>
              </a:spcAft>
              <a:buNone/>
            </a:pPr>
            <a:r>
              <a:rPr lang="en-US" sz="1600">
                <a:highlight>
                  <a:srgbClr val="FFFFFF"/>
                </a:highlight>
                <a:latin typeface="Franklin Gothic Medium"/>
              </a:rPr>
              <a:t>Ready to make the switch: </a:t>
            </a:r>
          </a:p>
          <a:p>
            <a:pPr marL="0" indent="0">
              <a:spcAft>
                <a:spcPts val="600"/>
              </a:spcAft>
              <a:buNone/>
            </a:pPr>
            <a:r>
              <a:rPr lang="en-US" sz="1600">
                <a:highlight>
                  <a:srgbClr val="FFFFFF"/>
                </a:highlight>
                <a:latin typeface="Franklin Gothic Medium" panose="020B0603020102020204" pitchFamily="34" charset="0"/>
              </a:rPr>
              <a:t>Contact Denise</a:t>
            </a:r>
          </a:p>
          <a:p>
            <a:pPr marL="0" indent="0">
              <a:spcAft>
                <a:spcPts val="600"/>
              </a:spcAft>
              <a:buNone/>
            </a:pPr>
            <a:r>
              <a:rPr lang="en-US" sz="1600">
                <a:highlight>
                  <a:srgbClr val="FFFFFF"/>
                </a:highlight>
                <a:latin typeface="Franklin Gothic Medium" panose="020B0603020102020204" pitchFamily="34" charset="0"/>
              </a:rPr>
              <a:t> </a:t>
            </a:r>
            <a:r>
              <a:rPr lang="en-US" sz="1600">
                <a:highlight>
                  <a:srgbClr val="FFFFFF"/>
                </a:highlight>
                <a:latin typeface="Franklin Gothic Medium" panose="020B0603020102020204" pitchFamily="34" charset="0"/>
                <a:hlinkClick r:id="rId4"/>
              </a:rPr>
              <a:t>alumniclubs@purdueforlife.org</a:t>
            </a:r>
            <a:endParaRPr lang="en-US" sz="1600">
              <a:highlight>
                <a:srgbClr val="FFFFFF"/>
              </a:highlight>
              <a:latin typeface="Franklin Gothic Medium" panose="020B0603020102020204" pitchFamily="34" charset="0"/>
            </a:endParaRPr>
          </a:p>
          <a:p>
            <a:pPr marL="0" indent="0">
              <a:spcAft>
                <a:spcPts val="600"/>
              </a:spcAft>
              <a:buNone/>
            </a:pPr>
            <a:r>
              <a:rPr lang="en-US" sz="1600">
                <a:highlight>
                  <a:srgbClr val="FFFFFF"/>
                </a:highlight>
                <a:latin typeface="Franklin Gothic Medium" panose="020B0603020102020204" pitchFamily="34" charset="0"/>
              </a:rPr>
              <a:t>for your New Account Packet</a:t>
            </a:r>
          </a:p>
        </p:txBody>
      </p:sp>
    </p:spTree>
    <p:extLst>
      <p:ext uri="{BB962C8B-B14F-4D97-AF65-F5344CB8AC3E}">
        <p14:creationId xmlns:p14="http://schemas.microsoft.com/office/powerpoint/2010/main" val="229138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17000" b="-17000"/>
          </a:stretch>
        </a:blipFill>
        <a:effectLst/>
      </p:bgPr>
    </p:bg>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1CE0BF53-FDB2-5127-5514-E8B879A23CD3}"/>
              </a:ext>
            </a:extLst>
          </p:cNvPr>
          <p:cNvSpPr txBox="1">
            <a:spLocks/>
          </p:cNvSpPr>
          <p:nvPr/>
        </p:nvSpPr>
        <p:spPr>
          <a:xfrm>
            <a:off x="293153" y="814264"/>
            <a:ext cx="4560660" cy="46218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a:solidFill>
                  <a:prstClr val="black"/>
                </a:solidFill>
                <a:latin typeface="Franklin Gothic Heavy" panose="020B0903020102020204" pitchFamily="34" charset="0"/>
              </a:rPr>
              <a:t>Engagement Staff </a:t>
            </a:r>
            <a:endParaRPr lang="en-US" sz="2800"/>
          </a:p>
        </p:txBody>
      </p:sp>
      <p:pic>
        <p:nvPicPr>
          <p:cNvPr id="32" name="Picture 31">
            <a:extLst>
              <a:ext uri="{FF2B5EF4-FFF2-40B4-BE49-F238E27FC236}">
                <a16:creationId xmlns:a16="http://schemas.microsoft.com/office/drawing/2014/main" id="{96D50976-66B8-ABB9-1E5F-70BBB86DA848}"/>
              </a:ext>
            </a:extLst>
          </p:cNvPr>
          <p:cNvPicPr>
            <a:picLocks noChangeAspect="1"/>
          </p:cNvPicPr>
          <p:nvPr/>
        </p:nvPicPr>
        <p:blipFill>
          <a:blip r:embed="rId4"/>
          <a:stretch>
            <a:fillRect/>
          </a:stretch>
        </p:blipFill>
        <p:spPr>
          <a:xfrm>
            <a:off x="417510" y="1336435"/>
            <a:ext cx="1568410" cy="1477487"/>
          </a:xfrm>
          <a:prstGeom prst="rect">
            <a:avLst/>
          </a:prstGeom>
        </p:spPr>
      </p:pic>
      <p:sp>
        <p:nvSpPr>
          <p:cNvPr id="33" name="TextBox 32">
            <a:extLst>
              <a:ext uri="{FF2B5EF4-FFF2-40B4-BE49-F238E27FC236}">
                <a16:creationId xmlns:a16="http://schemas.microsoft.com/office/drawing/2014/main" id="{4711F8B8-8906-729B-AEF7-38D483D56D52}"/>
              </a:ext>
            </a:extLst>
          </p:cNvPr>
          <p:cNvSpPr txBox="1"/>
          <p:nvPr/>
        </p:nvSpPr>
        <p:spPr>
          <a:xfrm>
            <a:off x="1981199" y="1725314"/>
            <a:ext cx="3156858" cy="923330"/>
          </a:xfrm>
          <a:prstGeom prst="rect">
            <a:avLst/>
          </a:prstGeom>
          <a:noFill/>
        </p:spPr>
        <p:txBody>
          <a:bodyPr wrap="square">
            <a:spAutoFit/>
          </a:bodyPr>
          <a:lstStyle/>
          <a:p>
            <a:r>
              <a:rPr lang="en-US" b="1">
                <a:solidFill>
                  <a:srgbClr val="262626"/>
                </a:solidFill>
                <a:latin typeface="Franklin Gothic Medium" panose="020B0603020102020204" pitchFamily="34" charset="0"/>
              </a:rPr>
              <a:t>Almira “Sugar” Yllana </a:t>
            </a:r>
          </a:p>
          <a:p>
            <a:r>
              <a:rPr lang="en-US" sz="1800">
                <a:solidFill>
                  <a:srgbClr val="262626"/>
                </a:solidFill>
                <a:effectLst/>
                <a:latin typeface="Franklin Gothic Medium" panose="020B0603020102020204" pitchFamily="34" charset="0"/>
              </a:rPr>
              <a:t>Alumni Engagement Officer</a:t>
            </a:r>
          </a:p>
          <a:p>
            <a:r>
              <a:rPr lang="en-US" sz="1800">
                <a:solidFill>
                  <a:srgbClr val="262626"/>
                </a:solidFill>
                <a:effectLst/>
                <a:latin typeface="Franklin Gothic Medium" panose="020B0603020102020204" pitchFamily="34" charset="0"/>
              </a:rPr>
              <a:t>PFLF Engagement</a:t>
            </a:r>
          </a:p>
        </p:txBody>
      </p:sp>
      <p:pic>
        <p:nvPicPr>
          <p:cNvPr id="34" name="Picture 33">
            <a:extLst>
              <a:ext uri="{FF2B5EF4-FFF2-40B4-BE49-F238E27FC236}">
                <a16:creationId xmlns:a16="http://schemas.microsoft.com/office/drawing/2014/main" id="{D8B2118F-49C1-517A-BEA9-5ECABBF2C45D}"/>
              </a:ext>
            </a:extLst>
          </p:cNvPr>
          <p:cNvPicPr>
            <a:picLocks noChangeAspect="1"/>
          </p:cNvPicPr>
          <p:nvPr/>
        </p:nvPicPr>
        <p:blipFill>
          <a:blip r:embed="rId5"/>
          <a:stretch>
            <a:fillRect/>
          </a:stretch>
        </p:blipFill>
        <p:spPr>
          <a:xfrm>
            <a:off x="417510" y="3084883"/>
            <a:ext cx="1568410" cy="1477488"/>
          </a:xfrm>
          <a:prstGeom prst="rect">
            <a:avLst/>
          </a:prstGeom>
        </p:spPr>
      </p:pic>
      <p:sp>
        <p:nvSpPr>
          <p:cNvPr id="35" name="TextBox 34">
            <a:extLst>
              <a:ext uri="{FF2B5EF4-FFF2-40B4-BE49-F238E27FC236}">
                <a16:creationId xmlns:a16="http://schemas.microsoft.com/office/drawing/2014/main" id="{94019483-F2DD-2ADB-6567-B30B1A4C61AE}"/>
              </a:ext>
            </a:extLst>
          </p:cNvPr>
          <p:cNvSpPr txBox="1"/>
          <p:nvPr/>
        </p:nvSpPr>
        <p:spPr>
          <a:xfrm>
            <a:off x="2086028" y="3615995"/>
            <a:ext cx="3407229" cy="923330"/>
          </a:xfrm>
          <a:prstGeom prst="rect">
            <a:avLst/>
          </a:prstGeom>
          <a:noFill/>
        </p:spPr>
        <p:txBody>
          <a:bodyPr wrap="square">
            <a:spAutoFit/>
          </a:bodyPr>
          <a:lstStyle/>
          <a:p>
            <a:pPr algn="l" fontAlgn="base"/>
            <a:r>
              <a:rPr lang="en-US" b="1" i="0" u="none" strike="noStrike">
                <a:effectLst/>
                <a:latin typeface="Franklin Gothic Medium" panose="020B0603020102020204" pitchFamily="34" charset="0"/>
              </a:rPr>
              <a:t>Braden Vorhees</a:t>
            </a:r>
          </a:p>
          <a:p>
            <a:pPr algn="l" fontAlgn="base"/>
            <a:r>
              <a:rPr lang="en-US" i="0">
                <a:effectLst/>
                <a:latin typeface="Franklin Gothic Medium" panose="020B0603020102020204" pitchFamily="34" charset="0"/>
              </a:rPr>
              <a:t>Alumni Engagement Specialist</a:t>
            </a:r>
          </a:p>
          <a:p>
            <a:r>
              <a:rPr lang="en-US" sz="1800">
                <a:solidFill>
                  <a:srgbClr val="262626"/>
                </a:solidFill>
                <a:effectLst/>
                <a:latin typeface="Franklin Gothic Medium" panose="020B0603020102020204" pitchFamily="34" charset="0"/>
              </a:rPr>
              <a:t>PFLF Engagement</a:t>
            </a:r>
          </a:p>
        </p:txBody>
      </p:sp>
      <p:pic>
        <p:nvPicPr>
          <p:cNvPr id="36" name="Picture 35">
            <a:extLst>
              <a:ext uri="{FF2B5EF4-FFF2-40B4-BE49-F238E27FC236}">
                <a16:creationId xmlns:a16="http://schemas.microsoft.com/office/drawing/2014/main" id="{D81F473B-3DA8-4D7B-19D9-A2192781D921}"/>
              </a:ext>
            </a:extLst>
          </p:cNvPr>
          <p:cNvPicPr>
            <a:picLocks noChangeAspect="1"/>
          </p:cNvPicPr>
          <p:nvPr/>
        </p:nvPicPr>
        <p:blipFill>
          <a:blip r:embed="rId6"/>
          <a:stretch>
            <a:fillRect/>
          </a:stretch>
        </p:blipFill>
        <p:spPr>
          <a:xfrm>
            <a:off x="426526" y="4833330"/>
            <a:ext cx="1560525" cy="1458943"/>
          </a:xfrm>
          <a:prstGeom prst="rect">
            <a:avLst/>
          </a:prstGeom>
        </p:spPr>
      </p:pic>
      <p:sp>
        <p:nvSpPr>
          <p:cNvPr id="37" name="TextBox 36">
            <a:extLst>
              <a:ext uri="{FF2B5EF4-FFF2-40B4-BE49-F238E27FC236}">
                <a16:creationId xmlns:a16="http://schemas.microsoft.com/office/drawing/2014/main" id="{E8434178-9756-6E8B-3643-B2468E89B03F}"/>
              </a:ext>
            </a:extLst>
          </p:cNvPr>
          <p:cNvSpPr txBox="1"/>
          <p:nvPr/>
        </p:nvSpPr>
        <p:spPr>
          <a:xfrm>
            <a:off x="2086028" y="5441940"/>
            <a:ext cx="3156858" cy="1200329"/>
          </a:xfrm>
          <a:prstGeom prst="rect">
            <a:avLst/>
          </a:prstGeom>
          <a:noFill/>
        </p:spPr>
        <p:txBody>
          <a:bodyPr wrap="square">
            <a:spAutoFit/>
          </a:bodyPr>
          <a:lstStyle/>
          <a:p>
            <a:pPr algn="l" fontAlgn="base"/>
            <a:r>
              <a:rPr lang="en-US" b="1" i="0" u="none" strike="noStrike">
                <a:effectLst/>
                <a:latin typeface="Franklin Gothic Medium" panose="020B0603020102020204" pitchFamily="34" charset="0"/>
              </a:rPr>
              <a:t>Joshua Ford </a:t>
            </a:r>
          </a:p>
          <a:p>
            <a:r>
              <a:rPr lang="en-US" sz="1800">
                <a:solidFill>
                  <a:srgbClr val="262626"/>
                </a:solidFill>
                <a:effectLst/>
                <a:latin typeface="Franklin Gothic Medium" panose="020B0603020102020204" pitchFamily="34" charset="0"/>
              </a:rPr>
              <a:t>Alumni Engagement Officer</a:t>
            </a:r>
          </a:p>
          <a:p>
            <a:r>
              <a:rPr lang="en-US" sz="1800">
                <a:solidFill>
                  <a:srgbClr val="262626"/>
                </a:solidFill>
                <a:effectLst/>
                <a:latin typeface="Franklin Gothic Medium" panose="020B0603020102020204" pitchFamily="34" charset="0"/>
              </a:rPr>
              <a:t>PFLF Engagement</a:t>
            </a:r>
          </a:p>
          <a:p>
            <a:pPr algn="l" fontAlgn="base"/>
            <a:endParaRPr lang="en-US" b="1" i="0" u="none" strike="noStrike">
              <a:effectLst/>
              <a:latin typeface="system-ui"/>
              <a:hlinkClick r:id="rId7"/>
            </a:endParaRPr>
          </a:p>
        </p:txBody>
      </p:sp>
      <p:pic>
        <p:nvPicPr>
          <p:cNvPr id="38" name="Picture 37">
            <a:extLst>
              <a:ext uri="{FF2B5EF4-FFF2-40B4-BE49-F238E27FC236}">
                <a16:creationId xmlns:a16="http://schemas.microsoft.com/office/drawing/2014/main" id="{6C7C3E8C-AE6C-042D-1EDA-B6AC05CE9005}"/>
              </a:ext>
            </a:extLst>
          </p:cNvPr>
          <p:cNvPicPr>
            <a:picLocks noChangeAspect="1"/>
          </p:cNvPicPr>
          <p:nvPr/>
        </p:nvPicPr>
        <p:blipFill>
          <a:blip r:embed="rId8"/>
          <a:stretch>
            <a:fillRect/>
          </a:stretch>
        </p:blipFill>
        <p:spPr>
          <a:xfrm>
            <a:off x="5916203" y="1276453"/>
            <a:ext cx="1565084" cy="1477487"/>
          </a:xfrm>
          <a:prstGeom prst="rect">
            <a:avLst/>
          </a:prstGeom>
        </p:spPr>
      </p:pic>
      <p:sp>
        <p:nvSpPr>
          <p:cNvPr id="39" name="TextBox 38">
            <a:extLst>
              <a:ext uri="{FF2B5EF4-FFF2-40B4-BE49-F238E27FC236}">
                <a16:creationId xmlns:a16="http://schemas.microsoft.com/office/drawing/2014/main" id="{7FB643F9-9D14-123E-5363-FB8F0501D9EC}"/>
              </a:ext>
            </a:extLst>
          </p:cNvPr>
          <p:cNvSpPr txBox="1"/>
          <p:nvPr/>
        </p:nvSpPr>
        <p:spPr>
          <a:xfrm>
            <a:off x="5242886" y="755938"/>
            <a:ext cx="6949114" cy="523220"/>
          </a:xfrm>
          <a:prstGeom prst="rect">
            <a:avLst/>
          </a:prstGeom>
          <a:noFill/>
        </p:spPr>
        <p:txBody>
          <a:bodyPr wrap="square">
            <a:spAutoFit/>
          </a:bodyPr>
          <a:lstStyle/>
          <a:p>
            <a:r>
              <a:rPr lang="en-US" sz="2800" b="1">
                <a:solidFill>
                  <a:prstClr val="black"/>
                </a:solidFill>
                <a:latin typeface="Franklin Gothic Heavy" panose="020B0903020102020204" pitchFamily="34" charset="0"/>
              </a:rPr>
              <a:t> Presenters: The Purdue Brand Studio  </a:t>
            </a:r>
            <a:endParaRPr lang="en-US" sz="2800" b="1"/>
          </a:p>
        </p:txBody>
      </p:sp>
      <p:sp>
        <p:nvSpPr>
          <p:cNvPr id="40" name="TextBox 39">
            <a:extLst>
              <a:ext uri="{FF2B5EF4-FFF2-40B4-BE49-F238E27FC236}">
                <a16:creationId xmlns:a16="http://schemas.microsoft.com/office/drawing/2014/main" id="{96D8C96E-7F1F-D2A6-6555-7E7AC4BA90F7}"/>
              </a:ext>
            </a:extLst>
          </p:cNvPr>
          <p:cNvSpPr txBox="1"/>
          <p:nvPr/>
        </p:nvSpPr>
        <p:spPr>
          <a:xfrm>
            <a:off x="5785574" y="2761717"/>
            <a:ext cx="3714749" cy="646331"/>
          </a:xfrm>
          <a:prstGeom prst="rect">
            <a:avLst/>
          </a:prstGeom>
          <a:noFill/>
        </p:spPr>
        <p:txBody>
          <a:bodyPr wrap="square">
            <a:spAutoFit/>
          </a:bodyPr>
          <a:lstStyle/>
          <a:p>
            <a:pPr marL="0" marR="0"/>
            <a:r>
              <a:rPr lang="en-US" sz="1800" b="1">
                <a:solidFill>
                  <a:srgbClr val="000000"/>
                </a:solidFill>
                <a:effectLst/>
                <a:latin typeface="Arial" panose="020B0604020202020204" pitchFamily="34" charset="0"/>
                <a:ea typeface="Aptos" panose="020B0004020202020204" pitchFamily="34" charset="0"/>
                <a:cs typeface="Aptos" panose="020B0004020202020204" pitchFamily="34" charset="0"/>
              </a:rPr>
              <a:t>Teresa Walker</a:t>
            </a:r>
            <a:br>
              <a:rPr lang="en-US" sz="1800">
                <a:solidFill>
                  <a:srgbClr val="000000"/>
                </a:solidFill>
                <a:effectLst/>
                <a:latin typeface="Arial" panose="020B0604020202020204" pitchFamily="34" charset="0"/>
                <a:ea typeface="Aptos" panose="020B0004020202020204" pitchFamily="34" charset="0"/>
                <a:cs typeface="Aptos" panose="020B0004020202020204" pitchFamily="34" charset="0"/>
              </a:rPr>
            </a:br>
            <a:r>
              <a:rPr lang="en-US" sz="1800" i="1">
                <a:solidFill>
                  <a:srgbClr val="000000"/>
                </a:solidFill>
                <a:effectLst/>
                <a:latin typeface="Franklin Gothic Medium" panose="020B0603020102020204" pitchFamily="34" charset="0"/>
                <a:ea typeface="Aptos" panose="020B0004020202020204" pitchFamily="34" charset="0"/>
                <a:cs typeface="Aptos" panose="020B0004020202020204" pitchFamily="34" charset="0"/>
              </a:rPr>
              <a:t>Lead Marketing Strategist </a:t>
            </a:r>
          </a:p>
        </p:txBody>
      </p:sp>
      <p:sp>
        <p:nvSpPr>
          <p:cNvPr id="41" name="TextBox 40">
            <a:extLst>
              <a:ext uri="{FF2B5EF4-FFF2-40B4-BE49-F238E27FC236}">
                <a16:creationId xmlns:a16="http://schemas.microsoft.com/office/drawing/2014/main" id="{EF3DD817-5BC1-7F0E-E19C-A8BD5FCAE104}"/>
              </a:ext>
            </a:extLst>
          </p:cNvPr>
          <p:cNvSpPr txBox="1"/>
          <p:nvPr/>
        </p:nvSpPr>
        <p:spPr>
          <a:xfrm>
            <a:off x="8934450" y="2761717"/>
            <a:ext cx="3257550" cy="923330"/>
          </a:xfrm>
          <a:prstGeom prst="rect">
            <a:avLst/>
          </a:prstGeom>
          <a:noFill/>
        </p:spPr>
        <p:txBody>
          <a:bodyPr wrap="square">
            <a:spAutoFit/>
          </a:bodyPr>
          <a:lstStyle/>
          <a:p>
            <a:r>
              <a:rPr lang="en-US" b="1">
                <a:latin typeface="Franklin Gothic Medium" panose="020B0603020102020204" pitchFamily="34" charset="0"/>
              </a:rPr>
              <a:t>Kolby Lybarger</a:t>
            </a:r>
          </a:p>
          <a:p>
            <a:pPr marL="0" marR="0"/>
            <a:r>
              <a:rPr lang="en-US" sz="1800" i="1">
                <a:solidFill>
                  <a:srgbClr val="000000"/>
                </a:solidFill>
                <a:effectLst/>
                <a:latin typeface="Acumin Pro" panose="020B0604020202020204" charset="0"/>
                <a:ea typeface="Times New Roman" panose="02020603050405020304" pitchFamily="18" charset="0"/>
                <a:cs typeface="Aptos" panose="020B0004020202020204" pitchFamily="34" charset="0"/>
              </a:rPr>
              <a:t>Social Media Specialist</a:t>
            </a:r>
            <a:endParaRPr lang="en-US" sz="1800">
              <a:effectLst/>
              <a:latin typeface="Aptos" panose="020B0004020202020204" pitchFamily="34" charset="0"/>
              <a:ea typeface="Aptos" panose="020B0004020202020204" pitchFamily="34" charset="0"/>
              <a:cs typeface="Aptos" panose="020B0004020202020204" pitchFamily="34" charset="0"/>
            </a:endParaRPr>
          </a:p>
          <a:p>
            <a:endParaRPr lang="en-US"/>
          </a:p>
        </p:txBody>
      </p:sp>
      <p:pic>
        <p:nvPicPr>
          <p:cNvPr id="42" name="Picture 41">
            <a:extLst>
              <a:ext uri="{FF2B5EF4-FFF2-40B4-BE49-F238E27FC236}">
                <a16:creationId xmlns:a16="http://schemas.microsoft.com/office/drawing/2014/main" id="{AA9606A4-5C00-BADF-F9FF-ACEB8CB80DE5}"/>
              </a:ext>
            </a:extLst>
          </p:cNvPr>
          <p:cNvPicPr>
            <a:picLocks noChangeAspect="1"/>
          </p:cNvPicPr>
          <p:nvPr/>
        </p:nvPicPr>
        <p:blipFill>
          <a:blip r:embed="rId9"/>
          <a:stretch>
            <a:fillRect/>
          </a:stretch>
        </p:blipFill>
        <p:spPr>
          <a:xfrm>
            <a:off x="7520543" y="4249459"/>
            <a:ext cx="1575789" cy="1477488"/>
          </a:xfrm>
          <a:prstGeom prst="rect">
            <a:avLst/>
          </a:prstGeom>
        </p:spPr>
      </p:pic>
      <p:sp>
        <p:nvSpPr>
          <p:cNvPr id="43" name="TextBox 42">
            <a:extLst>
              <a:ext uri="{FF2B5EF4-FFF2-40B4-BE49-F238E27FC236}">
                <a16:creationId xmlns:a16="http://schemas.microsoft.com/office/drawing/2014/main" id="{FA0EB70D-B33C-7DBD-DCE2-E1B9D363D592}"/>
              </a:ext>
            </a:extLst>
          </p:cNvPr>
          <p:cNvSpPr txBox="1"/>
          <p:nvPr/>
        </p:nvSpPr>
        <p:spPr>
          <a:xfrm>
            <a:off x="7077075" y="5726947"/>
            <a:ext cx="3714749" cy="923330"/>
          </a:xfrm>
          <a:prstGeom prst="rect">
            <a:avLst/>
          </a:prstGeom>
          <a:noFill/>
        </p:spPr>
        <p:txBody>
          <a:bodyPr wrap="square">
            <a:spAutoFit/>
          </a:bodyPr>
          <a:lstStyle/>
          <a:p>
            <a:r>
              <a:rPr lang="en-US" b="1" i="0">
                <a:effectLst/>
                <a:latin typeface="Franklin Gothic Medium" panose="020B0603020102020204" pitchFamily="34" charset="0"/>
              </a:rPr>
              <a:t>Alyssa Collevechio Crawford</a:t>
            </a:r>
          </a:p>
          <a:p>
            <a:r>
              <a:rPr lang="en-US" sz="1800">
                <a:solidFill>
                  <a:srgbClr val="262626"/>
                </a:solidFill>
                <a:effectLst/>
                <a:latin typeface="Franklin Gothic Medium" panose="020B0603020102020204" pitchFamily="34" charset="0"/>
              </a:rPr>
              <a:t>Campaign Strategy Advisor </a:t>
            </a:r>
          </a:p>
          <a:p>
            <a:r>
              <a:rPr lang="en-US" sz="1800">
                <a:solidFill>
                  <a:srgbClr val="262626"/>
                </a:solidFill>
                <a:effectLst/>
                <a:latin typeface="Franklin Gothic Medium" panose="020B0603020102020204" pitchFamily="34" charset="0"/>
              </a:rPr>
              <a:t>PFLF Engagement</a:t>
            </a:r>
          </a:p>
        </p:txBody>
      </p:sp>
      <p:sp>
        <p:nvSpPr>
          <p:cNvPr id="44" name="TextBox 43">
            <a:extLst>
              <a:ext uri="{FF2B5EF4-FFF2-40B4-BE49-F238E27FC236}">
                <a16:creationId xmlns:a16="http://schemas.microsoft.com/office/drawing/2014/main" id="{045ABD11-09FC-C965-2947-E87AB46EBD11}"/>
              </a:ext>
            </a:extLst>
          </p:cNvPr>
          <p:cNvSpPr txBox="1"/>
          <p:nvPr/>
        </p:nvSpPr>
        <p:spPr>
          <a:xfrm>
            <a:off x="5449713" y="3708044"/>
            <a:ext cx="6742287" cy="523220"/>
          </a:xfrm>
          <a:prstGeom prst="rect">
            <a:avLst/>
          </a:prstGeom>
          <a:noFill/>
        </p:spPr>
        <p:txBody>
          <a:bodyPr wrap="square">
            <a:spAutoFit/>
          </a:bodyPr>
          <a:lstStyle/>
          <a:p>
            <a:r>
              <a:rPr lang="en-US" sz="2800" b="1">
                <a:solidFill>
                  <a:prstClr val="black"/>
                </a:solidFill>
                <a:latin typeface="Franklin Gothic Heavy" panose="020B0903020102020204" pitchFamily="34" charset="0"/>
              </a:rPr>
              <a:t> Presenter: Broad Based Campaigns </a:t>
            </a:r>
            <a:endParaRPr lang="en-US" sz="2800" b="1"/>
          </a:p>
        </p:txBody>
      </p:sp>
      <p:pic>
        <p:nvPicPr>
          <p:cNvPr id="45" name="Picture 44">
            <a:extLst>
              <a:ext uri="{FF2B5EF4-FFF2-40B4-BE49-F238E27FC236}">
                <a16:creationId xmlns:a16="http://schemas.microsoft.com/office/drawing/2014/main" id="{59EA84D0-144B-E611-1E57-C040263D5FD0}"/>
              </a:ext>
            </a:extLst>
          </p:cNvPr>
          <p:cNvPicPr>
            <a:picLocks noChangeAspect="1"/>
          </p:cNvPicPr>
          <p:nvPr/>
        </p:nvPicPr>
        <p:blipFill>
          <a:blip r:embed="rId10"/>
          <a:stretch>
            <a:fillRect/>
          </a:stretch>
        </p:blipFill>
        <p:spPr>
          <a:xfrm>
            <a:off x="9039111" y="1179835"/>
            <a:ext cx="1524114" cy="1477487"/>
          </a:xfrm>
          <a:prstGeom prst="rect">
            <a:avLst/>
          </a:prstGeom>
        </p:spPr>
      </p:pic>
      <p:sp>
        <p:nvSpPr>
          <p:cNvPr id="61" name="Title 1">
            <a:extLst>
              <a:ext uri="{FF2B5EF4-FFF2-40B4-BE49-F238E27FC236}">
                <a16:creationId xmlns:a16="http://schemas.microsoft.com/office/drawing/2014/main" id="{0DDFD16D-A584-A0B2-3A2F-94C8E16AF17D}"/>
              </a:ext>
            </a:extLst>
          </p:cNvPr>
          <p:cNvSpPr>
            <a:spLocks noGrp="1"/>
          </p:cNvSpPr>
          <p:nvPr>
            <p:ph type="title"/>
          </p:nvPr>
        </p:nvSpPr>
        <p:spPr>
          <a:xfrm>
            <a:off x="276224" y="256505"/>
            <a:ext cx="10515600" cy="462189"/>
          </a:xfrm>
        </p:spPr>
        <p:txBody>
          <a:bodyPr>
            <a:normAutofit fontScale="90000"/>
          </a:bodyPr>
          <a:lstStyle/>
          <a:p>
            <a:r>
              <a:rPr lang="en-US">
                <a:solidFill>
                  <a:prstClr val="black"/>
                </a:solidFill>
                <a:latin typeface="Franklin Gothic Heavy" panose="020B0903020102020204" pitchFamily="34" charset="0"/>
              </a:rPr>
              <a:t>Who’s Joining Us</a:t>
            </a:r>
            <a:endParaRPr lang="en-US"/>
          </a:p>
        </p:txBody>
      </p:sp>
    </p:spTree>
    <p:extLst>
      <p:ext uri="{BB962C8B-B14F-4D97-AF65-F5344CB8AC3E}">
        <p14:creationId xmlns:p14="http://schemas.microsoft.com/office/powerpoint/2010/main" val="1422576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F1963-864D-7466-B4FD-4178CEDC9487}"/>
              </a:ext>
            </a:extLst>
          </p:cNvPr>
          <p:cNvSpPr>
            <a:spLocks noGrp="1"/>
          </p:cNvSpPr>
          <p:nvPr>
            <p:ph type="ctrTitle"/>
          </p:nvPr>
        </p:nvSpPr>
        <p:spPr/>
        <p:txBody>
          <a:bodyPr/>
          <a:lstStyle/>
          <a:p>
            <a:r>
              <a:rPr lang="en-US">
                <a:latin typeface="Acumin Pro ExtraCondensed"/>
              </a:rPr>
              <a:t>New Banners &amp; Newsletter Template:</a:t>
            </a:r>
            <a:endParaRPr lang="en-US"/>
          </a:p>
        </p:txBody>
      </p:sp>
      <p:pic>
        <p:nvPicPr>
          <p:cNvPr id="7" name="Picture 6">
            <a:extLst>
              <a:ext uri="{FF2B5EF4-FFF2-40B4-BE49-F238E27FC236}">
                <a16:creationId xmlns:a16="http://schemas.microsoft.com/office/drawing/2014/main" id="{22E825D2-A105-BA63-F509-270386731E77}"/>
              </a:ext>
            </a:extLst>
          </p:cNvPr>
          <p:cNvPicPr>
            <a:picLocks noChangeAspect="1"/>
          </p:cNvPicPr>
          <p:nvPr/>
        </p:nvPicPr>
        <p:blipFill>
          <a:blip r:embed="rId3"/>
          <a:stretch>
            <a:fillRect/>
          </a:stretch>
        </p:blipFill>
        <p:spPr>
          <a:xfrm>
            <a:off x="186276" y="955826"/>
            <a:ext cx="6456691" cy="2157142"/>
          </a:xfrm>
          <a:prstGeom prst="rect">
            <a:avLst/>
          </a:prstGeom>
        </p:spPr>
      </p:pic>
      <p:pic>
        <p:nvPicPr>
          <p:cNvPr id="8" name="Picture 7">
            <a:extLst>
              <a:ext uri="{FF2B5EF4-FFF2-40B4-BE49-F238E27FC236}">
                <a16:creationId xmlns:a16="http://schemas.microsoft.com/office/drawing/2014/main" id="{331D1FEE-4D20-AFD9-9F95-1BC13A33F3D1}"/>
              </a:ext>
            </a:extLst>
          </p:cNvPr>
          <p:cNvPicPr>
            <a:picLocks noChangeAspect="1"/>
          </p:cNvPicPr>
          <p:nvPr/>
        </p:nvPicPr>
        <p:blipFill>
          <a:blip r:embed="rId4"/>
          <a:stretch>
            <a:fillRect/>
          </a:stretch>
        </p:blipFill>
        <p:spPr>
          <a:xfrm>
            <a:off x="5659109" y="954837"/>
            <a:ext cx="5632689" cy="5451534"/>
          </a:xfrm>
          <a:prstGeom prst="rect">
            <a:avLst/>
          </a:prstGeom>
        </p:spPr>
      </p:pic>
      <p:sp>
        <p:nvSpPr>
          <p:cNvPr id="9" name="TextBox 8">
            <a:extLst>
              <a:ext uri="{FF2B5EF4-FFF2-40B4-BE49-F238E27FC236}">
                <a16:creationId xmlns:a16="http://schemas.microsoft.com/office/drawing/2014/main" id="{C73CAE1F-6603-3161-4127-9F4A1A09B731}"/>
              </a:ext>
            </a:extLst>
          </p:cNvPr>
          <p:cNvSpPr txBox="1"/>
          <p:nvPr/>
        </p:nvSpPr>
        <p:spPr>
          <a:xfrm>
            <a:off x="355600" y="3302000"/>
            <a:ext cx="492760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rgbClr val="2A3844"/>
                </a:solidFill>
                <a:highlight>
                  <a:srgbClr val="FFFFFF"/>
                </a:highlight>
                <a:latin typeface="Franklin Gothic Medium"/>
                <a:ea typeface="Noto Sans"/>
                <a:cs typeface="Noto Sans"/>
              </a:rPr>
              <a:t>Email and Blackthorn graphic examples are shown.</a:t>
            </a:r>
            <a:endParaRPr lang="en-US" sz="2400">
              <a:latin typeface="Franklin Gothic Medium"/>
            </a:endParaRPr>
          </a:p>
          <a:p>
            <a:endParaRPr lang="en-US" sz="2400">
              <a:solidFill>
                <a:srgbClr val="2A3844"/>
              </a:solidFill>
              <a:highlight>
                <a:srgbClr val="FFFFFF"/>
              </a:highlight>
              <a:latin typeface="Franklin Gothic Medium"/>
              <a:ea typeface="Noto Sans"/>
              <a:cs typeface="Noto Sans"/>
            </a:endParaRPr>
          </a:p>
          <a:p>
            <a:r>
              <a:rPr lang="en-US" sz="2400">
                <a:solidFill>
                  <a:srgbClr val="2A3844"/>
                </a:solidFill>
                <a:highlight>
                  <a:srgbClr val="FFFFFF"/>
                </a:highlight>
                <a:latin typeface="Franklin Gothic Medium"/>
                <a:ea typeface="Noto Sans"/>
                <a:cs typeface="Noto Sans"/>
              </a:rPr>
              <a:t>Specific club graphics can be downloaded with link we'll provide.</a:t>
            </a:r>
          </a:p>
        </p:txBody>
      </p:sp>
    </p:spTree>
    <p:extLst>
      <p:ext uri="{BB962C8B-B14F-4D97-AF65-F5344CB8AC3E}">
        <p14:creationId xmlns:p14="http://schemas.microsoft.com/office/powerpoint/2010/main" val="2741367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9B81B-3A6F-9F64-F6E4-DEDF50B02AF7}"/>
              </a:ext>
            </a:extLst>
          </p:cNvPr>
          <p:cNvSpPr>
            <a:spLocks noGrp="1"/>
          </p:cNvSpPr>
          <p:nvPr>
            <p:ph type="ctrTitle"/>
          </p:nvPr>
        </p:nvSpPr>
        <p:spPr>
          <a:xfrm>
            <a:off x="1043553" y="257039"/>
            <a:ext cx="9234309" cy="512448"/>
          </a:xfrm>
        </p:spPr>
        <p:txBody>
          <a:bodyPr/>
          <a:lstStyle/>
          <a:p>
            <a:r>
              <a:rPr lang="en-US"/>
              <a:t>What’s Coming Up: 2026-2027 Updates </a:t>
            </a:r>
          </a:p>
        </p:txBody>
      </p:sp>
      <p:sp>
        <p:nvSpPr>
          <p:cNvPr id="11" name="TextBox 10">
            <a:extLst>
              <a:ext uri="{FF2B5EF4-FFF2-40B4-BE49-F238E27FC236}">
                <a16:creationId xmlns:a16="http://schemas.microsoft.com/office/drawing/2014/main" id="{08D0874D-C6B8-4044-A7A0-0AC391D9B38F}"/>
              </a:ext>
            </a:extLst>
          </p:cNvPr>
          <p:cNvSpPr txBox="1"/>
          <p:nvPr/>
        </p:nvSpPr>
        <p:spPr>
          <a:xfrm>
            <a:off x="548989" y="1007080"/>
            <a:ext cx="11251125" cy="5601533"/>
          </a:xfrm>
          <a:prstGeom prst="rect">
            <a:avLst/>
          </a:prstGeom>
          <a:noFill/>
        </p:spPr>
        <p:txBody>
          <a:bodyPr wrap="square">
            <a:spAutoFit/>
          </a:bodyPr>
          <a:lstStyle/>
          <a:p>
            <a:r>
              <a:rPr lang="en-US" sz="2000" b="1">
                <a:solidFill>
                  <a:srgbClr val="000000"/>
                </a:solidFill>
                <a:effectLst/>
                <a:latin typeface="Franklin Gothic Medium" panose="020B0603020102020204" pitchFamily="34" charset="0"/>
                <a:ea typeface="Times New Roman" panose="02020603050405020304" pitchFamily="18" charset="0"/>
                <a:cs typeface="Aptos" panose="020B0004020202020204" pitchFamily="34" charset="0"/>
              </a:rPr>
              <a:t>August Disbursement Money – Please complete these steps so we start processing your funds:</a:t>
            </a:r>
          </a:p>
          <a:p>
            <a:pPr marL="457200" indent="-457200">
              <a:buAutoNum type="arabicPeriod"/>
            </a:pPr>
            <a:r>
              <a:rPr lang="en-US" sz="2000">
                <a:solidFill>
                  <a:srgbClr val="000000"/>
                </a:solidFill>
                <a:latin typeface="Franklin Gothic Medium" panose="020B0603020102020204" pitchFamily="34" charset="0"/>
                <a:ea typeface="Times New Roman" panose="02020603050405020304" pitchFamily="18" charset="0"/>
                <a:cs typeface="Aptos" panose="020B0004020202020204" pitchFamily="34" charset="0"/>
              </a:rPr>
              <a:t>Submit your 2026-2027 Roster</a:t>
            </a:r>
          </a:p>
          <a:p>
            <a:pPr marL="457200" indent="-457200">
              <a:buAutoNum type="arabicPeriod"/>
            </a:pPr>
            <a:r>
              <a:rPr lang="en-US" sz="2000">
                <a:solidFill>
                  <a:srgbClr val="000000"/>
                </a:solidFill>
                <a:effectLst/>
                <a:latin typeface="Franklin Gothic Medium" panose="020B0603020102020204" pitchFamily="34" charset="0"/>
                <a:ea typeface="Times New Roman" panose="02020603050405020304" pitchFamily="18" charset="0"/>
                <a:cs typeface="Aptos" panose="020B0004020202020204" pitchFamily="34" charset="0"/>
              </a:rPr>
              <a:t>P</a:t>
            </a:r>
            <a:r>
              <a:rPr lang="en-US" sz="2000">
                <a:solidFill>
                  <a:srgbClr val="000000"/>
                </a:solidFill>
                <a:latin typeface="Franklin Gothic Medium" panose="020B0603020102020204" pitchFamily="34" charset="0"/>
                <a:ea typeface="Times New Roman" panose="02020603050405020304" pitchFamily="18" charset="0"/>
                <a:cs typeface="Aptos" panose="020B0004020202020204" pitchFamily="34" charset="0"/>
              </a:rPr>
              <a:t>resident and Treasures sign the Club Agreement</a:t>
            </a:r>
          </a:p>
          <a:p>
            <a:pPr marL="457200" indent="-457200">
              <a:buAutoNum type="arabicPeriod"/>
            </a:pPr>
            <a:r>
              <a:rPr lang="en-US" sz="2000">
                <a:solidFill>
                  <a:srgbClr val="000000"/>
                </a:solidFill>
                <a:latin typeface="Franklin Gothic Medium" panose="020B0603020102020204" pitchFamily="34" charset="0"/>
                <a:ea typeface="Times New Roman" panose="02020603050405020304" pitchFamily="18" charset="0"/>
                <a:cs typeface="Aptos" panose="020B0004020202020204" pitchFamily="34" charset="0"/>
              </a:rPr>
              <a:t>Statement of Integrity needs to be signed by all board members. </a:t>
            </a:r>
          </a:p>
          <a:p>
            <a:pPr marL="457200" indent="-457200">
              <a:buAutoNum type="arabicPeriod"/>
            </a:pPr>
            <a:endParaRPr lang="en-US" sz="2000" b="1">
              <a:solidFill>
                <a:srgbClr val="000000"/>
              </a:solidFill>
              <a:effectLst/>
              <a:latin typeface="Franklin Gothic Medium" panose="020B0603020102020204" pitchFamily="34" charset="0"/>
              <a:ea typeface="Times New Roman" panose="02020603050405020304" pitchFamily="18" charset="0"/>
              <a:cs typeface="Aptos" panose="020B0004020202020204" pitchFamily="34" charset="0"/>
            </a:endParaRPr>
          </a:p>
          <a:p>
            <a:r>
              <a:rPr lang="en-US" sz="2000" b="1">
                <a:solidFill>
                  <a:srgbClr val="000000"/>
                </a:solidFill>
                <a:effectLst/>
                <a:latin typeface="Franklin Gothic Medium" panose="020B0603020102020204" pitchFamily="34" charset="0"/>
                <a:ea typeface="Times New Roman" panose="02020603050405020304" pitchFamily="18" charset="0"/>
                <a:cs typeface="Aptos" panose="020B0004020202020204" pitchFamily="34" charset="0"/>
              </a:rPr>
              <a:t>Scholarship Endowments </a:t>
            </a:r>
            <a:r>
              <a:rPr lang="en-US" sz="2000">
                <a:solidFill>
                  <a:srgbClr val="000000"/>
                </a:solidFill>
                <a:effectLst/>
                <a:latin typeface="Franklin Gothic Medium" panose="020B0603020102020204" pitchFamily="34" charset="0"/>
                <a:ea typeface="Times New Roman" panose="02020603050405020304" pitchFamily="18" charset="0"/>
                <a:cs typeface="Aptos" panose="020B0004020202020204" pitchFamily="34" charset="0"/>
              </a:rPr>
              <a:t>– Alumni Clubs can start endowments with $25K!!</a:t>
            </a:r>
          </a:p>
          <a:p>
            <a:pPr marL="342900" indent="-342900">
              <a:buFont typeface="Arial" panose="020B0604020202020204" pitchFamily="34" charset="0"/>
              <a:buChar char="•"/>
            </a:pPr>
            <a:r>
              <a:rPr lang="en-US" sz="2000" i="1">
                <a:solidFill>
                  <a:srgbClr val="000000"/>
                </a:solidFill>
                <a:latin typeface="Franklin Gothic Medium" panose="020B0603020102020204" pitchFamily="34" charset="0"/>
                <a:ea typeface="Times New Roman" panose="02020603050405020304" pitchFamily="18" charset="0"/>
                <a:cs typeface="Aptos" panose="020B0004020202020204" pitchFamily="34" charset="0"/>
              </a:rPr>
              <a:t>“How to Start an Endowment” </a:t>
            </a:r>
            <a:r>
              <a:rPr lang="en-US" sz="2000">
                <a:solidFill>
                  <a:srgbClr val="000000"/>
                </a:solidFill>
                <a:latin typeface="Franklin Gothic Medium" panose="020B0603020102020204" pitchFamily="34" charset="0"/>
                <a:ea typeface="Times New Roman" panose="02020603050405020304" pitchFamily="18" charset="0"/>
                <a:cs typeface="Aptos" panose="020B0004020202020204" pitchFamily="34" charset="0"/>
              </a:rPr>
              <a:t>Session will be covered on the October 28 Forum</a:t>
            </a:r>
            <a:r>
              <a:rPr lang="en-US" sz="2000">
                <a:solidFill>
                  <a:srgbClr val="000000"/>
                </a:solidFill>
                <a:effectLst/>
                <a:latin typeface="Franklin Gothic Medium" panose="020B0603020102020204" pitchFamily="34" charset="0"/>
                <a:ea typeface="Times New Roman" panose="02020603050405020304" pitchFamily="18" charset="0"/>
                <a:cs typeface="Aptos" panose="020B0004020202020204" pitchFamily="34" charset="0"/>
              </a:rPr>
              <a:t> </a:t>
            </a:r>
          </a:p>
          <a:p>
            <a:endParaRPr lang="en-US" sz="2000" b="1">
              <a:solidFill>
                <a:srgbClr val="000000"/>
              </a:solidFill>
              <a:latin typeface="Franklin Gothic Medium" panose="020B0603020102020204" pitchFamily="34" charset="0"/>
              <a:ea typeface="Times New Roman" panose="02020603050405020304" pitchFamily="18" charset="0"/>
              <a:cs typeface="Aptos" panose="020B0004020202020204" pitchFamily="34" charset="0"/>
            </a:endParaRPr>
          </a:p>
          <a:p>
            <a:r>
              <a:rPr lang="en-US" sz="2000" b="1">
                <a:latin typeface="Franklin Gothic Medium" panose="020B0603020102020204" pitchFamily="34" charset="0"/>
              </a:rPr>
              <a:t>The PFLF Club Official Club Inbox is Coming Fall 2026</a:t>
            </a:r>
          </a:p>
          <a:p>
            <a:pPr marL="285750" indent="-285750">
              <a:buFont typeface="Arial" panose="020B0604020202020204" pitchFamily="34" charset="0"/>
              <a:buChar char="•"/>
            </a:pPr>
            <a:r>
              <a:rPr lang="en-US" sz="2000" i="1">
                <a:solidFill>
                  <a:srgbClr val="000000"/>
                </a:solidFill>
                <a:latin typeface="Franklin Gothic Medium" panose="020B0603020102020204" pitchFamily="34" charset="0"/>
                <a:ea typeface="Aptos" panose="020B0004020202020204" pitchFamily="34" charset="0"/>
                <a:cs typeface="Aptos" panose="020B0004020202020204" pitchFamily="34" charset="0"/>
              </a:rPr>
              <a:t>Username:  </a:t>
            </a:r>
            <a:r>
              <a:rPr lang="en-US" sz="2000">
                <a:solidFill>
                  <a:srgbClr val="000000"/>
                </a:solidFill>
                <a:latin typeface="Franklin Gothic Medium" panose="020B0603020102020204" pitchFamily="34" charset="0"/>
                <a:ea typeface="Aptos" panose="020B0004020202020204" pitchFamily="34" charset="0"/>
                <a:cs typeface="Aptos" panose="020B0004020202020204" pitchFamily="34" charset="0"/>
              </a:rPr>
              <a:t>Official Club Name + @purduealumni.org</a:t>
            </a:r>
          </a:p>
          <a:p>
            <a:pPr marL="285750" indent="-285750">
              <a:buFont typeface="Arial" panose="020B0604020202020204" pitchFamily="34" charset="0"/>
              <a:buChar char="•"/>
            </a:pPr>
            <a:r>
              <a:rPr lang="en-US" sz="2000">
                <a:latin typeface="Franklin Gothic Medium" panose="020B0603020102020204" pitchFamily="34" charset="0"/>
              </a:rPr>
              <a:t>The official club inboxes will be hosted on our purdueforlife.org platform, which aligns with the university's standardized communication tools in Microsoft 365</a:t>
            </a:r>
            <a:endParaRPr lang="en-US" sz="2000">
              <a:solidFill>
                <a:srgbClr val="000000"/>
              </a:solidFill>
              <a:latin typeface="Franklin Gothic Medium" panose="020B0603020102020204" pitchFamily="34" charset="0"/>
              <a:ea typeface="Aptos" panose="020B0004020202020204" pitchFamily="34" charset="0"/>
              <a:cs typeface="Aptos" panose="020B0004020202020204" pitchFamily="34" charset="0"/>
            </a:endParaRPr>
          </a:p>
          <a:p>
            <a:pPr marL="285750" indent="-285750">
              <a:buFont typeface="Arial" panose="020B0604020202020204" pitchFamily="34" charset="0"/>
              <a:buChar char="•"/>
            </a:pPr>
            <a:r>
              <a:rPr lang="en-US" sz="2000" b="1">
                <a:solidFill>
                  <a:srgbClr val="000000"/>
                </a:solidFill>
                <a:latin typeface="Franklin Gothic Medium" panose="020B0603020102020204" pitchFamily="34" charset="0"/>
                <a:ea typeface="Aptos" panose="020B0004020202020204" pitchFamily="34" charset="0"/>
                <a:cs typeface="Aptos" panose="020B0004020202020204" pitchFamily="34" charset="0"/>
              </a:rPr>
              <a:t>Post-ACES Survey</a:t>
            </a:r>
          </a:p>
          <a:p>
            <a:pPr marL="742950" lvl="1" indent="-285750">
              <a:buFont typeface="Arial" panose="020B0604020202020204" pitchFamily="34" charset="0"/>
              <a:buChar char="•"/>
            </a:pPr>
            <a:r>
              <a:rPr lang="en-US" sz="2000">
                <a:solidFill>
                  <a:srgbClr val="000000"/>
                </a:solidFill>
                <a:latin typeface="Franklin Gothic Medium" panose="020B0603020102020204" pitchFamily="34" charset="0"/>
                <a:ea typeface="Aptos" panose="020B0004020202020204" pitchFamily="34" charset="0"/>
                <a:cs typeface="Aptos" panose="020B0004020202020204" pitchFamily="34" charset="0"/>
              </a:rPr>
              <a:t>You’ll be asked to </a:t>
            </a:r>
            <a:r>
              <a:rPr lang="en-US" sz="2000">
                <a:effectLst/>
                <a:latin typeface="Franklin Gothic Medium" panose="020B0603020102020204" pitchFamily="34" charset="0"/>
                <a:ea typeface="Aptos" panose="020B0004020202020204" pitchFamily="34" charset="0"/>
                <a:cs typeface="Aptos" panose="020B0004020202020204" pitchFamily="34" charset="0"/>
              </a:rPr>
              <a:t>confirming </a:t>
            </a:r>
            <a:r>
              <a:rPr lang="en-US" sz="2000" b="1" i="1">
                <a:effectLst/>
                <a:latin typeface="Franklin Gothic Medium" panose="020B0603020102020204" pitchFamily="34" charset="0"/>
                <a:ea typeface="Aptos" panose="020B0004020202020204" pitchFamily="34" charset="0"/>
                <a:cs typeface="Aptos" panose="020B0004020202020204" pitchFamily="34" charset="0"/>
              </a:rPr>
              <a:t>ONE</a:t>
            </a:r>
            <a:r>
              <a:rPr lang="en-US" sz="2000">
                <a:effectLst/>
                <a:latin typeface="Franklin Gothic Medium" panose="020B0603020102020204" pitchFamily="34" charset="0"/>
                <a:ea typeface="Aptos" panose="020B0004020202020204" pitchFamily="34" charset="0"/>
                <a:cs typeface="Aptos" panose="020B0004020202020204" pitchFamily="34" charset="0"/>
              </a:rPr>
              <a:t> board member to access to the general inbox.</a:t>
            </a:r>
          </a:p>
          <a:p>
            <a:pPr marL="1200150" lvl="2" indent="-285750">
              <a:buFont typeface="Arial" panose="020B0604020202020204" pitchFamily="34" charset="0"/>
              <a:buChar char="•"/>
            </a:pPr>
            <a:r>
              <a:rPr lang="en-US" sz="2000" b="1">
                <a:solidFill>
                  <a:srgbClr val="000000"/>
                </a:solidFill>
                <a:latin typeface="Franklin Gothic Medium" panose="020B0603020102020204" pitchFamily="34" charset="0"/>
                <a:ea typeface="Aptos" panose="020B0004020202020204" pitchFamily="34" charset="0"/>
                <a:cs typeface="Aptos" panose="020B0004020202020204" pitchFamily="34" charset="0"/>
              </a:rPr>
              <a:t>Recommendation: </a:t>
            </a:r>
            <a:r>
              <a:rPr lang="en-US" sz="2000">
                <a:solidFill>
                  <a:srgbClr val="000000"/>
                </a:solidFill>
                <a:latin typeface="Franklin Gothic Medium" panose="020B0603020102020204" pitchFamily="34" charset="0"/>
                <a:ea typeface="Aptos" panose="020B0004020202020204" pitchFamily="34" charset="0"/>
                <a:cs typeface="Aptos" panose="020B0004020202020204" pitchFamily="34" charset="0"/>
              </a:rPr>
              <a:t>Club President or individual responsible for most Club communications</a:t>
            </a:r>
          </a:p>
          <a:p>
            <a:pPr marL="742950" lvl="1" indent="-285750">
              <a:buFont typeface="Arial" panose="020B0604020202020204" pitchFamily="34" charset="0"/>
              <a:buChar char="•"/>
            </a:pPr>
            <a:r>
              <a:rPr lang="en-US" sz="2000">
                <a:latin typeface="Franklin Gothic Medium" panose="020B0603020102020204" pitchFamily="34" charset="0"/>
              </a:rPr>
              <a:t>We’ll cover adoption cases/benefits in an upcoming Forum including FAQs</a:t>
            </a:r>
            <a:endParaRPr lang="en-US" sz="2000">
              <a:solidFill>
                <a:srgbClr val="000000"/>
              </a:solidFill>
              <a:latin typeface="Franklin Gothic Medium" panose="020B0603020102020204" pitchFamily="34" charset="0"/>
              <a:ea typeface="Aptos" panose="020B0004020202020204" pitchFamily="34" charset="0"/>
              <a:cs typeface="Aptos" panose="020B0004020202020204" pitchFamily="34" charset="0"/>
            </a:endParaRPr>
          </a:p>
          <a:p>
            <a:pPr marL="742950" lvl="1" indent="-285750">
              <a:buFont typeface="Arial" panose="020B0604020202020204" pitchFamily="34" charset="0"/>
              <a:buChar char="•"/>
            </a:pPr>
            <a:endParaRPr lang="en-US" sz="2000">
              <a:solidFill>
                <a:srgbClr val="000000"/>
              </a:solidFill>
              <a:latin typeface="Franklin Gothic Medium" panose="020B0603020102020204" pitchFamily="34" charset="0"/>
              <a:ea typeface="Aptos" panose="020B0004020202020204" pitchFamily="34" charset="0"/>
              <a:cs typeface="Aptos" panose="020B0004020202020204" pitchFamily="34" charset="0"/>
            </a:endParaRPr>
          </a:p>
          <a:p>
            <a:endParaRPr lang="en-US"/>
          </a:p>
        </p:txBody>
      </p:sp>
    </p:spTree>
    <p:extLst>
      <p:ext uri="{BB962C8B-B14F-4D97-AF65-F5344CB8AC3E}">
        <p14:creationId xmlns:p14="http://schemas.microsoft.com/office/powerpoint/2010/main" val="4022210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FDB35-A358-0B83-1E8C-E3DEC7B34FC6}"/>
              </a:ext>
            </a:extLst>
          </p:cNvPr>
          <p:cNvSpPr>
            <a:spLocks noGrp="1"/>
          </p:cNvSpPr>
          <p:nvPr>
            <p:ph type="ctrTitle"/>
          </p:nvPr>
        </p:nvSpPr>
        <p:spPr/>
        <p:txBody>
          <a:bodyPr/>
          <a:lstStyle/>
          <a:p>
            <a:r>
              <a:rPr lang="en-US"/>
              <a:t>Other Reminders </a:t>
            </a:r>
          </a:p>
        </p:txBody>
      </p:sp>
      <p:sp>
        <p:nvSpPr>
          <p:cNvPr id="7" name="TextBox 6">
            <a:extLst>
              <a:ext uri="{FF2B5EF4-FFF2-40B4-BE49-F238E27FC236}">
                <a16:creationId xmlns:a16="http://schemas.microsoft.com/office/drawing/2014/main" id="{A54811D3-9517-B115-5145-6999381008D8}"/>
              </a:ext>
            </a:extLst>
          </p:cNvPr>
          <p:cNvSpPr txBox="1"/>
          <p:nvPr/>
        </p:nvSpPr>
        <p:spPr>
          <a:xfrm>
            <a:off x="366066" y="955122"/>
            <a:ext cx="10280163"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latin typeface="Franklin Gothic Medium" panose="020B0603020102020204" pitchFamily="34" charset="0"/>
              </a:rPr>
              <a:t>Engagement Funds Available for Eligible Travel Expenses</a:t>
            </a:r>
          </a:p>
          <a:p>
            <a:r>
              <a:rPr lang="en-US" sz="2400" dirty="0">
                <a:solidFill>
                  <a:schemeClr val="bg1"/>
                </a:solidFill>
                <a:latin typeface="Franklin Gothic Medium" panose="020B0603020102020204" pitchFamily="34" charset="0"/>
              </a:rPr>
              <a:t>Eligible funds help cover conference-related hotel, meal, and transportation costs. (Alcohol is not eligible.)</a:t>
            </a:r>
          </a:p>
          <a:p>
            <a:pPr marL="342900" indent="-342900">
              <a:buFont typeface="Arial" panose="020B0604020202020204" pitchFamily="34" charset="0"/>
              <a:buChar char="•"/>
            </a:pPr>
            <a:r>
              <a:rPr lang="en-US" sz="2400" i="1" dirty="0">
                <a:solidFill>
                  <a:schemeClr val="bg1"/>
                </a:solidFill>
                <a:latin typeface="Franklin Gothic Medium" panose="020B0603020102020204" pitchFamily="34" charset="0"/>
              </a:rPr>
              <a:t>In-state traveler</a:t>
            </a:r>
            <a:r>
              <a:rPr lang="en-US" sz="2400" dirty="0">
                <a:solidFill>
                  <a:schemeClr val="bg1"/>
                </a:solidFill>
                <a:latin typeface="Franklin Gothic Medium" panose="020B0603020102020204" pitchFamily="34" charset="0"/>
              </a:rPr>
              <a:t>: Up to $150 p/p - </a:t>
            </a:r>
            <a:r>
              <a:rPr lang="en-US" sz="2400" i="1" dirty="0">
                <a:solidFill>
                  <a:schemeClr val="bg1"/>
                </a:solidFill>
                <a:latin typeface="Franklin Gothic Medium" panose="020B0603020102020204" pitchFamily="34" charset="0"/>
              </a:rPr>
              <a:t>Out-of-state traveler</a:t>
            </a:r>
            <a:r>
              <a:rPr lang="en-US" sz="2400" dirty="0">
                <a:solidFill>
                  <a:schemeClr val="bg1"/>
                </a:solidFill>
                <a:latin typeface="Franklin Gothic Medium" panose="020B0603020102020204" pitchFamily="34" charset="0"/>
              </a:rPr>
              <a:t>: Up to $300 p/p</a:t>
            </a:r>
          </a:p>
          <a:p>
            <a:endParaRPr lang="en-US" sz="2400" b="1" dirty="0">
              <a:solidFill>
                <a:schemeClr val="bg1"/>
              </a:solidFill>
              <a:highlight>
                <a:srgbClr val="FFFF00"/>
              </a:highlight>
              <a:latin typeface="Franklin Gothic Medium" panose="020B0603020102020204" pitchFamily="34" charset="0"/>
            </a:endParaRPr>
          </a:p>
          <a:p>
            <a:r>
              <a:rPr lang="en-US" sz="2400" b="1" dirty="0">
                <a:solidFill>
                  <a:schemeClr val="bg1"/>
                </a:solidFill>
                <a:highlight>
                  <a:srgbClr val="FFFF00"/>
                </a:highlight>
                <a:latin typeface="Franklin Gothic Medium" panose="020B0603020102020204" pitchFamily="34" charset="0"/>
              </a:rPr>
              <a:t>Post-ACES Action Items: </a:t>
            </a:r>
          </a:p>
          <a:p>
            <a:pPr marL="342900" indent="-342900">
              <a:buFont typeface="Arial" panose="020B0604020202020204" pitchFamily="34" charset="0"/>
              <a:buChar char="•"/>
            </a:pPr>
            <a:r>
              <a:rPr lang="en-US" sz="2400" dirty="0">
                <a:solidFill>
                  <a:schemeClr val="bg1"/>
                </a:solidFill>
                <a:latin typeface="Franklin Gothic Medium" panose="020B0603020102020204" pitchFamily="34" charset="0"/>
              </a:rPr>
              <a:t>Itemized receipts must be uploaded through the bank statement portal to document how funds are used.</a:t>
            </a:r>
          </a:p>
          <a:p>
            <a:pPr marL="342900" indent="-342900">
              <a:buFont typeface="Arial" panose="020B0604020202020204" pitchFamily="34" charset="0"/>
              <a:buChar char="•"/>
            </a:pPr>
            <a:r>
              <a:rPr lang="en-US" sz="2400" b="1" dirty="0">
                <a:solidFill>
                  <a:schemeClr val="bg1"/>
                </a:solidFill>
                <a:latin typeface="Franklin Gothic Medium" panose="020B0603020102020204" pitchFamily="34" charset="0"/>
              </a:rPr>
              <a:t>Post- ACES Survey </a:t>
            </a:r>
          </a:p>
          <a:p>
            <a:pPr marL="800100" lvl="1" indent="-342900">
              <a:buFont typeface="Arial" panose="020B0604020202020204" pitchFamily="34" charset="0"/>
              <a:buChar char="•"/>
            </a:pPr>
            <a:r>
              <a:rPr lang="en-US" sz="2400" dirty="0">
                <a:solidFill>
                  <a:schemeClr val="bg1"/>
                </a:solidFill>
                <a:latin typeface="Franklin Gothic Medium" panose="020B0603020102020204" pitchFamily="34" charset="0"/>
              </a:rPr>
              <a:t>Provide feedback on the programming and sessions</a:t>
            </a:r>
          </a:p>
          <a:p>
            <a:pPr marL="800100" lvl="1" indent="-342900">
              <a:buFont typeface="Arial" panose="020B0604020202020204" pitchFamily="34" charset="0"/>
              <a:buChar char="•"/>
            </a:pPr>
            <a:r>
              <a:rPr lang="en-US" sz="2400" dirty="0">
                <a:solidFill>
                  <a:schemeClr val="bg1"/>
                </a:solidFill>
                <a:latin typeface="Franklin Gothic Medium" panose="020B0603020102020204" pitchFamily="34" charset="0"/>
              </a:rPr>
              <a:t>Input for POCs for Canva templates, sign up for PEFCU banking, sign up for the Dashboard access, permission to share your email with other leaders, etc. </a:t>
            </a:r>
          </a:p>
        </p:txBody>
      </p:sp>
    </p:spTree>
    <p:extLst>
      <p:ext uri="{BB962C8B-B14F-4D97-AF65-F5344CB8AC3E}">
        <p14:creationId xmlns:p14="http://schemas.microsoft.com/office/powerpoint/2010/main" val="29215971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1682A-9187-7482-09BB-2A782DDF6408}"/>
              </a:ext>
            </a:extLst>
          </p:cNvPr>
          <p:cNvSpPr>
            <a:spLocks noGrp="1"/>
          </p:cNvSpPr>
          <p:nvPr>
            <p:ph type="ctrTitle"/>
          </p:nvPr>
        </p:nvSpPr>
        <p:spPr>
          <a:xfrm>
            <a:off x="557140" y="298780"/>
            <a:ext cx="10659500" cy="498598"/>
          </a:xfrm>
        </p:spPr>
        <p:txBody>
          <a:bodyPr/>
          <a:lstStyle/>
          <a:p>
            <a:r>
              <a:rPr lang="en-US">
                <a:solidFill>
                  <a:schemeClr val="bg1"/>
                </a:solidFill>
                <a:latin typeface="Franklin Gothic Medium" panose="020B0603020102020204" pitchFamily="34" charset="0"/>
              </a:rPr>
              <a:t>Activities through December </a:t>
            </a:r>
          </a:p>
        </p:txBody>
      </p:sp>
      <p:sp>
        <p:nvSpPr>
          <p:cNvPr id="3" name="Arrow: Right 2">
            <a:extLst>
              <a:ext uri="{FF2B5EF4-FFF2-40B4-BE49-F238E27FC236}">
                <a16:creationId xmlns:a16="http://schemas.microsoft.com/office/drawing/2014/main" id="{B980A422-A7C8-23C5-366A-D3AFCD834627}"/>
              </a:ext>
            </a:extLst>
          </p:cNvPr>
          <p:cNvSpPr/>
          <p:nvPr/>
        </p:nvSpPr>
        <p:spPr>
          <a:xfrm>
            <a:off x="470249" y="1834371"/>
            <a:ext cx="10582734" cy="141429"/>
          </a:xfrm>
          <a:prstGeom prst="right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solidFill>
                <a:schemeClr val="bg1"/>
              </a:solidFill>
            </a:endParaRPr>
          </a:p>
        </p:txBody>
      </p:sp>
      <p:sp>
        <p:nvSpPr>
          <p:cNvPr id="4" name="TextBox 3">
            <a:extLst>
              <a:ext uri="{FF2B5EF4-FFF2-40B4-BE49-F238E27FC236}">
                <a16:creationId xmlns:a16="http://schemas.microsoft.com/office/drawing/2014/main" id="{E7A7AE7D-3BD6-88CB-7BFE-6460F60E3EDA}"/>
              </a:ext>
            </a:extLst>
          </p:cNvPr>
          <p:cNvSpPr txBox="1"/>
          <p:nvPr/>
        </p:nvSpPr>
        <p:spPr>
          <a:xfrm>
            <a:off x="387367" y="977844"/>
            <a:ext cx="1787151" cy="584775"/>
          </a:xfrm>
          <a:prstGeom prst="rect">
            <a:avLst/>
          </a:prstGeom>
          <a:noFill/>
        </p:spPr>
        <p:txBody>
          <a:bodyPr wrap="square" rtlCol="0">
            <a:spAutoFit/>
          </a:bodyPr>
          <a:lstStyle/>
          <a:p>
            <a:r>
              <a:rPr lang="en-US" sz="1600" b="1">
                <a:solidFill>
                  <a:schemeClr val="bg1"/>
                </a:solidFill>
                <a:latin typeface="Franklin Gothic Medium" panose="020B0603020102020204" pitchFamily="34" charset="0"/>
              </a:rPr>
              <a:t>AUGUST </a:t>
            </a:r>
          </a:p>
          <a:p>
            <a:r>
              <a:rPr lang="en-US" sz="1600" b="1">
                <a:solidFill>
                  <a:schemeClr val="bg1"/>
                </a:solidFill>
                <a:latin typeface="Franklin Gothic Medium" panose="020B0603020102020204" pitchFamily="34" charset="0"/>
              </a:rPr>
              <a:t>ACES</a:t>
            </a:r>
          </a:p>
        </p:txBody>
      </p:sp>
      <p:sp>
        <p:nvSpPr>
          <p:cNvPr id="7" name="TextBox 6">
            <a:extLst>
              <a:ext uri="{FF2B5EF4-FFF2-40B4-BE49-F238E27FC236}">
                <a16:creationId xmlns:a16="http://schemas.microsoft.com/office/drawing/2014/main" id="{0F55D26E-5CF5-550C-6AC1-659911CCD447}"/>
              </a:ext>
            </a:extLst>
          </p:cNvPr>
          <p:cNvSpPr txBox="1"/>
          <p:nvPr/>
        </p:nvSpPr>
        <p:spPr>
          <a:xfrm>
            <a:off x="2527846" y="944518"/>
            <a:ext cx="2504820" cy="830997"/>
          </a:xfrm>
          <a:prstGeom prst="rect">
            <a:avLst/>
          </a:prstGeom>
          <a:noFill/>
        </p:spPr>
        <p:txBody>
          <a:bodyPr wrap="square" rtlCol="0">
            <a:spAutoFit/>
          </a:bodyPr>
          <a:lstStyle/>
          <a:p>
            <a:pPr algn="ctr"/>
            <a:r>
              <a:rPr lang="en-US" sz="1600" b="1">
                <a:solidFill>
                  <a:schemeClr val="bg1"/>
                </a:solidFill>
                <a:latin typeface="Franklin Gothic Medium" panose="020B0603020102020204" pitchFamily="34" charset="0"/>
              </a:rPr>
              <a:t>SEPTEMBER</a:t>
            </a:r>
          </a:p>
          <a:p>
            <a:pPr algn="ctr"/>
            <a:r>
              <a:rPr lang="en-US" sz="1600" b="1">
                <a:solidFill>
                  <a:schemeClr val="bg1"/>
                </a:solidFill>
                <a:latin typeface="Franklin Gothic Medium" panose="020B0603020102020204" pitchFamily="34" charset="0"/>
              </a:rPr>
              <a:t>Best Practices &amp; Football</a:t>
            </a:r>
          </a:p>
          <a:p>
            <a:pPr algn="ctr"/>
            <a:endParaRPr lang="en-US" sz="1600" b="1">
              <a:solidFill>
                <a:schemeClr val="bg1"/>
              </a:solidFill>
              <a:latin typeface="Franklin Gothic Medium" panose="020B0603020102020204" pitchFamily="34" charset="0"/>
            </a:endParaRPr>
          </a:p>
        </p:txBody>
      </p:sp>
      <p:sp>
        <p:nvSpPr>
          <p:cNvPr id="8" name="TextBox 7">
            <a:extLst>
              <a:ext uri="{FF2B5EF4-FFF2-40B4-BE49-F238E27FC236}">
                <a16:creationId xmlns:a16="http://schemas.microsoft.com/office/drawing/2014/main" id="{7C5B8EE6-8A7E-81D8-449A-69526FAA3004}"/>
              </a:ext>
            </a:extLst>
          </p:cNvPr>
          <p:cNvSpPr txBox="1"/>
          <p:nvPr/>
        </p:nvSpPr>
        <p:spPr>
          <a:xfrm>
            <a:off x="2732823" y="2056547"/>
            <a:ext cx="2696915" cy="4016484"/>
          </a:xfrm>
          <a:prstGeom prst="rect">
            <a:avLst/>
          </a:prstGeom>
          <a:noFill/>
        </p:spPr>
        <p:txBody>
          <a:bodyPr wrap="square" rtlCol="0">
            <a:spAutoFit/>
          </a:bodyPr>
          <a:lstStyle/>
          <a:p>
            <a:r>
              <a:rPr lang="en-US" sz="1600" b="1">
                <a:solidFill>
                  <a:schemeClr val="bg1"/>
                </a:solidFill>
                <a:latin typeface="Franklin Gothic Medium"/>
              </a:rPr>
              <a:t>September 16 - </a:t>
            </a:r>
            <a:r>
              <a:rPr lang="en-US" sz="1600" b="1">
                <a:latin typeface="Franklin Gothic Medium"/>
              </a:rPr>
              <a:t>202 </a:t>
            </a:r>
            <a:r>
              <a:rPr lang="en-US" sz="1600" err="1">
                <a:solidFill>
                  <a:schemeClr val="bg1"/>
                </a:solidFill>
                <a:latin typeface="Franklin Gothic Medium" panose="020B0603020102020204" pitchFamily="34" charset="0"/>
                <a:ea typeface="Calibri" panose="020F0502020204030204" pitchFamily="34" charset="0"/>
                <a:cs typeface="Calibri" panose="020F0502020204030204" pitchFamily="34" charset="0"/>
              </a:rPr>
              <a:t>Brainshare</a:t>
            </a: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 Agenda </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Event Showcase </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Engagement Ideas </a:t>
            </a:r>
          </a:p>
          <a:p>
            <a:pPr marL="285750" indent="-285750">
              <a:buFont typeface="Arial" panose="020B0604020202020204" pitchFamily="34" charset="0"/>
              <a:buChar char="•"/>
            </a:pPr>
            <a:endPar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pPr fontAlgn="base"/>
            <a:r>
              <a:rPr lang="en-US" sz="1600" b="1">
                <a:solidFill>
                  <a:schemeClr val="bg1"/>
                </a:solidFill>
                <a:latin typeface="Franklin Gothic Medium" panose="020B0603020102020204" pitchFamily="34" charset="0"/>
              </a:rPr>
              <a:t>September 19 PFLF Tailgate </a:t>
            </a:r>
            <a:r>
              <a:rPr lang="en-US" sz="1600" b="1" i="1">
                <a:solidFill>
                  <a:schemeClr val="bg1"/>
                </a:solidFill>
                <a:latin typeface="Franklin Gothic Medium" panose="020B0603020102020204" pitchFamily="34" charset="0"/>
              </a:rPr>
              <a:t>Purdue vs. UCLA</a:t>
            </a:r>
          </a:p>
          <a:p>
            <a:pPr marL="285750" indent="-285750" fontAlgn="base">
              <a:buFont typeface="Arial" panose="020B0604020202020204" pitchFamily="34" charset="0"/>
              <a:buChar char="•"/>
            </a:pPr>
            <a:r>
              <a:rPr lang="en-US" sz="1600">
                <a:solidFill>
                  <a:schemeClr val="bg1"/>
                </a:solidFill>
                <a:latin typeface="Franklin Gothic Medium" panose="020B0603020102020204" pitchFamily="34" charset="0"/>
              </a:rPr>
              <a:t>West Coast and Arizona Clubs</a:t>
            </a:r>
          </a:p>
          <a:p>
            <a:pPr fontAlgn="base"/>
            <a:endParaRPr lang="en-US" sz="1600" b="1">
              <a:solidFill>
                <a:schemeClr val="bg1"/>
              </a:solidFill>
              <a:latin typeface="Franklin Gothic Medium" panose="020B0603020102020204" pitchFamily="34" charset="0"/>
            </a:endParaRPr>
          </a:p>
          <a:p>
            <a:pPr fontAlgn="base"/>
            <a:r>
              <a:rPr lang="en-US" sz="1600" b="1">
                <a:solidFill>
                  <a:schemeClr val="bg1"/>
                </a:solidFill>
                <a:latin typeface="Franklin Gothic Medium" panose="020B0603020102020204" pitchFamily="34" charset="0"/>
              </a:rPr>
              <a:t>Dauch Football Tailgates </a:t>
            </a:r>
          </a:p>
          <a:p>
            <a:pPr marL="285750" indent="-285750" fontAlgn="base">
              <a:buFont typeface="Arial" panose="020B0604020202020204" pitchFamily="34" charset="0"/>
              <a:buChar char="•"/>
            </a:pPr>
            <a:r>
              <a:rPr lang="en-US" sz="1600">
                <a:solidFill>
                  <a:schemeClr val="bg1"/>
                </a:solidFill>
                <a:latin typeface="Franklin Gothic Medium" panose="020B0603020102020204" pitchFamily="34" charset="0"/>
              </a:rPr>
              <a:t>September 26:  Alumni Clubs Saturday</a:t>
            </a:r>
          </a:p>
          <a:p>
            <a:pPr marL="285750" indent="-285750" fontAlgn="base">
              <a:buFont typeface="Arial" panose="020B0604020202020204" pitchFamily="34" charset="0"/>
              <a:buChar char="•"/>
            </a:pPr>
            <a:r>
              <a:rPr lang="en-US" sz="1600">
                <a:solidFill>
                  <a:schemeClr val="bg1"/>
                </a:solidFill>
                <a:latin typeface="Franklin Gothic Medium" panose="020B0603020102020204" pitchFamily="34" charset="0"/>
              </a:rPr>
              <a:t>2 hours prior to game time </a:t>
            </a:r>
          </a:p>
          <a:p>
            <a:pPr marL="285750" indent="-285750">
              <a:buFont typeface="Arial" panose="020B0604020202020204" pitchFamily="34" charset="0"/>
              <a:buChar char="•"/>
            </a:pPr>
            <a:endParaRPr lang="en-US" sz="15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D1A8BFBF-80CA-0403-14FC-49D05FD27C6C}"/>
              </a:ext>
            </a:extLst>
          </p:cNvPr>
          <p:cNvSpPr txBox="1"/>
          <p:nvPr/>
        </p:nvSpPr>
        <p:spPr>
          <a:xfrm>
            <a:off x="9368290" y="2067199"/>
            <a:ext cx="2556863" cy="5247590"/>
          </a:xfrm>
          <a:prstGeom prst="rect">
            <a:avLst/>
          </a:prstGeom>
          <a:noFill/>
        </p:spPr>
        <p:txBody>
          <a:bodyPr wrap="square" lIns="91440" tIns="45720" rIns="91440" bIns="45720" rtlCol="0" anchor="t">
            <a:spAutoFit/>
          </a:bodyPr>
          <a:lstStyle/>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Scholarship Applications </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Go-live: Dec. 1</a:t>
            </a:r>
          </a:p>
          <a:p>
            <a:pPr marL="285750" indent="-285750">
              <a:buFont typeface="Arial" panose="020B0604020202020204" pitchFamily="34" charset="0"/>
              <a:buChar char="•"/>
            </a:pPr>
            <a:endPar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PACT Newsletter (No Forum)</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Week of December 7</a:t>
            </a:r>
          </a:p>
          <a:p>
            <a:endParaRPr lang="en-US" sz="1600">
              <a:solidFill>
                <a:schemeClr val="bg1"/>
              </a:solidFill>
              <a:highlight>
                <a:srgbClr val="FFFF00"/>
              </a:highlight>
              <a:latin typeface="Franklin Gothic Medium" panose="020B0603020102020204" pitchFamily="34" charset="0"/>
              <a:ea typeface="Calibri" panose="020F0502020204030204" pitchFamily="34" charset="0"/>
              <a:cs typeface="Calibri" panose="020F0502020204030204" pitchFamily="34" charset="0"/>
            </a:endParaRPr>
          </a:p>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PFLF Year End Closing </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Dec. 24th to January 1st.*</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Deadline to submit  event, email requests by December 11*. 5PM</a:t>
            </a:r>
          </a:p>
          <a:p>
            <a:endPar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JANUARY 2027 </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Brain Share #2 </a:t>
            </a:r>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Wed. January 20</a:t>
            </a:r>
          </a:p>
          <a:p>
            <a:pPr marL="285750" indent="-285750">
              <a:buFont typeface="Arial" panose="020B0604020202020204" pitchFamily="34" charset="0"/>
              <a:buChar char="•"/>
            </a:pPr>
            <a:endParaRPr lang="en-US" sz="1600">
              <a:solidFill>
                <a:schemeClr val="bg1"/>
              </a:solidFill>
              <a:highlight>
                <a:srgbClr val="FFFF00"/>
              </a:highlight>
              <a:latin typeface="Franklin Gothic Medium" panose="020B060302010202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sz="1600">
              <a:solidFill>
                <a:schemeClr val="bg1"/>
              </a:solidFill>
              <a:highlight>
                <a:srgbClr val="FFFF00"/>
              </a:highlight>
              <a:latin typeface="Franklin Gothic Medium" panose="020B0603020102020204" pitchFamily="34" charset="0"/>
              <a:ea typeface="Calibri" panose="020F0502020204030204" pitchFamily="34" charset="0"/>
              <a:cs typeface="Calibri" panose="020F0502020204030204" pitchFamily="34" charset="0"/>
            </a:endParaRPr>
          </a:p>
          <a:p>
            <a:endParaRPr lang="en-US" sz="1600">
              <a:solidFill>
                <a:schemeClr val="bg1"/>
              </a:solidFill>
              <a:highlight>
                <a:srgbClr val="FFFF00"/>
              </a:highlight>
              <a:latin typeface="Franklin Gothic Medium" panose="020B060302010202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sz="15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203C2FE1-C470-29C8-FEE7-54357C4D5C2A}"/>
              </a:ext>
            </a:extLst>
          </p:cNvPr>
          <p:cNvSpPr txBox="1"/>
          <p:nvPr/>
        </p:nvSpPr>
        <p:spPr>
          <a:xfrm>
            <a:off x="371183" y="2077529"/>
            <a:ext cx="2287190" cy="4001095"/>
          </a:xfrm>
          <a:prstGeom prst="rect">
            <a:avLst/>
          </a:prstGeom>
          <a:noFill/>
        </p:spPr>
        <p:txBody>
          <a:bodyPr wrap="square" rtlCol="0">
            <a:spAutoFit/>
          </a:bodyPr>
          <a:lstStyle/>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Post ACES</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Survey</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Newsletter -  Week 8/17</a:t>
            </a:r>
          </a:p>
          <a:p>
            <a:pPr marL="285750" indent="-285750">
              <a:buFont typeface="Arial" panose="020B0604020202020204" pitchFamily="34" charset="0"/>
              <a:buChar char="•"/>
            </a:pPr>
            <a:endPar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pPr fontAlgn="base"/>
            <a:r>
              <a:rPr lang="en-US" sz="1600" b="1">
                <a:solidFill>
                  <a:schemeClr val="bg1"/>
                </a:solidFill>
                <a:effectLst/>
                <a:latin typeface="Franklin Gothic Medium" panose="020B0603020102020204" pitchFamily="34" charset="0"/>
                <a:ea typeface="Aptos" panose="020B0004020202020204" pitchFamily="34" charset="0"/>
                <a:cs typeface="Times New Roman" panose="02020603050405020304" pitchFamily="18" charset="0"/>
              </a:rPr>
              <a:t>Aug. 18–22, 2026</a:t>
            </a:r>
          </a:p>
          <a:p>
            <a:pPr marL="285750" indent="-285750" fontAlgn="base">
              <a:buFont typeface="Arial" panose="020B0604020202020204" pitchFamily="34" charset="0"/>
              <a:buChar char="•"/>
            </a:pPr>
            <a:r>
              <a:rPr lang="en-US" sz="1600">
                <a:solidFill>
                  <a:schemeClr val="bg1"/>
                </a:solidFill>
                <a:effectLst/>
                <a:latin typeface="Franklin Gothic Medium" panose="020B0603020102020204" pitchFamily="34" charset="0"/>
                <a:ea typeface="Aptos" panose="020B0004020202020204" pitchFamily="34" charset="0"/>
                <a:cs typeface="Times New Roman" panose="02020603050405020304" pitchFamily="18" charset="0"/>
              </a:rPr>
              <a:t>Boiler Gold Rush</a:t>
            </a:r>
          </a:p>
          <a:p>
            <a:pPr marL="285750" indent="-285750" fontAlgn="base">
              <a:buFont typeface="Arial" panose="020B0604020202020204" pitchFamily="34" charset="0"/>
              <a:buChar char="•"/>
            </a:pPr>
            <a:endParaRPr lang="en-US" sz="1600">
              <a:solidFill>
                <a:schemeClr val="bg1"/>
              </a:solidFill>
              <a:latin typeface="Franklin Gothic Medium" panose="020B0603020102020204" pitchFamily="34" charset="0"/>
            </a:endParaRPr>
          </a:p>
          <a:p>
            <a:pPr fontAlgn="base"/>
            <a:r>
              <a:rPr lang="en-US" sz="1600" b="1">
                <a:solidFill>
                  <a:schemeClr val="bg1"/>
                </a:solidFill>
                <a:latin typeface="Franklin Gothic Medium" panose="020B0603020102020204" pitchFamily="34" charset="0"/>
              </a:rPr>
              <a:t>Task Force</a:t>
            </a:r>
          </a:p>
          <a:p>
            <a:pPr marL="285750" indent="-285750" fontAlgn="base">
              <a:buFont typeface="Arial" panose="020B0604020202020204" pitchFamily="34" charset="0"/>
              <a:buChar char="•"/>
            </a:pPr>
            <a:r>
              <a:rPr lang="en-US" sz="1600">
                <a:solidFill>
                  <a:schemeClr val="bg1"/>
                </a:solidFill>
                <a:latin typeface="Franklin Gothic Medium" panose="020B0603020102020204" pitchFamily="34" charset="0"/>
              </a:rPr>
              <a:t>Restart/Meetings</a:t>
            </a:r>
          </a:p>
          <a:p>
            <a:pPr fontAlgn="base"/>
            <a:endParaRPr lang="en-US" sz="1600">
              <a:solidFill>
                <a:schemeClr val="bg1"/>
              </a:solidFill>
              <a:latin typeface="Franklin Gothic Medium" panose="020B0603020102020204" pitchFamily="34" charset="0"/>
            </a:endParaRPr>
          </a:p>
          <a:p>
            <a:pPr fontAlgn="base"/>
            <a:r>
              <a:rPr lang="en-US" sz="1600" b="1">
                <a:solidFill>
                  <a:schemeClr val="bg1"/>
                </a:solidFill>
                <a:latin typeface="Franklin Gothic Medium" panose="020B0603020102020204" pitchFamily="34" charset="0"/>
              </a:rPr>
              <a:t>Recognition Program</a:t>
            </a:r>
          </a:p>
          <a:p>
            <a:pPr marL="285750" indent="-285750" fontAlgn="base">
              <a:buFont typeface="Arial" panose="020B0604020202020204" pitchFamily="34" charset="0"/>
              <a:buChar char="•"/>
            </a:pPr>
            <a:r>
              <a:rPr lang="en-US" sz="1600">
                <a:solidFill>
                  <a:schemeClr val="bg1"/>
                </a:solidFill>
                <a:latin typeface="Franklin Gothic Medium" panose="020B0603020102020204" pitchFamily="34" charset="0"/>
              </a:rPr>
              <a:t>August funds processing will begin  </a:t>
            </a:r>
          </a:p>
          <a:p>
            <a:pPr marL="285750" indent="-285750">
              <a:buFont typeface="Arial" panose="020B0604020202020204" pitchFamily="34" charset="0"/>
              <a:buChar char="•"/>
            </a:pPr>
            <a:endParaRPr lang="en-US" sz="15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r>
              <a:rPr lang="en-US" sz="1500">
                <a:solidFill>
                  <a:schemeClr val="bg1"/>
                </a:solidFill>
                <a:latin typeface="Franklin Gothic Medium" panose="020B0603020102020204" pitchFamily="34" charset="0"/>
                <a:ea typeface="Calibri" panose="020F0502020204030204" pitchFamily="34" charset="0"/>
                <a:cs typeface="Calibri" panose="020F0502020204030204" pitchFamily="34" charset="0"/>
              </a:rPr>
              <a:t> </a:t>
            </a:r>
          </a:p>
        </p:txBody>
      </p:sp>
      <p:sp>
        <p:nvSpPr>
          <p:cNvPr id="12" name="TextBox 11">
            <a:extLst>
              <a:ext uri="{FF2B5EF4-FFF2-40B4-BE49-F238E27FC236}">
                <a16:creationId xmlns:a16="http://schemas.microsoft.com/office/drawing/2014/main" id="{67765A5C-AE71-90BC-7D97-B37BF79BBC03}"/>
              </a:ext>
            </a:extLst>
          </p:cNvPr>
          <p:cNvSpPr txBox="1"/>
          <p:nvPr/>
        </p:nvSpPr>
        <p:spPr>
          <a:xfrm>
            <a:off x="5464112" y="928603"/>
            <a:ext cx="1481932" cy="338554"/>
          </a:xfrm>
          <a:prstGeom prst="rect">
            <a:avLst/>
          </a:prstGeom>
          <a:noFill/>
        </p:spPr>
        <p:txBody>
          <a:bodyPr wrap="square">
            <a:spAutoFit/>
          </a:bodyPr>
          <a:lstStyle/>
          <a:p>
            <a:pPr algn="ctr"/>
            <a:r>
              <a:rPr lang="en-US" sz="1600" b="1">
                <a:solidFill>
                  <a:schemeClr val="bg1"/>
                </a:solidFill>
                <a:latin typeface="Franklin Gothic Medium" panose="020B0603020102020204" pitchFamily="34" charset="0"/>
              </a:rPr>
              <a:t>OCTOBER</a:t>
            </a:r>
          </a:p>
        </p:txBody>
      </p:sp>
      <p:sp>
        <p:nvSpPr>
          <p:cNvPr id="13" name="TextBox 12">
            <a:extLst>
              <a:ext uri="{FF2B5EF4-FFF2-40B4-BE49-F238E27FC236}">
                <a16:creationId xmlns:a16="http://schemas.microsoft.com/office/drawing/2014/main" id="{083AF2D4-4F63-9355-96A7-13AF04CFF32E}"/>
              </a:ext>
            </a:extLst>
          </p:cNvPr>
          <p:cNvSpPr txBox="1"/>
          <p:nvPr/>
        </p:nvSpPr>
        <p:spPr>
          <a:xfrm>
            <a:off x="7443529" y="2067199"/>
            <a:ext cx="1721153" cy="3031599"/>
          </a:xfrm>
          <a:prstGeom prst="rect">
            <a:avLst/>
          </a:prstGeom>
          <a:noFill/>
        </p:spPr>
        <p:txBody>
          <a:bodyPr wrap="square" rtlCol="0">
            <a:spAutoFit/>
          </a:bodyPr>
          <a:lstStyle/>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Scholarships</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Forum process, timelines and actions</a:t>
            </a:r>
          </a:p>
          <a:p>
            <a:pPr marL="285750" indent="-285750">
              <a:buFont typeface="Arial" panose="020B0604020202020204" pitchFamily="34" charset="0"/>
              <a:buChar char="•"/>
            </a:pPr>
            <a:endPar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Thanksgiving</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Closed Nov. 26-27*</a:t>
            </a:r>
          </a:p>
          <a:p>
            <a:pPr marL="285750" indent="-285750">
              <a:buFont typeface="Arial" panose="020B0604020202020204" pitchFamily="34" charset="0"/>
              <a:buChar char="•"/>
            </a:pPr>
            <a:endParaRPr lang="en-US" sz="1600">
              <a:solidFill>
                <a:schemeClr val="bg1"/>
              </a:solidFill>
              <a:highlight>
                <a:srgbClr val="FFFF00"/>
              </a:highlight>
              <a:latin typeface="Franklin Gothic Medium" panose="020B0603020102020204" pitchFamily="34" charset="0"/>
              <a:ea typeface="Calibri" panose="020F0502020204030204" pitchFamily="34" charset="0"/>
              <a:cs typeface="Calibri" panose="020F0502020204030204" pitchFamily="34" charset="0"/>
            </a:endParaRPr>
          </a:p>
          <a:p>
            <a:endPar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endParaRPr lang="en-US" sz="15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A4233353-1805-BF97-C911-0174BB8B894C}"/>
              </a:ext>
            </a:extLst>
          </p:cNvPr>
          <p:cNvSpPr txBox="1"/>
          <p:nvPr/>
        </p:nvSpPr>
        <p:spPr>
          <a:xfrm>
            <a:off x="7560305" y="911975"/>
            <a:ext cx="1461297" cy="830997"/>
          </a:xfrm>
          <a:prstGeom prst="rect">
            <a:avLst/>
          </a:prstGeom>
          <a:noFill/>
        </p:spPr>
        <p:txBody>
          <a:bodyPr wrap="square">
            <a:spAutoFit/>
          </a:bodyPr>
          <a:lstStyle/>
          <a:p>
            <a:pPr algn="ctr"/>
            <a:r>
              <a:rPr lang="en-US" sz="1600" b="1">
                <a:solidFill>
                  <a:schemeClr val="bg1"/>
                </a:solidFill>
                <a:latin typeface="Franklin Gothic Medium" panose="020B0603020102020204" pitchFamily="34" charset="0"/>
              </a:rPr>
              <a:t>NOVEMBER Homecoming Scholarships</a:t>
            </a:r>
          </a:p>
        </p:txBody>
      </p:sp>
      <p:sp>
        <p:nvSpPr>
          <p:cNvPr id="16" name="TextBox 15">
            <a:extLst>
              <a:ext uri="{FF2B5EF4-FFF2-40B4-BE49-F238E27FC236}">
                <a16:creationId xmlns:a16="http://schemas.microsoft.com/office/drawing/2014/main" id="{D39A96E5-5E10-3CCD-6CA7-F54FA4A109DE}"/>
              </a:ext>
            </a:extLst>
          </p:cNvPr>
          <p:cNvSpPr txBox="1"/>
          <p:nvPr/>
        </p:nvSpPr>
        <p:spPr>
          <a:xfrm>
            <a:off x="9168104" y="900727"/>
            <a:ext cx="2556864" cy="1077218"/>
          </a:xfrm>
          <a:prstGeom prst="rect">
            <a:avLst/>
          </a:prstGeom>
          <a:noFill/>
        </p:spPr>
        <p:txBody>
          <a:bodyPr wrap="square">
            <a:spAutoFit/>
          </a:bodyPr>
          <a:lstStyle/>
          <a:p>
            <a:pPr algn="ctr"/>
            <a:r>
              <a:rPr lang="en-US" sz="1600" b="1">
                <a:solidFill>
                  <a:schemeClr val="bg1"/>
                </a:solidFill>
                <a:latin typeface="Franklin Gothic Medium" panose="020B0603020102020204" pitchFamily="34" charset="0"/>
              </a:rPr>
              <a:t>DECEMBER </a:t>
            </a:r>
          </a:p>
          <a:p>
            <a:pPr algn="ctr"/>
            <a:r>
              <a:rPr lang="en-US" sz="1600" b="1">
                <a:solidFill>
                  <a:schemeClr val="bg1"/>
                </a:solidFill>
                <a:latin typeface="Franklin Gothic Medium" panose="020B0603020102020204" pitchFamily="34" charset="0"/>
              </a:rPr>
              <a:t>Purdue Winter Recess</a:t>
            </a:r>
          </a:p>
          <a:p>
            <a:pPr algn="ctr"/>
            <a:r>
              <a:rPr lang="en-US" sz="1600" b="1">
                <a:solidFill>
                  <a:schemeClr val="bg1"/>
                </a:solidFill>
                <a:latin typeface="Franklin Gothic Medium" panose="020B0603020102020204" pitchFamily="34" charset="0"/>
              </a:rPr>
              <a:t>Student Events</a:t>
            </a:r>
          </a:p>
          <a:p>
            <a:pPr algn="ctr"/>
            <a:endParaRPr lang="en-US" sz="1600" b="1">
              <a:solidFill>
                <a:schemeClr val="bg1"/>
              </a:solidFill>
              <a:latin typeface="Franklin Gothic Medium" panose="020B0603020102020204" pitchFamily="34" charset="0"/>
            </a:endParaRPr>
          </a:p>
        </p:txBody>
      </p:sp>
      <p:sp>
        <p:nvSpPr>
          <p:cNvPr id="17" name="Oval 16">
            <a:extLst>
              <a:ext uri="{FF2B5EF4-FFF2-40B4-BE49-F238E27FC236}">
                <a16:creationId xmlns:a16="http://schemas.microsoft.com/office/drawing/2014/main" id="{8AD9F7D6-5335-E635-1F24-DF3E4173AE79}"/>
              </a:ext>
            </a:extLst>
          </p:cNvPr>
          <p:cNvSpPr/>
          <p:nvPr/>
        </p:nvSpPr>
        <p:spPr>
          <a:xfrm>
            <a:off x="438880" y="1793731"/>
            <a:ext cx="310410" cy="259606"/>
          </a:xfrm>
          <a:prstGeom prst="ellipse">
            <a:avLst/>
          </a:prstGeom>
          <a:solidFill>
            <a:srgbClr val="CFB9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Oval 17">
            <a:extLst>
              <a:ext uri="{FF2B5EF4-FFF2-40B4-BE49-F238E27FC236}">
                <a16:creationId xmlns:a16="http://schemas.microsoft.com/office/drawing/2014/main" id="{5A5FEE07-2619-3B8C-7E71-F4FC28AAD859}"/>
              </a:ext>
            </a:extLst>
          </p:cNvPr>
          <p:cNvSpPr/>
          <p:nvPr/>
        </p:nvSpPr>
        <p:spPr>
          <a:xfrm>
            <a:off x="3770068" y="1794325"/>
            <a:ext cx="310410" cy="259606"/>
          </a:xfrm>
          <a:prstGeom prst="ellipse">
            <a:avLst/>
          </a:prstGeom>
          <a:solidFill>
            <a:srgbClr val="CFB9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Oval 18">
            <a:extLst>
              <a:ext uri="{FF2B5EF4-FFF2-40B4-BE49-F238E27FC236}">
                <a16:creationId xmlns:a16="http://schemas.microsoft.com/office/drawing/2014/main" id="{3971D93D-D209-3DF1-EA26-D82E29B14569}"/>
              </a:ext>
            </a:extLst>
          </p:cNvPr>
          <p:cNvSpPr/>
          <p:nvPr/>
        </p:nvSpPr>
        <p:spPr>
          <a:xfrm>
            <a:off x="6022161" y="1807831"/>
            <a:ext cx="310410" cy="259606"/>
          </a:xfrm>
          <a:prstGeom prst="ellipse">
            <a:avLst/>
          </a:prstGeom>
          <a:solidFill>
            <a:srgbClr val="CFB9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Oval 21">
            <a:extLst>
              <a:ext uri="{FF2B5EF4-FFF2-40B4-BE49-F238E27FC236}">
                <a16:creationId xmlns:a16="http://schemas.microsoft.com/office/drawing/2014/main" id="{FE2DCA3C-270A-E4F9-F776-09D2483EA229}"/>
              </a:ext>
            </a:extLst>
          </p:cNvPr>
          <p:cNvSpPr/>
          <p:nvPr/>
        </p:nvSpPr>
        <p:spPr>
          <a:xfrm>
            <a:off x="8134032" y="1793731"/>
            <a:ext cx="310410" cy="259606"/>
          </a:xfrm>
          <a:prstGeom prst="ellipse">
            <a:avLst/>
          </a:prstGeom>
          <a:solidFill>
            <a:srgbClr val="CFB9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Oval 31">
            <a:extLst>
              <a:ext uri="{FF2B5EF4-FFF2-40B4-BE49-F238E27FC236}">
                <a16:creationId xmlns:a16="http://schemas.microsoft.com/office/drawing/2014/main" id="{755204C1-92AD-3944-6547-4936F1E49014}"/>
              </a:ext>
            </a:extLst>
          </p:cNvPr>
          <p:cNvSpPr/>
          <p:nvPr/>
        </p:nvSpPr>
        <p:spPr>
          <a:xfrm>
            <a:off x="10931669" y="1762130"/>
            <a:ext cx="310410" cy="259606"/>
          </a:xfrm>
          <a:prstGeom prst="ellipse">
            <a:avLst/>
          </a:prstGeom>
          <a:solidFill>
            <a:srgbClr val="CFB9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3" name="TextBox 32">
            <a:extLst>
              <a:ext uri="{FF2B5EF4-FFF2-40B4-BE49-F238E27FC236}">
                <a16:creationId xmlns:a16="http://schemas.microsoft.com/office/drawing/2014/main" id="{92363C80-ACF3-465D-9BAC-EF463FEF5CC2}"/>
              </a:ext>
            </a:extLst>
          </p:cNvPr>
          <p:cNvSpPr txBox="1"/>
          <p:nvPr/>
        </p:nvSpPr>
        <p:spPr>
          <a:xfrm>
            <a:off x="5547056" y="2067199"/>
            <a:ext cx="1878419" cy="4524315"/>
          </a:xfrm>
          <a:prstGeom prst="rect">
            <a:avLst/>
          </a:prstGeom>
          <a:noFill/>
        </p:spPr>
        <p:txBody>
          <a:bodyPr wrap="square" rtlCol="0">
            <a:spAutoFit/>
          </a:bodyPr>
          <a:lstStyle/>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How to start an Endowment – October 28 Forum</a:t>
            </a:r>
          </a:p>
          <a:p>
            <a:endPar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Event Submission Reminder</a:t>
            </a:r>
          </a:p>
          <a:p>
            <a:pPr marL="285750" indent="-285750">
              <a:buFont typeface="Arial" panose="020B0604020202020204" pitchFamily="34" charset="0"/>
              <a:buChar char="•"/>
            </a:pP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Game Watches Submit Monday’s by Noon</a:t>
            </a:r>
          </a:p>
          <a:p>
            <a:endPar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New - </a:t>
            </a:r>
            <a:r>
              <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rPr>
              <a:t>Scholarship Committee Training </a:t>
            </a:r>
          </a:p>
          <a:p>
            <a:endPar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a:p>
            <a:r>
              <a:rPr lang="en-US" sz="1600" b="1">
                <a:solidFill>
                  <a:schemeClr val="bg1"/>
                </a:solidFill>
                <a:latin typeface="Franklin Gothic Medium" panose="020B0603020102020204" pitchFamily="34" charset="0"/>
                <a:ea typeface="Calibri" panose="020F0502020204030204" pitchFamily="34" charset="0"/>
                <a:cs typeface="Calibri" panose="020F0502020204030204" pitchFamily="34" charset="0"/>
              </a:rPr>
              <a:t>Recognition Program Check </a:t>
            </a:r>
          </a:p>
          <a:p>
            <a:pPr marL="285750" indent="-285750">
              <a:buFont typeface="Arial" panose="020B0604020202020204" pitchFamily="34" charset="0"/>
              <a:buChar char="•"/>
            </a:pPr>
            <a:endParaRPr lang="en-US" sz="1600">
              <a:solidFill>
                <a:schemeClr val="bg1"/>
              </a:solidFill>
              <a:latin typeface="Franklin Gothic Medium" panose="020B060302010202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AAE76115-20C3-B2AA-DCB4-1595631B2FF2}"/>
              </a:ext>
            </a:extLst>
          </p:cNvPr>
          <p:cNvSpPr txBox="1"/>
          <p:nvPr/>
        </p:nvSpPr>
        <p:spPr>
          <a:xfrm>
            <a:off x="1984666" y="6264823"/>
            <a:ext cx="6096000" cy="369332"/>
          </a:xfrm>
          <a:prstGeom prst="rect">
            <a:avLst/>
          </a:prstGeom>
          <a:noFill/>
        </p:spPr>
        <p:txBody>
          <a:bodyPr wrap="square">
            <a:spAutoFit/>
          </a:bodyPr>
          <a:lstStyle/>
          <a:p>
            <a:r>
              <a:rPr lang="en-US" sz="1800" i="1">
                <a:solidFill>
                  <a:schemeClr val="bg1"/>
                </a:solidFill>
                <a:latin typeface="Franklin Gothic Medium" panose="020B0603020102020204" pitchFamily="34" charset="0"/>
                <a:ea typeface="Calibri" panose="020F0502020204030204" pitchFamily="34" charset="0"/>
                <a:cs typeface="Calibri" panose="020F0502020204030204" pitchFamily="34" charset="0"/>
              </a:rPr>
              <a:t>* Tentative dates</a:t>
            </a:r>
            <a:endParaRPr lang="en-US" i="1">
              <a:solidFill>
                <a:schemeClr val="bg1"/>
              </a:solidFill>
            </a:endParaRPr>
          </a:p>
        </p:txBody>
      </p:sp>
    </p:spTree>
    <p:extLst>
      <p:ext uri="{BB962C8B-B14F-4D97-AF65-F5344CB8AC3E}">
        <p14:creationId xmlns:p14="http://schemas.microsoft.com/office/powerpoint/2010/main" val="635779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7D51B7-1549-9715-0A8D-A211974211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0CC876-E572-6D1C-3ABB-0B8DED801E5A}"/>
              </a:ext>
            </a:extLst>
          </p:cNvPr>
          <p:cNvSpPr>
            <a:spLocks noGrp="1"/>
          </p:cNvSpPr>
          <p:nvPr>
            <p:ph type="ctrTitle"/>
          </p:nvPr>
        </p:nvSpPr>
        <p:spPr/>
        <p:txBody>
          <a:bodyPr/>
          <a:lstStyle/>
          <a:p>
            <a:r>
              <a:rPr lang="en-US"/>
              <a:t>Post – ACES Documents and Resources </a:t>
            </a:r>
          </a:p>
        </p:txBody>
      </p:sp>
      <p:sp>
        <p:nvSpPr>
          <p:cNvPr id="8" name="Text Placeholder 7">
            <a:extLst>
              <a:ext uri="{FF2B5EF4-FFF2-40B4-BE49-F238E27FC236}">
                <a16:creationId xmlns:a16="http://schemas.microsoft.com/office/drawing/2014/main" id="{CC879172-AF0F-CD53-B5FC-39391C4F3540}"/>
              </a:ext>
            </a:extLst>
          </p:cNvPr>
          <p:cNvSpPr txBox="1">
            <a:spLocks noGrp="1"/>
          </p:cNvSpPr>
          <p:nvPr>
            <p:ph type="body" sz="quarter" idx="14"/>
          </p:nvPr>
        </p:nvSpPr>
        <p:spPr>
          <a:xfrm>
            <a:off x="659506" y="1600012"/>
            <a:ext cx="5274950" cy="1795363"/>
          </a:xfrm>
          <a:prstGeom prst="rect">
            <a:avLst/>
          </a:prstGeom>
          <a:noFill/>
        </p:spPr>
        <p:txBody>
          <a:bodyPr wrap="square">
            <a:spAutoFit/>
          </a:bodyPr>
          <a:lstStyle/>
          <a:p>
            <a:pPr marL="742950" marR="0" lvl="1" indent="-285750">
              <a:buFont typeface="Courier New" panose="02070309020205020404" pitchFamily="49" charset="0"/>
              <a:buChar char="o"/>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Post – ACES Survey/Need Specific POCs from Clubs </a:t>
            </a:r>
          </a:p>
          <a:p>
            <a:pPr marL="742950" marR="0" lvl="1" indent="-285750">
              <a:buFont typeface="Courier New" panose="02070309020205020404" pitchFamily="49" charset="0"/>
              <a:buChar char="o"/>
              <a:tabLst>
                <a:tab pos="1790700" algn="l"/>
              </a:tabLst>
            </a:pPr>
            <a:r>
              <a:rPr lang="en-US" sz="2000" dirty="0">
                <a:latin typeface="Franklin Gothic Medium" panose="020B0603020102020204" pitchFamily="34" charset="0"/>
                <a:ea typeface="Calibri" panose="020F0502020204030204" pitchFamily="34" charset="0"/>
                <a:cs typeface="Arial" panose="020B0604020202020204" pitchFamily="34" charset="0"/>
              </a:rPr>
              <a:t>ACES Presentations</a:t>
            </a:r>
          </a:p>
          <a:p>
            <a:pPr marL="742950" marR="0" lvl="1" indent="-285750">
              <a:buFont typeface="Courier New" panose="02070309020205020404" pitchFamily="49" charset="0"/>
              <a:buChar char="o"/>
              <a:tabLst>
                <a:tab pos="1790700" algn="l"/>
              </a:tabLst>
            </a:pPr>
            <a:r>
              <a:rPr lang="en-US" sz="2000" dirty="0">
                <a:latin typeface="Franklin Gothic Medium" panose="020B0603020102020204" pitchFamily="34" charset="0"/>
                <a:ea typeface="Calibri" panose="020F0502020204030204" pitchFamily="34" charset="0"/>
                <a:cs typeface="Arial" panose="020B0604020202020204" pitchFamily="34" charset="0"/>
              </a:rPr>
              <a:t>B</a:t>
            </a:r>
            <a:r>
              <a:rPr lang="en-US" sz="2000" dirty="0">
                <a:effectLst/>
                <a:latin typeface="Franklin Gothic Medium" panose="020B0603020102020204" pitchFamily="34" charset="0"/>
                <a:ea typeface="Calibri" panose="020F0502020204030204" pitchFamily="34" charset="0"/>
                <a:cs typeface="Arial" panose="020B0604020202020204" pitchFamily="34" charset="0"/>
              </a:rPr>
              <a:t>ylaws and </a:t>
            </a:r>
            <a:r>
              <a:rPr lang="en-US" sz="2000" dirty="0">
                <a:latin typeface="Franklin Gothic Medium" panose="020B0603020102020204" pitchFamily="34" charset="0"/>
                <a:ea typeface="Calibri" panose="020F0502020204030204" pitchFamily="34" charset="0"/>
                <a:cs typeface="Arial" panose="020B0604020202020204" pitchFamily="34" charset="0"/>
              </a:rPr>
              <a:t>B</a:t>
            </a:r>
            <a:r>
              <a:rPr lang="en-US" sz="2000" dirty="0">
                <a:effectLst/>
                <a:latin typeface="Franklin Gothic Medium" panose="020B0603020102020204" pitchFamily="34" charset="0"/>
                <a:ea typeface="Calibri" panose="020F0502020204030204" pitchFamily="34" charset="0"/>
                <a:cs typeface="Arial" panose="020B0604020202020204" pitchFamily="34" charset="0"/>
              </a:rPr>
              <a:t>ylaws Review checklist</a:t>
            </a:r>
          </a:p>
          <a:p>
            <a:pPr marL="457200" marR="0">
              <a:buNone/>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 </a:t>
            </a:r>
          </a:p>
        </p:txBody>
      </p:sp>
      <p:sp>
        <p:nvSpPr>
          <p:cNvPr id="4" name="TextBox 3">
            <a:extLst>
              <a:ext uri="{FF2B5EF4-FFF2-40B4-BE49-F238E27FC236}">
                <a16:creationId xmlns:a16="http://schemas.microsoft.com/office/drawing/2014/main" id="{D289F0D1-515F-4CED-1CE1-42A881D3D25B}"/>
              </a:ext>
            </a:extLst>
          </p:cNvPr>
          <p:cNvSpPr txBox="1"/>
          <p:nvPr/>
        </p:nvSpPr>
        <p:spPr>
          <a:xfrm>
            <a:off x="1043553" y="3354338"/>
            <a:ext cx="10449306" cy="2554545"/>
          </a:xfrm>
          <a:prstGeom prst="rect">
            <a:avLst/>
          </a:prstGeom>
          <a:noFill/>
        </p:spPr>
        <p:txBody>
          <a:bodyPr wrap="square">
            <a:spAutoFit/>
          </a:bodyPr>
          <a:lstStyle/>
          <a:p>
            <a:pPr>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The following will be done upon request @ alumniclubs@purdueforlife.org</a:t>
            </a:r>
          </a:p>
          <a:p>
            <a:pPr marL="1143000" marR="0" lvl="2" indent="-228600">
              <a:buFont typeface="Wingdings" panose="05000000000000000000" pitchFamily="2" charset="2"/>
              <a:buChar char=""/>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Zip code list</a:t>
            </a:r>
          </a:p>
          <a:p>
            <a:pPr marL="1143000" marR="0" lvl="2" indent="-228600">
              <a:buFont typeface="Wingdings" panose="05000000000000000000" pitchFamily="2" charset="2"/>
              <a:buChar char=""/>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Heat Maps </a:t>
            </a:r>
          </a:p>
          <a:p>
            <a:pPr marL="1143000" marR="0" lvl="2" indent="-228600">
              <a:buFont typeface="Wingdings" panose="05000000000000000000" pitchFamily="2" charset="2"/>
              <a:buChar char=""/>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Individual Club QR </a:t>
            </a:r>
          </a:p>
          <a:p>
            <a:pPr marL="457200" marR="0">
              <a:buNone/>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 </a:t>
            </a:r>
          </a:p>
          <a:p>
            <a:pPr marL="342900" marR="0" lvl="0" indent="-342900">
              <a:buFont typeface="Symbol" panose="05050102010706020507" pitchFamily="18" charset="2"/>
              <a:buChar char=""/>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September </a:t>
            </a:r>
          </a:p>
          <a:p>
            <a:pPr marL="342900" marR="0" lvl="0" indent="-342900">
              <a:buFont typeface="Symbol" panose="05050102010706020507" pitchFamily="18" charset="2"/>
              <a:buChar char=""/>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List of Events </a:t>
            </a:r>
          </a:p>
          <a:p>
            <a:pPr marL="342900" marR="0" lvl="0" indent="-342900">
              <a:buFont typeface="Symbol" panose="05050102010706020507" pitchFamily="18" charset="2"/>
              <a:buChar char=""/>
              <a:tabLst>
                <a:tab pos="1790700" algn="l"/>
              </a:tabLst>
            </a:pPr>
            <a:r>
              <a:rPr lang="en-US" sz="2000" dirty="0">
                <a:latin typeface="Franklin Gothic Medium" panose="020B0603020102020204" pitchFamily="34" charset="0"/>
                <a:ea typeface="Calibri" panose="020F0502020204030204" pitchFamily="34" charset="0"/>
                <a:cs typeface="Arial" panose="020B0604020202020204" pitchFamily="34" charset="0"/>
              </a:rPr>
              <a:t>Club Leaders Handbook. </a:t>
            </a:r>
            <a:endParaRPr lang="en-US" sz="2000" dirty="0">
              <a:effectLst/>
              <a:latin typeface="Franklin Gothic Medium" panose="020B0603020102020204" pitchFamily="34" charset="0"/>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4CCA1841-6C3A-7128-B31B-B0A27E5EE831}"/>
              </a:ext>
            </a:extLst>
          </p:cNvPr>
          <p:cNvSpPr txBox="1"/>
          <p:nvPr/>
        </p:nvSpPr>
        <p:spPr>
          <a:xfrm>
            <a:off x="5863590" y="1600012"/>
            <a:ext cx="6094476" cy="1908215"/>
          </a:xfrm>
          <a:prstGeom prst="rect">
            <a:avLst/>
          </a:prstGeom>
          <a:noFill/>
        </p:spPr>
        <p:txBody>
          <a:bodyPr wrap="square">
            <a:spAutoFit/>
          </a:bodyPr>
          <a:lstStyle/>
          <a:p>
            <a:pPr marL="742950" marR="0" lvl="1" indent="-285750">
              <a:buFont typeface="Courier New" panose="02070309020205020404" pitchFamily="49" charset="0"/>
              <a:buChar char="o"/>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Venue Evaluation Document</a:t>
            </a:r>
          </a:p>
          <a:p>
            <a:pPr marL="742950" marR="0" lvl="1" indent="-285750">
              <a:buFont typeface="Courier New" panose="02070309020205020404" pitchFamily="49" charset="0"/>
              <a:buChar char="o"/>
              <a:tabLst>
                <a:tab pos="1790700" algn="l"/>
              </a:tabLst>
            </a:pPr>
            <a:endParaRPr lang="en-US" sz="2000" dirty="0">
              <a:latin typeface="Franklin Gothic Medium" panose="020B0603020102020204" pitchFamily="34" charset="0"/>
              <a:ea typeface="Calibri" panose="020F0502020204030204" pitchFamily="34" charset="0"/>
              <a:cs typeface="Arial" panose="020B0604020202020204" pitchFamily="34" charset="0"/>
            </a:endParaRPr>
          </a:p>
          <a:p>
            <a:pPr marL="742950" marR="0" lvl="1" indent="-285750">
              <a:buFont typeface="Courier New" panose="02070309020205020404" pitchFamily="49" charset="0"/>
              <a:buChar char="o"/>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Scholarship QR Code general</a:t>
            </a:r>
          </a:p>
          <a:p>
            <a:pPr marL="742950" marR="0" lvl="1" indent="-285750">
              <a:buFont typeface="Courier New" panose="02070309020205020404" pitchFamily="49" charset="0"/>
              <a:buChar char="o"/>
              <a:tabLst>
                <a:tab pos="1790700" algn="l"/>
              </a:tabLst>
            </a:pPr>
            <a:endParaRPr lang="en-US" sz="2000" dirty="0">
              <a:effectLst/>
              <a:latin typeface="Franklin Gothic Medium" panose="020B0603020102020204" pitchFamily="34" charset="0"/>
              <a:ea typeface="Calibri" panose="020F0502020204030204" pitchFamily="34" charset="0"/>
              <a:cs typeface="Arial" panose="020B0604020202020204" pitchFamily="34" charset="0"/>
            </a:endParaRPr>
          </a:p>
          <a:p>
            <a:pPr marL="742950" marR="0" lvl="1" indent="-285750">
              <a:buFont typeface="Courier New" panose="02070309020205020404" pitchFamily="49" charset="0"/>
              <a:buChar char="o"/>
              <a:tabLst>
                <a:tab pos="1790700" algn="l"/>
              </a:tabLst>
            </a:pPr>
            <a:r>
              <a:rPr lang="en-US" sz="2000" dirty="0">
                <a:effectLst/>
                <a:latin typeface="Franklin Gothic Medium" panose="020B0603020102020204" pitchFamily="34" charset="0"/>
                <a:ea typeface="Calibri" panose="020F0502020204030204" pitchFamily="34" charset="0"/>
                <a:cs typeface="Arial" panose="020B0604020202020204" pitchFamily="34" charset="0"/>
              </a:rPr>
              <a:t>Social </a:t>
            </a:r>
            <a:r>
              <a:rPr lang="en-US" sz="2000" dirty="0">
                <a:latin typeface="Franklin Gothic Medium" panose="020B0603020102020204" pitchFamily="34" charset="0"/>
                <a:ea typeface="Calibri" panose="020F0502020204030204" pitchFamily="34" charset="0"/>
                <a:cs typeface="Arial" panose="020B0604020202020204" pitchFamily="34" charset="0"/>
              </a:rPr>
              <a:t>M</a:t>
            </a:r>
            <a:r>
              <a:rPr lang="en-US" sz="2000" dirty="0">
                <a:effectLst/>
                <a:latin typeface="Franklin Gothic Medium" panose="020B0603020102020204" pitchFamily="34" charset="0"/>
                <a:ea typeface="Calibri" panose="020F0502020204030204" pitchFamily="34" charset="0"/>
                <a:cs typeface="Arial" panose="020B0604020202020204" pitchFamily="34" charset="0"/>
              </a:rPr>
              <a:t>edia handbook</a:t>
            </a:r>
          </a:p>
          <a:p>
            <a:pPr marR="0" lvl="1">
              <a:tabLst>
                <a:tab pos="1790700" algn="l"/>
              </a:tabLst>
            </a:pPr>
            <a:endParaRPr lang="en-US" sz="1800" dirty="0">
              <a:effectLst/>
              <a:latin typeface="Franklin Gothic Medium" panose="020B0603020102020204" pitchFamily="34" charset="0"/>
              <a:ea typeface="Calibri" panose="020F0502020204030204" pitchFamily="34" charset="0"/>
              <a:cs typeface="Arial" panose="020B0604020202020204" pitchFamily="34" charset="0"/>
            </a:endParaRPr>
          </a:p>
        </p:txBody>
      </p:sp>
      <p:sp>
        <p:nvSpPr>
          <p:cNvPr id="7" name="Subtitle 2">
            <a:extLst>
              <a:ext uri="{FF2B5EF4-FFF2-40B4-BE49-F238E27FC236}">
                <a16:creationId xmlns:a16="http://schemas.microsoft.com/office/drawing/2014/main" id="{B510596B-A066-7BCD-5FC6-EC4FD647DCC2}"/>
              </a:ext>
            </a:extLst>
          </p:cNvPr>
          <p:cNvSpPr txBox="1">
            <a:spLocks/>
          </p:cNvSpPr>
          <p:nvPr/>
        </p:nvSpPr>
        <p:spPr>
          <a:xfrm>
            <a:off x="1043553" y="1108290"/>
            <a:ext cx="7288495" cy="338554"/>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a:effectLst/>
                <a:latin typeface="Calibri" panose="020F0502020204030204" pitchFamily="34" charset="0"/>
                <a:ea typeface="Calibri" panose="020F0502020204030204" pitchFamily="34" charset="0"/>
                <a:cs typeface="Arial" panose="020B0604020202020204" pitchFamily="34" charset="0"/>
              </a:rPr>
              <a:t>Documents you will receive after ACES (Week of August 10)</a:t>
            </a:r>
          </a:p>
        </p:txBody>
      </p:sp>
    </p:spTree>
    <p:extLst>
      <p:ext uri="{BB962C8B-B14F-4D97-AF65-F5344CB8AC3E}">
        <p14:creationId xmlns:p14="http://schemas.microsoft.com/office/powerpoint/2010/main" val="16776793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46279-3C9F-7857-B36F-A6A560030F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05E13F-D7CB-2428-2491-8DA432646F87}"/>
              </a:ext>
            </a:extLst>
          </p:cNvPr>
          <p:cNvSpPr>
            <a:spLocks noGrp="1"/>
          </p:cNvSpPr>
          <p:nvPr>
            <p:ph type="ctrTitle"/>
          </p:nvPr>
        </p:nvSpPr>
        <p:spPr/>
        <p:txBody>
          <a:bodyPr/>
          <a:lstStyle/>
          <a:p>
            <a:r>
              <a:rPr lang="en-US"/>
              <a:t>Other Useful Information </a:t>
            </a:r>
          </a:p>
        </p:txBody>
      </p:sp>
      <p:sp>
        <p:nvSpPr>
          <p:cNvPr id="8" name="Text Placeholder 7">
            <a:extLst>
              <a:ext uri="{FF2B5EF4-FFF2-40B4-BE49-F238E27FC236}">
                <a16:creationId xmlns:a16="http://schemas.microsoft.com/office/drawing/2014/main" id="{58F10E0A-0709-FE3B-FBB3-1A9FBE2D8724}"/>
              </a:ext>
            </a:extLst>
          </p:cNvPr>
          <p:cNvSpPr txBox="1">
            <a:spLocks noGrp="1"/>
          </p:cNvSpPr>
          <p:nvPr>
            <p:ph type="body" sz="quarter" idx="14"/>
          </p:nvPr>
        </p:nvSpPr>
        <p:spPr>
          <a:xfrm>
            <a:off x="1043554" y="1669544"/>
            <a:ext cx="4464617" cy="3703578"/>
          </a:xfrm>
          <a:prstGeom prst="rect">
            <a:avLst/>
          </a:prstGeom>
          <a:noFill/>
        </p:spPr>
        <p:txBody>
          <a:bodyPr wrap="square">
            <a:spAutoFit/>
          </a:bodyPr>
          <a:lstStyle/>
          <a:p>
            <a:pPr marL="0" indent="0">
              <a:buNone/>
            </a:pPr>
            <a:r>
              <a:rPr lang="en-US" sz="2000" b="1" dirty="0">
                <a:latin typeface="Franklin Gothic Medium" panose="020B0603020102020204" pitchFamily="34" charset="0"/>
              </a:rPr>
              <a:t>Purdue for Life Foundation</a:t>
            </a:r>
          </a:p>
          <a:p>
            <a:r>
              <a:rPr lang="en-US" sz="2000" dirty="0">
                <a:latin typeface="Franklin Gothic Medium" panose="020B0603020102020204" pitchFamily="34" charset="0"/>
              </a:rPr>
              <a:t>Purdue Training for Data Volunteers</a:t>
            </a:r>
            <a:r>
              <a:rPr lang="en-US" sz="2000" dirty="0">
                <a:solidFill>
                  <a:srgbClr val="0070C0"/>
                </a:solidFill>
                <a:latin typeface="Franklin Gothic Medium" panose="020B0603020102020204" pitchFamily="34" charset="0"/>
              </a:rPr>
              <a:t> </a:t>
            </a:r>
            <a:r>
              <a:rPr lang="en-US" sz="2000" dirty="0">
                <a:solidFill>
                  <a:srgbClr val="0070C0"/>
                </a:solidFill>
                <a:latin typeface="Franklin Gothic Medium" panose="020B0603020102020204" pitchFamily="34" charset="0"/>
                <a:hlinkClick r:id="rId2">
                  <a:extLst>
                    <a:ext uri="{A12FA001-AC4F-418D-AE19-62706E023703}">
                      <ahyp:hlinkClr xmlns:ahyp="http://schemas.microsoft.com/office/drawing/2018/hyperlinkcolor" val="tx"/>
                    </a:ext>
                  </a:extLst>
                </a:hlinkClick>
              </a:rPr>
              <a:t>Link</a:t>
            </a:r>
            <a:r>
              <a:rPr lang="en-US" sz="2000" dirty="0">
                <a:solidFill>
                  <a:srgbClr val="0070C0"/>
                </a:solidFill>
                <a:latin typeface="Franklin Gothic Medium" panose="020B0603020102020204" pitchFamily="34" charset="0"/>
              </a:rPr>
              <a:t> + </a:t>
            </a:r>
            <a:r>
              <a:rPr lang="en-US" sz="1800" dirty="0">
                <a:solidFill>
                  <a:schemeClr val="bg1"/>
                </a:solidFill>
                <a:latin typeface="Franklin Gothic Medium" panose="020B0603020102020204" pitchFamily="34" charset="0"/>
              </a:rPr>
              <a:t>Data Training - </a:t>
            </a:r>
            <a:r>
              <a:rPr lang="en-US" sz="1800" dirty="0">
                <a:solidFill>
                  <a:srgbClr val="0070C0"/>
                </a:solidFill>
                <a:latin typeface="Franklin Gothic Medium" panose="020B0603020102020204" pitchFamily="34" charset="0"/>
                <a:hlinkClick r:id="rId3">
                  <a:extLst>
                    <a:ext uri="{A12FA001-AC4F-418D-AE19-62706E023703}">
                      <ahyp:hlinkClr xmlns:ahyp="http://schemas.microsoft.com/office/drawing/2018/hyperlinkcolor" val="tx"/>
                    </a:ext>
                  </a:extLst>
                </a:hlinkClick>
              </a:rPr>
              <a:t>Volunteeer Confidentiality Agreement</a:t>
            </a:r>
            <a:endParaRPr lang="en-US" sz="1800" dirty="0">
              <a:solidFill>
                <a:srgbClr val="0070C0"/>
              </a:solidFill>
              <a:latin typeface="Franklin Gothic Medium" panose="020B0603020102020204" pitchFamily="34" charset="0"/>
            </a:endParaRPr>
          </a:p>
          <a:p>
            <a:r>
              <a:rPr lang="en-US" dirty="0">
                <a:solidFill>
                  <a:srgbClr val="0070C0"/>
                </a:solidFill>
                <a:latin typeface="Franklin Gothic Medium" panose="020B0603020102020204" pitchFamily="34" charset="0"/>
                <a:hlinkClick r:id="rId4">
                  <a:extLst>
                    <a:ext uri="{A12FA001-AC4F-418D-AE19-62706E023703}">
                      <ahyp:hlinkClr xmlns:ahyp="http://schemas.microsoft.com/office/drawing/2018/hyperlinkcolor" val="tx"/>
                    </a:ext>
                  </a:extLst>
                </a:hlinkClick>
              </a:rPr>
              <a:t>Recognition Program Overview and Requirements</a:t>
            </a:r>
            <a:endParaRPr lang="en-US" sz="1800" dirty="0">
              <a:solidFill>
                <a:srgbClr val="0070C0"/>
              </a:solidFill>
              <a:latin typeface="Franklin Gothic Medium" panose="020B0603020102020204" pitchFamily="34" charset="0"/>
            </a:endParaRPr>
          </a:p>
          <a:p>
            <a:pPr marL="0" indent="0">
              <a:buNone/>
            </a:pPr>
            <a:endParaRPr lang="en-US" dirty="0">
              <a:solidFill>
                <a:srgbClr val="0070C0"/>
              </a:solidFill>
              <a:latin typeface="Franklin Gothic Medium" panose="020B0603020102020204" pitchFamily="34" charset="0"/>
            </a:endParaRPr>
          </a:p>
          <a:p>
            <a:pPr marL="0" indent="0">
              <a:buNone/>
            </a:pPr>
            <a:r>
              <a:rPr lang="en-US" sz="2000" b="1" dirty="0">
                <a:solidFill>
                  <a:schemeClr val="tx1"/>
                </a:solidFill>
                <a:latin typeface="Franklin Gothic Medium" panose="020B0603020102020204" pitchFamily="34" charset="0"/>
              </a:rPr>
              <a:t>Social Media </a:t>
            </a:r>
          </a:p>
          <a:p>
            <a:pPr lvl="1"/>
            <a:r>
              <a:rPr lang="en-US" sz="1800" dirty="0">
                <a:solidFill>
                  <a:srgbClr val="0070C0"/>
                </a:solidFill>
                <a:latin typeface="Franklin Gothic Medium" panose="020B0603020102020204" pitchFamily="34" charset="0"/>
                <a:hlinkClick r:id="rId5">
                  <a:extLst>
                    <a:ext uri="{A12FA001-AC4F-418D-AE19-62706E023703}">
                      <ahyp:hlinkClr xmlns:ahyp="http://schemas.microsoft.com/office/drawing/2018/hyperlinkcolor" val="tx"/>
                    </a:ext>
                  </a:extLst>
                </a:hlinkClick>
              </a:rPr>
              <a:t>Purdue-Social-Engagement-Guide-June2025</a:t>
            </a:r>
            <a:endParaRPr lang="en-US" sz="1800" dirty="0">
              <a:solidFill>
                <a:srgbClr val="0070C0"/>
              </a:solidFill>
              <a:latin typeface="Franklin Gothic Medium" panose="020B0603020102020204" pitchFamily="34" charset="0"/>
            </a:endParaRPr>
          </a:p>
          <a:p>
            <a:pPr lvl="1"/>
            <a:r>
              <a:rPr lang="en-US" sz="1800" dirty="0">
                <a:solidFill>
                  <a:srgbClr val="0070C0"/>
                </a:solidFill>
                <a:latin typeface="Franklin Gothic Medium" panose="020B0603020102020204" pitchFamily="34" charset="0"/>
                <a:hlinkClick r:id="rId5">
                  <a:extLst>
                    <a:ext uri="{A12FA001-AC4F-418D-AE19-62706E023703}">
                      <ahyp:hlinkClr xmlns:ahyp="http://schemas.microsoft.com/office/drawing/2018/hyperlinkcolor" val="tx"/>
                    </a:ext>
                  </a:extLst>
                </a:hlinkClick>
              </a:rPr>
              <a:t>Purdue Brand Studio Social Media Guidelines and Tips</a:t>
            </a:r>
            <a:endParaRPr lang="en-US" sz="1800" dirty="0">
              <a:solidFill>
                <a:srgbClr val="0070C0"/>
              </a:solidFill>
              <a:latin typeface="Franklin Gothic Medium" panose="020B0603020102020204" pitchFamily="34" charset="0"/>
            </a:endParaRPr>
          </a:p>
        </p:txBody>
      </p:sp>
      <p:sp>
        <p:nvSpPr>
          <p:cNvPr id="9" name="Subtitle 2">
            <a:extLst>
              <a:ext uri="{FF2B5EF4-FFF2-40B4-BE49-F238E27FC236}">
                <a16:creationId xmlns:a16="http://schemas.microsoft.com/office/drawing/2014/main" id="{761CA455-C9A7-F92E-86DF-095923F8BB6B}"/>
              </a:ext>
            </a:extLst>
          </p:cNvPr>
          <p:cNvSpPr txBox="1">
            <a:spLocks/>
          </p:cNvSpPr>
          <p:nvPr/>
        </p:nvSpPr>
        <p:spPr>
          <a:xfrm>
            <a:off x="1043553" y="1108290"/>
            <a:ext cx="7288495" cy="338554"/>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a:t>Helpful Websites  </a:t>
            </a:r>
          </a:p>
        </p:txBody>
      </p:sp>
      <p:sp>
        <p:nvSpPr>
          <p:cNvPr id="4" name="TextBox 3">
            <a:extLst>
              <a:ext uri="{FF2B5EF4-FFF2-40B4-BE49-F238E27FC236}">
                <a16:creationId xmlns:a16="http://schemas.microsoft.com/office/drawing/2014/main" id="{2A37CCD3-FA51-58F2-21C0-63AFF0291EB8}"/>
              </a:ext>
            </a:extLst>
          </p:cNvPr>
          <p:cNvSpPr txBox="1"/>
          <p:nvPr/>
        </p:nvSpPr>
        <p:spPr>
          <a:xfrm>
            <a:off x="6096000" y="1669544"/>
            <a:ext cx="6096000" cy="6771084"/>
          </a:xfrm>
          <a:prstGeom prst="rect">
            <a:avLst/>
          </a:prstGeom>
          <a:noFill/>
        </p:spPr>
        <p:txBody>
          <a:bodyPr wrap="square">
            <a:spAutoFit/>
          </a:bodyPr>
          <a:lstStyle/>
          <a:p>
            <a:r>
              <a:rPr lang="en-US" sz="2000" b="1">
                <a:latin typeface="Franklin Gothic Medium" panose="020B0603020102020204" pitchFamily="34" charset="0"/>
              </a:rPr>
              <a:t>Alumni Leaders Portal - </a:t>
            </a:r>
            <a:r>
              <a:rPr lang="en-US" sz="2000" b="1">
                <a:latin typeface="Franklin Gothic Medium" panose="020B0603020102020204" pitchFamily="34" charset="0"/>
                <a:hlinkClick r:id="rId6"/>
              </a:rPr>
              <a:t>Link</a:t>
            </a:r>
            <a:endParaRPr lang="en-US" sz="2000" b="1">
              <a:latin typeface="Franklin Gothic Medium" panose="020B0603020102020204" pitchFamily="34" charset="0"/>
            </a:endParaRPr>
          </a:p>
          <a:p>
            <a:pPr marL="285750" indent="-285750">
              <a:buFont typeface="Arial" panose="020B0604020202020204" pitchFamily="34" charset="0"/>
              <a:buChar char="•"/>
            </a:pPr>
            <a:r>
              <a:rPr lang="en-US" sz="1800">
                <a:latin typeface="Franklin Gothic Medium" panose="020B0603020102020204" pitchFamily="34" charset="0"/>
              </a:rPr>
              <a:t>Requesting updates to your official PFLF individual webpages – </a:t>
            </a:r>
            <a:r>
              <a:rPr lang="en-US" sz="1800">
                <a:solidFill>
                  <a:srgbClr val="0070C0"/>
                </a:solidFill>
                <a:latin typeface="Franklin Gothic Medium" panose="020B0603020102020204" pitchFamily="34" charset="0"/>
                <a:hlinkClick r:id="rId7">
                  <a:extLst>
                    <a:ext uri="{A12FA001-AC4F-418D-AE19-62706E023703}">
                      <ahyp:hlinkClr xmlns:ahyp="http://schemas.microsoft.com/office/drawing/2018/hyperlinkcolor" val="tx"/>
                    </a:ext>
                  </a:extLst>
                </a:hlinkClick>
              </a:rPr>
              <a:t>Link</a:t>
            </a:r>
            <a:endParaRPr lang="en-US" sz="1800">
              <a:solidFill>
                <a:srgbClr val="0070C0"/>
              </a:solidFill>
              <a:latin typeface="Franklin Gothic Medium" panose="020B0603020102020204" pitchFamily="34" charset="0"/>
            </a:endParaRPr>
          </a:p>
          <a:p>
            <a:pPr marL="285750" indent="-285750">
              <a:buFont typeface="Arial" panose="020B0604020202020204" pitchFamily="34" charset="0"/>
              <a:buChar char="•"/>
            </a:pPr>
            <a:r>
              <a:rPr lang="en-US">
                <a:latin typeface="Franklin Gothic Medium" panose="020B0603020102020204" pitchFamily="34" charset="0"/>
              </a:rPr>
              <a:t>Ordering Name tags and Business Cards </a:t>
            </a:r>
            <a:r>
              <a:rPr lang="en-US">
                <a:solidFill>
                  <a:srgbClr val="0070C0"/>
                </a:solidFill>
                <a:latin typeface="Franklin Gothic Medium" panose="020B0603020102020204" pitchFamily="34" charset="0"/>
              </a:rPr>
              <a:t>– </a:t>
            </a:r>
            <a:r>
              <a:rPr lang="en-US">
                <a:solidFill>
                  <a:srgbClr val="0070C0"/>
                </a:solidFill>
                <a:latin typeface="Franklin Gothic Medium" panose="020B0603020102020204" pitchFamily="34" charset="0"/>
                <a:hlinkClick r:id="rId8">
                  <a:extLst>
                    <a:ext uri="{A12FA001-AC4F-418D-AE19-62706E023703}">
                      <ahyp:hlinkClr xmlns:ahyp="http://schemas.microsoft.com/office/drawing/2018/hyperlinkcolor" val="tx"/>
                    </a:ext>
                  </a:extLst>
                </a:hlinkClick>
              </a:rPr>
              <a:t>Link</a:t>
            </a:r>
            <a:endParaRPr lang="en-US">
              <a:solidFill>
                <a:srgbClr val="0070C0"/>
              </a:solidFill>
              <a:latin typeface="Franklin Gothic Medium" panose="020B0603020102020204" pitchFamily="34" charset="0"/>
            </a:endParaRPr>
          </a:p>
          <a:p>
            <a:pPr marL="285750" indent="-285750">
              <a:buFont typeface="Arial" panose="020B0604020202020204" pitchFamily="34" charset="0"/>
              <a:buChar char="•"/>
            </a:pPr>
            <a:r>
              <a:rPr lang="en-US">
                <a:latin typeface="Franklin Gothic Medium" panose="020B0603020102020204" pitchFamily="34" charset="0"/>
              </a:rPr>
              <a:t>Club Logos </a:t>
            </a:r>
            <a:r>
              <a:rPr lang="en-US">
                <a:solidFill>
                  <a:srgbClr val="0070C0"/>
                </a:solidFill>
                <a:latin typeface="Franklin Gothic Medium" panose="020B0603020102020204" pitchFamily="34" charset="0"/>
              </a:rPr>
              <a:t>- </a:t>
            </a:r>
            <a:r>
              <a:rPr lang="en-US">
                <a:solidFill>
                  <a:srgbClr val="0070C0"/>
                </a:solidFill>
                <a:latin typeface="Franklin Gothic Medium" panose="020B0603020102020204" pitchFamily="34" charset="0"/>
                <a:hlinkClick r:id="rId9">
                  <a:extLst>
                    <a:ext uri="{A12FA001-AC4F-418D-AE19-62706E023703}">
                      <ahyp:hlinkClr xmlns:ahyp="http://schemas.microsoft.com/office/drawing/2018/hyperlinkcolor" val="tx"/>
                    </a:ext>
                  </a:extLst>
                </a:hlinkClick>
              </a:rPr>
              <a:t>Link</a:t>
            </a:r>
            <a:endParaRPr lang="en-US" sz="1800">
              <a:solidFill>
                <a:srgbClr val="0070C0"/>
              </a:solidFill>
              <a:latin typeface="Franklin Gothic Medium" panose="020B0603020102020204" pitchFamily="34" charset="0"/>
            </a:endParaRPr>
          </a:p>
          <a:p>
            <a:pPr marL="285750" indent="-285750">
              <a:buFont typeface="Arial" panose="020B0604020202020204" pitchFamily="34" charset="0"/>
              <a:buChar char="•"/>
            </a:pPr>
            <a:r>
              <a:rPr lang="en-US" sz="1800">
                <a:latin typeface="Franklin Gothic Medium" panose="020B0603020102020204" pitchFamily="34" charset="0"/>
              </a:rPr>
              <a:t>Digital Resources – </a:t>
            </a:r>
            <a:r>
              <a:rPr lang="en-US" sz="1800">
                <a:solidFill>
                  <a:srgbClr val="0070C0"/>
                </a:solidFill>
                <a:latin typeface="Franklin Gothic Medium" panose="020B0603020102020204" pitchFamily="34" charset="0"/>
                <a:hlinkClick r:id="rId10">
                  <a:extLst>
                    <a:ext uri="{A12FA001-AC4F-418D-AE19-62706E023703}">
                      <ahyp:hlinkClr xmlns:ahyp="http://schemas.microsoft.com/office/drawing/2018/hyperlinkcolor" val="tx"/>
                    </a:ext>
                  </a:extLst>
                </a:hlinkClick>
              </a:rPr>
              <a:t>Link</a:t>
            </a:r>
            <a:endParaRPr lang="en-US" sz="1800">
              <a:solidFill>
                <a:srgbClr val="0070C0"/>
              </a:solidFill>
              <a:latin typeface="Franklin Gothic Medium" panose="020B0603020102020204" pitchFamily="34" charset="0"/>
            </a:endParaRPr>
          </a:p>
          <a:p>
            <a:pPr marL="285750" indent="-285750">
              <a:buFont typeface="Arial" panose="020B0604020202020204" pitchFamily="34" charset="0"/>
              <a:buChar char="•"/>
            </a:pPr>
            <a:r>
              <a:rPr lang="en-US">
                <a:latin typeface="Franklin Gothic Medium" panose="020B0603020102020204" pitchFamily="34" charset="0"/>
              </a:rPr>
              <a:t>Forms</a:t>
            </a:r>
            <a:r>
              <a:rPr lang="en-US">
                <a:solidFill>
                  <a:srgbClr val="0070C0"/>
                </a:solidFill>
                <a:latin typeface="Franklin Gothic Medium" panose="020B0603020102020204" pitchFamily="34" charset="0"/>
              </a:rPr>
              <a:t> – </a:t>
            </a:r>
            <a:r>
              <a:rPr lang="en-US">
                <a:solidFill>
                  <a:srgbClr val="0070C0"/>
                </a:solidFill>
                <a:latin typeface="Franklin Gothic Medium" panose="020B0603020102020204" pitchFamily="34" charset="0"/>
                <a:hlinkClick r:id="rId11">
                  <a:extLst>
                    <a:ext uri="{A12FA001-AC4F-418D-AE19-62706E023703}">
                      <ahyp:hlinkClr xmlns:ahyp="http://schemas.microsoft.com/office/drawing/2018/hyperlinkcolor" val="tx"/>
                    </a:ext>
                  </a:extLst>
                </a:hlinkClick>
              </a:rPr>
              <a:t>Link </a:t>
            </a:r>
            <a:endParaRPr lang="en-US">
              <a:solidFill>
                <a:srgbClr val="0070C0"/>
              </a:solidFill>
              <a:latin typeface="Franklin Gothic Medium" panose="020B0603020102020204" pitchFamily="34" charset="0"/>
            </a:endParaRPr>
          </a:p>
          <a:p>
            <a:pPr marL="742950" lvl="1" indent="-285750">
              <a:buFont typeface="Arial" panose="020B0604020202020204" pitchFamily="34" charset="0"/>
              <a:buChar char="•"/>
            </a:pPr>
            <a:r>
              <a:rPr lang="en-US" b="1" i="0">
                <a:solidFill>
                  <a:srgbClr val="000000"/>
                </a:solidFill>
                <a:effectLst/>
                <a:latin typeface="acumin-pro-semi-condensed"/>
              </a:rPr>
              <a:t>Alumni Club Leadership Roster</a:t>
            </a:r>
          </a:p>
          <a:p>
            <a:pPr marL="742950" lvl="1" indent="-285750">
              <a:buFont typeface="Arial" panose="020B0604020202020204" pitchFamily="34" charset="0"/>
              <a:buChar char="•"/>
            </a:pPr>
            <a:r>
              <a:rPr lang="en-US" b="1" i="0">
                <a:solidFill>
                  <a:srgbClr val="000000"/>
                </a:solidFill>
                <a:effectLst/>
                <a:latin typeface="acumin-pro-semi-condensed"/>
              </a:rPr>
              <a:t>Clubs Quarterly Financial Report</a:t>
            </a:r>
          </a:p>
          <a:p>
            <a:pPr marL="742950" lvl="1" indent="-285750">
              <a:buFont typeface="Arial" panose="020B0604020202020204" pitchFamily="34" charset="0"/>
              <a:buChar char="•"/>
            </a:pPr>
            <a:r>
              <a:rPr lang="en-US" b="1" i="0">
                <a:solidFill>
                  <a:srgbClr val="000000"/>
                </a:solidFill>
                <a:effectLst/>
                <a:latin typeface="acumin-pro-semi-condensed"/>
              </a:rPr>
              <a:t>Statement of Integrity and Volunteer Conduct &amp; Expectations</a:t>
            </a:r>
          </a:p>
          <a:p>
            <a:pPr marL="742950" lvl="1" indent="-285750">
              <a:buFont typeface="Arial" panose="020B0604020202020204" pitchFamily="34" charset="0"/>
              <a:buChar char="•"/>
            </a:pPr>
            <a:r>
              <a:rPr lang="en-US" b="1" i="0">
                <a:solidFill>
                  <a:srgbClr val="000000"/>
                </a:solidFill>
                <a:effectLst/>
                <a:latin typeface="acumin-pro-semi-condensed"/>
              </a:rPr>
              <a:t>Email and Event Requests</a:t>
            </a:r>
          </a:p>
          <a:p>
            <a:pPr marL="742950" lvl="1" indent="-285750">
              <a:buFont typeface="Arial" panose="020B0604020202020204" pitchFamily="34" charset="0"/>
              <a:buChar char="•"/>
            </a:pPr>
            <a:r>
              <a:rPr lang="en-US" b="1" i="0">
                <a:solidFill>
                  <a:srgbClr val="000000"/>
                </a:solidFill>
                <a:effectLst/>
                <a:latin typeface="acumin-pro-semi-condensed"/>
              </a:rPr>
              <a:t>Event Box Request</a:t>
            </a:r>
          </a:p>
          <a:p>
            <a:pPr marL="742950" lvl="1" indent="-285750">
              <a:buFont typeface="Arial" panose="020B0604020202020204" pitchFamily="34" charset="0"/>
              <a:buChar char="•"/>
            </a:pPr>
            <a:r>
              <a:rPr lang="en-US" b="1" i="0">
                <a:solidFill>
                  <a:srgbClr val="000000"/>
                </a:solidFill>
                <a:effectLst/>
                <a:latin typeface="acumin-pro-semi-condensed"/>
              </a:rPr>
              <a:t>Volunteer Event Submission</a:t>
            </a:r>
          </a:p>
          <a:p>
            <a:pPr marL="742950" lvl="1" indent="-285750">
              <a:buFont typeface="Arial" panose="020B0604020202020204" pitchFamily="34" charset="0"/>
              <a:buChar char="•"/>
            </a:pPr>
            <a:r>
              <a:rPr lang="en-US" b="1" i="0">
                <a:solidFill>
                  <a:srgbClr val="000000"/>
                </a:solidFill>
                <a:effectLst/>
                <a:latin typeface="acumin-pro-semi-condensed"/>
              </a:rPr>
              <a:t>Speaker Request</a:t>
            </a:r>
          </a:p>
          <a:p>
            <a:pPr marL="742950" lvl="1" indent="-285750">
              <a:buFont typeface="Arial" panose="020B0604020202020204" pitchFamily="34" charset="0"/>
              <a:buChar char="•"/>
            </a:pPr>
            <a:r>
              <a:rPr lang="en-US" b="1" i="0">
                <a:solidFill>
                  <a:srgbClr val="000000"/>
                </a:solidFill>
                <a:effectLst/>
                <a:latin typeface="acumin-pro-semi-condensed"/>
              </a:rPr>
              <a:t>Web Page Updates</a:t>
            </a:r>
          </a:p>
          <a:p>
            <a:pPr marL="285750" indent="-285750">
              <a:buFont typeface="Arial" panose="020B0604020202020204" pitchFamily="34" charset="0"/>
              <a:buChar char="•"/>
            </a:pPr>
            <a:endParaRPr lang="en-US" b="1" i="0">
              <a:solidFill>
                <a:srgbClr val="000000"/>
              </a:solidFill>
              <a:effectLst/>
              <a:latin typeface="acumin-pro-semi-condensed"/>
            </a:endParaRPr>
          </a:p>
          <a:p>
            <a:pPr marL="285750" indent="-285750">
              <a:buFont typeface="Arial" panose="020B0604020202020204" pitchFamily="34" charset="0"/>
              <a:buChar char="•"/>
            </a:pPr>
            <a:endParaRPr lang="en-US" b="1" i="0">
              <a:solidFill>
                <a:srgbClr val="000000"/>
              </a:solidFill>
              <a:effectLst/>
              <a:latin typeface="acumin-pro-semi-condensed"/>
            </a:endParaRPr>
          </a:p>
          <a:p>
            <a:pPr marL="285750" indent="-285750">
              <a:buFont typeface="Arial" panose="020B0604020202020204" pitchFamily="34" charset="0"/>
              <a:buChar char="•"/>
            </a:pPr>
            <a:endParaRPr lang="en-US" b="1" i="0">
              <a:solidFill>
                <a:srgbClr val="000000"/>
              </a:solidFill>
              <a:effectLst/>
              <a:latin typeface="acumin-pro-semi-condensed"/>
            </a:endParaRPr>
          </a:p>
          <a:p>
            <a:pPr marL="285750" indent="-285750">
              <a:buFont typeface="Arial" panose="020B0604020202020204" pitchFamily="34" charset="0"/>
              <a:buChar char="•"/>
            </a:pPr>
            <a:endParaRPr lang="en-US" b="1" i="0">
              <a:solidFill>
                <a:srgbClr val="000000"/>
              </a:solidFill>
              <a:effectLst/>
              <a:latin typeface="acumin-pro-semi-condensed"/>
            </a:endParaRPr>
          </a:p>
          <a:p>
            <a:pPr marL="285750" indent="-285750">
              <a:buFont typeface="Arial" panose="020B0604020202020204" pitchFamily="34" charset="0"/>
              <a:buChar char="•"/>
            </a:pPr>
            <a:endParaRPr lang="en-US" b="1" i="0">
              <a:solidFill>
                <a:srgbClr val="000000"/>
              </a:solidFill>
              <a:effectLst/>
              <a:latin typeface="acumin-pro-semi-condensed"/>
            </a:endParaRPr>
          </a:p>
          <a:p>
            <a:pPr marL="285750" indent="-285750">
              <a:buFont typeface="Arial" panose="020B0604020202020204" pitchFamily="34" charset="0"/>
              <a:buChar char="•"/>
            </a:pPr>
            <a:endParaRPr lang="en-US" b="1" i="0">
              <a:solidFill>
                <a:srgbClr val="000000"/>
              </a:solidFill>
              <a:effectLst/>
              <a:latin typeface="acumin-pro-semi-condensed"/>
            </a:endParaRPr>
          </a:p>
          <a:p>
            <a:pPr marL="285750" indent="-285750">
              <a:buFont typeface="Arial" panose="020B0604020202020204" pitchFamily="34" charset="0"/>
              <a:buChar char="•"/>
            </a:pPr>
            <a:endParaRPr lang="en-US" b="1" i="0">
              <a:solidFill>
                <a:srgbClr val="000000"/>
              </a:solidFill>
              <a:effectLst/>
              <a:latin typeface="acumin-pro-semi-condensed"/>
            </a:endParaRPr>
          </a:p>
          <a:p>
            <a:pPr marL="285750" indent="-285750">
              <a:buFont typeface="Arial" panose="020B0604020202020204" pitchFamily="34" charset="0"/>
              <a:buChar char="•"/>
            </a:pPr>
            <a:endParaRPr lang="en-US">
              <a:solidFill>
                <a:srgbClr val="0070C0"/>
              </a:solidFill>
              <a:latin typeface="Franklin Gothic Medium" panose="020B0603020102020204" pitchFamily="34" charset="0"/>
            </a:endParaRPr>
          </a:p>
        </p:txBody>
      </p:sp>
    </p:spTree>
    <p:extLst>
      <p:ext uri="{BB962C8B-B14F-4D97-AF65-F5344CB8AC3E}">
        <p14:creationId xmlns:p14="http://schemas.microsoft.com/office/powerpoint/2010/main" val="20160887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8000" b="-18000"/>
          </a:stretch>
        </a:blipFill>
        <a:effectLst/>
      </p:bgPr>
    </p:bg>
    <p:spTree>
      <p:nvGrpSpPr>
        <p:cNvPr id="1" name="">
          <a:extLst>
            <a:ext uri="{FF2B5EF4-FFF2-40B4-BE49-F238E27FC236}">
              <a16:creationId xmlns:a16="http://schemas.microsoft.com/office/drawing/2014/main" id="{D8F29A5B-994E-BC41-591A-96F71F0F88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F2093B-2459-628E-9560-FF1952F32D1D}"/>
              </a:ext>
            </a:extLst>
          </p:cNvPr>
          <p:cNvSpPr>
            <a:spLocks noGrp="1"/>
          </p:cNvSpPr>
          <p:nvPr>
            <p:ph type="title"/>
          </p:nvPr>
        </p:nvSpPr>
        <p:spPr>
          <a:xfrm>
            <a:off x="1416005" y="1049055"/>
            <a:ext cx="8627589" cy="1813888"/>
          </a:xfrm>
        </p:spPr>
        <p:txBody>
          <a:bodyPr>
            <a:normAutofit fontScale="90000"/>
          </a:bodyPr>
          <a:lstStyle/>
          <a:p>
            <a:pPr algn="ctr"/>
            <a:r>
              <a:rPr lang="en-US" sz="8900">
                <a:solidFill>
                  <a:prstClr val="black"/>
                </a:solidFill>
                <a:latin typeface="Franklin Gothic Heavy" panose="020B0903020102020204" pitchFamily="34" charset="0"/>
              </a:rPr>
              <a:t>ACES 2026-2027</a:t>
            </a:r>
            <a:br>
              <a:rPr lang="en-US">
                <a:solidFill>
                  <a:prstClr val="black"/>
                </a:solidFill>
                <a:latin typeface="Franklin Gothic Heavy" panose="020B0903020102020204" pitchFamily="34" charset="0"/>
              </a:rPr>
            </a:br>
            <a:br>
              <a:rPr lang="en-US">
                <a:solidFill>
                  <a:prstClr val="black"/>
                </a:solidFill>
                <a:latin typeface="Franklin Gothic Heavy" panose="020B0903020102020204" pitchFamily="34" charset="0"/>
              </a:rPr>
            </a:br>
            <a:r>
              <a:rPr lang="en-US">
                <a:solidFill>
                  <a:prstClr val="black"/>
                </a:solidFill>
                <a:latin typeface="Franklin Gothic Heavy" panose="020B0903020102020204" pitchFamily="34" charset="0"/>
              </a:rPr>
              <a:t>Registration Prizes</a:t>
            </a:r>
            <a:endParaRPr lang="en-US">
              <a:solidFill>
                <a:prstClr val="black"/>
              </a:solidFill>
              <a:latin typeface="Calibri Light" panose="020F0302020204030204"/>
              <a:ea typeface="Calibri Light" panose="020F0302020204030204"/>
              <a:cs typeface="Calibri Light" panose="020F0302020204030204"/>
            </a:endParaRPr>
          </a:p>
        </p:txBody>
      </p:sp>
      <p:sp>
        <p:nvSpPr>
          <p:cNvPr id="3" name="Title 1">
            <a:extLst>
              <a:ext uri="{FF2B5EF4-FFF2-40B4-BE49-F238E27FC236}">
                <a16:creationId xmlns:a16="http://schemas.microsoft.com/office/drawing/2014/main" id="{95A450BB-56AF-DEB9-ABE6-D5206FADF593}"/>
              </a:ext>
            </a:extLst>
          </p:cNvPr>
          <p:cNvSpPr txBox="1">
            <a:spLocks/>
          </p:cNvSpPr>
          <p:nvPr/>
        </p:nvSpPr>
        <p:spPr>
          <a:xfrm>
            <a:off x="2313202" y="4266245"/>
            <a:ext cx="814230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atin typeface="Franklin Gothic Heavy" panose="020B0903020102020204" pitchFamily="34" charset="0"/>
              </a:rPr>
              <a:t>Break – 10:50 am – 11:00 am</a:t>
            </a:r>
            <a:endParaRPr lang="en-US"/>
          </a:p>
        </p:txBody>
      </p:sp>
    </p:spTree>
    <p:extLst>
      <p:ext uri="{BB962C8B-B14F-4D97-AF65-F5344CB8AC3E}">
        <p14:creationId xmlns:p14="http://schemas.microsoft.com/office/powerpoint/2010/main" val="28908992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blip>
          <a:srcRect/>
          <a:stretch>
            <a:fillRect t="-3000" b="-3000"/>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9BF3226-E721-198E-0239-D8678723563F}"/>
              </a:ext>
            </a:extLst>
          </p:cNvPr>
          <p:cNvSpPr txBox="1"/>
          <p:nvPr/>
        </p:nvSpPr>
        <p:spPr>
          <a:xfrm>
            <a:off x="707571" y="1774281"/>
            <a:ext cx="10276115" cy="2246769"/>
          </a:xfrm>
          <a:prstGeom prst="rect">
            <a:avLst/>
          </a:prstGeom>
          <a:noFill/>
        </p:spPr>
        <p:txBody>
          <a:bodyPr wrap="square">
            <a:spAutoFit/>
          </a:bodyPr>
          <a:lstStyle/>
          <a:p>
            <a:pPr algn="ctr"/>
            <a:r>
              <a:rPr lang="en-US" sz="3600">
                <a:latin typeface="Franklin Gothic Medium" panose="020B0603020102020204" pitchFamily="34" charset="0"/>
              </a:rPr>
              <a:t>Story Telling Your Club’s Impact </a:t>
            </a:r>
          </a:p>
          <a:p>
            <a:pPr algn="ctr"/>
            <a:r>
              <a:rPr lang="en-US" sz="3600">
                <a:latin typeface="Franklin Gothic Medium" panose="020B0603020102020204" pitchFamily="34" charset="0"/>
              </a:rPr>
              <a:t>by The Purdue Brand Studio</a:t>
            </a:r>
          </a:p>
          <a:p>
            <a:pPr algn="ctr"/>
            <a:r>
              <a:rPr lang="en-US" sz="3600">
                <a:latin typeface="Franklin Gothic Medium" panose="020B0603020102020204" pitchFamily="34" charset="0"/>
              </a:rPr>
              <a:t>Presenters:  Teresa Walker and Kolby Hagmaier </a:t>
            </a:r>
          </a:p>
          <a:p>
            <a:endParaRPr lang="en-US" sz="3200"/>
          </a:p>
        </p:txBody>
      </p:sp>
      <p:sp>
        <p:nvSpPr>
          <p:cNvPr id="6" name="Title 1">
            <a:extLst>
              <a:ext uri="{FF2B5EF4-FFF2-40B4-BE49-F238E27FC236}">
                <a16:creationId xmlns:a16="http://schemas.microsoft.com/office/drawing/2014/main" id="{CA326599-1A78-2801-FF6B-718ED0452219}"/>
              </a:ext>
            </a:extLst>
          </p:cNvPr>
          <p:cNvSpPr txBox="1">
            <a:spLocks/>
          </p:cNvSpPr>
          <p:nvPr/>
        </p:nvSpPr>
        <p:spPr>
          <a:xfrm>
            <a:off x="707571" y="448718"/>
            <a:ext cx="11092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solidFill>
                  <a:prstClr val="black"/>
                </a:solidFill>
                <a:latin typeface="Franklin Gothic Heavy" panose="020B0903020102020204" pitchFamily="34" charset="0"/>
              </a:rPr>
              <a:t>Strategic Session – 11:00 am- 11:50 am</a:t>
            </a:r>
            <a:endParaRPr lang="en-US"/>
          </a:p>
        </p:txBody>
      </p:sp>
      <p:pic>
        <p:nvPicPr>
          <p:cNvPr id="3" name="Picture 2">
            <a:extLst>
              <a:ext uri="{FF2B5EF4-FFF2-40B4-BE49-F238E27FC236}">
                <a16:creationId xmlns:a16="http://schemas.microsoft.com/office/drawing/2014/main" id="{900F6536-A745-9558-1F0A-9D6F0D21DF2B}"/>
              </a:ext>
            </a:extLst>
          </p:cNvPr>
          <p:cNvPicPr>
            <a:picLocks noChangeAspect="1"/>
          </p:cNvPicPr>
          <p:nvPr/>
        </p:nvPicPr>
        <p:blipFill>
          <a:blip r:embed="rId4"/>
          <a:stretch>
            <a:fillRect/>
          </a:stretch>
        </p:blipFill>
        <p:spPr>
          <a:xfrm>
            <a:off x="4051434" y="3882507"/>
            <a:ext cx="4089131" cy="2015147"/>
          </a:xfrm>
          <a:prstGeom prst="rect">
            <a:avLst/>
          </a:prstGeom>
        </p:spPr>
      </p:pic>
    </p:spTree>
    <p:extLst>
      <p:ext uri="{BB962C8B-B14F-4D97-AF65-F5344CB8AC3E}">
        <p14:creationId xmlns:p14="http://schemas.microsoft.com/office/powerpoint/2010/main" val="10428846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6D40D-3449-7200-DE91-4DC6DB8F83C4}"/>
              </a:ext>
            </a:extLst>
          </p:cNvPr>
          <p:cNvSpPr>
            <a:spLocks noGrp="1"/>
          </p:cNvSpPr>
          <p:nvPr>
            <p:ph type="title"/>
          </p:nvPr>
        </p:nvSpPr>
        <p:spPr>
          <a:xfrm>
            <a:off x="1564383" y="2520874"/>
            <a:ext cx="9042305" cy="1215754"/>
          </a:xfrm>
        </p:spPr>
        <p:txBody>
          <a:bodyPr/>
          <a:lstStyle/>
          <a:p>
            <a:r>
              <a:rPr lang="en-US" sz="6600">
                <a:latin typeface="+mj-lt"/>
              </a:rPr>
              <a:t>Beyond the Event</a:t>
            </a:r>
          </a:p>
        </p:txBody>
      </p:sp>
      <p:sp>
        <p:nvSpPr>
          <p:cNvPr id="3" name="Text Placeholder 2">
            <a:extLst>
              <a:ext uri="{FF2B5EF4-FFF2-40B4-BE49-F238E27FC236}">
                <a16:creationId xmlns:a16="http://schemas.microsoft.com/office/drawing/2014/main" id="{F4CF6D8D-9C2D-E85D-085E-85A15356B482}"/>
              </a:ext>
            </a:extLst>
          </p:cNvPr>
          <p:cNvSpPr>
            <a:spLocks noGrp="1"/>
          </p:cNvSpPr>
          <p:nvPr>
            <p:ph type="body" sz="quarter" idx="10"/>
          </p:nvPr>
        </p:nvSpPr>
        <p:spPr>
          <a:xfrm>
            <a:off x="2214271" y="3736628"/>
            <a:ext cx="7763458" cy="877434"/>
          </a:xfrm>
        </p:spPr>
        <p:txBody>
          <a:bodyPr/>
          <a:lstStyle/>
          <a:p>
            <a:r>
              <a:rPr lang="en-US"/>
              <a:t>Turning Purdue Stories into Social Media that Builds Community</a:t>
            </a:r>
          </a:p>
        </p:txBody>
      </p:sp>
      <p:sp>
        <p:nvSpPr>
          <p:cNvPr id="4" name="Text Placeholder 3">
            <a:extLst>
              <a:ext uri="{FF2B5EF4-FFF2-40B4-BE49-F238E27FC236}">
                <a16:creationId xmlns:a16="http://schemas.microsoft.com/office/drawing/2014/main" id="{ACF61C6F-27B2-9517-8D55-BB4A4187A09C}"/>
              </a:ext>
            </a:extLst>
          </p:cNvPr>
          <p:cNvSpPr>
            <a:spLocks noGrp="1"/>
          </p:cNvSpPr>
          <p:nvPr>
            <p:ph type="body" sz="quarter" idx="11"/>
          </p:nvPr>
        </p:nvSpPr>
        <p:spPr/>
        <p:txBody>
          <a:bodyPr vert="horz" lIns="91440" tIns="45720" rIns="91440" bIns="45720" rtlCol="0" anchor="t">
            <a:normAutofit/>
          </a:bodyPr>
          <a:lstStyle/>
          <a:p>
            <a:r>
              <a:rPr lang="en-US">
                <a:latin typeface="Arial"/>
                <a:cs typeface="Arial"/>
              </a:rPr>
              <a:t>August 6, 2026</a:t>
            </a:r>
            <a:endParaRPr lang="en-US"/>
          </a:p>
        </p:txBody>
      </p:sp>
      <p:pic>
        <p:nvPicPr>
          <p:cNvPr id="6" name="Picture 5">
            <a:extLst>
              <a:ext uri="{FF2B5EF4-FFF2-40B4-BE49-F238E27FC236}">
                <a16:creationId xmlns:a16="http://schemas.microsoft.com/office/drawing/2014/main" id="{28E8E11B-20E7-1A57-E861-E090C2E0B4A5}"/>
              </a:ext>
            </a:extLst>
          </p:cNvPr>
          <p:cNvPicPr>
            <a:picLocks noChangeAspect="1"/>
          </p:cNvPicPr>
          <p:nvPr/>
        </p:nvPicPr>
        <p:blipFill>
          <a:blip r:embed="rId2"/>
          <a:stretch>
            <a:fillRect/>
          </a:stretch>
        </p:blipFill>
        <p:spPr>
          <a:xfrm>
            <a:off x="-76200" y="0"/>
            <a:ext cx="12292313" cy="6858000"/>
          </a:xfrm>
          <a:prstGeom prst="rect">
            <a:avLst/>
          </a:prstGeom>
        </p:spPr>
      </p:pic>
    </p:spTree>
    <p:extLst>
      <p:ext uri="{BB962C8B-B14F-4D97-AF65-F5344CB8AC3E}">
        <p14:creationId xmlns:p14="http://schemas.microsoft.com/office/powerpoint/2010/main" val="40062572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lumMod val="7500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C7FD876-9AB0-42F5-BA34-22BE3AEF9A6F}"/>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B3CA1EAF-9C2E-4F5E-9E0E-22C13D629A93}"/>
              </a:ext>
            </a:extLst>
          </p:cNvPr>
          <p:cNvSpPr>
            <a:spLocks noGrp="1"/>
          </p:cNvSpPr>
          <p:nvPr/>
        </p:nvSpPr>
        <p:spPr>
          <a:xfrm>
            <a:off x="914400" y="133350"/>
            <a:ext cx="2857500" cy="171450"/>
          </a:xfrm>
          <a:prstGeom prst="rect">
            <a:avLst/>
          </a:prstGeom>
          <a:noFill/>
          <a:ln w="0">
            <a:noFill/>
            <a:prstDash val="solid"/>
          </a:ln>
        </p:spPr>
        <p:txBody>
          <a:bodyPr wrap="square" lIns="38100" tIns="19050" rIns="38100" bIns="19050" anchor="t">
            <a:normAutofit fontScale="97222" lnSpcReduction="10000"/>
          </a:bodyPr>
          <a:lstStyle/>
          <a:p>
            <a:pPr>
              <a:defRPr sz="900" b="1" i="0">
                <a:solidFill>
                  <a:srgbClr val="CFB991"/>
                </a:solidFill>
                <a:latin typeface="Arial"/>
                <a:ea typeface="Arial"/>
                <a:cs typeface="Arial"/>
              </a:defRPr>
            </a:pPr>
            <a:r>
              <a:rPr lang="en-US" sz="900" b="1">
                <a:solidFill>
                  <a:srgbClr val="CFB991"/>
                </a:solidFill>
                <a:latin typeface="Arial"/>
                <a:cs typeface="Arial"/>
              </a:rPr>
              <a:t>TODAY'S PROMISE</a:t>
            </a:r>
            <a:endParaRPr lang="en-US"/>
          </a:p>
        </p:txBody>
      </p:sp>
      <p:sp>
        <p:nvSpPr>
          <p:cNvPr id="3" name="Rectangle 2">
            <a:extLst>
              <a:ext uri="{FF2B5EF4-FFF2-40B4-BE49-F238E27FC236}">
                <a16:creationId xmlns:a16="http://schemas.microsoft.com/office/drawing/2014/main" id="{791D9D6A-973D-4038-B81B-CF3ED6E6F654}"/>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defRPr sz="2250" b="1" i="1">
                <a:solidFill>
                  <a:srgbClr val="EBD99F"/>
                </a:solidFill>
                <a:latin typeface="Arial"/>
                <a:ea typeface="Arial"/>
                <a:cs typeface="Arial"/>
              </a:defRPr>
            </a:pPr>
            <a:r>
              <a:rPr lang="en-US" sz="2250" b="1" i="1">
                <a:solidFill>
                  <a:srgbClr val="EBD99F"/>
                </a:solidFill>
                <a:latin typeface="Arial"/>
                <a:cs typeface="Arial"/>
              </a:rPr>
              <a:t>Connection is the goal.</a:t>
            </a:r>
            <a:endParaRPr lang="en-US"/>
          </a:p>
        </p:txBody>
      </p:sp>
      <p:sp>
        <p:nvSpPr>
          <p:cNvPr id="5" name="Straight Connector 4">
            <a:extLst>
              <a:ext uri="{FF2B5EF4-FFF2-40B4-BE49-F238E27FC236}">
                <a16:creationId xmlns:a16="http://schemas.microsoft.com/office/drawing/2014/main" id="{E1A277C1-5949-4F1D-9378-67872ECAAA6D}"/>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19233393-58C9-4608-A2F2-075E74F8BD6D}"/>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lang="en-US" sz="900">
                <a:solidFill>
                  <a:srgbClr val="2B2622"/>
                </a:solidFill>
                <a:latin typeface="Arial"/>
                <a:ea typeface="Arial"/>
                <a:cs typeface="Arial"/>
              </a:rPr>
              <a:t>3</a:t>
            </a:r>
            <a:endParaRPr lang="en-US" sz="900" b="0" i="0">
              <a:solidFill>
                <a:srgbClr val="2B2622"/>
              </a:solidFill>
              <a:latin typeface="Arial"/>
              <a:ea typeface="Arial"/>
              <a:cs typeface="Arial"/>
            </a:endParaRPr>
          </a:p>
        </p:txBody>
      </p:sp>
      <p:sp>
        <p:nvSpPr>
          <p:cNvPr id="7" name="Rectangle 6">
            <a:extLst>
              <a:ext uri="{FF2B5EF4-FFF2-40B4-BE49-F238E27FC236}">
                <a16:creationId xmlns:a16="http://schemas.microsoft.com/office/drawing/2014/main" id="{3C6100CD-C193-4B74-9F6E-3E59316DA7FC}"/>
              </a:ext>
            </a:extLst>
          </p:cNvPr>
          <p:cNvSpPr>
            <a:spLocks noGrp="1"/>
          </p:cNvSpPr>
          <p:nvPr/>
        </p:nvSpPr>
        <p:spPr>
          <a:xfrm>
            <a:off x="876300" y="1476375"/>
            <a:ext cx="6191250" cy="857250"/>
          </a:xfrm>
          <a:prstGeom prst="rect">
            <a:avLst/>
          </a:prstGeom>
          <a:noFill/>
          <a:ln w="0">
            <a:noFill/>
            <a:prstDash val="solid"/>
          </a:ln>
        </p:spPr>
        <p:txBody>
          <a:bodyPr wrap="square" lIns="38100" tIns="19050" rIns="38100" bIns="19050" anchor="t">
            <a:normAutofit fontScale="70000" lnSpcReduction="20000"/>
          </a:bodyPr>
          <a:lstStyle/>
          <a:p>
            <a:pPr>
              <a:defRPr sz="4350" b="1" i="0">
                <a:solidFill>
                  <a:srgbClr val="000000"/>
                </a:solidFill>
                <a:latin typeface="Arial"/>
                <a:ea typeface="Arial"/>
                <a:cs typeface="Arial"/>
              </a:defRPr>
            </a:pPr>
            <a:r>
              <a:rPr lang="en-US"/>
              <a:t>DO MORE WITH WHAT YOU ALREADY HAVE</a:t>
            </a:r>
          </a:p>
        </p:txBody>
      </p:sp>
      <p:sp>
        <p:nvSpPr>
          <p:cNvPr id="8" name="Rectangle 7">
            <a:extLst>
              <a:ext uri="{FF2B5EF4-FFF2-40B4-BE49-F238E27FC236}">
                <a16:creationId xmlns:a16="http://schemas.microsoft.com/office/drawing/2014/main" id="{3233D651-95E9-4D24-A232-DE0F8BECA1B0}"/>
              </a:ext>
            </a:extLst>
          </p:cNvPr>
          <p:cNvSpPr>
            <a:spLocks noGrp="1"/>
          </p:cNvSpPr>
          <p:nvPr/>
        </p:nvSpPr>
        <p:spPr>
          <a:xfrm>
            <a:off x="914400" y="2381250"/>
            <a:ext cx="6667500" cy="495300"/>
          </a:xfrm>
          <a:prstGeom prst="rect">
            <a:avLst/>
          </a:prstGeom>
          <a:noFill/>
          <a:ln w="0">
            <a:noFill/>
            <a:prstDash val="solid"/>
          </a:ln>
        </p:spPr>
        <p:txBody>
          <a:bodyPr wrap="square" lIns="38100" tIns="19050" rIns="38100" bIns="19050" anchor="t">
            <a:normAutofit/>
          </a:bodyPr>
          <a:lstStyle/>
          <a:p>
            <a:pPr>
              <a:defRPr sz="2250" b="0" i="0">
                <a:solidFill>
                  <a:srgbClr val="8E6F3E"/>
                </a:solidFill>
                <a:latin typeface="Arial"/>
                <a:ea typeface="Arial"/>
                <a:cs typeface="Arial"/>
              </a:defRPr>
            </a:pPr>
            <a:r>
              <a:rPr lang="en-US" sz="2400">
                <a:solidFill>
                  <a:srgbClr val="8E6F3E"/>
                </a:solidFill>
                <a:latin typeface="Arial"/>
                <a:cs typeface="Arial"/>
              </a:rPr>
              <a:t>You do not need a bigger content calendar.</a:t>
            </a:r>
            <a:endParaRPr lang="en-US" sz="2400"/>
          </a:p>
        </p:txBody>
      </p:sp>
      <p:sp>
        <p:nvSpPr>
          <p:cNvPr id="9" name="Rectangle: Rounded Corners 8">
            <a:extLst>
              <a:ext uri="{FF2B5EF4-FFF2-40B4-BE49-F238E27FC236}">
                <a16:creationId xmlns:a16="http://schemas.microsoft.com/office/drawing/2014/main" id="{F0A65CF1-6B17-452C-9941-7154802D459F}"/>
              </a:ext>
            </a:extLst>
          </p:cNvPr>
          <p:cNvSpPr>
            <a:spLocks noGrp="1"/>
          </p:cNvSpPr>
          <p:nvPr/>
        </p:nvSpPr>
        <p:spPr>
          <a:xfrm>
            <a:off x="8248650" y="1428750"/>
            <a:ext cx="2476500" cy="2809875"/>
          </a:xfrm>
          <a:prstGeom prst="roundRect">
            <a:avLst>
              <a:gd name="adj" fmla="val 6923"/>
            </a:avLst>
          </a:prstGeom>
          <a:solidFill>
            <a:srgbClr val="F7F4EE"/>
          </a:solidFill>
          <a:ln w="9525">
            <a:solidFill>
              <a:srgbClr val="D9D0C3"/>
            </a:solidFill>
            <a:prstDash val="solid"/>
          </a:ln>
        </p:spPr>
        <p:txBody>
          <a:bodyPr/>
          <a:lstStyle/>
          <a:p>
            <a:endParaRPr lang="en-US"/>
          </a:p>
        </p:txBody>
      </p:sp>
      <p:sp>
        <p:nvSpPr>
          <p:cNvPr id="10" name="Rectangle 9">
            <a:extLst>
              <a:ext uri="{FF2B5EF4-FFF2-40B4-BE49-F238E27FC236}">
                <a16:creationId xmlns:a16="http://schemas.microsoft.com/office/drawing/2014/main" id="{2DA6AA01-B69F-48B0-8801-AD0433E8E509}"/>
              </a:ext>
            </a:extLst>
          </p:cNvPr>
          <p:cNvSpPr>
            <a:spLocks noGrp="1"/>
          </p:cNvSpPr>
          <p:nvPr/>
        </p:nvSpPr>
        <p:spPr>
          <a:xfrm>
            <a:off x="8524875" y="1714500"/>
            <a:ext cx="1924050" cy="342900"/>
          </a:xfrm>
          <a:prstGeom prst="rect">
            <a:avLst/>
          </a:prstGeom>
          <a:noFill/>
          <a:ln w="0">
            <a:noFill/>
            <a:prstDash val="solid"/>
          </a:ln>
        </p:spPr>
        <p:txBody>
          <a:bodyPr wrap="square" lIns="38100" tIns="19050" rIns="38100" bIns="19050" anchor="t">
            <a:normAutofit/>
          </a:bodyPr>
          <a:lstStyle/>
          <a:p>
            <a:pPr algn="ctr">
              <a:defRPr sz="1650" b="1" i="0">
                <a:solidFill>
                  <a:srgbClr val="000000"/>
                </a:solidFill>
                <a:latin typeface="Arial"/>
                <a:ea typeface="Arial"/>
                <a:cs typeface="Arial"/>
              </a:defRPr>
            </a:pPr>
            <a:r>
              <a:rPr lang="en-US" sz="1650" b="1">
                <a:solidFill>
                  <a:srgbClr val="000000"/>
                </a:solidFill>
                <a:latin typeface="Arial"/>
                <a:cs typeface="Arial"/>
              </a:rPr>
              <a:t>By the end</a:t>
            </a:r>
            <a:endParaRPr lang="en-US"/>
          </a:p>
        </p:txBody>
      </p:sp>
      <p:sp>
        <p:nvSpPr>
          <p:cNvPr id="11" name="Rectangle 10">
            <a:extLst>
              <a:ext uri="{FF2B5EF4-FFF2-40B4-BE49-F238E27FC236}">
                <a16:creationId xmlns:a16="http://schemas.microsoft.com/office/drawing/2014/main" id="{12CFCA6D-BD36-4D01-9340-25D623314DEE}"/>
              </a:ext>
            </a:extLst>
          </p:cNvPr>
          <p:cNvSpPr>
            <a:spLocks noGrp="1"/>
          </p:cNvSpPr>
          <p:nvPr/>
        </p:nvSpPr>
        <p:spPr>
          <a:xfrm>
            <a:off x="8496300" y="2266950"/>
            <a:ext cx="2000250" cy="1619250"/>
          </a:xfrm>
          <a:prstGeom prst="rect">
            <a:avLst/>
          </a:prstGeom>
          <a:noFill/>
          <a:ln w="0">
            <a:noFill/>
            <a:prstDash val="solid"/>
          </a:ln>
        </p:spPr>
        <p:txBody>
          <a:bodyPr wrap="square" lIns="38100" tIns="19050" rIns="38100" bIns="19050" anchor="t">
            <a:normAutofit/>
          </a:bodyPr>
          <a:lstStyle/>
          <a:p>
            <a:pPr>
              <a:lnSpc>
                <a:spcPct val="120000"/>
              </a:lnSpc>
              <a:defRPr sz="1350" b="0" i="0">
                <a:solidFill>
                  <a:srgbClr val="2B2622"/>
                </a:solidFill>
                <a:latin typeface="Arial"/>
                <a:ea typeface="Arial"/>
                <a:cs typeface="Arial"/>
              </a:defRPr>
            </a:pPr>
            <a:r>
              <a:rPr lang="en-US" sz="1350">
                <a:solidFill>
                  <a:srgbClr val="2B2622"/>
                </a:solidFill>
                <a:latin typeface="Arial"/>
                <a:cs typeface="Arial"/>
              </a:rPr>
              <a:t>Find the story</a:t>
            </a:r>
          </a:p>
          <a:p>
            <a:pPr>
              <a:lnSpc>
                <a:spcPct val="120000"/>
              </a:lnSpc>
              <a:defRPr sz="1350" b="0" i="0">
                <a:solidFill>
                  <a:srgbClr val="2B2622"/>
                </a:solidFill>
                <a:latin typeface="Arial"/>
                <a:ea typeface="Arial"/>
                <a:cs typeface="Arial"/>
              </a:defRPr>
            </a:pPr>
            <a:r>
              <a:rPr lang="en-US"/>
              <a:t>Reframe for emotion</a:t>
            </a:r>
          </a:p>
          <a:p>
            <a:pPr>
              <a:lnSpc>
                <a:spcPct val="120000"/>
              </a:lnSpc>
              <a:defRPr sz="1350" b="0" i="0">
                <a:solidFill>
                  <a:srgbClr val="2B2622"/>
                </a:solidFill>
                <a:latin typeface="Arial"/>
                <a:ea typeface="Arial"/>
                <a:cs typeface="Arial"/>
              </a:defRPr>
            </a:pPr>
            <a:r>
              <a:rPr lang="en-US"/>
              <a:t>Shape it for social</a:t>
            </a:r>
          </a:p>
          <a:p>
            <a:pPr>
              <a:lnSpc>
                <a:spcPct val="120000"/>
              </a:lnSpc>
              <a:defRPr sz="1350" b="0" i="0">
                <a:solidFill>
                  <a:srgbClr val="2B2622"/>
                </a:solidFill>
                <a:latin typeface="Arial"/>
                <a:ea typeface="Arial"/>
                <a:cs typeface="Arial"/>
              </a:defRPr>
            </a:pPr>
            <a:r>
              <a:rPr lang="en-US"/>
              <a:t>Invite participation</a:t>
            </a:r>
          </a:p>
        </p:txBody>
      </p:sp>
      <p:sp>
        <p:nvSpPr>
          <p:cNvPr id="12" name="Rectangle 11">
            <a:extLst>
              <a:ext uri="{FF2B5EF4-FFF2-40B4-BE49-F238E27FC236}">
                <a16:creationId xmlns:a16="http://schemas.microsoft.com/office/drawing/2014/main" id="{23E5505F-809F-4E65-A6A7-E5FCB77AED4A}"/>
              </a:ext>
            </a:extLst>
          </p:cNvPr>
          <p:cNvSpPr>
            <a:spLocks noGrp="1"/>
          </p:cNvSpPr>
          <p:nvPr/>
        </p:nvSpPr>
        <p:spPr>
          <a:xfrm>
            <a:off x="914400" y="3429000"/>
            <a:ext cx="6286500" cy="666750"/>
          </a:xfrm>
          <a:prstGeom prst="rect">
            <a:avLst/>
          </a:prstGeom>
          <a:noFill/>
          <a:ln w="0">
            <a:noFill/>
            <a:prstDash val="solid"/>
          </a:ln>
        </p:spPr>
        <p:txBody>
          <a:bodyPr wrap="square" lIns="38100" tIns="19050" rIns="38100" bIns="19050" anchor="t">
            <a:normAutofit/>
          </a:bodyPr>
          <a:lstStyle/>
          <a:p>
            <a:pPr>
              <a:defRPr sz="2250" b="1" i="0">
                <a:solidFill>
                  <a:srgbClr val="2B2622"/>
                </a:solidFill>
                <a:latin typeface="Arial"/>
                <a:ea typeface="Arial"/>
                <a:cs typeface="Arial"/>
              </a:defRPr>
            </a:pPr>
            <a:r>
              <a:rPr lang="en-US" sz="2400" b="1">
                <a:solidFill>
                  <a:srgbClr val="2B2622"/>
                </a:solidFill>
                <a:latin typeface="Arial"/>
                <a:cs typeface="Arial"/>
              </a:rPr>
              <a:t>Connection over volume.</a:t>
            </a:r>
            <a:endParaRPr lang="en-US" sz="2400"/>
          </a:p>
        </p:txBody>
      </p:sp>
    </p:spTree>
    <p:extLst>
      <p:ext uri="{BB962C8B-B14F-4D97-AF65-F5344CB8AC3E}">
        <p14:creationId xmlns:p14="http://schemas.microsoft.com/office/powerpoint/2010/main" val="13466423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451E4-12B3-5D66-9A73-E37ADFFC8272}"/>
              </a:ext>
            </a:extLst>
          </p:cNvPr>
          <p:cNvSpPr>
            <a:spLocks noGrp="1"/>
          </p:cNvSpPr>
          <p:nvPr>
            <p:ph type="ctrTitle"/>
          </p:nvPr>
        </p:nvSpPr>
        <p:spPr/>
        <p:txBody>
          <a:bodyPr/>
          <a:lstStyle/>
          <a:p>
            <a:br>
              <a:rPr kumimoji="0" lang="en-US" sz="4400" b="0" i="0" u="none" strike="noStrike" kern="1200" cap="none" spc="0" normalizeH="0" baseline="0" noProof="0">
                <a:ln>
                  <a:noFill/>
                </a:ln>
                <a:solidFill>
                  <a:prstClr val="black"/>
                </a:solidFill>
                <a:effectLst/>
                <a:uLnTx/>
                <a:uFillTx/>
                <a:latin typeface="Franklin Gothic Heavy" panose="020B0903020102020204" pitchFamily="34" charset="0"/>
                <a:ea typeface="+mj-ea"/>
                <a:cs typeface="+mj-cs"/>
              </a:rPr>
            </a:br>
            <a:endParaRPr lang="en-US"/>
          </a:p>
        </p:txBody>
      </p:sp>
      <p:pic>
        <p:nvPicPr>
          <p:cNvPr id="4" name="Picture 3">
            <a:extLst>
              <a:ext uri="{FF2B5EF4-FFF2-40B4-BE49-F238E27FC236}">
                <a16:creationId xmlns:a16="http://schemas.microsoft.com/office/drawing/2014/main" id="{E0C1E7F8-2C30-DEB3-6B7D-77A275CDCB5D}"/>
              </a:ext>
            </a:extLst>
          </p:cNvPr>
          <p:cNvPicPr>
            <a:picLocks noChangeAspect="1"/>
          </p:cNvPicPr>
          <p:nvPr/>
        </p:nvPicPr>
        <p:blipFill>
          <a:blip r:embed="rId3"/>
          <a:stretch>
            <a:fillRect/>
          </a:stretch>
        </p:blipFill>
        <p:spPr>
          <a:xfrm>
            <a:off x="-70353" y="0"/>
            <a:ext cx="12262353" cy="6858000"/>
          </a:xfrm>
          <a:prstGeom prst="rect">
            <a:avLst/>
          </a:prstGeom>
        </p:spPr>
      </p:pic>
      <p:sp>
        <p:nvSpPr>
          <p:cNvPr id="18" name="TextBox 17">
            <a:extLst>
              <a:ext uri="{FF2B5EF4-FFF2-40B4-BE49-F238E27FC236}">
                <a16:creationId xmlns:a16="http://schemas.microsoft.com/office/drawing/2014/main" id="{6F97D4E8-3FCB-9D83-3B12-5C9FB0D9B14B}"/>
              </a:ext>
            </a:extLst>
          </p:cNvPr>
          <p:cNvSpPr txBox="1"/>
          <p:nvPr/>
        </p:nvSpPr>
        <p:spPr>
          <a:xfrm>
            <a:off x="80717" y="1192429"/>
            <a:ext cx="2256238" cy="584775"/>
          </a:xfrm>
          <a:prstGeom prst="rect">
            <a:avLst/>
          </a:prstGeom>
          <a:noFill/>
        </p:spPr>
        <p:txBody>
          <a:bodyPr wrap="square" rtlCol="0">
            <a:spAutoFit/>
          </a:bodyPr>
          <a:lstStyle/>
          <a:p>
            <a:pPr algn="ctr"/>
            <a:r>
              <a:rPr lang="en-US" sz="3200">
                <a:latin typeface="Franklin Gothic Heavy" panose="020B0903020102020204" pitchFamily="34" charset="0"/>
              </a:rPr>
              <a:t>26 Clubs </a:t>
            </a:r>
          </a:p>
        </p:txBody>
      </p:sp>
    </p:spTree>
    <p:extLst>
      <p:ext uri="{BB962C8B-B14F-4D97-AF65-F5344CB8AC3E}">
        <p14:creationId xmlns:p14="http://schemas.microsoft.com/office/powerpoint/2010/main" val="1298125977"/>
      </p:ext>
    </p:extLst>
  </p:cSld>
  <p:clrMapOvr>
    <a:masterClrMapping/>
  </p:clrMapOvr>
  <mc:AlternateContent xmlns:mc="http://schemas.openxmlformats.org/markup-compatibility/2006" xmlns:p14="http://schemas.microsoft.com/office/powerpoint/2010/main">
    <mc:Choice Requires="p14">
      <p:transition spd="slow" p14:dur="2000" advClick="0" advTm="10000"/>
    </mc:Choice>
    <mc:Fallback xmlns="">
      <p:transition spd="slow" advClick="0" advTm="10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CFB99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48C4B-6FC9-B6C6-3C9B-D145C6D3BF88}"/>
              </a:ext>
            </a:extLst>
          </p:cNvPr>
          <p:cNvSpPr>
            <a:spLocks noGrp="1"/>
          </p:cNvSpPr>
          <p:nvPr>
            <p:ph type="title"/>
          </p:nvPr>
        </p:nvSpPr>
        <p:spPr/>
        <p:txBody>
          <a:bodyPr/>
          <a:lstStyle/>
          <a:p>
            <a:r>
              <a:rPr lang="en-US" sz="8000">
                <a:cs typeface="Arial"/>
              </a:rPr>
              <a:t>Today</a:t>
            </a:r>
            <a:endParaRPr lang="en-US" sz="8000"/>
          </a:p>
        </p:txBody>
      </p:sp>
      <p:sp>
        <p:nvSpPr>
          <p:cNvPr id="3" name="Text Placeholder 2">
            <a:extLst>
              <a:ext uri="{FF2B5EF4-FFF2-40B4-BE49-F238E27FC236}">
                <a16:creationId xmlns:a16="http://schemas.microsoft.com/office/drawing/2014/main" id="{92CFFF83-C64E-6546-EA56-1D70C371920F}"/>
              </a:ext>
            </a:extLst>
          </p:cNvPr>
          <p:cNvSpPr>
            <a:spLocks noGrp="1"/>
          </p:cNvSpPr>
          <p:nvPr>
            <p:ph type="body" sz="quarter" idx="10"/>
          </p:nvPr>
        </p:nvSpPr>
        <p:spPr/>
        <p:txBody>
          <a:bodyPr/>
          <a:lstStyle/>
          <a:p>
            <a:pPr marL="457200" indent="-457200">
              <a:buAutoNum type="arabicPeriod"/>
            </a:pPr>
            <a:r>
              <a:rPr lang="en-US">
                <a:cs typeface="Arial"/>
              </a:rPr>
              <a:t>Find the story</a:t>
            </a:r>
            <a:endParaRPr lang="en-US"/>
          </a:p>
          <a:p>
            <a:pPr marL="457200" indent="-457200">
              <a:buFont typeface="+mj-lt"/>
              <a:buAutoNum type="arabicPeriod"/>
            </a:pPr>
            <a:r>
              <a:rPr lang="en-US"/>
              <a:t>Reframe for emotion</a:t>
            </a:r>
          </a:p>
          <a:p>
            <a:pPr marL="457200" indent="-457200">
              <a:buAutoNum type="arabicPeriod"/>
            </a:pPr>
            <a:r>
              <a:rPr lang="en-US">
                <a:cs typeface="Arial"/>
              </a:rPr>
              <a:t>Translate it to social</a:t>
            </a:r>
            <a:endParaRPr lang="en-US"/>
          </a:p>
          <a:p>
            <a:pPr marL="457200" indent="-457200">
              <a:buFont typeface="+mj-lt"/>
              <a:buAutoNum type="arabicPeriod"/>
            </a:pPr>
            <a:r>
              <a:rPr lang="en-US">
                <a:cs typeface="Arial"/>
              </a:rPr>
              <a:t>Building community through engagement</a:t>
            </a:r>
          </a:p>
        </p:txBody>
      </p:sp>
      <p:sp>
        <p:nvSpPr>
          <p:cNvPr id="4" name="Slide Number Placeholder 3">
            <a:extLst>
              <a:ext uri="{FF2B5EF4-FFF2-40B4-BE49-F238E27FC236}">
                <a16:creationId xmlns:a16="http://schemas.microsoft.com/office/drawing/2014/main" id="{FB3DE73E-BD2F-EBBB-91C7-9989E26702A7}"/>
              </a:ext>
            </a:extLst>
          </p:cNvPr>
          <p:cNvSpPr>
            <a:spLocks noGrp="1"/>
          </p:cNvSpPr>
          <p:nvPr>
            <p:ph type="sldNum" sz="quarter" idx="12"/>
          </p:nvPr>
        </p:nvSpPr>
        <p:spPr/>
        <p:txBody>
          <a:bodyPr/>
          <a:lstStyle/>
          <a:p>
            <a:fld id="{F994776A-187E-9540-9EA4-8D5781AB769D}" type="slidenum">
              <a:rPr lang="en-US" smtClean="0"/>
              <a:pPr/>
              <a:t>50</a:t>
            </a:fld>
            <a:endParaRPr lang="en-US"/>
          </a:p>
        </p:txBody>
      </p:sp>
    </p:spTree>
    <p:extLst>
      <p:ext uri="{BB962C8B-B14F-4D97-AF65-F5344CB8AC3E}">
        <p14:creationId xmlns:p14="http://schemas.microsoft.com/office/powerpoint/2010/main" val="27938327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81D0D-0EE7-5876-38F1-5801A4FFB3DE}"/>
              </a:ext>
            </a:extLst>
          </p:cNvPr>
          <p:cNvSpPr>
            <a:spLocks noGrp="1"/>
          </p:cNvSpPr>
          <p:nvPr>
            <p:ph type="title"/>
          </p:nvPr>
        </p:nvSpPr>
        <p:spPr/>
        <p:txBody>
          <a:bodyPr/>
          <a:lstStyle/>
          <a:p>
            <a:pPr algn="l"/>
            <a:r>
              <a:rPr lang="en-US" sz="5400" i="1">
                <a:cs typeface="Arial"/>
              </a:rPr>
              <a:t>SECTION 1</a:t>
            </a:r>
            <a:br>
              <a:rPr lang="en-US" i="1">
                <a:cs typeface="Arial"/>
              </a:rPr>
            </a:br>
            <a:r>
              <a:rPr lang="en-US" sz="5400" i="1">
                <a:cs typeface="Arial"/>
              </a:rPr>
              <a:t>FIND THE STORY</a:t>
            </a:r>
            <a:endParaRPr lang="en-US" sz="5400"/>
          </a:p>
        </p:txBody>
      </p:sp>
      <p:sp>
        <p:nvSpPr>
          <p:cNvPr id="3" name="Text Placeholder 2">
            <a:extLst>
              <a:ext uri="{FF2B5EF4-FFF2-40B4-BE49-F238E27FC236}">
                <a16:creationId xmlns:a16="http://schemas.microsoft.com/office/drawing/2014/main" id="{B6068820-FDD2-F62E-67D8-578F57B6162E}"/>
              </a:ext>
            </a:extLst>
          </p:cNvPr>
          <p:cNvSpPr>
            <a:spLocks noGrp="1"/>
          </p:cNvSpPr>
          <p:nvPr>
            <p:ph type="body" sz="quarter" idx="10"/>
          </p:nvPr>
        </p:nvSpPr>
        <p:spPr>
          <a:xfrm>
            <a:off x="1561128" y="4063579"/>
            <a:ext cx="7763458" cy="848405"/>
          </a:xfrm>
        </p:spPr>
        <p:txBody>
          <a:bodyPr vert="horz" lIns="91440" tIns="45720" rIns="91440" bIns="45720" rtlCol="0" anchor="t">
            <a:noAutofit/>
          </a:bodyPr>
          <a:lstStyle/>
          <a:p>
            <a:pPr algn="l"/>
            <a:r>
              <a:rPr lang="en-US" b="0">
                <a:latin typeface="Arial"/>
                <a:cs typeface="Arial"/>
              </a:rPr>
              <a:t>The story is finding the human connection, their turning point and/or a </a:t>
            </a:r>
            <a:r>
              <a:rPr lang="en-US" b="0" err="1">
                <a:latin typeface="Arial"/>
                <a:cs typeface="Arial"/>
              </a:rPr>
              <a:t>detai</a:t>
            </a:r>
            <a:r>
              <a:rPr lang="en-US" b="0">
                <a:latin typeface="Arial"/>
                <a:cs typeface="Arial"/>
              </a:rPr>
              <a:t>l.</a:t>
            </a:r>
            <a:endParaRPr lang="en-US" b="0"/>
          </a:p>
        </p:txBody>
      </p:sp>
      <p:sp>
        <p:nvSpPr>
          <p:cNvPr id="5" name="Slide Number Placeholder 4">
            <a:extLst>
              <a:ext uri="{FF2B5EF4-FFF2-40B4-BE49-F238E27FC236}">
                <a16:creationId xmlns:a16="http://schemas.microsoft.com/office/drawing/2014/main" id="{5859454F-012F-E502-679A-58EB339CF281}"/>
              </a:ext>
            </a:extLst>
          </p:cNvPr>
          <p:cNvSpPr>
            <a:spLocks noGrp="1"/>
          </p:cNvSpPr>
          <p:nvPr>
            <p:ph type="sldNum" sz="quarter" idx="12"/>
          </p:nvPr>
        </p:nvSpPr>
        <p:spPr/>
        <p:txBody>
          <a:bodyPr/>
          <a:lstStyle/>
          <a:p>
            <a:fld id="{F994776A-187E-9540-9EA4-8D5781AB769D}" type="slidenum">
              <a:rPr lang="en-US" smtClean="0"/>
              <a:pPr/>
              <a:t>51</a:t>
            </a:fld>
            <a:endParaRPr lang="en-US"/>
          </a:p>
        </p:txBody>
      </p:sp>
      <p:pic>
        <p:nvPicPr>
          <p:cNvPr id="6" name="Picture 5">
            <a:extLst>
              <a:ext uri="{FF2B5EF4-FFF2-40B4-BE49-F238E27FC236}">
                <a16:creationId xmlns:a16="http://schemas.microsoft.com/office/drawing/2014/main" id="{453BCDED-F0EB-D370-90C2-CD57EEB1A604}"/>
              </a:ext>
            </a:extLst>
          </p:cNvPr>
          <p:cNvPicPr>
            <a:picLocks noChangeAspect="1"/>
          </p:cNvPicPr>
          <p:nvPr/>
        </p:nvPicPr>
        <p:blipFill>
          <a:blip r:embed="rId3"/>
          <a:stretch>
            <a:fillRect/>
          </a:stretch>
        </p:blipFill>
        <p:spPr>
          <a:xfrm>
            <a:off x="0" y="-30892"/>
            <a:ext cx="12192000" cy="6919783"/>
          </a:xfrm>
          <a:prstGeom prst="rect">
            <a:avLst/>
          </a:prstGeom>
        </p:spPr>
      </p:pic>
    </p:spTree>
    <p:extLst>
      <p:ext uri="{BB962C8B-B14F-4D97-AF65-F5344CB8AC3E}">
        <p14:creationId xmlns:p14="http://schemas.microsoft.com/office/powerpoint/2010/main" val="20387743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a:extLst>
            <a:ext uri="{FF2B5EF4-FFF2-40B4-BE49-F238E27FC236}">
              <a16:creationId xmlns:a16="http://schemas.microsoft.com/office/drawing/2014/main" id="{30197FAB-D3AA-0107-CA0E-7BA7F826E52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B4AF07B-E210-3692-8FC2-4D6177031173}"/>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BC11DACB-F8CB-AAE2-F190-00E84B4466B2}"/>
              </a:ext>
            </a:extLst>
          </p:cNvPr>
          <p:cNvSpPr>
            <a:spLocks noGrp="1"/>
          </p:cNvSpPr>
          <p:nvPr/>
        </p:nvSpPr>
        <p:spPr>
          <a:xfrm>
            <a:off x="914400" y="133350"/>
            <a:ext cx="2857500" cy="171450"/>
          </a:xfrm>
          <a:prstGeom prst="rect">
            <a:avLst/>
          </a:prstGeom>
          <a:noFill/>
          <a:ln w="0">
            <a:noFill/>
            <a:prstDash val="solid"/>
          </a:ln>
        </p:spPr>
        <p:txBody>
          <a:bodyPr wrap="square" lIns="38100" tIns="19050" rIns="38100" bIns="19050" anchor="t">
            <a:normAutofit fontScale="97222" lnSpcReduction="10000"/>
          </a:bodyPr>
          <a:lstStyle/>
          <a:p>
            <a:pPr>
              <a:defRPr sz="900" b="1" i="0">
                <a:solidFill>
                  <a:srgbClr val="CFB991"/>
                </a:solidFill>
                <a:latin typeface="Arial"/>
                <a:ea typeface="Arial"/>
                <a:cs typeface="Arial"/>
              </a:defRPr>
            </a:pPr>
            <a:r>
              <a:rPr lang="en-US" sz="900" b="1">
                <a:solidFill>
                  <a:srgbClr val="CFB991"/>
                </a:solidFill>
                <a:latin typeface="Arial"/>
                <a:cs typeface="Arial"/>
              </a:rPr>
              <a:t>STORIES ARE ALREADY HAPPENING</a:t>
            </a:r>
            <a:endParaRPr lang="en-US"/>
          </a:p>
        </p:txBody>
      </p:sp>
      <p:sp>
        <p:nvSpPr>
          <p:cNvPr id="3" name="Rectangle 2">
            <a:extLst>
              <a:ext uri="{FF2B5EF4-FFF2-40B4-BE49-F238E27FC236}">
                <a16:creationId xmlns:a16="http://schemas.microsoft.com/office/drawing/2014/main" id="{C8E36648-BBCA-586C-6DCC-CD896712A8FF}"/>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defRPr sz="2250" b="1" i="1">
                <a:solidFill>
                  <a:srgbClr val="EBD99F"/>
                </a:solidFill>
                <a:latin typeface="Arial"/>
                <a:ea typeface="Arial"/>
                <a:cs typeface="Arial"/>
              </a:defRPr>
            </a:pPr>
            <a:r>
              <a:rPr lang="en-US" sz="2250" b="1" i="1">
                <a:solidFill>
                  <a:srgbClr val="EBD99F"/>
                </a:solidFill>
                <a:latin typeface="Arial"/>
                <a:cs typeface="Arial"/>
              </a:rPr>
              <a:t>Look for people, moments and meaning</a:t>
            </a:r>
            <a:endParaRPr lang="en-US"/>
          </a:p>
        </p:txBody>
      </p:sp>
      <p:sp>
        <p:nvSpPr>
          <p:cNvPr id="5" name="Straight Connector 4">
            <a:extLst>
              <a:ext uri="{FF2B5EF4-FFF2-40B4-BE49-F238E27FC236}">
                <a16:creationId xmlns:a16="http://schemas.microsoft.com/office/drawing/2014/main" id="{104BA940-D05B-E280-A42E-166ED6BAE762}"/>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685F8BAC-2022-D7C0-8326-DFE44066A983}"/>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13</a:t>
            </a:r>
          </a:p>
        </p:txBody>
      </p:sp>
      <p:sp>
        <p:nvSpPr>
          <p:cNvPr id="7" name="Rectangle 6">
            <a:extLst>
              <a:ext uri="{FF2B5EF4-FFF2-40B4-BE49-F238E27FC236}">
                <a16:creationId xmlns:a16="http://schemas.microsoft.com/office/drawing/2014/main" id="{A8A070F4-F1D4-E3EC-0758-71374CE4B0FF}"/>
              </a:ext>
            </a:extLst>
          </p:cNvPr>
          <p:cNvSpPr>
            <a:spLocks noGrp="1"/>
          </p:cNvSpPr>
          <p:nvPr/>
        </p:nvSpPr>
        <p:spPr>
          <a:xfrm>
            <a:off x="714375" y="1181100"/>
            <a:ext cx="2857500" cy="323850"/>
          </a:xfrm>
          <a:prstGeom prst="rect">
            <a:avLst/>
          </a:prstGeom>
          <a:noFill/>
          <a:ln w="0">
            <a:noFill/>
            <a:prstDash val="solid"/>
          </a:ln>
        </p:spPr>
        <p:txBody>
          <a:bodyPr wrap="square" lIns="38100" tIns="19050" rIns="38100" bIns="19050" anchor="t">
            <a:normAutofit/>
          </a:bodyPr>
          <a:lstStyle/>
          <a:p>
            <a:pPr algn="ctr">
              <a:defRPr sz="1575" b="1" i="0">
                <a:solidFill>
                  <a:srgbClr val="000000"/>
                </a:solidFill>
                <a:latin typeface="Arial"/>
                <a:ea typeface="Arial"/>
                <a:cs typeface="Arial"/>
              </a:defRPr>
            </a:pPr>
            <a:r>
              <a:rPr lang="en-US" sz="1550" b="1">
                <a:solidFill>
                  <a:srgbClr val="000000"/>
                </a:solidFill>
                <a:latin typeface="Arial"/>
                <a:cs typeface="Arial"/>
              </a:rPr>
              <a:t>FAN CAVES</a:t>
            </a:r>
            <a:endParaRPr lang="en-US"/>
          </a:p>
        </p:txBody>
      </p:sp>
      <p:sp>
        <p:nvSpPr>
          <p:cNvPr id="8" name="Rectangle 7">
            <a:extLst>
              <a:ext uri="{FF2B5EF4-FFF2-40B4-BE49-F238E27FC236}">
                <a16:creationId xmlns:a16="http://schemas.microsoft.com/office/drawing/2014/main" id="{F3F61766-95AE-9A00-9F55-8C1BB7664919}"/>
              </a:ext>
            </a:extLst>
          </p:cNvPr>
          <p:cNvSpPr>
            <a:spLocks noGrp="1"/>
          </p:cNvSpPr>
          <p:nvPr/>
        </p:nvSpPr>
        <p:spPr>
          <a:xfrm>
            <a:off x="714375" y="1514475"/>
            <a:ext cx="2857500" cy="554834"/>
          </a:xfrm>
          <a:prstGeom prst="rect">
            <a:avLst/>
          </a:prstGeom>
          <a:noFill/>
          <a:ln w="0">
            <a:noFill/>
            <a:prstDash val="solid"/>
          </a:ln>
        </p:spPr>
        <p:txBody>
          <a:bodyPr wrap="square" lIns="38100" tIns="19050" rIns="38100" bIns="19050" anchor="t">
            <a:normAutofit/>
          </a:bodyPr>
          <a:lstStyle/>
          <a:p>
            <a:pPr algn="ctr">
              <a:defRPr sz="1275" b="1" i="0">
                <a:solidFill>
                  <a:srgbClr val="5B5B5B"/>
                </a:solidFill>
                <a:latin typeface="Arial"/>
                <a:ea typeface="Arial"/>
                <a:cs typeface="Arial"/>
              </a:defRPr>
            </a:pPr>
            <a:r>
              <a:rPr lang="en-US" sz="1600" b="1">
                <a:solidFill>
                  <a:srgbClr val="5B5B5B"/>
                </a:solidFill>
                <a:latin typeface="Arial"/>
                <a:cs typeface="Arial"/>
              </a:rPr>
              <a:t>Tradition + Identity</a:t>
            </a:r>
            <a:endParaRPr lang="en-US" sz="1600"/>
          </a:p>
        </p:txBody>
      </p:sp>
      <p:sp>
        <p:nvSpPr>
          <p:cNvPr id="10" name="Rectangle 9">
            <a:extLst>
              <a:ext uri="{FF2B5EF4-FFF2-40B4-BE49-F238E27FC236}">
                <a16:creationId xmlns:a16="http://schemas.microsoft.com/office/drawing/2014/main" id="{8FA06D36-6276-C5AD-6647-65A3B89C34B1}"/>
              </a:ext>
            </a:extLst>
          </p:cNvPr>
          <p:cNvSpPr>
            <a:spLocks noGrp="1"/>
          </p:cNvSpPr>
          <p:nvPr/>
        </p:nvSpPr>
        <p:spPr>
          <a:xfrm>
            <a:off x="900545" y="4895850"/>
            <a:ext cx="2762250" cy="685800"/>
          </a:xfrm>
          <a:prstGeom prst="rect">
            <a:avLst/>
          </a:prstGeom>
          <a:noFill/>
          <a:ln w="0">
            <a:noFill/>
            <a:prstDash val="solid"/>
          </a:ln>
        </p:spPr>
        <p:txBody>
          <a:bodyPr wrap="square" lIns="38100" tIns="19050" rIns="38100" bIns="19050" anchor="ctr">
            <a:noAutofit/>
          </a:bodyPr>
          <a:lstStyle/>
          <a:p>
            <a:pPr algn="ctr">
              <a:defRPr sz="1350" b="0" i="0">
                <a:solidFill>
                  <a:srgbClr val="2B2622"/>
                </a:solidFill>
                <a:latin typeface="Arial"/>
                <a:ea typeface="Arial"/>
                <a:cs typeface="Arial"/>
              </a:defRPr>
            </a:pPr>
            <a:r>
              <a:rPr lang="en-US" sz="1600" b="1">
                <a:solidFill>
                  <a:srgbClr val="2B2622"/>
                </a:solidFill>
                <a:latin typeface="Arial"/>
                <a:cs typeface="Arial"/>
              </a:rPr>
              <a:t>The relics and collectibles open the door to memory and nostalgia.</a:t>
            </a:r>
            <a:endParaRPr lang="en-US" sz="1600" b="1"/>
          </a:p>
        </p:txBody>
      </p:sp>
      <p:sp>
        <p:nvSpPr>
          <p:cNvPr id="11" name="Rectangle 10">
            <a:extLst>
              <a:ext uri="{FF2B5EF4-FFF2-40B4-BE49-F238E27FC236}">
                <a16:creationId xmlns:a16="http://schemas.microsoft.com/office/drawing/2014/main" id="{B7737703-7B2F-ECEF-13EB-5951C50F7056}"/>
              </a:ext>
            </a:extLst>
          </p:cNvPr>
          <p:cNvSpPr>
            <a:spLocks noGrp="1"/>
          </p:cNvSpPr>
          <p:nvPr/>
        </p:nvSpPr>
        <p:spPr>
          <a:xfrm>
            <a:off x="4210050" y="1181100"/>
            <a:ext cx="2857500" cy="323850"/>
          </a:xfrm>
          <a:prstGeom prst="rect">
            <a:avLst/>
          </a:prstGeom>
          <a:noFill/>
          <a:ln w="0">
            <a:noFill/>
            <a:prstDash val="solid"/>
          </a:ln>
        </p:spPr>
        <p:txBody>
          <a:bodyPr wrap="square" lIns="38100" tIns="19050" rIns="38100" bIns="19050" anchor="t">
            <a:normAutofit/>
          </a:bodyPr>
          <a:lstStyle/>
          <a:p>
            <a:pPr algn="ctr">
              <a:defRPr sz="1575" b="1" i="0">
                <a:solidFill>
                  <a:srgbClr val="8E6F3E"/>
                </a:solidFill>
                <a:latin typeface="Arial"/>
                <a:ea typeface="Arial"/>
                <a:cs typeface="Arial"/>
              </a:defRPr>
            </a:pPr>
            <a:r>
              <a:rPr lang="en-US" sz="1550" b="1">
                <a:solidFill>
                  <a:schemeClr val="bg1"/>
                </a:solidFill>
                <a:latin typeface="Arial"/>
                <a:cs typeface="Arial"/>
              </a:rPr>
              <a:t>TAILGATE</a:t>
            </a:r>
            <a:r>
              <a:rPr lang="en-US" sz="1550" b="1">
                <a:solidFill>
                  <a:schemeClr val="accent3"/>
                </a:solidFill>
                <a:latin typeface="Arial"/>
                <a:cs typeface="Arial"/>
              </a:rPr>
              <a:t> RIGS</a:t>
            </a:r>
            <a:endParaRPr lang="en-US">
              <a:solidFill>
                <a:schemeClr val="accent3"/>
              </a:solidFill>
            </a:endParaRPr>
          </a:p>
        </p:txBody>
      </p:sp>
      <p:sp>
        <p:nvSpPr>
          <p:cNvPr id="12" name="Rectangle 11">
            <a:extLst>
              <a:ext uri="{FF2B5EF4-FFF2-40B4-BE49-F238E27FC236}">
                <a16:creationId xmlns:a16="http://schemas.microsoft.com/office/drawing/2014/main" id="{812081C8-9329-296A-07F5-243AF6E95D7D}"/>
              </a:ext>
            </a:extLst>
          </p:cNvPr>
          <p:cNvSpPr>
            <a:spLocks noGrp="1"/>
          </p:cNvSpPr>
          <p:nvPr/>
        </p:nvSpPr>
        <p:spPr>
          <a:xfrm>
            <a:off x="4210050" y="1514475"/>
            <a:ext cx="2857500" cy="554834"/>
          </a:xfrm>
          <a:prstGeom prst="rect">
            <a:avLst/>
          </a:prstGeom>
          <a:noFill/>
          <a:ln w="0">
            <a:noFill/>
            <a:prstDash val="solid"/>
          </a:ln>
        </p:spPr>
        <p:txBody>
          <a:bodyPr wrap="square" lIns="38100" tIns="19050" rIns="38100" bIns="19050" anchor="t">
            <a:normAutofit/>
          </a:bodyPr>
          <a:lstStyle/>
          <a:p>
            <a:pPr algn="ctr">
              <a:defRPr sz="1275" b="1" i="0">
                <a:solidFill>
                  <a:srgbClr val="5B5B5B"/>
                </a:solidFill>
                <a:latin typeface="Arial"/>
                <a:ea typeface="Arial"/>
                <a:cs typeface="Arial"/>
              </a:defRPr>
            </a:pPr>
            <a:r>
              <a:rPr lang="en-US" sz="1600" b="1">
                <a:solidFill>
                  <a:srgbClr val="5B5B5B"/>
                </a:solidFill>
                <a:latin typeface="Arial"/>
                <a:cs typeface="Arial"/>
              </a:rPr>
              <a:t>Event + Community</a:t>
            </a:r>
            <a:endParaRPr lang="en-US" sz="1600"/>
          </a:p>
        </p:txBody>
      </p:sp>
      <p:sp>
        <p:nvSpPr>
          <p:cNvPr id="14" name="Rectangle 13">
            <a:extLst>
              <a:ext uri="{FF2B5EF4-FFF2-40B4-BE49-F238E27FC236}">
                <a16:creationId xmlns:a16="http://schemas.microsoft.com/office/drawing/2014/main" id="{1CDEA175-ABDD-B0E8-53E1-FD99AD0407AB}"/>
              </a:ext>
            </a:extLst>
          </p:cNvPr>
          <p:cNvSpPr>
            <a:spLocks noGrp="1"/>
          </p:cNvSpPr>
          <p:nvPr/>
        </p:nvSpPr>
        <p:spPr>
          <a:xfrm>
            <a:off x="4306166" y="4895850"/>
            <a:ext cx="2762250" cy="685800"/>
          </a:xfrm>
          <a:prstGeom prst="rect">
            <a:avLst/>
          </a:prstGeom>
          <a:noFill/>
          <a:ln w="0">
            <a:noFill/>
            <a:prstDash val="solid"/>
          </a:ln>
        </p:spPr>
        <p:txBody>
          <a:bodyPr wrap="square" lIns="38100" tIns="19050" rIns="38100" bIns="19050" anchor="ctr">
            <a:normAutofit/>
          </a:bodyPr>
          <a:lstStyle/>
          <a:p>
            <a:pPr algn="ctr">
              <a:defRPr sz="1350" b="0" i="0">
                <a:solidFill>
                  <a:srgbClr val="2B2622"/>
                </a:solidFill>
                <a:latin typeface="Arial"/>
                <a:ea typeface="Arial"/>
                <a:cs typeface="Arial"/>
              </a:defRPr>
            </a:pPr>
            <a:r>
              <a:rPr lang="en-US" sz="1600" b="1">
                <a:solidFill>
                  <a:srgbClr val="2B2622"/>
                </a:solidFill>
                <a:latin typeface="Arial"/>
                <a:cs typeface="Arial"/>
              </a:rPr>
              <a:t>The rig catches attention, the people make the story.</a:t>
            </a:r>
            <a:endParaRPr lang="en-US" sz="1600" b="1"/>
          </a:p>
        </p:txBody>
      </p:sp>
      <p:sp>
        <p:nvSpPr>
          <p:cNvPr id="15" name="Rectangle 14">
            <a:extLst>
              <a:ext uri="{FF2B5EF4-FFF2-40B4-BE49-F238E27FC236}">
                <a16:creationId xmlns:a16="http://schemas.microsoft.com/office/drawing/2014/main" id="{B1A1979E-3658-A7A0-56B7-5052446D266C}"/>
              </a:ext>
            </a:extLst>
          </p:cNvPr>
          <p:cNvSpPr>
            <a:spLocks noGrp="1"/>
          </p:cNvSpPr>
          <p:nvPr/>
        </p:nvSpPr>
        <p:spPr>
          <a:xfrm>
            <a:off x="7705725" y="1181100"/>
            <a:ext cx="2857500" cy="323850"/>
          </a:xfrm>
          <a:prstGeom prst="rect">
            <a:avLst/>
          </a:prstGeom>
          <a:noFill/>
          <a:ln w="0">
            <a:noFill/>
            <a:prstDash val="solid"/>
          </a:ln>
        </p:spPr>
        <p:txBody>
          <a:bodyPr wrap="square" lIns="38100" tIns="19050" rIns="38100" bIns="19050" anchor="t">
            <a:normAutofit/>
          </a:bodyPr>
          <a:lstStyle/>
          <a:p>
            <a:pPr algn="ctr">
              <a:defRPr sz="1575" b="1" i="0">
                <a:solidFill>
                  <a:srgbClr val="000000"/>
                </a:solidFill>
                <a:latin typeface="Arial"/>
                <a:ea typeface="Arial"/>
                <a:cs typeface="Arial"/>
              </a:defRPr>
            </a:pPr>
            <a:r>
              <a:rPr lang="en-US" sz="1550" b="1">
                <a:solidFill>
                  <a:srgbClr val="000000"/>
                </a:solidFill>
                <a:latin typeface="Arial"/>
                <a:cs typeface="Arial"/>
              </a:rPr>
              <a:t>LOCAL ALUMNI</a:t>
            </a:r>
            <a:endParaRPr lang="en-US"/>
          </a:p>
        </p:txBody>
      </p:sp>
      <p:sp>
        <p:nvSpPr>
          <p:cNvPr id="16" name="Rectangle 15">
            <a:extLst>
              <a:ext uri="{FF2B5EF4-FFF2-40B4-BE49-F238E27FC236}">
                <a16:creationId xmlns:a16="http://schemas.microsoft.com/office/drawing/2014/main" id="{DD501BD9-A8E7-AD0F-1E2B-EAFE31C295F5}"/>
              </a:ext>
            </a:extLst>
          </p:cNvPr>
          <p:cNvSpPr>
            <a:spLocks noGrp="1"/>
          </p:cNvSpPr>
          <p:nvPr/>
        </p:nvSpPr>
        <p:spPr>
          <a:xfrm>
            <a:off x="7705725" y="1514475"/>
            <a:ext cx="2857500" cy="554834"/>
          </a:xfrm>
          <a:prstGeom prst="rect">
            <a:avLst/>
          </a:prstGeom>
          <a:noFill/>
          <a:ln w="0">
            <a:noFill/>
            <a:prstDash val="solid"/>
          </a:ln>
        </p:spPr>
        <p:txBody>
          <a:bodyPr wrap="square" lIns="38100" tIns="19050" rIns="38100" bIns="19050" anchor="t">
            <a:normAutofit/>
          </a:bodyPr>
          <a:lstStyle/>
          <a:p>
            <a:pPr algn="ctr">
              <a:defRPr sz="1275" b="1" i="0">
                <a:solidFill>
                  <a:srgbClr val="5B5B5B"/>
                </a:solidFill>
                <a:latin typeface="Arial"/>
                <a:ea typeface="Arial"/>
                <a:cs typeface="Arial"/>
              </a:defRPr>
            </a:pPr>
            <a:r>
              <a:rPr lang="en-US" sz="1600" b="1">
                <a:solidFill>
                  <a:srgbClr val="5B5B5B"/>
                </a:solidFill>
                <a:latin typeface="Arial"/>
                <a:cs typeface="Arial"/>
              </a:rPr>
              <a:t>Place + Pride</a:t>
            </a:r>
            <a:endParaRPr lang="en-US" sz="1600"/>
          </a:p>
        </p:txBody>
      </p:sp>
      <p:sp>
        <p:nvSpPr>
          <p:cNvPr id="18" name="Rectangle 17">
            <a:extLst>
              <a:ext uri="{FF2B5EF4-FFF2-40B4-BE49-F238E27FC236}">
                <a16:creationId xmlns:a16="http://schemas.microsoft.com/office/drawing/2014/main" id="{CE757E17-F0A2-294B-80CD-56C68A285783}"/>
              </a:ext>
            </a:extLst>
          </p:cNvPr>
          <p:cNvSpPr>
            <a:spLocks noGrp="1"/>
          </p:cNvSpPr>
          <p:nvPr/>
        </p:nvSpPr>
        <p:spPr>
          <a:xfrm>
            <a:off x="7801841" y="4909705"/>
            <a:ext cx="2762250" cy="685800"/>
          </a:xfrm>
          <a:prstGeom prst="rect">
            <a:avLst/>
          </a:prstGeom>
          <a:noFill/>
          <a:ln w="0">
            <a:noFill/>
            <a:prstDash val="solid"/>
          </a:ln>
        </p:spPr>
        <p:txBody>
          <a:bodyPr wrap="square" lIns="38100" tIns="19050" rIns="38100" bIns="19050" anchor="ctr">
            <a:normAutofit/>
          </a:bodyPr>
          <a:lstStyle/>
          <a:p>
            <a:pPr algn="ctr">
              <a:defRPr sz="1350" b="0" i="0">
                <a:solidFill>
                  <a:srgbClr val="2B2622"/>
                </a:solidFill>
                <a:latin typeface="Arial"/>
                <a:ea typeface="Arial"/>
                <a:cs typeface="Arial"/>
              </a:defRPr>
            </a:pPr>
            <a:r>
              <a:rPr lang="en-US" sz="1600" b="1">
                <a:solidFill>
                  <a:srgbClr val="2B2622"/>
                </a:solidFill>
                <a:latin typeface="Arial"/>
                <a:cs typeface="Arial"/>
              </a:rPr>
              <a:t>Share Purdue Stories tied to your city, state or alumni</a:t>
            </a:r>
            <a:endParaRPr lang="en-US" sz="1600" b="1"/>
          </a:p>
        </p:txBody>
      </p:sp>
      <p:sp>
        <p:nvSpPr>
          <p:cNvPr id="19" name="Rectangle 18">
            <a:extLst>
              <a:ext uri="{FF2B5EF4-FFF2-40B4-BE49-F238E27FC236}">
                <a16:creationId xmlns:a16="http://schemas.microsoft.com/office/drawing/2014/main" id="{9CAF2721-E47E-897B-22DA-B09C570A218E}"/>
              </a:ext>
            </a:extLst>
          </p:cNvPr>
          <p:cNvSpPr>
            <a:spLocks noGrp="1"/>
          </p:cNvSpPr>
          <p:nvPr/>
        </p:nvSpPr>
        <p:spPr>
          <a:xfrm>
            <a:off x="900545" y="5881255"/>
            <a:ext cx="9005455" cy="323850"/>
          </a:xfrm>
          <a:prstGeom prst="rect">
            <a:avLst/>
          </a:prstGeom>
          <a:noFill/>
          <a:ln w="0">
            <a:noFill/>
            <a:prstDash val="solid"/>
          </a:ln>
        </p:spPr>
        <p:txBody>
          <a:bodyPr wrap="square" lIns="38100" tIns="19050" rIns="38100" bIns="19050" anchor="t">
            <a:normAutofit/>
          </a:bodyPr>
          <a:lstStyle/>
          <a:p>
            <a:pPr algn="ctr">
              <a:defRPr sz="1500" b="0" i="1">
                <a:solidFill>
                  <a:srgbClr val="8E6F3E"/>
                </a:solidFill>
                <a:latin typeface="Arial"/>
                <a:ea typeface="Arial"/>
                <a:cs typeface="Arial"/>
              </a:defRPr>
            </a:pPr>
            <a:r>
              <a:rPr lang="en-US" sz="1500" i="1">
                <a:solidFill>
                  <a:schemeClr val="bg1"/>
                </a:solidFill>
                <a:latin typeface="Arial"/>
                <a:cs typeface="Arial"/>
              </a:rPr>
              <a:t>The best story source is often something your club is already doing.</a:t>
            </a:r>
            <a:endParaRPr lang="en-US">
              <a:solidFill>
                <a:schemeClr val="bg1"/>
              </a:solidFill>
            </a:endParaRPr>
          </a:p>
        </p:txBody>
      </p:sp>
      <p:pic>
        <p:nvPicPr>
          <p:cNvPr id="17" name="Picture 16">
            <a:extLst>
              <a:ext uri="{FF2B5EF4-FFF2-40B4-BE49-F238E27FC236}">
                <a16:creationId xmlns:a16="http://schemas.microsoft.com/office/drawing/2014/main" id="{8B8AFF4E-9FAA-C0CE-A925-A3E41DBAE8A2}"/>
              </a:ext>
            </a:extLst>
          </p:cNvPr>
          <p:cNvPicPr>
            <a:picLocks noChangeAspect="1"/>
          </p:cNvPicPr>
          <p:nvPr/>
        </p:nvPicPr>
        <p:blipFill>
          <a:blip r:embed="rId3"/>
          <a:srcRect l="24850" t="-518" r="16083"/>
          <a:stretch>
            <a:fillRect/>
          </a:stretch>
        </p:blipFill>
        <p:spPr>
          <a:xfrm>
            <a:off x="911524" y="1917939"/>
            <a:ext cx="2550217" cy="2792099"/>
          </a:xfrm>
          <a:prstGeom prst="rect">
            <a:avLst/>
          </a:prstGeom>
        </p:spPr>
      </p:pic>
      <p:pic>
        <p:nvPicPr>
          <p:cNvPr id="21" name="Picture 20">
            <a:extLst>
              <a:ext uri="{FF2B5EF4-FFF2-40B4-BE49-F238E27FC236}">
                <a16:creationId xmlns:a16="http://schemas.microsoft.com/office/drawing/2014/main" id="{A88C3E4A-CC8E-1738-A331-A26F2B324C43}"/>
              </a:ext>
            </a:extLst>
          </p:cNvPr>
          <p:cNvPicPr>
            <a:picLocks noChangeAspect="1"/>
          </p:cNvPicPr>
          <p:nvPr/>
        </p:nvPicPr>
        <p:blipFill>
          <a:blip r:embed="rId4"/>
          <a:srcRect l="13433" r="20149" b="-519"/>
          <a:stretch>
            <a:fillRect/>
          </a:stretch>
        </p:blipFill>
        <p:spPr>
          <a:xfrm>
            <a:off x="4363675" y="1917850"/>
            <a:ext cx="2562039" cy="2806733"/>
          </a:xfrm>
          <a:prstGeom prst="rect">
            <a:avLst/>
          </a:prstGeom>
        </p:spPr>
      </p:pic>
      <p:pic>
        <p:nvPicPr>
          <p:cNvPr id="22" name="Picture 21">
            <a:extLst>
              <a:ext uri="{FF2B5EF4-FFF2-40B4-BE49-F238E27FC236}">
                <a16:creationId xmlns:a16="http://schemas.microsoft.com/office/drawing/2014/main" id="{C73C3B21-4BF0-471E-F8AA-C420F4C3B5F9}"/>
              </a:ext>
            </a:extLst>
          </p:cNvPr>
          <p:cNvPicPr>
            <a:picLocks noChangeAspect="1"/>
          </p:cNvPicPr>
          <p:nvPr/>
        </p:nvPicPr>
        <p:blipFill>
          <a:blip r:embed="rId5"/>
          <a:srcRect l="10223" t="200" r="31590" b="812"/>
          <a:stretch>
            <a:fillRect/>
          </a:stretch>
        </p:blipFill>
        <p:spPr>
          <a:xfrm>
            <a:off x="7763234" y="1917850"/>
            <a:ext cx="2852733" cy="2789446"/>
          </a:xfrm>
          <a:prstGeom prst="rect">
            <a:avLst/>
          </a:prstGeom>
        </p:spPr>
      </p:pic>
    </p:spTree>
    <p:extLst>
      <p:ext uri="{BB962C8B-B14F-4D97-AF65-F5344CB8AC3E}">
        <p14:creationId xmlns:p14="http://schemas.microsoft.com/office/powerpoint/2010/main" val="28845454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607514-9B15-4C01-8D85-92733BEEEFDA}"/>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E66BC565-C7D1-4931-9887-402CF4A0E51E}"/>
              </a:ext>
            </a:extLst>
          </p:cNvPr>
          <p:cNvSpPr>
            <a:spLocks noGrp="1"/>
          </p:cNvSpPr>
          <p:nvPr/>
        </p:nvSpPr>
        <p:spPr>
          <a:xfrm>
            <a:off x="914400" y="133350"/>
            <a:ext cx="7658100" cy="238126"/>
          </a:xfrm>
          <a:prstGeom prst="rect">
            <a:avLst/>
          </a:prstGeom>
          <a:noFill/>
          <a:ln w="0">
            <a:noFill/>
            <a:prstDash val="solid"/>
          </a:ln>
        </p:spPr>
        <p:txBody>
          <a:bodyPr wrap="square" lIns="38100" tIns="19050" rIns="38100" bIns="19050" anchor="t">
            <a:noAutofit/>
          </a:bodyPr>
          <a:lstStyle/>
          <a:p>
            <a:pPr algn="l">
              <a:lnSpc>
                <a:spcPct val="100000"/>
              </a:lnSpc>
              <a:buNone/>
              <a:defRPr sz="900" b="1" i="0">
                <a:solidFill>
                  <a:srgbClr val="CFB991"/>
                </a:solidFill>
                <a:latin typeface="Arial"/>
                <a:ea typeface="Arial"/>
                <a:cs typeface="Arial"/>
              </a:defRPr>
            </a:pPr>
            <a:r>
              <a:rPr sz="1600" b="1" i="0">
                <a:solidFill>
                  <a:srgbClr val="CFB991"/>
                </a:solidFill>
                <a:latin typeface="Arial"/>
                <a:ea typeface="Arial"/>
                <a:cs typeface="Arial"/>
              </a:rPr>
              <a:t>A REPEATABLE FRAMEWORK</a:t>
            </a:r>
          </a:p>
        </p:txBody>
      </p:sp>
      <p:sp>
        <p:nvSpPr>
          <p:cNvPr id="3" name="Rectangle 2">
            <a:extLst>
              <a:ext uri="{FF2B5EF4-FFF2-40B4-BE49-F238E27FC236}">
                <a16:creationId xmlns:a16="http://schemas.microsoft.com/office/drawing/2014/main" id="{AB5E5B98-FCD5-4DDA-B614-A69E1AFF5125}"/>
              </a:ext>
            </a:extLst>
          </p:cNvPr>
          <p:cNvSpPr>
            <a:spLocks noGrp="1"/>
          </p:cNvSpPr>
          <p:nvPr/>
        </p:nvSpPr>
        <p:spPr>
          <a:xfrm>
            <a:off x="876300" y="397451"/>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400" b="1" i="1">
                <a:solidFill>
                  <a:srgbClr val="EBD99F"/>
                </a:solidFill>
                <a:latin typeface="Arial"/>
                <a:ea typeface="Arial"/>
                <a:cs typeface="Arial"/>
              </a:rPr>
              <a:t>A useful club story has four parts</a:t>
            </a:r>
          </a:p>
        </p:txBody>
      </p:sp>
      <p:sp>
        <p:nvSpPr>
          <p:cNvPr id="5" name="Straight Connector 4">
            <a:extLst>
              <a:ext uri="{FF2B5EF4-FFF2-40B4-BE49-F238E27FC236}">
                <a16:creationId xmlns:a16="http://schemas.microsoft.com/office/drawing/2014/main" id="{89E3F024-13DF-433D-BFAC-0F0ACFE61995}"/>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96A61211-BA00-4B44-9592-71311FE366E8}"/>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4</a:t>
            </a:r>
          </a:p>
        </p:txBody>
      </p:sp>
      <p:sp>
        <p:nvSpPr>
          <p:cNvPr id="7" name="Rectangle 6">
            <a:extLst>
              <a:ext uri="{FF2B5EF4-FFF2-40B4-BE49-F238E27FC236}">
                <a16:creationId xmlns:a16="http://schemas.microsoft.com/office/drawing/2014/main" id="{13DA2ADB-71E8-4607-90B5-447B71B7C91E}"/>
              </a:ext>
            </a:extLst>
          </p:cNvPr>
          <p:cNvSpPr>
            <a:spLocks noGrp="1"/>
          </p:cNvSpPr>
          <p:nvPr/>
        </p:nvSpPr>
        <p:spPr>
          <a:xfrm>
            <a:off x="857250" y="1476375"/>
            <a:ext cx="781050" cy="666750"/>
          </a:xfrm>
          <a:prstGeom prst="rect">
            <a:avLst/>
          </a:prstGeom>
          <a:noFill/>
          <a:ln w="0">
            <a:noFill/>
            <a:prstDash val="solid"/>
          </a:ln>
        </p:spPr>
        <p:txBody>
          <a:bodyPr wrap="square" lIns="38100" tIns="19050" rIns="38100" bIns="19050" anchor="ctr">
            <a:normAutofit/>
          </a:bodyPr>
          <a:lstStyle/>
          <a:p>
            <a:pPr algn="ctr">
              <a:lnSpc>
                <a:spcPct val="100000"/>
              </a:lnSpc>
              <a:buNone/>
              <a:defRPr sz="3600" b="1" i="0">
                <a:solidFill>
                  <a:srgbClr val="8E6F3E"/>
                </a:solidFill>
                <a:latin typeface="Arial"/>
                <a:ea typeface="Arial"/>
                <a:cs typeface="Arial"/>
              </a:defRPr>
            </a:pPr>
            <a:r>
              <a:rPr sz="3600" b="1" i="0">
                <a:solidFill>
                  <a:srgbClr val="8E6F3E"/>
                </a:solidFill>
                <a:latin typeface="Arial"/>
                <a:ea typeface="Arial"/>
                <a:cs typeface="Arial"/>
              </a:rPr>
              <a:t>1</a:t>
            </a:r>
          </a:p>
        </p:txBody>
      </p:sp>
      <p:sp>
        <p:nvSpPr>
          <p:cNvPr id="8" name="Straight Connector 7">
            <a:extLst>
              <a:ext uri="{FF2B5EF4-FFF2-40B4-BE49-F238E27FC236}">
                <a16:creationId xmlns:a16="http://schemas.microsoft.com/office/drawing/2014/main" id="{7138F948-BC43-4600-A487-588A9E2CB1D6}"/>
              </a:ext>
            </a:extLst>
          </p:cNvPr>
          <p:cNvSpPr>
            <a:spLocks noGrp="1"/>
          </p:cNvSpPr>
          <p:nvPr/>
        </p:nvSpPr>
        <p:spPr>
          <a:xfrm>
            <a:off x="1733550" y="1800225"/>
            <a:ext cx="1666875" cy="0"/>
          </a:xfrm>
          <a:prstGeom prst="line">
            <a:avLst/>
          </a:prstGeom>
          <a:noFill/>
          <a:ln w="38100">
            <a:solidFill>
              <a:srgbClr val="CFB991"/>
            </a:solidFill>
            <a:prstDash val="solid"/>
          </a:ln>
        </p:spPr>
        <p:txBody>
          <a:bodyPr/>
          <a:lstStyle/>
          <a:p>
            <a:endParaRPr lang="en-US"/>
          </a:p>
        </p:txBody>
      </p:sp>
      <p:sp>
        <p:nvSpPr>
          <p:cNvPr id="9" name="Rectangle 8">
            <a:extLst>
              <a:ext uri="{FF2B5EF4-FFF2-40B4-BE49-F238E27FC236}">
                <a16:creationId xmlns:a16="http://schemas.microsoft.com/office/drawing/2014/main" id="{C93E18C3-09FB-4C46-B937-CC1CD31406D0}"/>
              </a:ext>
            </a:extLst>
          </p:cNvPr>
          <p:cNvSpPr>
            <a:spLocks noGrp="1"/>
          </p:cNvSpPr>
          <p:nvPr/>
        </p:nvSpPr>
        <p:spPr>
          <a:xfrm>
            <a:off x="857250" y="2428875"/>
            <a:ext cx="2190750" cy="361950"/>
          </a:xfrm>
          <a:prstGeom prst="rect">
            <a:avLst/>
          </a:prstGeom>
          <a:noFill/>
          <a:ln w="0">
            <a:noFill/>
            <a:prstDash val="solid"/>
          </a:ln>
        </p:spPr>
        <p:txBody>
          <a:bodyPr wrap="square" lIns="38100" tIns="19050" rIns="38100" bIns="19050" anchor="t">
            <a:normAutofit/>
          </a:bodyPr>
          <a:lstStyle/>
          <a:p>
            <a:pPr algn="ctr">
              <a:lnSpc>
                <a:spcPct val="100000"/>
              </a:lnSpc>
              <a:buNone/>
              <a:defRPr sz="1725" b="1" i="0">
                <a:solidFill>
                  <a:srgbClr val="000000"/>
                </a:solidFill>
                <a:latin typeface="Arial"/>
                <a:ea typeface="Arial"/>
                <a:cs typeface="Arial"/>
              </a:defRPr>
            </a:pPr>
            <a:r>
              <a:rPr sz="1725" b="1" i="0">
                <a:solidFill>
                  <a:srgbClr val="000000"/>
                </a:solidFill>
                <a:latin typeface="Arial"/>
                <a:ea typeface="Arial"/>
                <a:cs typeface="Arial"/>
              </a:rPr>
              <a:t>PERSON</a:t>
            </a:r>
          </a:p>
        </p:txBody>
      </p:sp>
      <p:sp>
        <p:nvSpPr>
          <p:cNvPr id="10" name="Rectangle 9">
            <a:extLst>
              <a:ext uri="{FF2B5EF4-FFF2-40B4-BE49-F238E27FC236}">
                <a16:creationId xmlns:a16="http://schemas.microsoft.com/office/drawing/2014/main" id="{7E783DF2-2030-4C60-BF04-08159E03ADE2}"/>
              </a:ext>
            </a:extLst>
          </p:cNvPr>
          <p:cNvSpPr>
            <a:spLocks noGrp="1"/>
          </p:cNvSpPr>
          <p:nvPr/>
        </p:nvSpPr>
        <p:spPr>
          <a:xfrm>
            <a:off x="857250" y="2905125"/>
            <a:ext cx="2190750" cy="800100"/>
          </a:xfrm>
          <a:prstGeom prst="rect">
            <a:avLst/>
          </a:prstGeom>
          <a:noFill/>
          <a:ln w="0">
            <a:noFill/>
            <a:prstDash val="solid"/>
          </a:ln>
        </p:spPr>
        <p:txBody>
          <a:bodyPr wrap="square" lIns="38100" tIns="19050" rIns="38100" bIns="19050" anchor="ctr">
            <a:normAutofit fontScale="92500"/>
          </a:bodyPr>
          <a:lstStyle/>
          <a:p>
            <a:pPr algn="ctr">
              <a:lnSpc>
                <a:spcPct val="100000"/>
              </a:lnSpc>
              <a:buNone/>
              <a:defRPr sz="1500" b="0" i="0">
                <a:solidFill>
                  <a:srgbClr val="5B5B5B"/>
                </a:solidFill>
                <a:latin typeface="Arial"/>
                <a:ea typeface="Arial"/>
                <a:cs typeface="Arial"/>
              </a:defRPr>
            </a:pPr>
            <a:r>
              <a:rPr sz="2400" b="0" i="0">
                <a:solidFill>
                  <a:srgbClr val="5B5B5B"/>
                </a:solidFill>
                <a:latin typeface="Arial"/>
                <a:ea typeface="Arial"/>
                <a:cs typeface="Arial"/>
              </a:rPr>
              <a:t>Who gives us a reason to care?</a:t>
            </a:r>
          </a:p>
        </p:txBody>
      </p:sp>
      <p:sp>
        <p:nvSpPr>
          <p:cNvPr id="11" name="Rectangle 10">
            <a:extLst>
              <a:ext uri="{FF2B5EF4-FFF2-40B4-BE49-F238E27FC236}">
                <a16:creationId xmlns:a16="http://schemas.microsoft.com/office/drawing/2014/main" id="{12E3C0E0-CE97-49C1-88A7-A6DCBF4E406C}"/>
              </a:ext>
            </a:extLst>
          </p:cNvPr>
          <p:cNvSpPr>
            <a:spLocks noGrp="1"/>
          </p:cNvSpPr>
          <p:nvPr/>
        </p:nvSpPr>
        <p:spPr>
          <a:xfrm>
            <a:off x="3619500" y="1476375"/>
            <a:ext cx="781050" cy="666750"/>
          </a:xfrm>
          <a:prstGeom prst="rect">
            <a:avLst/>
          </a:prstGeom>
          <a:noFill/>
          <a:ln w="0">
            <a:noFill/>
            <a:prstDash val="solid"/>
          </a:ln>
        </p:spPr>
        <p:txBody>
          <a:bodyPr wrap="square" lIns="38100" tIns="19050" rIns="38100" bIns="19050" anchor="ctr">
            <a:normAutofit/>
          </a:bodyPr>
          <a:lstStyle/>
          <a:p>
            <a:pPr algn="ctr">
              <a:lnSpc>
                <a:spcPct val="100000"/>
              </a:lnSpc>
              <a:buNone/>
              <a:defRPr sz="3600" b="1" i="0">
                <a:solidFill>
                  <a:srgbClr val="8E6F3E"/>
                </a:solidFill>
                <a:latin typeface="Arial"/>
                <a:ea typeface="Arial"/>
                <a:cs typeface="Arial"/>
              </a:defRPr>
            </a:pPr>
            <a:r>
              <a:rPr sz="3600" b="1" i="0">
                <a:solidFill>
                  <a:srgbClr val="8E6F3E"/>
                </a:solidFill>
                <a:latin typeface="Arial"/>
                <a:ea typeface="Arial"/>
                <a:cs typeface="Arial"/>
              </a:rPr>
              <a:t>2</a:t>
            </a:r>
          </a:p>
        </p:txBody>
      </p:sp>
      <p:sp>
        <p:nvSpPr>
          <p:cNvPr id="12" name="Straight Connector 11">
            <a:extLst>
              <a:ext uri="{FF2B5EF4-FFF2-40B4-BE49-F238E27FC236}">
                <a16:creationId xmlns:a16="http://schemas.microsoft.com/office/drawing/2014/main" id="{B84D9D9C-5D37-4A03-BB0F-365E709E32D2}"/>
              </a:ext>
            </a:extLst>
          </p:cNvPr>
          <p:cNvSpPr>
            <a:spLocks noGrp="1"/>
          </p:cNvSpPr>
          <p:nvPr/>
        </p:nvSpPr>
        <p:spPr>
          <a:xfrm>
            <a:off x="4495800" y="1800225"/>
            <a:ext cx="1666875" cy="0"/>
          </a:xfrm>
          <a:prstGeom prst="line">
            <a:avLst/>
          </a:prstGeom>
          <a:noFill/>
          <a:ln w="38100">
            <a:solidFill>
              <a:srgbClr val="CFB991"/>
            </a:solidFill>
            <a:prstDash val="solid"/>
          </a:ln>
        </p:spPr>
        <p:txBody>
          <a:bodyPr/>
          <a:lstStyle/>
          <a:p>
            <a:endParaRPr lang="en-US"/>
          </a:p>
        </p:txBody>
      </p:sp>
      <p:sp>
        <p:nvSpPr>
          <p:cNvPr id="13" name="Rectangle 12">
            <a:extLst>
              <a:ext uri="{FF2B5EF4-FFF2-40B4-BE49-F238E27FC236}">
                <a16:creationId xmlns:a16="http://schemas.microsoft.com/office/drawing/2014/main" id="{236184B0-8847-4F7A-B37E-11248F874498}"/>
              </a:ext>
            </a:extLst>
          </p:cNvPr>
          <p:cNvSpPr>
            <a:spLocks noGrp="1"/>
          </p:cNvSpPr>
          <p:nvPr/>
        </p:nvSpPr>
        <p:spPr>
          <a:xfrm>
            <a:off x="3619500" y="2428875"/>
            <a:ext cx="2190750" cy="361950"/>
          </a:xfrm>
          <a:prstGeom prst="rect">
            <a:avLst/>
          </a:prstGeom>
          <a:noFill/>
          <a:ln w="0">
            <a:noFill/>
            <a:prstDash val="solid"/>
          </a:ln>
        </p:spPr>
        <p:txBody>
          <a:bodyPr wrap="square" lIns="38100" tIns="19050" rIns="38100" bIns="19050" anchor="t">
            <a:normAutofit/>
          </a:bodyPr>
          <a:lstStyle/>
          <a:p>
            <a:pPr algn="ctr">
              <a:lnSpc>
                <a:spcPct val="100000"/>
              </a:lnSpc>
              <a:buNone/>
              <a:defRPr sz="1725" b="1" i="0">
                <a:solidFill>
                  <a:srgbClr val="000000"/>
                </a:solidFill>
                <a:latin typeface="Arial"/>
                <a:ea typeface="Arial"/>
                <a:cs typeface="Arial"/>
              </a:defRPr>
            </a:pPr>
            <a:r>
              <a:rPr sz="1725" b="1" i="0">
                <a:solidFill>
                  <a:srgbClr val="000000"/>
                </a:solidFill>
                <a:latin typeface="Arial"/>
                <a:ea typeface="Arial"/>
                <a:cs typeface="Arial"/>
              </a:rPr>
              <a:t>MOMENT</a:t>
            </a:r>
          </a:p>
        </p:txBody>
      </p:sp>
      <p:sp>
        <p:nvSpPr>
          <p:cNvPr id="14" name="Rectangle 13">
            <a:extLst>
              <a:ext uri="{FF2B5EF4-FFF2-40B4-BE49-F238E27FC236}">
                <a16:creationId xmlns:a16="http://schemas.microsoft.com/office/drawing/2014/main" id="{5590FE94-2777-4C69-9CD0-F630B0DDC983}"/>
              </a:ext>
            </a:extLst>
          </p:cNvPr>
          <p:cNvSpPr>
            <a:spLocks noGrp="1"/>
          </p:cNvSpPr>
          <p:nvPr/>
        </p:nvSpPr>
        <p:spPr>
          <a:xfrm>
            <a:off x="3619500" y="2905125"/>
            <a:ext cx="2190750" cy="800100"/>
          </a:xfrm>
          <a:prstGeom prst="rect">
            <a:avLst/>
          </a:prstGeom>
          <a:noFill/>
          <a:ln w="0">
            <a:noFill/>
            <a:prstDash val="solid"/>
          </a:ln>
        </p:spPr>
        <p:txBody>
          <a:bodyPr wrap="square" lIns="38100" tIns="19050" rIns="38100" bIns="19050" anchor="ctr">
            <a:noAutofit/>
          </a:bodyPr>
          <a:lstStyle/>
          <a:p>
            <a:pPr algn="ctr">
              <a:lnSpc>
                <a:spcPct val="100000"/>
              </a:lnSpc>
              <a:buNone/>
              <a:defRPr sz="1500" b="0" i="0">
                <a:solidFill>
                  <a:srgbClr val="5B5B5B"/>
                </a:solidFill>
                <a:latin typeface="Arial"/>
                <a:ea typeface="Arial"/>
                <a:cs typeface="Arial"/>
              </a:defRPr>
            </a:pPr>
            <a:r>
              <a:rPr sz="2400" b="0" i="0">
                <a:solidFill>
                  <a:srgbClr val="5B5B5B"/>
                </a:solidFill>
                <a:latin typeface="Arial"/>
                <a:ea typeface="Arial"/>
                <a:cs typeface="Arial"/>
              </a:rPr>
              <a:t>What happened or changed?</a:t>
            </a:r>
          </a:p>
        </p:txBody>
      </p:sp>
      <p:sp>
        <p:nvSpPr>
          <p:cNvPr id="15" name="Rectangle 14">
            <a:extLst>
              <a:ext uri="{FF2B5EF4-FFF2-40B4-BE49-F238E27FC236}">
                <a16:creationId xmlns:a16="http://schemas.microsoft.com/office/drawing/2014/main" id="{B191E09E-1A15-4909-B19D-C5EBA84712BD}"/>
              </a:ext>
            </a:extLst>
          </p:cNvPr>
          <p:cNvSpPr>
            <a:spLocks noGrp="1"/>
          </p:cNvSpPr>
          <p:nvPr/>
        </p:nvSpPr>
        <p:spPr>
          <a:xfrm>
            <a:off x="6381750" y="1476375"/>
            <a:ext cx="781050" cy="666750"/>
          </a:xfrm>
          <a:prstGeom prst="rect">
            <a:avLst/>
          </a:prstGeom>
          <a:noFill/>
          <a:ln w="0">
            <a:noFill/>
            <a:prstDash val="solid"/>
          </a:ln>
        </p:spPr>
        <p:txBody>
          <a:bodyPr wrap="square" lIns="38100" tIns="19050" rIns="38100" bIns="19050" anchor="ctr">
            <a:normAutofit/>
          </a:bodyPr>
          <a:lstStyle/>
          <a:p>
            <a:pPr algn="ctr">
              <a:lnSpc>
                <a:spcPct val="100000"/>
              </a:lnSpc>
              <a:buNone/>
              <a:defRPr sz="3600" b="1" i="0">
                <a:solidFill>
                  <a:srgbClr val="8E6F3E"/>
                </a:solidFill>
                <a:latin typeface="Arial"/>
                <a:ea typeface="Arial"/>
                <a:cs typeface="Arial"/>
              </a:defRPr>
            </a:pPr>
            <a:r>
              <a:rPr sz="3600" b="1" i="0">
                <a:solidFill>
                  <a:srgbClr val="8E6F3E"/>
                </a:solidFill>
                <a:latin typeface="Arial"/>
                <a:ea typeface="Arial"/>
                <a:cs typeface="Arial"/>
              </a:rPr>
              <a:t>3</a:t>
            </a:r>
          </a:p>
        </p:txBody>
      </p:sp>
      <p:sp>
        <p:nvSpPr>
          <p:cNvPr id="16" name="Straight Connector 15">
            <a:extLst>
              <a:ext uri="{FF2B5EF4-FFF2-40B4-BE49-F238E27FC236}">
                <a16:creationId xmlns:a16="http://schemas.microsoft.com/office/drawing/2014/main" id="{FDD1F26F-B4C2-4035-B21C-A11E5DA9DDB8}"/>
              </a:ext>
            </a:extLst>
          </p:cNvPr>
          <p:cNvSpPr>
            <a:spLocks noGrp="1"/>
          </p:cNvSpPr>
          <p:nvPr/>
        </p:nvSpPr>
        <p:spPr>
          <a:xfrm>
            <a:off x="7258050" y="1800225"/>
            <a:ext cx="1666875" cy="0"/>
          </a:xfrm>
          <a:prstGeom prst="line">
            <a:avLst/>
          </a:prstGeom>
          <a:noFill/>
          <a:ln w="38100">
            <a:solidFill>
              <a:srgbClr val="CFB991"/>
            </a:solidFill>
            <a:prstDash val="solid"/>
          </a:ln>
        </p:spPr>
        <p:txBody>
          <a:bodyPr/>
          <a:lstStyle/>
          <a:p>
            <a:endParaRPr lang="en-US"/>
          </a:p>
        </p:txBody>
      </p:sp>
      <p:sp>
        <p:nvSpPr>
          <p:cNvPr id="17" name="Rectangle 16">
            <a:extLst>
              <a:ext uri="{FF2B5EF4-FFF2-40B4-BE49-F238E27FC236}">
                <a16:creationId xmlns:a16="http://schemas.microsoft.com/office/drawing/2014/main" id="{F06E5F4E-1E30-44BB-82FA-4D7A57F86D22}"/>
              </a:ext>
            </a:extLst>
          </p:cNvPr>
          <p:cNvSpPr>
            <a:spLocks noGrp="1"/>
          </p:cNvSpPr>
          <p:nvPr/>
        </p:nvSpPr>
        <p:spPr>
          <a:xfrm>
            <a:off x="6381750" y="2428875"/>
            <a:ext cx="2190750" cy="361950"/>
          </a:xfrm>
          <a:prstGeom prst="rect">
            <a:avLst/>
          </a:prstGeom>
          <a:noFill/>
          <a:ln w="0">
            <a:noFill/>
            <a:prstDash val="solid"/>
          </a:ln>
        </p:spPr>
        <p:txBody>
          <a:bodyPr wrap="square" lIns="38100" tIns="19050" rIns="38100" bIns="19050" anchor="t">
            <a:normAutofit/>
          </a:bodyPr>
          <a:lstStyle/>
          <a:p>
            <a:pPr algn="ctr">
              <a:lnSpc>
                <a:spcPct val="100000"/>
              </a:lnSpc>
              <a:buNone/>
              <a:defRPr sz="1725" b="1" i="0">
                <a:solidFill>
                  <a:srgbClr val="000000"/>
                </a:solidFill>
                <a:latin typeface="Arial"/>
                <a:ea typeface="Arial"/>
                <a:cs typeface="Arial"/>
              </a:defRPr>
            </a:pPr>
            <a:r>
              <a:rPr sz="1725" b="1" i="0">
                <a:solidFill>
                  <a:srgbClr val="000000"/>
                </a:solidFill>
                <a:latin typeface="Arial"/>
                <a:ea typeface="Arial"/>
                <a:cs typeface="Arial"/>
              </a:rPr>
              <a:t>MEANING</a:t>
            </a:r>
          </a:p>
        </p:txBody>
      </p:sp>
      <p:sp>
        <p:nvSpPr>
          <p:cNvPr id="18" name="Rectangle 17">
            <a:extLst>
              <a:ext uri="{FF2B5EF4-FFF2-40B4-BE49-F238E27FC236}">
                <a16:creationId xmlns:a16="http://schemas.microsoft.com/office/drawing/2014/main" id="{3CB62580-FB83-4EB8-B656-F8D1AC08D158}"/>
              </a:ext>
            </a:extLst>
          </p:cNvPr>
          <p:cNvSpPr>
            <a:spLocks noGrp="1"/>
          </p:cNvSpPr>
          <p:nvPr/>
        </p:nvSpPr>
        <p:spPr>
          <a:xfrm>
            <a:off x="6381750" y="2905125"/>
            <a:ext cx="2190750" cy="800100"/>
          </a:xfrm>
          <a:prstGeom prst="rect">
            <a:avLst/>
          </a:prstGeom>
          <a:noFill/>
          <a:ln w="0">
            <a:noFill/>
            <a:prstDash val="solid"/>
          </a:ln>
        </p:spPr>
        <p:txBody>
          <a:bodyPr wrap="square" lIns="38100" tIns="19050" rIns="38100" bIns="19050" anchor="ctr">
            <a:normAutofit/>
          </a:bodyPr>
          <a:lstStyle/>
          <a:p>
            <a:pPr algn="ctr">
              <a:lnSpc>
                <a:spcPct val="100000"/>
              </a:lnSpc>
              <a:buNone/>
              <a:defRPr sz="1500" b="0" i="0">
                <a:solidFill>
                  <a:srgbClr val="5B5B5B"/>
                </a:solidFill>
                <a:latin typeface="Arial"/>
                <a:ea typeface="Arial"/>
                <a:cs typeface="Arial"/>
              </a:defRPr>
            </a:pPr>
            <a:r>
              <a:rPr sz="2400" b="0" i="0">
                <a:solidFill>
                  <a:srgbClr val="5B5B5B"/>
                </a:solidFill>
                <a:latin typeface="Arial"/>
                <a:ea typeface="Arial"/>
                <a:cs typeface="Arial"/>
              </a:rPr>
              <a:t>Why does it matter?</a:t>
            </a:r>
          </a:p>
        </p:txBody>
      </p:sp>
      <p:sp>
        <p:nvSpPr>
          <p:cNvPr id="19" name="Rectangle 18">
            <a:extLst>
              <a:ext uri="{FF2B5EF4-FFF2-40B4-BE49-F238E27FC236}">
                <a16:creationId xmlns:a16="http://schemas.microsoft.com/office/drawing/2014/main" id="{27F18BC3-04A6-4866-8457-70ED9622CD01}"/>
              </a:ext>
            </a:extLst>
          </p:cNvPr>
          <p:cNvSpPr>
            <a:spLocks noGrp="1"/>
          </p:cNvSpPr>
          <p:nvPr/>
        </p:nvSpPr>
        <p:spPr>
          <a:xfrm>
            <a:off x="9144000" y="1476375"/>
            <a:ext cx="781050" cy="666750"/>
          </a:xfrm>
          <a:prstGeom prst="rect">
            <a:avLst/>
          </a:prstGeom>
          <a:noFill/>
          <a:ln w="0">
            <a:noFill/>
            <a:prstDash val="solid"/>
          </a:ln>
        </p:spPr>
        <p:txBody>
          <a:bodyPr wrap="square" lIns="38100" tIns="19050" rIns="38100" bIns="19050" anchor="ctr">
            <a:normAutofit/>
          </a:bodyPr>
          <a:lstStyle/>
          <a:p>
            <a:pPr algn="ctr">
              <a:lnSpc>
                <a:spcPct val="100000"/>
              </a:lnSpc>
              <a:buNone/>
              <a:defRPr sz="3600" b="1" i="0">
                <a:solidFill>
                  <a:srgbClr val="8E6F3E"/>
                </a:solidFill>
                <a:latin typeface="Arial"/>
                <a:ea typeface="Arial"/>
                <a:cs typeface="Arial"/>
              </a:defRPr>
            </a:pPr>
            <a:r>
              <a:rPr sz="3600" b="1" i="0">
                <a:solidFill>
                  <a:srgbClr val="8E6F3E"/>
                </a:solidFill>
                <a:latin typeface="Arial"/>
                <a:ea typeface="Arial"/>
                <a:cs typeface="Arial"/>
              </a:rPr>
              <a:t>4</a:t>
            </a:r>
          </a:p>
        </p:txBody>
      </p:sp>
      <p:sp>
        <p:nvSpPr>
          <p:cNvPr id="20" name="Straight Connector 19">
            <a:extLst>
              <a:ext uri="{FF2B5EF4-FFF2-40B4-BE49-F238E27FC236}">
                <a16:creationId xmlns:a16="http://schemas.microsoft.com/office/drawing/2014/main" id="{200BD737-33AF-4921-8362-F38EB275A2EB}"/>
              </a:ext>
            </a:extLst>
          </p:cNvPr>
          <p:cNvSpPr>
            <a:spLocks noGrp="1"/>
          </p:cNvSpPr>
          <p:nvPr/>
        </p:nvSpPr>
        <p:spPr>
          <a:xfrm>
            <a:off x="10020300" y="1800225"/>
            <a:ext cx="1666875" cy="0"/>
          </a:xfrm>
          <a:prstGeom prst="line">
            <a:avLst/>
          </a:prstGeom>
          <a:noFill/>
          <a:ln w="38100">
            <a:solidFill>
              <a:srgbClr val="CFB991"/>
            </a:solidFill>
            <a:prstDash val="solid"/>
          </a:ln>
        </p:spPr>
        <p:txBody>
          <a:bodyPr/>
          <a:lstStyle/>
          <a:p>
            <a:endParaRPr lang="en-US"/>
          </a:p>
        </p:txBody>
      </p:sp>
      <p:sp>
        <p:nvSpPr>
          <p:cNvPr id="21" name="Rectangle 20">
            <a:extLst>
              <a:ext uri="{FF2B5EF4-FFF2-40B4-BE49-F238E27FC236}">
                <a16:creationId xmlns:a16="http://schemas.microsoft.com/office/drawing/2014/main" id="{5ABE40BB-D631-4BEE-9815-D3A259A8C7F7}"/>
              </a:ext>
            </a:extLst>
          </p:cNvPr>
          <p:cNvSpPr>
            <a:spLocks noGrp="1"/>
          </p:cNvSpPr>
          <p:nvPr/>
        </p:nvSpPr>
        <p:spPr>
          <a:xfrm>
            <a:off x="9144000" y="2428875"/>
            <a:ext cx="2190750" cy="361950"/>
          </a:xfrm>
          <a:prstGeom prst="rect">
            <a:avLst/>
          </a:prstGeom>
          <a:noFill/>
          <a:ln w="0">
            <a:noFill/>
            <a:prstDash val="solid"/>
          </a:ln>
        </p:spPr>
        <p:txBody>
          <a:bodyPr wrap="square" lIns="38100" tIns="19050" rIns="38100" bIns="19050" anchor="t">
            <a:normAutofit/>
          </a:bodyPr>
          <a:lstStyle/>
          <a:p>
            <a:pPr algn="ctr">
              <a:lnSpc>
                <a:spcPct val="100000"/>
              </a:lnSpc>
              <a:buNone/>
              <a:defRPr sz="1725" b="1" i="0">
                <a:solidFill>
                  <a:srgbClr val="000000"/>
                </a:solidFill>
                <a:latin typeface="Arial"/>
                <a:ea typeface="Arial"/>
                <a:cs typeface="Arial"/>
              </a:defRPr>
            </a:pPr>
            <a:r>
              <a:rPr sz="1725" b="1" i="0">
                <a:solidFill>
                  <a:srgbClr val="000000"/>
                </a:solidFill>
                <a:latin typeface="Arial"/>
                <a:ea typeface="Arial"/>
                <a:cs typeface="Arial"/>
              </a:rPr>
              <a:t>INVITATION</a:t>
            </a:r>
          </a:p>
        </p:txBody>
      </p:sp>
      <p:sp>
        <p:nvSpPr>
          <p:cNvPr id="22" name="Rectangle 21">
            <a:extLst>
              <a:ext uri="{FF2B5EF4-FFF2-40B4-BE49-F238E27FC236}">
                <a16:creationId xmlns:a16="http://schemas.microsoft.com/office/drawing/2014/main" id="{A051050F-49A4-470D-8F3A-BE0F9892F524}"/>
              </a:ext>
            </a:extLst>
          </p:cNvPr>
          <p:cNvSpPr>
            <a:spLocks noGrp="1"/>
          </p:cNvSpPr>
          <p:nvPr/>
        </p:nvSpPr>
        <p:spPr>
          <a:xfrm>
            <a:off x="9144000" y="2905125"/>
            <a:ext cx="2190750" cy="800100"/>
          </a:xfrm>
          <a:prstGeom prst="rect">
            <a:avLst/>
          </a:prstGeom>
          <a:noFill/>
          <a:ln w="0">
            <a:noFill/>
            <a:prstDash val="solid"/>
          </a:ln>
        </p:spPr>
        <p:txBody>
          <a:bodyPr wrap="square" lIns="38100" tIns="19050" rIns="38100" bIns="19050" anchor="ctr">
            <a:normAutofit fontScale="85000" lnSpcReduction="10000"/>
          </a:bodyPr>
          <a:lstStyle/>
          <a:p>
            <a:pPr algn="ctr">
              <a:lnSpc>
                <a:spcPct val="100000"/>
              </a:lnSpc>
              <a:buNone/>
              <a:defRPr sz="1500" b="0" i="0">
                <a:solidFill>
                  <a:srgbClr val="5B5B5B"/>
                </a:solidFill>
                <a:latin typeface="Arial"/>
                <a:ea typeface="Arial"/>
                <a:cs typeface="Arial"/>
              </a:defRPr>
            </a:pPr>
            <a:r>
              <a:rPr sz="2400" b="0" i="0">
                <a:solidFill>
                  <a:srgbClr val="5B5B5B"/>
                </a:solidFill>
                <a:latin typeface="Arial"/>
                <a:ea typeface="Arial"/>
                <a:cs typeface="Arial"/>
              </a:rPr>
              <a:t>What can the audience do next?</a:t>
            </a:r>
          </a:p>
        </p:txBody>
      </p:sp>
      <p:sp>
        <p:nvSpPr>
          <p:cNvPr id="23" name="Rectangle 22">
            <a:extLst>
              <a:ext uri="{FF2B5EF4-FFF2-40B4-BE49-F238E27FC236}">
                <a16:creationId xmlns:a16="http://schemas.microsoft.com/office/drawing/2014/main" id="{75744B2D-B30A-420F-BFB5-5A451197C740}"/>
              </a:ext>
            </a:extLst>
          </p:cNvPr>
          <p:cNvSpPr>
            <a:spLocks noGrp="1"/>
          </p:cNvSpPr>
          <p:nvPr/>
        </p:nvSpPr>
        <p:spPr>
          <a:xfrm>
            <a:off x="609600" y="4333875"/>
            <a:ext cx="10446327" cy="904875"/>
          </a:xfrm>
          <a:prstGeom prst="rect">
            <a:avLst/>
          </a:prstGeom>
          <a:solidFill>
            <a:srgbClr val="000000"/>
          </a:solidFill>
          <a:ln w="0">
            <a:noFill/>
            <a:prstDash val="solid"/>
          </a:ln>
        </p:spPr>
        <p:txBody>
          <a:bodyPr/>
          <a:lstStyle/>
          <a:p>
            <a:endParaRPr lang="en-US" sz="2400"/>
          </a:p>
        </p:txBody>
      </p:sp>
      <p:sp>
        <p:nvSpPr>
          <p:cNvPr id="24" name="Rectangle 23">
            <a:extLst>
              <a:ext uri="{FF2B5EF4-FFF2-40B4-BE49-F238E27FC236}">
                <a16:creationId xmlns:a16="http://schemas.microsoft.com/office/drawing/2014/main" id="{8F87AB20-5366-4EF3-9377-95EE4244838C}"/>
              </a:ext>
            </a:extLst>
          </p:cNvPr>
          <p:cNvSpPr>
            <a:spLocks noGrp="1"/>
          </p:cNvSpPr>
          <p:nvPr/>
        </p:nvSpPr>
        <p:spPr>
          <a:xfrm>
            <a:off x="857250" y="4529137"/>
            <a:ext cx="9984921" cy="514350"/>
          </a:xfrm>
          <a:prstGeom prst="rect">
            <a:avLst/>
          </a:prstGeom>
          <a:noFill/>
          <a:ln w="0">
            <a:noFill/>
            <a:prstDash val="solid"/>
          </a:ln>
        </p:spPr>
        <p:txBody>
          <a:bodyPr wrap="square" lIns="38100" tIns="19050" rIns="38100" bIns="19050" anchor="ctr">
            <a:noAutofit/>
          </a:bodyPr>
          <a:lstStyle/>
          <a:p>
            <a:pPr algn="ctr">
              <a:lnSpc>
                <a:spcPct val="100000"/>
              </a:lnSpc>
              <a:buNone/>
              <a:defRPr sz="1950" b="1" i="0">
                <a:solidFill>
                  <a:srgbClr val="EBD99F"/>
                </a:solidFill>
                <a:latin typeface="Arial"/>
                <a:ea typeface="Arial"/>
                <a:cs typeface="Arial"/>
              </a:defRPr>
            </a:pPr>
            <a:r>
              <a:rPr sz="2400" b="1" i="0">
                <a:solidFill>
                  <a:srgbClr val="EBD99F"/>
                </a:solidFill>
                <a:latin typeface="Arial"/>
                <a:ea typeface="Arial"/>
                <a:cs typeface="Arial"/>
              </a:rPr>
              <a:t>If one part is missing, the post often feels like an announcement.</a:t>
            </a:r>
          </a:p>
        </p:txBody>
      </p:sp>
    </p:spTree>
    <p:extLst>
      <p:ext uri="{BB962C8B-B14F-4D97-AF65-F5344CB8AC3E}">
        <p14:creationId xmlns:p14="http://schemas.microsoft.com/office/powerpoint/2010/main" val="15945671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7532A5E-95D5-45F6-AB86-50E5486CF051}"/>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sz="2400"/>
          </a:p>
        </p:txBody>
      </p:sp>
      <p:sp>
        <p:nvSpPr>
          <p:cNvPr id="2" name="Rectangle 1">
            <a:extLst>
              <a:ext uri="{FF2B5EF4-FFF2-40B4-BE49-F238E27FC236}">
                <a16:creationId xmlns:a16="http://schemas.microsoft.com/office/drawing/2014/main" id="{92E91B4F-7D5D-4EA0-AC39-2A825A42463B}"/>
              </a:ext>
            </a:extLst>
          </p:cNvPr>
          <p:cNvSpPr>
            <a:spLocks noGrp="1"/>
          </p:cNvSpPr>
          <p:nvPr/>
        </p:nvSpPr>
        <p:spPr>
          <a:xfrm>
            <a:off x="914399" y="133349"/>
            <a:ext cx="10325098" cy="180976"/>
          </a:xfrm>
          <a:prstGeom prst="rect">
            <a:avLst/>
          </a:prstGeom>
          <a:noFill/>
          <a:ln w="0">
            <a:noFill/>
            <a:prstDash val="solid"/>
          </a:ln>
        </p:spPr>
        <p:txBody>
          <a:bodyPr wrap="square" lIns="38100" tIns="19050" rIns="38100" bIns="19050" anchor="t">
            <a:noAutofit/>
          </a:bodyPr>
          <a:lstStyle/>
          <a:p>
            <a:pPr algn="l">
              <a:lnSpc>
                <a:spcPct val="100000"/>
              </a:lnSpc>
              <a:buNone/>
              <a:defRPr sz="900" b="1" i="0">
                <a:solidFill>
                  <a:srgbClr val="CFB991"/>
                </a:solidFill>
                <a:latin typeface="Arial"/>
                <a:ea typeface="Arial"/>
                <a:cs typeface="Arial"/>
              </a:defRPr>
            </a:pPr>
            <a:r>
              <a:rPr sz="1600" b="1" i="0">
                <a:solidFill>
                  <a:srgbClr val="CFB991"/>
                </a:solidFill>
                <a:latin typeface="Arial"/>
                <a:ea typeface="Arial"/>
                <a:cs typeface="Arial"/>
              </a:rPr>
              <a:t>SIMPLE FIELD REPORTING</a:t>
            </a:r>
          </a:p>
        </p:txBody>
      </p:sp>
      <p:sp>
        <p:nvSpPr>
          <p:cNvPr id="3" name="Rectangle 2">
            <a:extLst>
              <a:ext uri="{FF2B5EF4-FFF2-40B4-BE49-F238E27FC236}">
                <a16:creationId xmlns:a16="http://schemas.microsoft.com/office/drawing/2014/main" id="{1DDC3B71-2296-4EAA-AD74-2F9F22CF908E}"/>
              </a:ext>
            </a:extLst>
          </p:cNvPr>
          <p:cNvSpPr>
            <a:spLocks noGrp="1"/>
          </p:cNvSpPr>
          <p:nvPr/>
        </p:nvSpPr>
        <p:spPr>
          <a:xfrm>
            <a:off x="914399" y="423862"/>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400" b="1" i="1">
                <a:solidFill>
                  <a:srgbClr val="EBD99F"/>
                </a:solidFill>
                <a:latin typeface="Arial"/>
                <a:ea typeface="Arial"/>
                <a:cs typeface="Arial"/>
              </a:rPr>
              <a:t>Ask five questions and listen for the turning point</a:t>
            </a:r>
          </a:p>
        </p:txBody>
      </p:sp>
      <p:sp>
        <p:nvSpPr>
          <p:cNvPr id="5" name="Straight Connector 4">
            <a:extLst>
              <a:ext uri="{FF2B5EF4-FFF2-40B4-BE49-F238E27FC236}">
                <a16:creationId xmlns:a16="http://schemas.microsoft.com/office/drawing/2014/main" id="{295AB95F-0013-4DFF-8B65-2F378E196536}"/>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536E0DC9-9640-4E24-BEE6-C8C76CEE03DC}"/>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6</a:t>
            </a:r>
          </a:p>
        </p:txBody>
      </p:sp>
      <p:sp>
        <p:nvSpPr>
          <p:cNvPr id="7" name="Rectangle 6">
            <a:extLst>
              <a:ext uri="{FF2B5EF4-FFF2-40B4-BE49-F238E27FC236}">
                <a16:creationId xmlns:a16="http://schemas.microsoft.com/office/drawing/2014/main" id="{52B41E1C-4353-44D1-9D61-80464CF40635}"/>
              </a:ext>
            </a:extLst>
          </p:cNvPr>
          <p:cNvSpPr>
            <a:spLocks noGrp="1"/>
          </p:cNvSpPr>
          <p:nvPr/>
        </p:nvSpPr>
        <p:spPr>
          <a:xfrm>
            <a:off x="1028700" y="1190625"/>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1</a:t>
            </a:r>
          </a:p>
        </p:txBody>
      </p:sp>
      <p:sp>
        <p:nvSpPr>
          <p:cNvPr id="8" name="Rectangle 7">
            <a:extLst>
              <a:ext uri="{FF2B5EF4-FFF2-40B4-BE49-F238E27FC236}">
                <a16:creationId xmlns:a16="http://schemas.microsoft.com/office/drawing/2014/main" id="{03B61C71-81AE-4811-AAD3-73464B53353B}"/>
              </a:ext>
            </a:extLst>
          </p:cNvPr>
          <p:cNvSpPr>
            <a:spLocks noGrp="1"/>
          </p:cNvSpPr>
          <p:nvPr/>
        </p:nvSpPr>
        <p:spPr>
          <a:xfrm>
            <a:off x="1943100" y="1276350"/>
            <a:ext cx="88011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sz="2000" b="1" i="0">
                <a:solidFill>
                  <a:srgbClr val="2B2622"/>
                </a:solidFill>
                <a:latin typeface="Arial"/>
                <a:ea typeface="Arial"/>
                <a:cs typeface="Arial"/>
              </a:rPr>
              <a:t>What brought you here tonight?</a:t>
            </a:r>
          </a:p>
        </p:txBody>
      </p:sp>
      <p:sp>
        <p:nvSpPr>
          <p:cNvPr id="9" name="Rectangle 8">
            <a:extLst>
              <a:ext uri="{FF2B5EF4-FFF2-40B4-BE49-F238E27FC236}">
                <a16:creationId xmlns:a16="http://schemas.microsoft.com/office/drawing/2014/main" id="{4DA093CF-ECF4-4946-AC2D-347B776A824E}"/>
              </a:ext>
            </a:extLst>
          </p:cNvPr>
          <p:cNvSpPr>
            <a:spLocks noGrp="1"/>
          </p:cNvSpPr>
          <p:nvPr/>
        </p:nvSpPr>
        <p:spPr>
          <a:xfrm>
            <a:off x="1028700" y="2066925"/>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2</a:t>
            </a:r>
          </a:p>
        </p:txBody>
      </p:sp>
      <p:sp>
        <p:nvSpPr>
          <p:cNvPr id="10" name="Rectangle 9">
            <a:extLst>
              <a:ext uri="{FF2B5EF4-FFF2-40B4-BE49-F238E27FC236}">
                <a16:creationId xmlns:a16="http://schemas.microsoft.com/office/drawing/2014/main" id="{A6064AC1-C5AD-48AB-AEB3-0A9928E19830}"/>
              </a:ext>
            </a:extLst>
          </p:cNvPr>
          <p:cNvSpPr>
            <a:spLocks noGrp="1"/>
          </p:cNvSpPr>
          <p:nvPr/>
        </p:nvSpPr>
        <p:spPr>
          <a:xfrm>
            <a:off x="1943100" y="2152650"/>
            <a:ext cx="88011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sz="2000" b="1" i="0">
                <a:solidFill>
                  <a:srgbClr val="2B2622"/>
                </a:solidFill>
                <a:latin typeface="Arial"/>
                <a:ea typeface="Arial"/>
                <a:cs typeface="Arial"/>
              </a:rPr>
              <a:t>What keeps you connected to Purdue?</a:t>
            </a:r>
          </a:p>
        </p:txBody>
      </p:sp>
      <p:sp>
        <p:nvSpPr>
          <p:cNvPr id="11" name="Rectangle 10">
            <a:extLst>
              <a:ext uri="{FF2B5EF4-FFF2-40B4-BE49-F238E27FC236}">
                <a16:creationId xmlns:a16="http://schemas.microsoft.com/office/drawing/2014/main" id="{321352EC-CDFC-4560-9FB5-3AAF828E7488}"/>
              </a:ext>
            </a:extLst>
          </p:cNvPr>
          <p:cNvSpPr>
            <a:spLocks noGrp="1"/>
          </p:cNvSpPr>
          <p:nvPr/>
        </p:nvSpPr>
        <p:spPr>
          <a:xfrm>
            <a:off x="1028700" y="2943225"/>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3</a:t>
            </a:r>
          </a:p>
        </p:txBody>
      </p:sp>
      <p:sp>
        <p:nvSpPr>
          <p:cNvPr id="12" name="Rectangle 11">
            <a:extLst>
              <a:ext uri="{FF2B5EF4-FFF2-40B4-BE49-F238E27FC236}">
                <a16:creationId xmlns:a16="http://schemas.microsoft.com/office/drawing/2014/main" id="{A2EA0B26-A34A-4F98-A5C9-005F6B2EAD08}"/>
              </a:ext>
            </a:extLst>
          </p:cNvPr>
          <p:cNvSpPr>
            <a:spLocks noGrp="1"/>
          </p:cNvSpPr>
          <p:nvPr/>
        </p:nvSpPr>
        <p:spPr>
          <a:xfrm>
            <a:off x="1943100" y="3028950"/>
            <a:ext cx="88011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sz="2000" b="1" i="0">
                <a:solidFill>
                  <a:srgbClr val="2B2622"/>
                </a:solidFill>
                <a:latin typeface="Arial"/>
                <a:ea typeface="Arial"/>
                <a:cs typeface="Arial"/>
              </a:rPr>
              <a:t>What surprised you after moving here?</a:t>
            </a:r>
          </a:p>
        </p:txBody>
      </p:sp>
      <p:sp>
        <p:nvSpPr>
          <p:cNvPr id="13" name="Rectangle 12">
            <a:extLst>
              <a:ext uri="{FF2B5EF4-FFF2-40B4-BE49-F238E27FC236}">
                <a16:creationId xmlns:a16="http://schemas.microsoft.com/office/drawing/2014/main" id="{3D53016C-52F5-443B-9B09-168DC8FA1E47}"/>
              </a:ext>
            </a:extLst>
          </p:cNvPr>
          <p:cNvSpPr>
            <a:spLocks noGrp="1"/>
          </p:cNvSpPr>
          <p:nvPr/>
        </p:nvSpPr>
        <p:spPr>
          <a:xfrm>
            <a:off x="1028700" y="3819525"/>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4</a:t>
            </a:r>
          </a:p>
        </p:txBody>
      </p:sp>
      <p:sp>
        <p:nvSpPr>
          <p:cNvPr id="14" name="Rectangle 13">
            <a:extLst>
              <a:ext uri="{FF2B5EF4-FFF2-40B4-BE49-F238E27FC236}">
                <a16:creationId xmlns:a16="http://schemas.microsoft.com/office/drawing/2014/main" id="{EDAFCB42-2927-4AB0-85CC-C7A6B59270A5}"/>
              </a:ext>
            </a:extLst>
          </p:cNvPr>
          <p:cNvSpPr>
            <a:spLocks noGrp="1"/>
          </p:cNvSpPr>
          <p:nvPr/>
        </p:nvSpPr>
        <p:spPr>
          <a:xfrm>
            <a:off x="1943100" y="3905250"/>
            <a:ext cx="88011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sz="2000" b="1" i="0">
                <a:solidFill>
                  <a:srgbClr val="2B2622"/>
                </a:solidFill>
                <a:latin typeface="Arial"/>
                <a:ea typeface="Arial"/>
                <a:cs typeface="Arial"/>
              </a:rPr>
              <a:t>Who have you met through this club?</a:t>
            </a:r>
          </a:p>
        </p:txBody>
      </p:sp>
      <p:sp>
        <p:nvSpPr>
          <p:cNvPr id="15" name="Rectangle 14">
            <a:extLst>
              <a:ext uri="{FF2B5EF4-FFF2-40B4-BE49-F238E27FC236}">
                <a16:creationId xmlns:a16="http://schemas.microsoft.com/office/drawing/2014/main" id="{FA6DE2D8-064A-4B5E-BDB5-A06D7F67EEDD}"/>
              </a:ext>
            </a:extLst>
          </p:cNvPr>
          <p:cNvSpPr>
            <a:spLocks noGrp="1"/>
          </p:cNvSpPr>
          <p:nvPr/>
        </p:nvSpPr>
        <p:spPr>
          <a:xfrm>
            <a:off x="1028700" y="4695825"/>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5</a:t>
            </a:r>
          </a:p>
        </p:txBody>
      </p:sp>
      <p:sp>
        <p:nvSpPr>
          <p:cNvPr id="16" name="Rectangle 15">
            <a:extLst>
              <a:ext uri="{FF2B5EF4-FFF2-40B4-BE49-F238E27FC236}">
                <a16:creationId xmlns:a16="http://schemas.microsoft.com/office/drawing/2014/main" id="{9B710F3B-0DED-4E85-95B3-BB076B98CF02}"/>
              </a:ext>
            </a:extLst>
          </p:cNvPr>
          <p:cNvSpPr>
            <a:spLocks noGrp="1"/>
          </p:cNvSpPr>
          <p:nvPr/>
        </p:nvSpPr>
        <p:spPr>
          <a:xfrm>
            <a:off x="1943100" y="4781550"/>
            <a:ext cx="88011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sz="2000" b="1" i="0">
                <a:solidFill>
                  <a:srgbClr val="2B2622"/>
                </a:solidFill>
                <a:latin typeface="Arial"/>
                <a:ea typeface="Arial"/>
                <a:cs typeface="Arial"/>
              </a:rPr>
              <a:t>What would you tell another Boilermaker about getting involved?</a:t>
            </a:r>
          </a:p>
        </p:txBody>
      </p:sp>
      <p:sp>
        <p:nvSpPr>
          <p:cNvPr id="17" name="Rectangle 16">
            <a:extLst>
              <a:ext uri="{FF2B5EF4-FFF2-40B4-BE49-F238E27FC236}">
                <a16:creationId xmlns:a16="http://schemas.microsoft.com/office/drawing/2014/main" id="{A9552591-5380-4277-AE55-C9883D5C5FB0}"/>
              </a:ext>
            </a:extLst>
          </p:cNvPr>
          <p:cNvSpPr>
            <a:spLocks noGrp="1"/>
          </p:cNvSpPr>
          <p:nvPr/>
        </p:nvSpPr>
        <p:spPr>
          <a:xfrm>
            <a:off x="985156" y="5572125"/>
            <a:ext cx="10254341" cy="742950"/>
          </a:xfrm>
          <a:prstGeom prst="rect">
            <a:avLst/>
          </a:prstGeom>
          <a:noFill/>
          <a:ln w="0">
            <a:noFill/>
            <a:prstDash val="solid"/>
          </a:ln>
        </p:spPr>
        <p:txBody>
          <a:bodyPr wrap="square" lIns="38100" tIns="19050" rIns="38100" bIns="19050" anchor="t">
            <a:noAutofit/>
          </a:bodyPr>
          <a:lstStyle/>
          <a:p>
            <a:pPr algn="ctr">
              <a:lnSpc>
                <a:spcPct val="100000"/>
              </a:lnSpc>
              <a:buNone/>
              <a:defRPr sz="1500" b="0" i="1">
                <a:solidFill>
                  <a:srgbClr val="8E6F3E"/>
                </a:solidFill>
                <a:latin typeface="Arial"/>
                <a:ea typeface="Arial"/>
                <a:cs typeface="Arial"/>
              </a:defRPr>
            </a:pPr>
            <a:r>
              <a:rPr sz="2000" b="1" i="1">
                <a:solidFill>
                  <a:schemeClr val="bg1"/>
                </a:solidFill>
                <a:latin typeface="Arial"/>
                <a:ea typeface="Arial"/>
                <a:cs typeface="Arial"/>
              </a:rPr>
              <a:t>Listen for: “because,” “until,” “then,” “I never expected” and “that changed…”</a:t>
            </a:r>
          </a:p>
        </p:txBody>
      </p:sp>
    </p:spTree>
    <p:extLst>
      <p:ext uri="{BB962C8B-B14F-4D97-AF65-F5344CB8AC3E}">
        <p14:creationId xmlns:p14="http://schemas.microsoft.com/office/powerpoint/2010/main" val="12352102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AE8B8-B1BF-9C52-4020-1667152D49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3A13FE-B459-5C75-5EA6-398CFD340F93}"/>
              </a:ext>
            </a:extLst>
          </p:cNvPr>
          <p:cNvSpPr>
            <a:spLocks noGrp="1"/>
          </p:cNvSpPr>
          <p:nvPr>
            <p:ph type="title"/>
          </p:nvPr>
        </p:nvSpPr>
        <p:spPr/>
        <p:txBody>
          <a:bodyPr/>
          <a:lstStyle/>
          <a:p>
            <a:pPr algn="l"/>
            <a:r>
              <a:rPr lang="en-US" sz="5400" i="1">
                <a:cs typeface="Arial"/>
              </a:rPr>
              <a:t>SECTION 2</a:t>
            </a:r>
            <a:br>
              <a:rPr lang="en-US" i="1">
                <a:cs typeface="Arial"/>
              </a:rPr>
            </a:br>
            <a:r>
              <a:rPr lang="en-US" sz="5400" i="1">
                <a:cs typeface="Arial"/>
              </a:rPr>
              <a:t>REFRAME FOR EMOTION</a:t>
            </a:r>
            <a:endParaRPr lang="en-US" sz="5400" i="1"/>
          </a:p>
        </p:txBody>
      </p:sp>
      <p:sp>
        <p:nvSpPr>
          <p:cNvPr id="3" name="Text Placeholder 2">
            <a:extLst>
              <a:ext uri="{FF2B5EF4-FFF2-40B4-BE49-F238E27FC236}">
                <a16:creationId xmlns:a16="http://schemas.microsoft.com/office/drawing/2014/main" id="{BD92DDAC-BF8B-DA6A-15D8-A1D3F89361AB}"/>
              </a:ext>
            </a:extLst>
          </p:cNvPr>
          <p:cNvSpPr>
            <a:spLocks noGrp="1"/>
          </p:cNvSpPr>
          <p:nvPr>
            <p:ph type="body" sz="quarter" idx="10"/>
          </p:nvPr>
        </p:nvSpPr>
        <p:spPr>
          <a:xfrm>
            <a:off x="1561128" y="4063579"/>
            <a:ext cx="9033458" cy="848405"/>
          </a:xfrm>
        </p:spPr>
        <p:txBody>
          <a:bodyPr vert="horz" lIns="91440" tIns="45720" rIns="91440" bIns="45720" rtlCol="0" anchor="t">
            <a:noAutofit/>
          </a:bodyPr>
          <a:lstStyle/>
          <a:p>
            <a:pPr algn="l"/>
            <a:r>
              <a:rPr lang="en-US" b="0">
                <a:latin typeface="Arial"/>
                <a:cs typeface="Arial"/>
              </a:rPr>
              <a:t>Events are what happened. Stories are </a:t>
            </a:r>
            <a:r>
              <a:rPr lang="en-US" b="0" err="1">
                <a:latin typeface="Arial"/>
                <a:cs typeface="Arial"/>
              </a:rPr>
              <a:t>wh</a:t>
            </a:r>
            <a:r>
              <a:rPr lang="en-US" b="0">
                <a:latin typeface="Arial"/>
                <a:cs typeface="Arial"/>
              </a:rPr>
              <a:t>y people remember.</a:t>
            </a:r>
            <a:endParaRPr lang="en-US"/>
          </a:p>
        </p:txBody>
      </p:sp>
      <p:sp>
        <p:nvSpPr>
          <p:cNvPr id="5" name="Slide Number Placeholder 4">
            <a:extLst>
              <a:ext uri="{FF2B5EF4-FFF2-40B4-BE49-F238E27FC236}">
                <a16:creationId xmlns:a16="http://schemas.microsoft.com/office/drawing/2014/main" id="{14C4E827-1979-E515-9076-C90B4CD78991}"/>
              </a:ext>
            </a:extLst>
          </p:cNvPr>
          <p:cNvSpPr>
            <a:spLocks noGrp="1"/>
          </p:cNvSpPr>
          <p:nvPr>
            <p:ph type="sldNum" sz="quarter" idx="12"/>
          </p:nvPr>
        </p:nvSpPr>
        <p:spPr/>
        <p:txBody>
          <a:bodyPr/>
          <a:lstStyle/>
          <a:p>
            <a:fld id="{F994776A-187E-9540-9EA4-8D5781AB769D}" type="slidenum">
              <a:rPr lang="en-US" smtClean="0"/>
              <a:pPr/>
              <a:t>55</a:t>
            </a:fld>
            <a:endParaRPr lang="en-US"/>
          </a:p>
        </p:txBody>
      </p:sp>
      <p:pic>
        <p:nvPicPr>
          <p:cNvPr id="6" name="Picture 5">
            <a:extLst>
              <a:ext uri="{FF2B5EF4-FFF2-40B4-BE49-F238E27FC236}">
                <a16:creationId xmlns:a16="http://schemas.microsoft.com/office/drawing/2014/main" id="{54D593A0-AC9E-BC5E-8175-179710A58F8C}"/>
              </a:ext>
            </a:extLst>
          </p:cNvPr>
          <p:cNvPicPr>
            <a:picLocks noChangeAspect="1"/>
          </p:cNvPicPr>
          <p:nvPr/>
        </p:nvPicPr>
        <p:blipFill>
          <a:blip r:embed="rId3"/>
          <a:stretch>
            <a:fillRect/>
          </a:stretch>
        </p:blipFill>
        <p:spPr>
          <a:xfrm>
            <a:off x="0" y="-7355"/>
            <a:ext cx="12178952" cy="6865355"/>
          </a:xfrm>
          <a:prstGeom prst="rect">
            <a:avLst/>
          </a:prstGeom>
        </p:spPr>
      </p:pic>
    </p:spTree>
    <p:extLst>
      <p:ext uri="{BB962C8B-B14F-4D97-AF65-F5344CB8AC3E}">
        <p14:creationId xmlns:p14="http://schemas.microsoft.com/office/powerpoint/2010/main" val="17526133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CFB99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4A71C7A-C231-4AD1-B466-0CA11F565D63}"/>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CB367D3F-69AE-4926-A8A0-B534FE39BDAA}"/>
              </a:ext>
            </a:extLst>
          </p:cNvPr>
          <p:cNvSpPr>
            <a:spLocks noGrp="1"/>
          </p:cNvSpPr>
          <p:nvPr/>
        </p:nvSpPr>
        <p:spPr>
          <a:xfrm>
            <a:off x="914399" y="133350"/>
            <a:ext cx="8039595" cy="317912"/>
          </a:xfrm>
          <a:prstGeom prst="rect">
            <a:avLst/>
          </a:prstGeom>
          <a:noFill/>
          <a:ln w="0">
            <a:noFill/>
            <a:prstDash val="solid"/>
          </a:ln>
        </p:spPr>
        <p:txBody>
          <a:bodyPr wrap="square" lIns="38100" tIns="19050" rIns="38100" bIns="19050" anchor="t">
            <a:normAutofit fontScale="97222"/>
          </a:bodyPr>
          <a:lstStyle/>
          <a:p>
            <a:pPr algn="l">
              <a:lnSpc>
                <a:spcPct val="100000"/>
              </a:lnSpc>
              <a:buNone/>
              <a:defRPr sz="900" b="1" i="0">
                <a:solidFill>
                  <a:srgbClr val="CFB991"/>
                </a:solidFill>
                <a:latin typeface="Arial"/>
                <a:ea typeface="Arial"/>
                <a:cs typeface="Arial"/>
              </a:defRPr>
            </a:pPr>
            <a:r>
              <a:rPr sz="1600" b="1" i="0">
                <a:solidFill>
                  <a:srgbClr val="CFB991"/>
                </a:solidFill>
                <a:latin typeface="Arial"/>
                <a:ea typeface="Arial"/>
                <a:cs typeface="Arial"/>
              </a:rPr>
              <a:t>ANNOUNCEMENT → STORY</a:t>
            </a:r>
          </a:p>
        </p:txBody>
      </p:sp>
      <p:sp>
        <p:nvSpPr>
          <p:cNvPr id="3" name="Rectangle 2">
            <a:extLst>
              <a:ext uri="{FF2B5EF4-FFF2-40B4-BE49-F238E27FC236}">
                <a16:creationId xmlns:a16="http://schemas.microsoft.com/office/drawing/2014/main" id="{BFA6FC42-9529-40B8-B1CC-B9E8E7697BEC}"/>
              </a:ext>
            </a:extLst>
          </p:cNvPr>
          <p:cNvSpPr>
            <a:spLocks noGrp="1"/>
          </p:cNvSpPr>
          <p:nvPr/>
        </p:nvSpPr>
        <p:spPr>
          <a:xfrm>
            <a:off x="876300" y="397450"/>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400" b="1" i="1">
                <a:solidFill>
                  <a:srgbClr val="EBD99F"/>
                </a:solidFill>
                <a:latin typeface="Arial"/>
                <a:ea typeface="Arial"/>
                <a:cs typeface="Arial"/>
              </a:rPr>
              <a:t>Start with a person, not a date and location</a:t>
            </a:r>
          </a:p>
        </p:txBody>
      </p:sp>
      <p:sp>
        <p:nvSpPr>
          <p:cNvPr id="5" name="Straight Connector 4">
            <a:extLst>
              <a:ext uri="{FF2B5EF4-FFF2-40B4-BE49-F238E27FC236}">
                <a16:creationId xmlns:a16="http://schemas.microsoft.com/office/drawing/2014/main" id="{0749DD5C-663F-469A-9BFF-5AD360B83CF6}"/>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9AF0A3BD-AF92-4C77-85AC-982EA59E2CF2}"/>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5</a:t>
            </a:r>
          </a:p>
        </p:txBody>
      </p:sp>
      <p:sp>
        <p:nvSpPr>
          <p:cNvPr id="7" name="Rectangle 6">
            <a:extLst>
              <a:ext uri="{FF2B5EF4-FFF2-40B4-BE49-F238E27FC236}">
                <a16:creationId xmlns:a16="http://schemas.microsoft.com/office/drawing/2014/main" id="{048346F7-D4A3-4D5A-9230-ACA7F212FC3A}"/>
              </a:ext>
            </a:extLst>
          </p:cNvPr>
          <p:cNvSpPr>
            <a:spLocks noGrp="1"/>
          </p:cNvSpPr>
          <p:nvPr/>
        </p:nvSpPr>
        <p:spPr>
          <a:xfrm>
            <a:off x="1028700" y="1333500"/>
            <a:ext cx="4286250" cy="323850"/>
          </a:xfrm>
          <a:prstGeom prst="rect">
            <a:avLst/>
          </a:prstGeom>
          <a:noFill/>
          <a:ln w="0">
            <a:noFill/>
            <a:prstDash val="solid"/>
          </a:ln>
        </p:spPr>
        <p:txBody>
          <a:bodyPr wrap="square" lIns="38100" tIns="19050" rIns="38100" bIns="19050" anchor="t">
            <a:noAutofit/>
          </a:bodyPr>
          <a:lstStyle/>
          <a:p>
            <a:pPr algn="l">
              <a:lnSpc>
                <a:spcPct val="100000"/>
              </a:lnSpc>
              <a:buNone/>
              <a:defRPr sz="1500" b="1" i="0">
                <a:solidFill>
                  <a:srgbClr val="777777"/>
                </a:solidFill>
                <a:latin typeface="Arial"/>
                <a:ea typeface="Arial"/>
                <a:cs typeface="Arial"/>
              </a:defRPr>
            </a:pPr>
            <a:r>
              <a:rPr sz="2000" b="1" i="0">
                <a:solidFill>
                  <a:srgbClr val="777777"/>
                </a:solidFill>
                <a:latin typeface="Arial"/>
                <a:ea typeface="Arial"/>
                <a:cs typeface="Arial"/>
              </a:rPr>
              <a:t>ANNOUNCEMENT</a:t>
            </a:r>
          </a:p>
        </p:txBody>
      </p:sp>
      <p:sp>
        <p:nvSpPr>
          <p:cNvPr id="8" name="Rectangle 7">
            <a:extLst>
              <a:ext uri="{FF2B5EF4-FFF2-40B4-BE49-F238E27FC236}">
                <a16:creationId xmlns:a16="http://schemas.microsoft.com/office/drawing/2014/main" id="{59A6F0B1-92DE-4791-B853-5FA03254B33D}"/>
              </a:ext>
            </a:extLst>
          </p:cNvPr>
          <p:cNvSpPr>
            <a:spLocks noGrp="1"/>
          </p:cNvSpPr>
          <p:nvPr/>
        </p:nvSpPr>
        <p:spPr>
          <a:xfrm>
            <a:off x="6686550" y="1333500"/>
            <a:ext cx="4000500" cy="323850"/>
          </a:xfrm>
          <a:prstGeom prst="rect">
            <a:avLst/>
          </a:prstGeom>
          <a:noFill/>
          <a:ln w="0">
            <a:noFill/>
            <a:prstDash val="solid"/>
          </a:ln>
        </p:spPr>
        <p:txBody>
          <a:bodyPr wrap="square" lIns="38100" tIns="19050" rIns="38100" bIns="19050" anchor="t">
            <a:noAutofit/>
          </a:bodyPr>
          <a:lstStyle/>
          <a:p>
            <a:pPr algn="l">
              <a:lnSpc>
                <a:spcPct val="100000"/>
              </a:lnSpc>
              <a:buNone/>
              <a:defRPr sz="1500" b="1" i="0">
                <a:solidFill>
                  <a:srgbClr val="8E6F3E"/>
                </a:solidFill>
                <a:latin typeface="Arial"/>
                <a:ea typeface="Arial"/>
                <a:cs typeface="Arial"/>
              </a:defRPr>
            </a:pPr>
            <a:r>
              <a:rPr sz="2000" b="1" i="0">
                <a:solidFill>
                  <a:srgbClr val="8E6F3E"/>
                </a:solidFill>
                <a:latin typeface="Arial"/>
                <a:ea typeface="Arial"/>
                <a:cs typeface="Arial"/>
              </a:rPr>
              <a:t>STORY</a:t>
            </a:r>
          </a:p>
        </p:txBody>
      </p:sp>
      <p:sp>
        <p:nvSpPr>
          <p:cNvPr id="9" name="Rectangle: Rounded Corners 8">
            <a:extLst>
              <a:ext uri="{FF2B5EF4-FFF2-40B4-BE49-F238E27FC236}">
                <a16:creationId xmlns:a16="http://schemas.microsoft.com/office/drawing/2014/main" id="{E4611E12-E43D-44D3-B287-8105F6DD702D}"/>
              </a:ext>
            </a:extLst>
          </p:cNvPr>
          <p:cNvSpPr>
            <a:spLocks noGrp="1"/>
          </p:cNvSpPr>
          <p:nvPr/>
        </p:nvSpPr>
        <p:spPr>
          <a:xfrm>
            <a:off x="857250" y="1762125"/>
            <a:ext cx="4667250" cy="2857500"/>
          </a:xfrm>
          <a:prstGeom prst="roundRect">
            <a:avLst>
              <a:gd name="adj" fmla="val 4667"/>
            </a:avLst>
          </a:prstGeom>
          <a:solidFill>
            <a:srgbClr val="EEE9E1"/>
          </a:solidFill>
          <a:ln w="9525">
            <a:solidFill>
              <a:srgbClr val="D9D0C3"/>
            </a:solidFill>
            <a:prstDash val="solid"/>
          </a:ln>
        </p:spPr>
        <p:txBody>
          <a:bodyPr/>
          <a:lstStyle/>
          <a:p>
            <a:endParaRPr lang="en-US"/>
          </a:p>
        </p:txBody>
      </p:sp>
      <p:sp>
        <p:nvSpPr>
          <p:cNvPr id="10" name="Rectangle 9">
            <a:extLst>
              <a:ext uri="{FF2B5EF4-FFF2-40B4-BE49-F238E27FC236}">
                <a16:creationId xmlns:a16="http://schemas.microsoft.com/office/drawing/2014/main" id="{B948F3BD-BF39-4310-9AF1-621B7549B994}"/>
              </a:ext>
            </a:extLst>
          </p:cNvPr>
          <p:cNvSpPr>
            <a:spLocks noGrp="1"/>
          </p:cNvSpPr>
          <p:nvPr/>
        </p:nvSpPr>
        <p:spPr>
          <a:xfrm>
            <a:off x="1190625" y="2190750"/>
            <a:ext cx="4000500" cy="1857375"/>
          </a:xfrm>
          <a:prstGeom prst="rect">
            <a:avLst/>
          </a:prstGeom>
          <a:noFill/>
          <a:ln w="0">
            <a:noFill/>
            <a:prstDash val="solid"/>
          </a:ln>
        </p:spPr>
        <p:txBody>
          <a:bodyPr wrap="square" lIns="38100" tIns="19050" rIns="38100" bIns="19050" anchor="ctr">
            <a:normAutofit/>
          </a:bodyPr>
          <a:lstStyle/>
          <a:p>
            <a:pPr algn="l">
              <a:lnSpc>
                <a:spcPct val="100000"/>
              </a:lnSpc>
              <a:buNone/>
              <a:defRPr sz="1950" b="0" i="0">
                <a:solidFill>
                  <a:srgbClr val="2B2622"/>
                </a:solidFill>
                <a:latin typeface="Arial"/>
                <a:ea typeface="Arial"/>
                <a:cs typeface="Arial"/>
              </a:defRPr>
            </a:pPr>
            <a:r>
              <a:rPr sz="1950" b="0" i="0">
                <a:solidFill>
                  <a:srgbClr val="2B2622"/>
                </a:solidFill>
                <a:latin typeface="Arial"/>
                <a:ea typeface="Arial"/>
                <a:cs typeface="Arial"/>
              </a:rPr>
              <a:t>Join the Purdue Alumni Club for our game watch Saturday at 7 p.m. Food and drinks will be available. Register today.</a:t>
            </a:r>
          </a:p>
        </p:txBody>
      </p:sp>
      <p:sp>
        <p:nvSpPr>
          <p:cNvPr id="11" name="Rectangle: Rounded Corners 10">
            <a:extLst>
              <a:ext uri="{FF2B5EF4-FFF2-40B4-BE49-F238E27FC236}">
                <a16:creationId xmlns:a16="http://schemas.microsoft.com/office/drawing/2014/main" id="{DF373936-421C-419D-B451-78C6C08B16DF}"/>
              </a:ext>
            </a:extLst>
          </p:cNvPr>
          <p:cNvSpPr>
            <a:spLocks noGrp="1"/>
          </p:cNvSpPr>
          <p:nvPr/>
        </p:nvSpPr>
        <p:spPr>
          <a:xfrm>
            <a:off x="6515100" y="1762125"/>
            <a:ext cx="4667250" cy="2857500"/>
          </a:xfrm>
          <a:prstGeom prst="roundRect">
            <a:avLst>
              <a:gd name="adj" fmla="val 4667"/>
            </a:avLst>
          </a:prstGeom>
          <a:solidFill>
            <a:srgbClr val="000000"/>
          </a:solidFill>
          <a:ln w="0">
            <a:noFill/>
            <a:prstDash val="solid"/>
          </a:ln>
        </p:spPr>
        <p:txBody>
          <a:bodyPr/>
          <a:lstStyle/>
          <a:p>
            <a:endParaRPr lang="en-US"/>
          </a:p>
        </p:txBody>
      </p:sp>
      <p:sp>
        <p:nvSpPr>
          <p:cNvPr id="12" name="Rectangle 11">
            <a:extLst>
              <a:ext uri="{FF2B5EF4-FFF2-40B4-BE49-F238E27FC236}">
                <a16:creationId xmlns:a16="http://schemas.microsoft.com/office/drawing/2014/main" id="{BB489E52-6671-4520-B19D-2ED3BE97377E}"/>
              </a:ext>
            </a:extLst>
          </p:cNvPr>
          <p:cNvSpPr>
            <a:spLocks noGrp="1"/>
          </p:cNvSpPr>
          <p:nvPr/>
        </p:nvSpPr>
        <p:spPr>
          <a:xfrm>
            <a:off x="6858000" y="2114550"/>
            <a:ext cx="4000500" cy="2095500"/>
          </a:xfrm>
          <a:prstGeom prst="rect">
            <a:avLst/>
          </a:prstGeom>
          <a:noFill/>
          <a:ln w="0">
            <a:noFill/>
            <a:prstDash val="solid"/>
          </a:ln>
        </p:spPr>
        <p:txBody>
          <a:bodyPr wrap="square" lIns="38100" tIns="19050" rIns="38100" bIns="19050" anchor="ctr">
            <a:normAutofit/>
          </a:bodyPr>
          <a:lstStyle/>
          <a:p>
            <a:pPr>
              <a:lnSpc>
                <a:spcPct val="105000"/>
              </a:lnSpc>
              <a:defRPr sz="2025" b="0" i="0">
                <a:solidFill>
                  <a:srgbClr val="FFFFFF"/>
                </a:solidFill>
                <a:latin typeface="Arial"/>
                <a:ea typeface="Arial"/>
                <a:cs typeface="Arial"/>
              </a:defRPr>
            </a:pPr>
            <a:r>
              <a:rPr sz="2000" b="0" i="0">
                <a:solidFill>
                  <a:srgbClr val="FFFFFF"/>
                </a:solidFill>
                <a:latin typeface="Arial"/>
                <a:ea typeface="Arial"/>
                <a:cs typeface="Arial"/>
              </a:rPr>
              <a:t>New city. Familiar </a:t>
            </a:r>
            <a:r>
              <a:rPr lang="en-US" sz="2000">
                <a:solidFill>
                  <a:srgbClr val="FFFFFF"/>
                </a:solidFill>
                <a:latin typeface="Arial"/>
                <a:ea typeface="Arial"/>
                <a:cs typeface="Arial"/>
              </a:rPr>
              <a:t>Purdue family</a:t>
            </a:r>
            <a:r>
              <a:rPr sz="2000" b="0" i="0">
                <a:solidFill>
                  <a:srgbClr val="FFFFFF"/>
                </a:solidFill>
                <a:latin typeface="Arial"/>
                <a:ea typeface="Arial"/>
                <a:cs typeface="Arial"/>
              </a:rPr>
              <a:t>.</a:t>
            </a:r>
            <a:endParaRPr lang="en-US" sz="2000" b="0" i="0">
              <a:solidFill>
                <a:srgbClr val="FFFFFF"/>
              </a:solidFill>
              <a:latin typeface="Arial"/>
              <a:ea typeface="Arial"/>
              <a:cs typeface="Arial"/>
            </a:endParaRPr>
          </a:p>
          <a:p>
            <a:endParaRPr sz="2025" b="0" i="0">
              <a:solidFill>
                <a:srgbClr val="FFFFFF"/>
              </a:solidFill>
              <a:latin typeface="Arial"/>
              <a:ea typeface="Arial"/>
              <a:cs typeface="Arial"/>
            </a:endParaRPr>
          </a:p>
          <a:p>
            <a:pPr algn="l">
              <a:lnSpc>
                <a:spcPct val="105000"/>
              </a:lnSpc>
              <a:buNone/>
              <a:defRPr sz="2025" b="0" i="0">
                <a:solidFill>
                  <a:srgbClr val="FFFFFF"/>
                </a:solidFill>
                <a:latin typeface="Arial"/>
                <a:ea typeface="Arial"/>
                <a:cs typeface="Arial"/>
              </a:defRPr>
            </a:pPr>
            <a:r>
              <a:rPr sz="2025" b="0" i="0">
                <a:solidFill>
                  <a:srgbClr val="FFFFFF"/>
                </a:solidFill>
                <a:latin typeface="Arial"/>
                <a:ea typeface="Arial"/>
                <a:cs typeface="Arial"/>
              </a:rPr>
              <a:t>For alumni who arrive knowing no one, a game watch can be the moment a place starts to feel like home.</a:t>
            </a:r>
          </a:p>
        </p:txBody>
      </p:sp>
      <p:sp>
        <p:nvSpPr>
          <p:cNvPr id="13" name="Rectangle 12">
            <a:extLst>
              <a:ext uri="{FF2B5EF4-FFF2-40B4-BE49-F238E27FC236}">
                <a16:creationId xmlns:a16="http://schemas.microsoft.com/office/drawing/2014/main" id="{97BB1A0D-B1E0-4C3C-B1C8-70E543E6ABA9}"/>
              </a:ext>
            </a:extLst>
          </p:cNvPr>
          <p:cNvSpPr>
            <a:spLocks noGrp="1"/>
          </p:cNvSpPr>
          <p:nvPr/>
        </p:nvSpPr>
        <p:spPr>
          <a:xfrm>
            <a:off x="800100" y="5043116"/>
            <a:ext cx="10591800" cy="1115167"/>
          </a:xfrm>
          <a:prstGeom prst="rect">
            <a:avLst/>
          </a:prstGeom>
          <a:noFill/>
          <a:ln w="0">
            <a:noFill/>
            <a:prstDash val="solid"/>
          </a:ln>
        </p:spPr>
        <p:txBody>
          <a:bodyPr wrap="square" lIns="38100" tIns="19050" rIns="38100" bIns="19050" anchor="t">
            <a:noAutofit/>
          </a:bodyPr>
          <a:lstStyle/>
          <a:p>
            <a:pPr algn="ctr">
              <a:lnSpc>
                <a:spcPct val="100000"/>
              </a:lnSpc>
              <a:buNone/>
              <a:defRPr sz="1650" b="1" i="0">
                <a:solidFill>
                  <a:srgbClr val="8E6F3E"/>
                </a:solidFill>
                <a:latin typeface="Arial"/>
                <a:ea typeface="Arial"/>
                <a:cs typeface="Arial"/>
              </a:defRPr>
            </a:pPr>
            <a:r>
              <a:rPr sz="2000" b="1" i="0">
                <a:solidFill>
                  <a:schemeClr val="bg1"/>
                </a:solidFill>
                <a:latin typeface="Arial"/>
                <a:ea typeface="Arial"/>
                <a:cs typeface="Arial"/>
              </a:rPr>
              <a:t>The event details still belong in the post. They just should not be the reason to care.</a:t>
            </a:r>
          </a:p>
        </p:txBody>
      </p:sp>
    </p:spTree>
    <p:extLst>
      <p:ext uri="{BB962C8B-B14F-4D97-AF65-F5344CB8AC3E}">
        <p14:creationId xmlns:p14="http://schemas.microsoft.com/office/powerpoint/2010/main" val="5308670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FA90111-6580-497D-8371-6F0F508D9BC2}"/>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D1983F5E-81CD-4685-A75E-8E4AC19CB714}"/>
              </a:ext>
            </a:extLst>
          </p:cNvPr>
          <p:cNvSpPr>
            <a:spLocks noGrp="1"/>
          </p:cNvSpPr>
          <p:nvPr/>
        </p:nvSpPr>
        <p:spPr>
          <a:xfrm>
            <a:off x="914400" y="133350"/>
            <a:ext cx="7562850" cy="295276"/>
          </a:xfrm>
          <a:prstGeom prst="rect">
            <a:avLst/>
          </a:prstGeom>
          <a:noFill/>
          <a:ln w="0">
            <a:noFill/>
            <a:prstDash val="solid"/>
          </a:ln>
        </p:spPr>
        <p:txBody>
          <a:bodyPr wrap="square" lIns="38100" tIns="19050" rIns="38100" bIns="19050" anchor="t">
            <a:normAutofit fontScale="97222"/>
          </a:bodyPr>
          <a:lstStyle/>
          <a:p>
            <a:pPr algn="l">
              <a:lnSpc>
                <a:spcPct val="100000"/>
              </a:lnSpc>
              <a:buNone/>
              <a:defRPr sz="900" b="1" i="0">
                <a:solidFill>
                  <a:srgbClr val="CFB991"/>
                </a:solidFill>
                <a:latin typeface="Arial"/>
                <a:ea typeface="Arial"/>
                <a:cs typeface="Arial"/>
              </a:defRPr>
            </a:pPr>
            <a:r>
              <a:rPr sz="1600" b="1" i="0">
                <a:solidFill>
                  <a:srgbClr val="CFB991"/>
                </a:solidFill>
                <a:latin typeface="Arial"/>
                <a:ea typeface="Arial"/>
                <a:cs typeface="Arial"/>
              </a:rPr>
              <a:t>THINK BEYOND THE INVITATION</a:t>
            </a:r>
          </a:p>
        </p:txBody>
      </p:sp>
      <p:sp>
        <p:nvSpPr>
          <p:cNvPr id="3" name="Rectangle 2">
            <a:extLst>
              <a:ext uri="{FF2B5EF4-FFF2-40B4-BE49-F238E27FC236}">
                <a16:creationId xmlns:a16="http://schemas.microsoft.com/office/drawing/2014/main" id="{579BD6AC-C92C-4296-BEB2-CFE096332475}"/>
              </a:ext>
            </a:extLst>
          </p:cNvPr>
          <p:cNvSpPr>
            <a:spLocks noGrp="1"/>
          </p:cNvSpPr>
          <p:nvPr/>
        </p:nvSpPr>
        <p:spPr>
          <a:xfrm>
            <a:off x="876300" y="457200"/>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400" b="1" i="1">
                <a:solidFill>
                  <a:srgbClr val="EBD99F"/>
                </a:solidFill>
                <a:latin typeface="Arial"/>
                <a:ea typeface="Arial"/>
                <a:cs typeface="Arial"/>
              </a:rPr>
              <a:t>One event can create four kinds of content</a:t>
            </a:r>
          </a:p>
        </p:txBody>
      </p:sp>
      <p:sp>
        <p:nvSpPr>
          <p:cNvPr id="5" name="Straight Connector 4">
            <a:extLst>
              <a:ext uri="{FF2B5EF4-FFF2-40B4-BE49-F238E27FC236}">
                <a16:creationId xmlns:a16="http://schemas.microsoft.com/office/drawing/2014/main" id="{5A365BB4-BEC7-4109-9291-8368B6AF1A7B}"/>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0EB796AA-8B1B-414F-8574-C6E8866835E2}"/>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7</a:t>
            </a:r>
          </a:p>
        </p:txBody>
      </p:sp>
      <p:sp>
        <p:nvSpPr>
          <p:cNvPr id="7" name="Rectangle 6">
            <a:extLst>
              <a:ext uri="{FF2B5EF4-FFF2-40B4-BE49-F238E27FC236}">
                <a16:creationId xmlns:a16="http://schemas.microsoft.com/office/drawing/2014/main" id="{C86F8BBD-2ED3-4F56-9A9E-695EE9B88FEE}"/>
              </a:ext>
            </a:extLst>
          </p:cNvPr>
          <p:cNvSpPr>
            <a:spLocks noGrp="1"/>
          </p:cNvSpPr>
          <p:nvPr/>
        </p:nvSpPr>
        <p:spPr>
          <a:xfrm>
            <a:off x="876300" y="1333500"/>
            <a:ext cx="742950" cy="628650"/>
          </a:xfrm>
          <a:prstGeom prst="rect">
            <a:avLst/>
          </a:prstGeom>
          <a:noFill/>
          <a:ln w="0">
            <a:noFill/>
            <a:prstDash val="solid"/>
          </a:ln>
        </p:spPr>
        <p:txBody>
          <a:bodyPr wrap="square" lIns="38100" tIns="19050" rIns="38100" bIns="19050" anchor="ctr">
            <a:normAutofit/>
          </a:bodyPr>
          <a:lstStyle/>
          <a:p>
            <a:pPr algn="ctr">
              <a:lnSpc>
                <a:spcPct val="100000"/>
              </a:lnSpc>
              <a:buNone/>
              <a:defRPr sz="3300" b="1" i="0">
                <a:solidFill>
                  <a:srgbClr val="8E6F3E"/>
                </a:solidFill>
                <a:latin typeface="Arial"/>
                <a:ea typeface="Arial"/>
                <a:cs typeface="Arial"/>
              </a:defRPr>
            </a:pPr>
            <a:r>
              <a:rPr sz="3300" b="1" i="0">
                <a:solidFill>
                  <a:srgbClr val="8E6F3E"/>
                </a:solidFill>
                <a:latin typeface="Arial"/>
                <a:ea typeface="Arial"/>
                <a:cs typeface="Arial"/>
              </a:rPr>
              <a:t>1</a:t>
            </a:r>
          </a:p>
        </p:txBody>
      </p:sp>
      <p:sp>
        <p:nvSpPr>
          <p:cNvPr id="8" name="Rectangle 7">
            <a:extLst>
              <a:ext uri="{FF2B5EF4-FFF2-40B4-BE49-F238E27FC236}">
                <a16:creationId xmlns:a16="http://schemas.microsoft.com/office/drawing/2014/main" id="{30AE13B4-4876-4EAD-85F8-BCC7065607CB}"/>
              </a:ext>
            </a:extLst>
          </p:cNvPr>
          <p:cNvSpPr>
            <a:spLocks noGrp="1"/>
          </p:cNvSpPr>
          <p:nvPr/>
        </p:nvSpPr>
        <p:spPr>
          <a:xfrm>
            <a:off x="1857375" y="1352550"/>
            <a:ext cx="1619250" cy="323850"/>
          </a:xfrm>
          <a:prstGeom prst="rect">
            <a:avLst/>
          </a:prstGeom>
          <a:noFill/>
          <a:ln w="0">
            <a:noFill/>
            <a:prstDash val="solid"/>
          </a:ln>
        </p:spPr>
        <p:txBody>
          <a:bodyPr wrap="square" lIns="38100" tIns="19050" rIns="38100" bIns="19050" anchor="t">
            <a:normAutofit/>
          </a:bodyPr>
          <a:lstStyle/>
          <a:p>
            <a:pPr algn="l">
              <a:lnSpc>
                <a:spcPct val="100000"/>
              </a:lnSpc>
              <a:buNone/>
              <a:defRPr sz="1650" b="1" i="0">
                <a:solidFill>
                  <a:srgbClr val="000000"/>
                </a:solidFill>
                <a:latin typeface="Arial"/>
                <a:ea typeface="Arial"/>
                <a:cs typeface="Arial"/>
              </a:defRPr>
            </a:pPr>
            <a:r>
              <a:rPr b="1" i="0">
                <a:solidFill>
                  <a:srgbClr val="000000"/>
                </a:solidFill>
                <a:latin typeface="Arial"/>
                <a:ea typeface="Arial"/>
                <a:cs typeface="Arial"/>
              </a:rPr>
              <a:t>PROMO</a:t>
            </a:r>
          </a:p>
        </p:txBody>
      </p:sp>
      <p:sp>
        <p:nvSpPr>
          <p:cNvPr id="9" name="Rectangle 8">
            <a:extLst>
              <a:ext uri="{FF2B5EF4-FFF2-40B4-BE49-F238E27FC236}">
                <a16:creationId xmlns:a16="http://schemas.microsoft.com/office/drawing/2014/main" id="{A3F2CB2A-EF81-4686-B03D-734A2E3E426F}"/>
              </a:ext>
            </a:extLst>
          </p:cNvPr>
          <p:cNvSpPr>
            <a:spLocks noGrp="1"/>
          </p:cNvSpPr>
          <p:nvPr/>
        </p:nvSpPr>
        <p:spPr>
          <a:xfrm>
            <a:off x="3714750" y="1352550"/>
            <a:ext cx="4762500" cy="361950"/>
          </a:xfrm>
          <a:prstGeom prst="rect">
            <a:avLst/>
          </a:prstGeom>
          <a:noFill/>
          <a:ln w="0">
            <a:noFill/>
            <a:prstDash val="solid"/>
          </a:ln>
        </p:spPr>
        <p:txBody>
          <a:bodyPr wrap="square" lIns="38100" tIns="19050" rIns="38100" bIns="19050" anchor="t">
            <a:normAutofit/>
          </a:bodyPr>
          <a:lstStyle/>
          <a:p>
            <a:pPr algn="l">
              <a:lnSpc>
                <a:spcPct val="100000"/>
              </a:lnSpc>
              <a:buNone/>
              <a:defRPr sz="1725" b="0" i="0">
                <a:solidFill>
                  <a:srgbClr val="2B2622"/>
                </a:solidFill>
                <a:latin typeface="Arial"/>
                <a:ea typeface="Arial"/>
                <a:cs typeface="Arial"/>
              </a:defRPr>
            </a:pPr>
            <a:r>
              <a:rPr b="0" i="0">
                <a:solidFill>
                  <a:srgbClr val="2B2622"/>
                </a:solidFill>
                <a:latin typeface="Arial"/>
                <a:ea typeface="Arial"/>
                <a:cs typeface="Arial"/>
              </a:rPr>
              <a:t>What is happening?</a:t>
            </a:r>
          </a:p>
        </p:txBody>
      </p:sp>
      <p:sp>
        <p:nvSpPr>
          <p:cNvPr id="10" name="Rectangle 9">
            <a:extLst>
              <a:ext uri="{FF2B5EF4-FFF2-40B4-BE49-F238E27FC236}">
                <a16:creationId xmlns:a16="http://schemas.microsoft.com/office/drawing/2014/main" id="{99EE9EB8-51BD-4AF1-AE97-6D1DAB82EE78}"/>
              </a:ext>
            </a:extLst>
          </p:cNvPr>
          <p:cNvSpPr>
            <a:spLocks noGrp="1"/>
          </p:cNvSpPr>
          <p:nvPr/>
        </p:nvSpPr>
        <p:spPr>
          <a:xfrm>
            <a:off x="8905875" y="1352550"/>
            <a:ext cx="1905000" cy="361950"/>
          </a:xfrm>
          <a:prstGeom prst="rect">
            <a:avLst/>
          </a:prstGeom>
          <a:noFill/>
          <a:ln w="0">
            <a:noFill/>
            <a:prstDash val="solid"/>
          </a:ln>
        </p:spPr>
        <p:txBody>
          <a:bodyPr wrap="square" lIns="38100" tIns="19050" rIns="38100" bIns="19050" anchor="t">
            <a:normAutofit/>
          </a:bodyPr>
          <a:lstStyle/>
          <a:p>
            <a:pPr algn="r">
              <a:lnSpc>
                <a:spcPct val="100000"/>
              </a:lnSpc>
              <a:buNone/>
              <a:defRPr sz="1425" b="1" i="0">
                <a:solidFill>
                  <a:srgbClr val="8E6F3E"/>
                </a:solidFill>
                <a:latin typeface="Arial"/>
                <a:ea typeface="Arial"/>
                <a:cs typeface="Arial"/>
              </a:defRPr>
            </a:pPr>
            <a:r>
              <a:rPr sz="2000" b="1" i="0">
                <a:solidFill>
                  <a:srgbClr val="8E6F3E"/>
                </a:solidFill>
                <a:latin typeface="Arial"/>
                <a:ea typeface="Arial"/>
                <a:cs typeface="Arial"/>
              </a:rPr>
              <a:t>Before</a:t>
            </a:r>
          </a:p>
        </p:txBody>
      </p:sp>
      <p:sp>
        <p:nvSpPr>
          <p:cNvPr id="11" name="Straight Connector 10">
            <a:extLst>
              <a:ext uri="{FF2B5EF4-FFF2-40B4-BE49-F238E27FC236}">
                <a16:creationId xmlns:a16="http://schemas.microsoft.com/office/drawing/2014/main" id="{8F737AE3-E1E6-44FA-8211-02545AD4D373}"/>
              </a:ext>
            </a:extLst>
          </p:cNvPr>
          <p:cNvSpPr>
            <a:spLocks noGrp="1"/>
          </p:cNvSpPr>
          <p:nvPr/>
        </p:nvSpPr>
        <p:spPr>
          <a:xfrm>
            <a:off x="1857375" y="2000250"/>
            <a:ext cx="8953500" cy="0"/>
          </a:xfrm>
          <a:prstGeom prst="line">
            <a:avLst/>
          </a:prstGeom>
          <a:noFill/>
          <a:ln w="9525">
            <a:solidFill>
              <a:srgbClr val="D9D0C3"/>
            </a:solidFill>
            <a:prstDash val="solid"/>
          </a:ln>
        </p:spPr>
        <p:txBody>
          <a:bodyPr/>
          <a:lstStyle/>
          <a:p>
            <a:endParaRPr lang="en-US"/>
          </a:p>
        </p:txBody>
      </p:sp>
      <p:sp>
        <p:nvSpPr>
          <p:cNvPr id="12" name="Rectangle 11">
            <a:extLst>
              <a:ext uri="{FF2B5EF4-FFF2-40B4-BE49-F238E27FC236}">
                <a16:creationId xmlns:a16="http://schemas.microsoft.com/office/drawing/2014/main" id="{74396278-1AB5-4341-AEE9-001873DF3E75}"/>
              </a:ext>
            </a:extLst>
          </p:cNvPr>
          <p:cNvSpPr>
            <a:spLocks noGrp="1"/>
          </p:cNvSpPr>
          <p:nvPr/>
        </p:nvSpPr>
        <p:spPr>
          <a:xfrm>
            <a:off x="876300" y="2362200"/>
            <a:ext cx="742950" cy="628650"/>
          </a:xfrm>
          <a:prstGeom prst="rect">
            <a:avLst/>
          </a:prstGeom>
          <a:noFill/>
          <a:ln w="0">
            <a:noFill/>
            <a:prstDash val="solid"/>
          </a:ln>
        </p:spPr>
        <p:txBody>
          <a:bodyPr wrap="square" lIns="38100" tIns="19050" rIns="38100" bIns="19050" anchor="ctr">
            <a:normAutofit/>
          </a:bodyPr>
          <a:lstStyle/>
          <a:p>
            <a:pPr algn="ctr">
              <a:lnSpc>
                <a:spcPct val="100000"/>
              </a:lnSpc>
              <a:buNone/>
              <a:defRPr sz="3300" b="1" i="0">
                <a:solidFill>
                  <a:srgbClr val="8E6F3E"/>
                </a:solidFill>
                <a:latin typeface="Arial"/>
                <a:ea typeface="Arial"/>
                <a:cs typeface="Arial"/>
              </a:defRPr>
            </a:pPr>
            <a:r>
              <a:rPr sz="3300" b="1" i="0">
                <a:solidFill>
                  <a:srgbClr val="8E6F3E"/>
                </a:solidFill>
                <a:latin typeface="Arial"/>
                <a:ea typeface="Arial"/>
                <a:cs typeface="Arial"/>
              </a:rPr>
              <a:t>2</a:t>
            </a:r>
          </a:p>
        </p:txBody>
      </p:sp>
      <p:sp>
        <p:nvSpPr>
          <p:cNvPr id="13" name="Rectangle 12">
            <a:extLst>
              <a:ext uri="{FF2B5EF4-FFF2-40B4-BE49-F238E27FC236}">
                <a16:creationId xmlns:a16="http://schemas.microsoft.com/office/drawing/2014/main" id="{81608266-BCA6-4EB2-BC10-1CF2E09E356C}"/>
              </a:ext>
            </a:extLst>
          </p:cNvPr>
          <p:cNvSpPr>
            <a:spLocks noGrp="1"/>
          </p:cNvSpPr>
          <p:nvPr/>
        </p:nvSpPr>
        <p:spPr>
          <a:xfrm>
            <a:off x="1857375" y="2381250"/>
            <a:ext cx="1619250" cy="323850"/>
          </a:xfrm>
          <a:prstGeom prst="rect">
            <a:avLst/>
          </a:prstGeom>
          <a:noFill/>
          <a:ln w="0">
            <a:noFill/>
            <a:prstDash val="solid"/>
          </a:ln>
        </p:spPr>
        <p:txBody>
          <a:bodyPr wrap="square" lIns="38100" tIns="19050" rIns="38100" bIns="19050" anchor="t">
            <a:normAutofit/>
          </a:bodyPr>
          <a:lstStyle/>
          <a:p>
            <a:pPr algn="l">
              <a:lnSpc>
                <a:spcPct val="100000"/>
              </a:lnSpc>
              <a:buNone/>
              <a:defRPr sz="1650" b="1" i="0">
                <a:solidFill>
                  <a:srgbClr val="000000"/>
                </a:solidFill>
                <a:latin typeface="Arial"/>
                <a:ea typeface="Arial"/>
                <a:cs typeface="Arial"/>
              </a:defRPr>
            </a:pPr>
            <a:r>
              <a:rPr b="1" i="0">
                <a:solidFill>
                  <a:srgbClr val="000000"/>
                </a:solidFill>
                <a:latin typeface="Arial"/>
                <a:ea typeface="Arial"/>
                <a:cs typeface="Arial"/>
              </a:rPr>
              <a:t>MOMENT</a:t>
            </a:r>
          </a:p>
        </p:txBody>
      </p:sp>
      <p:sp>
        <p:nvSpPr>
          <p:cNvPr id="14" name="Rectangle 13">
            <a:extLst>
              <a:ext uri="{FF2B5EF4-FFF2-40B4-BE49-F238E27FC236}">
                <a16:creationId xmlns:a16="http://schemas.microsoft.com/office/drawing/2014/main" id="{4B44FC6B-68DF-4780-86C9-4FDE75987D26}"/>
              </a:ext>
            </a:extLst>
          </p:cNvPr>
          <p:cNvSpPr>
            <a:spLocks noGrp="1"/>
          </p:cNvSpPr>
          <p:nvPr/>
        </p:nvSpPr>
        <p:spPr>
          <a:xfrm>
            <a:off x="3714750" y="2381250"/>
            <a:ext cx="4762500" cy="361950"/>
          </a:xfrm>
          <a:prstGeom prst="rect">
            <a:avLst/>
          </a:prstGeom>
          <a:noFill/>
          <a:ln w="0">
            <a:noFill/>
            <a:prstDash val="solid"/>
          </a:ln>
        </p:spPr>
        <p:txBody>
          <a:bodyPr wrap="square" lIns="38100" tIns="19050" rIns="38100" bIns="19050" anchor="t">
            <a:normAutofit/>
          </a:bodyPr>
          <a:lstStyle/>
          <a:p>
            <a:pPr algn="l">
              <a:lnSpc>
                <a:spcPct val="100000"/>
              </a:lnSpc>
              <a:buNone/>
              <a:defRPr sz="1725" b="0" i="0">
                <a:solidFill>
                  <a:srgbClr val="2B2622"/>
                </a:solidFill>
                <a:latin typeface="Arial"/>
                <a:ea typeface="Arial"/>
                <a:cs typeface="Arial"/>
              </a:defRPr>
            </a:pPr>
            <a:r>
              <a:rPr b="0" i="0">
                <a:solidFill>
                  <a:srgbClr val="2B2622"/>
                </a:solidFill>
                <a:latin typeface="Arial"/>
                <a:ea typeface="Arial"/>
                <a:cs typeface="Arial"/>
              </a:rPr>
              <a:t>What did it feel like?</a:t>
            </a:r>
          </a:p>
        </p:txBody>
      </p:sp>
      <p:sp>
        <p:nvSpPr>
          <p:cNvPr id="15" name="Rectangle 14">
            <a:extLst>
              <a:ext uri="{FF2B5EF4-FFF2-40B4-BE49-F238E27FC236}">
                <a16:creationId xmlns:a16="http://schemas.microsoft.com/office/drawing/2014/main" id="{EC93ABA2-92C0-4BE7-BA14-88AE5704A78A}"/>
              </a:ext>
            </a:extLst>
          </p:cNvPr>
          <p:cNvSpPr>
            <a:spLocks noGrp="1"/>
          </p:cNvSpPr>
          <p:nvPr/>
        </p:nvSpPr>
        <p:spPr>
          <a:xfrm>
            <a:off x="8905875" y="2381250"/>
            <a:ext cx="1905000" cy="361950"/>
          </a:xfrm>
          <a:prstGeom prst="rect">
            <a:avLst/>
          </a:prstGeom>
          <a:noFill/>
          <a:ln w="0">
            <a:noFill/>
            <a:prstDash val="solid"/>
          </a:ln>
        </p:spPr>
        <p:txBody>
          <a:bodyPr wrap="square" lIns="38100" tIns="19050" rIns="38100" bIns="19050" anchor="t">
            <a:normAutofit/>
          </a:bodyPr>
          <a:lstStyle/>
          <a:p>
            <a:pPr algn="r">
              <a:lnSpc>
                <a:spcPct val="100000"/>
              </a:lnSpc>
              <a:buNone/>
              <a:defRPr sz="1425" b="1" i="0">
                <a:solidFill>
                  <a:srgbClr val="8E6F3E"/>
                </a:solidFill>
                <a:latin typeface="Arial"/>
                <a:ea typeface="Arial"/>
                <a:cs typeface="Arial"/>
              </a:defRPr>
            </a:pPr>
            <a:r>
              <a:rPr sz="2000" b="1" i="0">
                <a:solidFill>
                  <a:srgbClr val="8E6F3E"/>
                </a:solidFill>
                <a:latin typeface="Arial"/>
                <a:ea typeface="Arial"/>
                <a:cs typeface="Arial"/>
              </a:rPr>
              <a:t>During</a:t>
            </a:r>
          </a:p>
        </p:txBody>
      </p:sp>
      <p:sp>
        <p:nvSpPr>
          <p:cNvPr id="16" name="Straight Connector 15">
            <a:extLst>
              <a:ext uri="{FF2B5EF4-FFF2-40B4-BE49-F238E27FC236}">
                <a16:creationId xmlns:a16="http://schemas.microsoft.com/office/drawing/2014/main" id="{1A1DECAD-BD29-452E-B7A2-5D82910CE3E7}"/>
              </a:ext>
            </a:extLst>
          </p:cNvPr>
          <p:cNvSpPr>
            <a:spLocks noGrp="1"/>
          </p:cNvSpPr>
          <p:nvPr/>
        </p:nvSpPr>
        <p:spPr>
          <a:xfrm>
            <a:off x="1857375" y="3028950"/>
            <a:ext cx="8953500" cy="0"/>
          </a:xfrm>
          <a:prstGeom prst="line">
            <a:avLst/>
          </a:prstGeom>
          <a:noFill/>
          <a:ln w="9525">
            <a:solidFill>
              <a:srgbClr val="D9D0C3"/>
            </a:solidFill>
            <a:prstDash val="solid"/>
          </a:ln>
        </p:spPr>
        <p:txBody>
          <a:bodyPr/>
          <a:lstStyle/>
          <a:p>
            <a:endParaRPr lang="en-US"/>
          </a:p>
        </p:txBody>
      </p:sp>
      <p:sp>
        <p:nvSpPr>
          <p:cNvPr id="17" name="Rectangle 16">
            <a:extLst>
              <a:ext uri="{FF2B5EF4-FFF2-40B4-BE49-F238E27FC236}">
                <a16:creationId xmlns:a16="http://schemas.microsoft.com/office/drawing/2014/main" id="{1FFA3CE5-17EE-4431-B67B-A2D0EC11FB18}"/>
              </a:ext>
            </a:extLst>
          </p:cNvPr>
          <p:cNvSpPr>
            <a:spLocks noGrp="1"/>
          </p:cNvSpPr>
          <p:nvPr/>
        </p:nvSpPr>
        <p:spPr>
          <a:xfrm>
            <a:off x="876300" y="3390900"/>
            <a:ext cx="742950" cy="628650"/>
          </a:xfrm>
          <a:prstGeom prst="rect">
            <a:avLst/>
          </a:prstGeom>
          <a:noFill/>
          <a:ln w="0">
            <a:noFill/>
            <a:prstDash val="solid"/>
          </a:ln>
        </p:spPr>
        <p:txBody>
          <a:bodyPr wrap="square" lIns="38100" tIns="19050" rIns="38100" bIns="19050" anchor="ctr">
            <a:normAutofit/>
          </a:bodyPr>
          <a:lstStyle/>
          <a:p>
            <a:pPr algn="ctr">
              <a:lnSpc>
                <a:spcPct val="100000"/>
              </a:lnSpc>
              <a:buNone/>
              <a:defRPr sz="3300" b="1" i="0">
                <a:solidFill>
                  <a:srgbClr val="8E6F3E"/>
                </a:solidFill>
                <a:latin typeface="Arial"/>
                <a:ea typeface="Arial"/>
                <a:cs typeface="Arial"/>
              </a:defRPr>
            </a:pPr>
            <a:r>
              <a:rPr sz="3300" b="1" i="0">
                <a:solidFill>
                  <a:srgbClr val="8E6F3E"/>
                </a:solidFill>
                <a:latin typeface="Arial"/>
                <a:ea typeface="Arial"/>
                <a:cs typeface="Arial"/>
              </a:rPr>
              <a:t>3</a:t>
            </a:r>
          </a:p>
        </p:txBody>
      </p:sp>
      <p:sp>
        <p:nvSpPr>
          <p:cNvPr id="18" name="Rectangle 17">
            <a:extLst>
              <a:ext uri="{FF2B5EF4-FFF2-40B4-BE49-F238E27FC236}">
                <a16:creationId xmlns:a16="http://schemas.microsoft.com/office/drawing/2014/main" id="{CF2DB9BE-3C89-4365-B560-0E581770BDB5}"/>
              </a:ext>
            </a:extLst>
          </p:cNvPr>
          <p:cNvSpPr>
            <a:spLocks noGrp="1"/>
          </p:cNvSpPr>
          <p:nvPr/>
        </p:nvSpPr>
        <p:spPr>
          <a:xfrm>
            <a:off x="1857375" y="3409950"/>
            <a:ext cx="1619250" cy="323850"/>
          </a:xfrm>
          <a:prstGeom prst="rect">
            <a:avLst/>
          </a:prstGeom>
          <a:noFill/>
          <a:ln w="0">
            <a:noFill/>
            <a:prstDash val="solid"/>
          </a:ln>
        </p:spPr>
        <p:txBody>
          <a:bodyPr wrap="square" lIns="38100" tIns="19050" rIns="38100" bIns="19050" anchor="t">
            <a:normAutofit/>
          </a:bodyPr>
          <a:lstStyle/>
          <a:p>
            <a:pPr algn="l">
              <a:lnSpc>
                <a:spcPct val="100000"/>
              </a:lnSpc>
              <a:buNone/>
              <a:defRPr sz="1650" b="1" i="0">
                <a:solidFill>
                  <a:srgbClr val="000000"/>
                </a:solidFill>
                <a:latin typeface="Arial"/>
                <a:ea typeface="Arial"/>
                <a:cs typeface="Arial"/>
              </a:defRPr>
            </a:pPr>
            <a:r>
              <a:rPr b="1" i="0">
                <a:solidFill>
                  <a:srgbClr val="000000"/>
                </a:solidFill>
                <a:latin typeface="Arial"/>
                <a:ea typeface="Arial"/>
                <a:cs typeface="Arial"/>
              </a:rPr>
              <a:t>PERSON</a:t>
            </a:r>
          </a:p>
        </p:txBody>
      </p:sp>
      <p:sp>
        <p:nvSpPr>
          <p:cNvPr id="19" name="Rectangle 18">
            <a:extLst>
              <a:ext uri="{FF2B5EF4-FFF2-40B4-BE49-F238E27FC236}">
                <a16:creationId xmlns:a16="http://schemas.microsoft.com/office/drawing/2014/main" id="{613B20B1-7835-4CCD-AEE8-4AEDC939204F}"/>
              </a:ext>
            </a:extLst>
          </p:cNvPr>
          <p:cNvSpPr>
            <a:spLocks noGrp="1"/>
          </p:cNvSpPr>
          <p:nvPr/>
        </p:nvSpPr>
        <p:spPr>
          <a:xfrm>
            <a:off x="3714750" y="3409950"/>
            <a:ext cx="4762500" cy="361950"/>
          </a:xfrm>
          <a:prstGeom prst="rect">
            <a:avLst/>
          </a:prstGeom>
          <a:noFill/>
          <a:ln w="0">
            <a:noFill/>
            <a:prstDash val="solid"/>
          </a:ln>
        </p:spPr>
        <p:txBody>
          <a:bodyPr wrap="square" lIns="38100" tIns="19050" rIns="38100" bIns="19050" anchor="t">
            <a:normAutofit/>
          </a:bodyPr>
          <a:lstStyle/>
          <a:p>
            <a:pPr algn="l">
              <a:lnSpc>
                <a:spcPct val="100000"/>
              </a:lnSpc>
              <a:buNone/>
              <a:defRPr sz="1725" b="0" i="0">
                <a:solidFill>
                  <a:srgbClr val="2B2622"/>
                </a:solidFill>
                <a:latin typeface="Arial"/>
                <a:ea typeface="Arial"/>
                <a:cs typeface="Arial"/>
              </a:defRPr>
            </a:pPr>
            <a:r>
              <a:rPr b="0" i="0">
                <a:solidFill>
                  <a:srgbClr val="2B2622"/>
                </a:solidFill>
                <a:latin typeface="Arial"/>
                <a:ea typeface="Arial"/>
                <a:cs typeface="Arial"/>
              </a:rPr>
              <a:t>Who made it meaningful?</a:t>
            </a:r>
          </a:p>
        </p:txBody>
      </p:sp>
      <p:sp>
        <p:nvSpPr>
          <p:cNvPr id="20" name="Rectangle 19">
            <a:extLst>
              <a:ext uri="{FF2B5EF4-FFF2-40B4-BE49-F238E27FC236}">
                <a16:creationId xmlns:a16="http://schemas.microsoft.com/office/drawing/2014/main" id="{C59FC61F-B7FA-42F7-AEE4-5FBE564059ED}"/>
              </a:ext>
            </a:extLst>
          </p:cNvPr>
          <p:cNvSpPr>
            <a:spLocks noGrp="1"/>
          </p:cNvSpPr>
          <p:nvPr/>
        </p:nvSpPr>
        <p:spPr>
          <a:xfrm>
            <a:off x="8905875" y="3409950"/>
            <a:ext cx="1905000" cy="361950"/>
          </a:xfrm>
          <a:prstGeom prst="rect">
            <a:avLst/>
          </a:prstGeom>
          <a:noFill/>
          <a:ln w="0">
            <a:noFill/>
            <a:prstDash val="solid"/>
          </a:ln>
        </p:spPr>
        <p:txBody>
          <a:bodyPr wrap="square" lIns="38100" tIns="19050" rIns="38100" bIns="19050" anchor="t">
            <a:normAutofit/>
          </a:bodyPr>
          <a:lstStyle/>
          <a:p>
            <a:pPr algn="r">
              <a:lnSpc>
                <a:spcPct val="100000"/>
              </a:lnSpc>
              <a:buNone/>
              <a:defRPr sz="1425" b="1" i="0">
                <a:solidFill>
                  <a:srgbClr val="8E6F3E"/>
                </a:solidFill>
                <a:latin typeface="Arial"/>
                <a:ea typeface="Arial"/>
                <a:cs typeface="Arial"/>
              </a:defRPr>
            </a:pPr>
            <a:r>
              <a:rPr sz="2000" b="1" i="0">
                <a:solidFill>
                  <a:srgbClr val="8E6F3E"/>
                </a:solidFill>
                <a:latin typeface="Arial"/>
                <a:ea typeface="Arial"/>
                <a:cs typeface="Arial"/>
              </a:rPr>
              <a:t>During / after</a:t>
            </a:r>
          </a:p>
        </p:txBody>
      </p:sp>
      <p:sp>
        <p:nvSpPr>
          <p:cNvPr id="21" name="Straight Connector 20">
            <a:extLst>
              <a:ext uri="{FF2B5EF4-FFF2-40B4-BE49-F238E27FC236}">
                <a16:creationId xmlns:a16="http://schemas.microsoft.com/office/drawing/2014/main" id="{B3877007-48A7-4152-A20C-1EAB40D7F570}"/>
              </a:ext>
            </a:extLst>
          </p:cNvPr>
          <p:cNvSpPr>
            <a:spLocks noGrp="1"/>
          </p:cNvSpPr>
          <p:nvPr/>
        </p:nvSpPr>
        <p:spPr>
          <a:xfrm>
            <a:off x="1857375" y="4057650"/>
            <a:ext cx="8953500" cy="0"/>
          </a:xfrm>
          <a:prstGeom prst="line">
            <a:avLst/>
          </a:prstGeom>
          <a:noFill/>
          <a:ln w="9525">
            <a:solidFill>
              <a:srgbClr val="D9D0C3"/>
            </a:solidFill>
            <a:prstDash val="solid"/>
          </a:ln>
        </p:spPr>
        <p:txBody>
          <a:bodyPr/>
          <a:lstStyle/>
          <a:p>
            <a:endParaRPr lang="en-US"/>
          </a:p>
        </p:txBody>
      </p:sp>
      <p:sp>
        <p:nvSpPr>
          <p:cNvPr id="22" name="Rectangle 21">
            <a:extLst>
              <a:ext uri="{FF2B5EF4-FFF2-40B4-BE49-F238E27FC236}">
                <a16:creationId xmlns:a16="http://schemas.microsoft.com/office/drawing/2014/main" id="{25563616-59A8-4257-9899-D98F1D0DC6C6}"/>
              </a:ext>
            </a:extLst>
          </p:cNvPr>
          <p:cNvSpPr>
            <a:spLocks noGrp="1"/>
          </p:cNvSpPr>
          <p:nvPr/>
        </p:nvSpPr>
        <p:spPr>
          <a:xfrm>
            <a:off x="876300" y="4419600"/>
            <a:ext cx="742950" cy="628650"/>
          </a:xfrm>
          <a:prstGeom prst="rect">
            <a:avLst/>
          </a:prstGeom>
          <a:noFill/>
          <a:ln w="0">
            <a:noFill/>
            <a:prstDash val="solid"/>
          </a:ln>
        </p:spPr>
        <p:txBody>
          <a:bodyPr wrap="square" lIns="38100" tIns="19050" rIns="38100" bIns="19050" anchor="ctr">
            <a:normAutofit/>
          </a:bodyPr>
          <a:lstStyle/>
          <a:p>
            <a:pPr algn="ctr">
              <a:lnSpc>
                <a:spcPct val="100000"/>
              </a:lnSpc>
              <a:buNone/>
              <a:defRPr sz="3300" b="1" i="0">
                <a:solidFill>
                  <a:srgbClr val="8E6F3E"/>
                </a:solidFill>
                <a:latin typeface="Arial"/>
                <a:ea typeface="Arial"/>
                <a:cs typeface="Arial"/>
              </a:defRPr>
            </a:pPr>
            <a:r>
              <a:rPr sz="3300" b="1" i="0">
                <a:solidFill>
                  <a:srgbClr val="8E6F3E"/>
                </a:solidFill>
                <a:latin typeface="Arial"/>
                <a:ea typeface="Arial"/>
                <a:cs typeface="Arial"/>
              </a:rPr>
              <a:t>4</a:t>
            </a:r>
          </a:p>
        </p:txBody>
      </p:sp>
      <p:sp>
        <p:nvSpPr>
          <p:cNvPr id="23" name="Rectangle 22">
            <a:extLst>
              <a:ext uri="{FF2B5EF4-FFF2-40B4-BE49-F238E27FC236}">
                <a16:creationId xmlns:a16="http://schemas.microsoft.com/office/drawing/2014/main" id="{3957299F-80CE-4274-B002-2707F9ACCCA5}"/>
              </a:ext>
            </a:extLst>
          </p:cNvPr>
          <p:cNvSpPr>
            <a:spLocks noGrp="1"/>
          </p:cNvSpPr>
          <p:nvPr/>
        </p:nvSpPr>
        <p:spPr>
          <a:xfrm>
            <a:off x="1857375" y="4438650"/>
            <a:ext cx="1619250" cy="323850"/>
          </a:xfrm>
          <a:prstGeom prst="rect">
            <a:avLst/>
          </a:prstGeom>
          <a:noFill/>
          <a:ln w="0">
            <a:noFill/>
            <a:prstDash val="solid"/>
          </a:ln>
        </p:spPr>
        <p:txBody>
          <a:bodyPr wrap="square" lIns="38100" tIns="19050" rIns="38100" bIns="19050" anchor="t">
            <a:normAutofit/>
          </a:bodyPr>
          <a:lstStyle/>
          <a:p>
            <a:pPr algn="l">
              <a:lnSpc>
                <a:spcPct val="100000"/>
              </a:lnSpc>
              <a:buNone/>
              <a:defRPr sz="1650" b="1" i="0">
                <a:solidFill>
                  <a:srgbClr val="000000"/>
                </a:solidFill>
                <a:latin typeface="Arial"/>
                <a:ea typeface="Arial"/>
                <a:cs typeface="Arial"/>
              </a:defRPr>
            </a:pPr>
            <a:r>
              <a:rPr b="1" i="0">
                <a:solidFill>
                  <a:srgbClr val="000000"/>
                </a:solidFill>
                <a:latin typeface="Arial"/>
                <a:ea typeface="Arial"/>
                <a:cs typeface="Arial"/>
              </a:rPr>
              <a:t>IMPACT</a:t>
            </a:r>
          </a:p>
        </p:txBody>
      </p:sp>
      <p:sp>
        <p:nvSpPr>
          <p:cNvPr id="24" name="Rectangle 23">
            <a:extLst>
              <a:ext uri="{FF2B5EF4-FFF2-40B4-BE49-F238E27FC236}">
                <a16:creationId xmlns:a16="http://schemas.microsoft.com/office/drawing/2014/main" id="{DF725A69-D1DE-44B0-88D8-ECAAD4DE2417}"/>
              </a:ext>
            </a:extLst>
          </p:cNvPr>
          <p:cNvSpPr>
            <a:spLocks noGrp="1"/>
          </p:cNvSpPr>
          <p:nvPr/>
        </p:nvSpPr>
        <p:spPr>
          <a:xfrm>
            <a:off x="3714750" y="4438650"/>
            <a:ext cx="4762500" cy="361950"/>
          </a:xfrm>
          <a:prstGeom prst="rect">
            <a:avLst/>
          </a:prstGeom>
          <a:noFill/>
          <a:ln w="0">
            <a:noFill/>
            <a:prstDash val="solid"/>
          </a:ln>
        </p:spPr>
        <p:txBody>
          <a:bodyPr wrap="square" lIns="38100" tIns="19050" rIns="38100" bIns="19050" anchor="t">
            <a:normAutofit/>
          </a:bodyPr>
          <a:lstStyle/>
          <a:p>
            <a:pPr algn="l">
              <a:lnSpc>
                <a:spcPct val="100000"/>
              </a:lnSpc>
              <a:buNone/>
              <a:defRPr sz="1725" b="0" i="0">
                <a:solidFill>
                  <a:srgbClr val="2B2622"/>
                </a:solidFill>
                <a:latin typeface="Arial"/>
                <a:ea typeface="Arial"/>
                <a:cs typeface="Arial"/>
              </a:defRPr>
            </a:pPr>
            <a:r>
              <a:rPr b="0" i="0">
                <a:solidFill>
                  <a:srgbClr val="2B2622"/>
                </a:solidFill>
                <a:latin typeface="Arial"/>
                <a:ea typeface="Arial"/>
                <a:cs typeface="Arial"/>
              </a:rPr>
              <a:t>What changed because it happened?</a:t>
            </a:r>
          </a:p>
        </p:txBody>
      </p:sp>
      <p:sp>
        <p:nvSpPr>
          <p:cNvPr id="25" name="Rectangle 24">
            <a:extLst>
              <a:ext uri="{FF2B5EF4-FFF2-40B4-BE49-F238E27FC236}">
                <a16:creationId xmlns:a16="http://schemas.microsoft.com/office/drawing/2014/main" id="{481128E3-84C7-4031-8D9B-3C8DE79EBE40}"/>
              </a:ext>
            </a:extLst>
          </p:cNvPr>
          <p:cNvSpPr>
            <a:spLocks noGrp="1"/>
          </p:cNvSpPr>
          <p:nvPr/>
        </p:nvSpPr>
        <p:spPr>
          <a:xfrm>
            <a:off x="8905875" y="4438650"/>
            <a:ext cx="1905000" cy="361950"/>
          </a:xfrm>
          <a:prstGeom prst="rect">
            <a:avLst/>
          </a:prstGeom>
          <a:noFill/>
          <a:ln w="0">
            <a:noFill/>
            <a:prstDash val="solid"/>
          </a:ln>
        </p:spPr>
        <p:txBody>
          <a:bodyPr wrap="square" lIns="38100" tIns="19050" rIns="38100" bIns="19050" anchor="t">
            <a:normAutofit/>
          </a:bodyPr>
          <a:lstStyle/>
          <a:p>
            <a:pPr algn="r">
              <a:lnSpc>
                <a:spcPct val="100000"/>
              </a:lnSpc>
              <a:buNone/>
              <a:defRPr sz="1425" b="1" i="0">
                <a:solidFill>
                  <a:srgbClr val="8E6F3E"/>
                </a:solidFill>
                <a:latin typeface="Arial"/>
                <a:ea typeface="Arial"/>
                <a:cs typeface="Arial"/>
              </a:defRPr>
            </a:pPr>
            <a:r>
              <a:rPr sz="2000" b="1" i="0">
                <a:solidFill>
                  <a:srgbClr val="8E6F3E"/>
                </a:solidFill>
                <a:latin typeface="Arial"/>
                <a:ea typeface="Arial"/>
                <a:cs typeface="Arial"/>
              </a:rPr>
              <a:t>After</a:t>
            </a:r>
          </a:p>
        </p:txBody>
      </p:sp>
      <p:sp>
        <p:nvSpPr>
          <p:cNvPr id="26" name="Straight Connector 25">
            <a:extLst>
              <a:ext uri="{FF2B5EF4-FFF2-40B4-BE49-F238E27FC236}">
                <a16:creationId xmlns:a16="http://schemas.microsoft.com/office/drawing/2014/main" id="{6A69D33F-8F14-4182-8F71-301A49A7B0CF}"/>
              </a:ext>
            </a:extLst>
          </p:cNvPr>
          <p:cNvSpPr>
            <a:spLocks noGrp="1"/>
          </p:cNvSpPr>
          <p:nvPr/>
        </p:nvSpPr>
        <p:spPr>
          <a:xfrm>
            <a:off x="1857375" y="5086350"/>
            <a:ext cx="8953500" cy="0"/>
          </a:xfrm>
          <a:prstGeom prst="line">
            <a:avLst/>
          </a:prstGeom>
          <a:noFill/>
          <a:ln w="9525">
            <a:solidFill>
              <a:srgbClr val="D9D0C3"/>
            </a:solidFill>
            <a:prstDash val="solid"/>
          </a:ln>
        </p:spPr>
        <p:txBody>
          <a:bodyPr/>
          <a:lstStyle/>
          <a:p>
            <a:endParaRPr lang="en-US"/>
          </a:p>
        </p:txBody>
      </p:sp>
    </p:spTree>
    <p:extLst>
      <p:ext uri="{BB962C8B-B14F-4D97-AF65-F5344CB8AC3E}">
        <p14:creationId xmlns:p14="http://schemas.microsoft.com/office/powerpoint/2010/main" val="10192212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19903-BEB1-5F07-2C68-9EFC76086C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B8D815-5C73-769A-F5C9-1AD55697D254}"/>
              </a:ext>
            </a:extLst>
          </p:cNvPr>
          <p:cNvSpPr>
            <a:spLocks noGrp="1"/>
          </p:cNvSpPr>
          <p:nvPr>
            <p:ph type="title"/>
          </p:nvPr>
        </p:nvSpPr>
        <p:spPr/>
        <p:txBody>
          <a:bodyPr/>
          <a:lstStyle/>
          <a:p>
            <a:pPr algn="l"/>
            <a:r>
              <a:rPr lang="en-US" sz="5400" i="1">
                <a:cs typeface="Arial"/>
              </a:rPr>
              <a:t>SECTION 3</a:t>
            </a:r>
            <a:br>
              <a:rPr lang="en-US" i="1">
                <a:cs typeface="Arial"/>
              </a:rPr>
            </a:br>
            <a:r>
              <a:rPr lang="en-US" sz="5400" i="1">
                <a:cs typeface="Arial"/>
              </a:rPr>
              <a:t>TRANSLATE IT TO SOCIAL</a:t>
            </a:r>
            <a:endParaRPr lang="en-US" sz="5400" i="1"/>
          </a:p>
        </p:txBody>
      </p:sp>
      <p:sp>
        <p:nvSpPr>
          <p:cNvPr id="3" name="Text Placeholder 2">
            <a:extLst>
              <a:ext uri="{FF2B5EF4-FFF2-40B4-BE49-F238E27FC236}">
                <a16:creationId xmlns:a16="http://schemas.microsoft.com/office/drawing/2014/main" id="{66FAB414-3132-4B7E-A616-076D7C378A17}"/>
              </a:ext>
            </a:extLst>
          </p:cNvPr>
          <p:cNvSpPr>
            <a:spLocks noGrp="1"/>
          </p:cNvSpPr>
          <p:nvPr>
            <p:ph type="body" sz="quarter" idx="10"/>
          </p:nvPr>
        </p:nvSpPr>
        <p:spPr>
          <a:xfrm>
            <a:off x="1561128" y="4063579"/>
            <a:ext cx="9033458" cy="848405"/>
          </a:xfrm>
        </p:spPr>
        <p:txBody>
          <a:bodyPr vert="horz" lIns="91440" tIns="45720" rIns="91440" bIns="45720" rtlCol="0" anchor="t">
            <a:noAutofit/>
          </a:bodyPr>
          <a:lstStyle/>
          <a:p>
            <a:pPr algn="l"/>
            <a:r>
              <a:rPr lang="en-US" b="0">
                <a:latin typeface="Arial"/>
                <a:cs typeface="Arial"/>
              </a:rPr>
              <a:t>Keep the story intact. Adapt the emphasis and format.</a:t>
            </a:r>
            <a:endParaRPr lang="en-US"/>
          </a:p>
        </p:txBody>
      </p:sp>
      <p:sp>
        <p:nvSpPr>
          <p:cNvPr id="5" name="Slide Number Placeholder 4">
            <a:extLst>
              <a:ext uri="{FF2B5EF4-FFF2-40B4-BE49-F238E27FC236}">
                <a16:creationId xmlns:a16="http://schemas.microsoft.com/office/drawing/2014/main" id="{89AD76D3-FB90-202F-F275-1096BF797079}"/>
              </a:ext>
            </a:extLst>
          </p:cNvPr>
          <p:cNvSpPr>
            <a:spLocks noGrp="1"/>
          </p:cNvSpPr>
          <p:nvPr>
            <p:ph type="sldNum" sz="quarter" idx="12"/>
          </p:nvPr>
        </p:nvSpPr>
        <p:spPr/>
        <p:txBody>
          <a:bodyPr/>
          <a:lstStyle/>
          <a:p>
            <a:fld id="{F994776A-187E-9540-9EA4-8D5781AB769D}" type="slidenum">
              <a:rPr lang="en-US" smtClean="0"/>
              <a:pPr/>
              <a:t>58</a:t>
            </a:fld>
            <a:endParaRPr lang="en-US"/>
          </a:p>
        </p:txBody>
      </p:sp>
      <p:pic>
        <p:nvPicPr>
          <p:cNvPr id="6" name="Picture 5">
            <a:extLst>
              <a:ext uri="{FF2B5EF4-FFF2-40B4-BE49-F238E27FC236}">
                <a16:creationId xmlns:a16="http://schemas.microsoft.com/office/drawing/2014/main" id="{3388EF28-CD15-DB09-9B2A-E06D263DB9ED}"/>
              </a:ext>
            </a:extLst>
          </p:cNvPr>
          <p:cNvPicPr>
            <a:picLocks noChangeAspect="1"/>
          </p:cNvPicPr>
          <p:nvPr/>
        </p:nvPicPr>
        <p:blipFill>
          <a:blip r:embed="rId3"/>
          <a:stretch>
            <a:fillRect/>
          </a:stretch>
        </p:blipFill>
        <p:spPr>
          <a:xfrm>
            <a:off x="0" y="-1"/>
            <a:ext cx="12682846" cy="7132515"/>
          </a:xfrm>
          <a:prstGeom prst="rect">
            <a:avLst/>
          </a:prstGeom>
        </p:spPr>
      </p:pic>
    </p:spTree>
    <p:extLst>
      <p:ext uri="{BB962C8B-B14F-4D97-AF65-F5344CB8AC3E}">
        <p14:creationId xmlns:p14="http://schemas.microsoft.com/office/powerpoint/2010/main" val="41214676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B61FF9-B748-4391-95C4-289C131542F1}"/>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FBFA6579-AE2E-47EB-8E0C-D2B3201DDFE3}"/>
              </a:ext>
            </a:extLst>
          </p:cNvPr>
          <p:cNvSpPr>
            <a:spLocks noGrp="1"/>
          </p:cNvSpPr>
          <p:nvPr/>
        </p:nvSpPr>
        <p:spPr>
          <a:xfrm>
            <a:off x="914400" y="133350"/>
            <a:ext cx="2857500" cy="171450"/>
          </a:xfrm>
          <a:prstGeom prst="rect">
            <a:avLst/>
          </a:prstGeom>
          <a:noFill/>
          <a:ln w="0">
            <a:noFill/>
            <a:prstDash val="solid"/>
          </a:ln>
        </p:spPr>
        <p:txBody>
          <a:bodyPr wrap="square" lIns="38100" tIns="19050" rIns="38100" bIns="19050" anchor="t">
            <a:normAutofit fontScale="97222" lnSpcReduction="10000"/>
          </a:bodyPr>
          <a:lstStyle/>
          <a:p>
            <a:pPr algn="l">
              <a:lnSpc>
                <a:spcPct val="100000"/>
              </a:lnSpc>
              <a:buNone/>
              <a:defRPr sz="900" b="1" i="0">
                <a:solidFill>
                  <a:srgbClr val="CFB991"/>
                </a:solidFill>
                <a:latin typeface="Arial"/>
                <a:ea typeface="Arial"/>
                <a:cs typeface="Arial"/>
              </a:defRPr>
            </a:pPr>
            <a:r>
              <a:rPr sz="900" b="1" i="0">
                <a:solidFill>
                  <a:srgbClr val="CFB991"/>
                </a:solidFill>
                <a:latin typeface="Arial"/>
                <a:ea typeface="Arial"/>
                <a:cs typeface="Arial"/>
              </a:rPr>
              <a:t>FOCUS BEATS PRESENCE EVERYWHERE</a:t>
            </a:r>
          </a:p>
        </p:txBody>
      </p:sp>
      <p:sp>
        <p:nvSpPr>
          <p:cNvPr id="3" name="Rectangle 2">
            <a:extLst>
              <a:ext uri="{FF2B5EF4-FFF2-40B4-BE49-F238E27FC236}">
                <a16:creationId xmlns:a16="http://schemas.microsoft.com/office/drawing/2014/main" id="{7C85FDC6-1257-45D0-9437-A7C8CD907A53}"/>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250" b="1" i="1">
                <a:solidFill>
                  <a:srgbClr val="EBD99F"/>
                </a:solidFill>
                <a:latin typeface="Arial"/>
                <a:ea typeface="Arial"/>
                <a:cs typeface="Arial"/>
              </a:rPr>
              <a:t>Choose the channel your audience already uses</a:t>
            </a:r>
          </a:p>
        </p:txBody>
      </p:sp>
      <p:sp>
        <p:nvSpPr>
          <p:cNvPr id="5" name="Straight Connector 4">
            <a:extLst>
              <a:ext uri="{FF2B5EF4-FFF2-40B4-BE49-F238E27FC236}">
                <a16:creationId xmlns:a16="http://schemas.microsoft.com/office/drawing/2014/main" id="{40ECF27D-27B1-428E-B024-9951F8E10D68}"/>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86764DFD-41CB-4B32-8F79-2BD6DC141656}"/>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b="0" i="0">
                <a:solidFill>
                  <a:srgbClr val="2B2622"/>
                </a:solidFill>
                <a:latin typeface="Arial"/>
                <a:ea typeface="Arial"/>
                <a:cs typeface="Arial"/>
              </a:rPr>
              <a:t>13</a:t>
            </a:r>
          </a:p>
        </p:txBody>
      </p:sp>
      <p:sp>
        <p:nvSpPr>
          <p:cNvPr id="7" name="Rectangle 6">
            <a:extLst>
              <a:ext uri="{FF2B5EF4-FFF2-40B4-BE49-F238E27FC236}">
                <a16:creationId xmlns:a16="http://schemas.microsoft.com/office/drawing/2014/main" id="{0D2FDA1A-9E41-4DEF-A10A-4F102CD9F9F9}"/>
              </a:ext>
            </a:extLst>
          </p:cNvPr>
          <p:cNvSpPr>
            <a:spLocks noGrp="1"/>
          </p:cNvSpPr>
          <p:nvPr/>
        </p:nvSpPr>
        <p:spPr>
          <a:xfrm>
            <a:off x="714375" y="1181100"/>
            <a:ext cx="2857500" cy="323850"/>
          </a:xfrm>
          <a:prstGeom prst="rect">
            <a:avLst/>
          </a:prstGeom>
          <a:noFill/>
          <a:ln w="0">
            <a:noFill/>
            <a:prstDash val="solid"/>
          </a:ln>
        </p:spPr>
        <p:txBody>
          <a:bodyPr wrap="square" lIns="38100" tIns="19050" rIns="38100" bIns="19050" anchor="t">
            <a:normAutofit/>
          </a:bodyPr>
          <a:lstStyle/>
          <a:p>
            <a:pPr algn="ctr">
              <a:lnSpc>
                <a:spcPct val="100000"/>
              </a:lnSpc>
              <a:buNone/>
              <a:defRPr sz="1575" b="1" i="0">
                <a:solidFill>
                  <a:srgbClr val="000000"/>
                </a:solidFill>
                <a:latin typeface="Arial"/>
                <a:ea typeface="Arial"/>
                <a:cs typeface="Arial"/>
              </a:defRPr>
            </a:pPr>
            <a:r>
              <a:rPr b="1" i="0">
                <a:solidFill>
                  <a:srgbClr val="000000"/>
                </a:solidFill>
                <a:latin typeface="Arial"/>
                <a:ea typeface="Arial"/>
                <a:cs typeface="Arial"/>
              </a:rPr>
              <a:t>FACEBOOK</a:t>
            </a:r>
          </a:p>
        </p:txBody>
      </p:sp>
      <p:sp>
        <p:nvSpPr>
          <p:cNvPr id="8" name="Rectangle 7">
            <a:extLst>
              <a:ext uri="{FF2B5EF4-FFF2-40B4-BE49-F238E27FC236}">
                <a16:creationId xmlns:a16="http://schemas.microsoft.com/office/drawing/2014/main" id="{2CF3E753-BBDE-4E30-AF68-3BEA063DA879}"/>
              </a:ext>
            </a:extLst>
          </p:cNvPr>
          <p:cNvSpPr>
            <a:spLocks noGrp="1"/>
          </p:cNvSpPr>
          <p:nvPr/>
        </p:nvSpPr>
        <p:spPr>
          <a:xfrm>
            <a:off x="293915" y="1504949"/>
            <a:ext cx="3854438" cy="457201"/>
          </a:xfrm>
          <a:prstGeom prst="rect">
            <a:avLst/>
          </a:prstGeom>
          <a:noFill/>
          <a:ln w="0">
            <a:noFill/>
            <a:prstDash val="solid"/>
          </a:ln>
        </p:spPr>
        <p:txBody>
          <a:bodyPr wrap="square" lIns="38100" tIns="19050" rIns="38100" bIns="19050" anchor="t">
            <a:noAutofit/>
          </a:bodyPr>
          <a:lstStyle/>
          <a:p>
            <a:pPr algn="ctr">
              <a:lnSpc>
                <a:spcPct val="100000"/>
              </a:lnSpc>
              <a:buNone/>
              <a:defRPr sz="1275" b="1" i="0">
                <a:solidFill>
                  <a:srgbClr val="5B5B5B"/>
                </a:solidFill>
                <a:latin typeface="Arial"/>
                <a:ea typeface="Arial"/>
                <a:cs typeface="Arial"/>
              </a:defRPr>
            </a:pPr>
            <a:r>
              <a:rPr sz="1600" b="1" i="0">
                <a:solidFill>
                  <a:srgbClr val="5B5B5B"/>
                </a:solidFill>
                <a:latin typeface="Arial"/>
                <a:ea typeface="Arial"/>
                <a:cs typeface="Arial"/>
              </a:rPr>
              <a:t>Community + events</a:t>
            </a:r>
          </a:p>
        </p:txBody>
      </p:sp>
      <p:sp>
        <p:nvSpPr>
          <p:cNvPr id="10" name="Rectangle 9">
            <a:extLst>
              <a:ext uri="{FF2B5EF4-FFF2-40B4-BE49-F238E27FC236}">
                <a16:creationId xmlns:a16="http://schemas.microsoft.com/office/drawing/2014/main" id="{A001A5C6-6059-4BCB-BED8-3E60EFAE7D88}"/>
              </a:ext>
            </a:extLst>
          </p:cNvPr>
          <p:cNvSpPr>
            <a:spLocks noGrp="1"/>
          </p:cNvSpPr>
          <p:nvPr/>
        </p:nvSpPr>
        <p:spPr>
          <a:xfrm>
            <a:off x="718705" y="4948671"/>
            <a:ext cx="3053195" cy="781050"/>
          </a:xfrm>
          <a:prstGeom prst="rect">
            <a:avLst/>
          </a:prstGeom>
          <a:noFill/>
          <a:ln w="0">
            <a:noFill/>
            <a:prstDash val="solid"/>
          </a:ln>
        </p:spPr>
        <p:txBody>
          <a:bodyPr wrap="square" lIns="38100" tIns="19050" rIns="38100" bIns="19050" anchor="ctr">
            <a:noAutofit/>
          </a:bodyPr>
          <a:lstStyle/>
          <a:p>
            <a:pPr algn="ctr">
              <a:lnSpc>
                <a:spcPct val="100000"/>
              </a:lnSpc>
              <a:buNone/>
              <a:defRPr sz="1350" b="0" i="0">
                <a:solidFill>
                  <a:srgbClr val="2B2622"/>
                </a:solidFill>
                <a:latin typeface="Arial"/>
                <a:ea typeface="Arial"/>
                <a:cs typeface="Arial"/>
              </a:defRPr>
            </a:pPr>
            <a:r>
              <a:rPr sz="1600" b="0" i="0">
                <a:solidFill>
                  <a:srgbClr val="2B2622"/>
                </a:solidFill>
                <a:latin typeface="Arial"/>
                <a:ea typeface="Arial"/>
                <a:cs typeface="Arial"/>
              </a:rPr>
              <a:t>Alumni, families and friends</a:t>
            </a:r>
          </a:p>
          <a:p>
            <a:pPr algn="ctr">
              <a:lnSpc>
                <a:spcPct val="100000"/>
              </a:lnSpc>
              <a:buNone/>
              <a:defRPr sz="1350" b="0" i="0">
                <a:solidFill>
                  <a:srgbClr val="2B2622"/>
                </a:solidFill>
                <a:latin typeface="Arial"/>
                <a:ea typeface="Arial"/>
                <a:cs typeface="Arial"/>
              </a:defRPr>
            </a:pPr>
            <a:r>
              <a:rPr sz="1600" b="0" i="0">
                <a:solidFill>
                  <a:srgbClr val="2B2622"/>
                </a:solidFill>
                <a:latin typeface="Arial"/>
                <a:ea typeface="Arial"/>
                <a:cs typeface="Arial"/>
              </a:rPr>
              <a:t>Conversation, recaps, albums</a:t>
            </a:r>
          </a:p>
        </p:txBody>
      </p:sp>
      <p:sp>
        <p:nvSpPr>
          <p:cNvPr id="11" name="Rectangle 10">
            <a:extLst>
              <a:ext uri="{FF2B5EF4-FFF2-40B4-BE49-F238E27FC236}">
                <a16:creationId xmlns:a16="http://schemas.microsoft.com/office/drawing/2014/main" id="{FA1679ED-33CA-4118-B09F-5674E606891D}"/>
              </a:ext>
            </a:extLst>
          </p:cNvPr>
          <p:cNvSpPr>
            <a:spLocks noGrp="1"/>
          </p:cNvSpPr>
          <p:nvPr/>
        </p:nvSpPr>
        <p:spPr>
          <a:xfrm>
            <a:off x="4210050" y="1181100"/>
            <a:ext cx="2857500" cy="323850"/>
          </a:xfrm>
          <a:prstGeom prst="rect">
            <a:avLst/>
          </a:prstGeom>
          <a:noFill/>
          <a:ln w="0">
            <a:noFill/>
            <a:prstDash val="solid"/>
          </a:ln>
        </p:spPr>
        <p:txBody>
          <a:bodyPr wrap="square" lIns="38100" tIns="19050" rIns="38100" bIns="19050" anchor="t">
            <a:normAutofit/>
          </a:bodyPr>
          <a:lstStyle/>
          <a:p>
            <a:pPr algn="ctr">
              <a:lnSpc>
                <a:spcPct val="100000"/>
              </a:lnSpc>
              <a:buNone/>
              <a:defRPr sz="1575" b="1" i="0">
                <a:solidFill>
                  <a:srgbClr val="8E6F3E"/>
                </a:solidFill>
                <a:latin typeface="Arial"/>
                <a:ea typeface="Arial"/>
                <a:cs typeface="Arial"/>
              </a:defRPr>
            </a:pPr>
            <a:r>
              <a:rPr b="1" i="0">
                <a:solidFill>
                  <a:schemeClr val="accent3"/>
                </a:solidFill>
                <a:latin typeface="Arial"/>
                <a:ea typeface="Arial"/>
                <a:cs typeface="Arial"/>
              </a:rPr>
              <a:t>INSTAGRAM</a:t>
            </a:r>
            <a:endParaRPr lang="en-US" b="1" i="0">
              <a:solidFill>
                <a:schemeClr val="accent3"/>
              </a:solidFill>
              <a:latin typeface="Arial"/>
              <a:ea typeface="Arial"/>
              <a:cs typeface="Arial"/>
            </a:endParaRPr>
          </a:p>
        </p:txBody>
      </p:sp>
      <p:sp>
        <p:nvSpPr>
          <p:cNvPr id="12" name="Rectangle 11">
            <a:extLst>
              <a:ext uri="{FF2B5EF4-FFF2-40B4-BE49-F238E27FC236}">
                <a16:creationId xmlns:a16="http://schemas.microsoft.com/office/drawing/2014/main" id="{C902FD1E-FEAC-47BF-B04F-700463C45589}"/>
              </a:ext>
            </a:extLst>
          </p:cNvPr>
          <p:cNvSpPr>
            <a:spLocks noGrp="1"/>
          </p:cNvSpPr>
          <p:nvPr/>
        </p:nvSpPr>
        <p:spPr>
          <a:xfrm>
            <a:off x="3789590" y="1504949"/>
            <a:ext cx="3854438" cy="457201"/>
          </a:xfrm>
          <a:prstGeom prst="rect">
            <a:avLst/>
          </a:prstGeom>
          <a:noFill/>
          <a:ln w="0">
            <a:noFill/>
            <a:prstDash val="solid"/>
          </a:ln>
        </p:spPr>
        <p:txBody>
          <a:bodyPr wrap="square" lIns="38100" tIns="19050" rIns="38100" bIns="19050" anchor="t">
            <a:noAutofit/>
          </a:bodyPr>
          <a:lstStyle/>
          <a:p>
            <a:pPr algn="ctr">
              <a:lnSpc>
                <a:spcPct val="100000"/>
              </a:lnSpc>
              <a:buNone/>
              <a:defRPr sz="1275" b="1" i="0">
                <a:solidFill>
                  <a:srgbClr val="5B5B5B"/>
                </a:solidFill>
                <a:latin typeface="Arial"/>
                <a:ea typeface="Arial"/>
                <a:cs typeface="Arial"/>
              </a:defRPr>
            </a:pPr>
            <a:r>
              <a:rPr sz="1600" b="1" i="0">
                <a:solidFill>
                  <a:srgbClr val="5B5B5B"/>
                </a:solidFill>
                <a:latin typeface="Arial"/>
                <a:ea typeface="Arial"/>
                <a:cs typeface="Arial"/>
              </a:rPr>
              <a:t>Visual feeling</a:t>
            </a:r>
          </a:p>
        </p:txBody>
      </p:sp>
      <p:sp>
        <p:nvSpPr>
          <p:cNvPr id="14" name="Rectangle 13">
            <a:extLst>
              <a:ext uri="{FF2B5EF4-FFF2-40B4-BE49-F238E27FC236}">
                <a16:creationId xmlns:a16="http://schemas.microsoft.com/office/drawing/2014/main" id="{240CD91F-872B-4CC0-9697-183EEBE23154}"/>
              </a:ext>
            </a:extLst>
          </p:cNvPr>
          <p:cNvSpPr>
            <a:spLocks noGrp="1"/>
          </p:cNvSpPr>
          <p:nvPr/>
        </p:nvSpPr>
        <p:spPr>
          <a:xfrm>
            <a:off x="4080779" y="4858616"/>
            <a:ext cx="3337862" cy="855518"/>
          </a:xfrm>
          <a:prstGeom prst="rect">
            <a:avLst/>
          </a:prstGeom>
          <a:noFill/>
          <a:ln w="0">
            <a:noFill/>
            <a:prstDash val="solid"/>
          </a:ln>
        </p:spPr>
        <p:txBody>
          <a:bodyPr wrap="square" lIns="38100" tIns="19050" rIns="38100" bIns="19050" anchor="ctr">
            <a:noAutofit/>
          </a:bodyPr>
          <a:lstStyle/>
          <a:p>
            <a:pPr algn="ctr">
              <a:defRPr sz="1350" b="0" i="0">
                <a:solidFill>
                  <a:srgbClr val="2B2622"/>
                </a:solidFill>
                <a:latin typeface="Arial"/>
                <a:ea typeface="Arial"/>
                <a:cs typeface="Arial"/>
              </a:defRPr>
            </a:pPr>
            <a:r>
              <a:rPr sz="1600" b="0" i="0">
                <a:solidFill>
                  <a:srgbClr val="2B2622"/>
                </a:solidFill>
                <a:latin typeface="Arial"/>
                <a:ea typeface="Arial"/>
                <a:cs typeface="Arial"/>
              </a:rPr>
              <a:t>Current</a:t>
            </a:r>
            <a:r>
              <a:rPr lang="en-US" sz="1600">
                <a:solidFill>
                  <a:srgbClr val="2B2622"/>
                </a:solidFill>
                <a:latin typeface="Arial"/>
                <a:ea typeface="Arial"/>
                <a:cs typeface="Arial"/>
              </a:rPr>
              <a:t> students</a:t>
            </a:r>
            <a:r>
              <a:rPr sz="1600" b="0" i="0">
                <a:solidFill>
                  <a:srgbClr val="2B2622"/>
                </a:solidFill>
                <a:latin typeface="Arial"/>
                <a:ea typeface="Arial"/>
                <a:cs typeface="Arial"/>
              </a:rPr>
              <a:t> + younger alumni</a:t>
            </a:r>
          </a:p>
          <a:p>
            <a:pPr algn="ctr">
              <a:lnSpc>
                <a:spcPct val="100000"/>
              </a:lnSpc>
              <a:buNone/>
              <a:defRPr sz="1350" b="0" i="0">
                <a:solidFill>
                  <a:srgbClr val="2B2622"/>
                </a:solidFill>
                <a:latin typeface="Arial"/>
                <a:ea typeface="Arial"/>
                <a:cs typeface="Arial"/>
              </a:defRPr>
            </a:pPr>
            <a:r>
              <a:rPr sz="1600" b="0" i="0">
                <a:solidFill>
                  <a:srgbClr val="2B2622"/>
                </a:solidFill>
                <a:latin typeface="Arial"/>
                <a:ea typeface="Arial"/>
                <a:cs typeface="Arial"/>
              </a:rPr>
              <a:t>Reels, carousels, </a:t>
            </a:r>
            <a:r>
              <a:rPr lang="en-US" sz="1600">
                <a:solidFill>
                  <a:srgbClr val="2B2622"/>
                </a:solidFill>
                <a:latin typeface="Arial"/>
                <a:ea typeface="Arial"/>
                <a:cs typeface="Arial"/>
              </a:rPr>
              <a:t>Stories</a:t>
            </a:r>
            <a:endParaRPr sz="1600" b="0" i="0">
              <a:solidFill>
                <a:srgbClr val="2B2622"/>
              </a:solidFill>
              <a:latin typeface="Arial"/>
              <a:ea typeface="Arial"/>
              <a:cs typeface="Arial"/>
            </a:endParaRPr>
          </a:p>
        </p:txBody>
      </p:sp>
      <p:sp>
        <p:nvSpPr>
          <p:cNvPr id="15" name="Rectangle 14">
            <a:extLst>
              <a:ext uri="{FF2B5EF4-FFF2-40B4-BE49-F238E27FC236}">
                <a16:creationId xmlns:a16="http://schemas.microsoft.com/office/drawing/2014/main" id="{C1EC4270-2C9C-4989-9B19-FB9E5791DE27}"/>
              </a:ext>
            </a:extLst>
          </p:cNvPr>
          <p:cNvSpPr>
            <a:spLocks noGrp="1"/>
          </p:cNvSpPr>
          <p:nvPr/>
        </p:nvSpPr>
        <p:spPr>
          <a:xfrm>
            <a:off x="7705725" y="1181100"/>
            <a:ext cx="2857500" cy="323850"/>
          </a:xfrm>
          <a:prstGeom prst="rect">
            <a:avLst/>
          </a:prstGeom>
          <a:noFill/>
          <a:ln w="0">
            <a:noFill/>
            <a:prstDash val="solid"/>
          </a:ln>
        </p:spPr>
        <p:txBody>
          <a:bodyPr wrap="square" lIns="38100" tIns="19050" rIns="38100" bIns="19050" anchor="t">
            <a:normAutofit/>
          </a:bodyPr>
          <a:lstStyle/>
          <a:p>
            <a:pPr algn="ctr">
              <a:lnSpc>
                <a:spcPct val="100000"/>
              </a:lnSpc>
              <a:buNone/>
              <a:defRPr sz="1575" b="1" i="0">
                <a:solidFill>
                  <a:srgbClr val="000000"/>
                </a:solidFill>
                <a:latin typeface="Arial"/>
                <a:ea typeface="Arial"/>
                <a:cs typeface="Arial"/>
              </a:defRPr>
            </a:pPr>
            <a:r>
              <a:rPr b="1" i="0">
                <a:solidFill>
                  <a:srgbClr val="000000"/>
                </a:solidFill>
                <a:latin typeface="Arial"/>
                <a:ea typeface="Arial"/>
                <a:cs typeface="Arial"/>
              </a:rPr>
              <a:t>LINKEDIN</a:t>
            </a:r>
          </a:p>
        </p:txBody>
      </p:sp>
      <p:sp>
        <p:nvSpPr>
          <p:cNvPr id="16" name="Rectangle 15">
            <a:extLst>
              <a:ext uri="{FF2B5EF4-FFF2-40B4-BE49-F238E27FC236}">
                <a16:creationId xmlns:a16="http://schemas.microsoft.com/office/drawing/2014/main" id="{EF68A17E-8954-4170-A47F-BF8B09CD6BF9}"/>
              </a:ext>
            </a:extLst>
          </p:cNvPr>
          <p:cNvSpPr>
            <a:spLocks noGrp="1"/>
          </p:cNvSpPr>
          <p:nvPr/>
        </p:nvSpPr>
        <p:spPr>
          <a:xfrm>
            <a:off x="7285265" y="1504949"/>
            <a:ext cx="3854438" cy="457201"/>
          </a:xfrm>
          <a:prstGeom prst="rect">
            <a:avLst/>
          </a:prstGeom>
          <a:noFill/>
          <a:ln w="0">
            <a:noFill/>
            <a:prstDash val="solid"/>
          </a:ln>
        </p:spPr>
        <p:txBody>
          <a:bodyPr wrap="square" lIns="38100" tIns="19050" rIns="38100" bIns="19050" anchor="t">
            <a:noAutofit/>
          </a:bodyPr>
          <a:lstStyle/>
          <a:p>
            <a:pPr algn="ctr">
              <a:lnSpc>
                <a:spcPct val="100000"/>
              </a:lnSpc>
              <a:buNone/>
              <a:defRPr sz="1275" b="1" i="0">
                <a:solidFill>
                  <a:srgbClr val="5B5B5B"/>
                </a:solidFill>
                <a:latin typeface="Arial"/>
                <a:ea typeface="Arial"/>
                <a:cs typeface="Arial"/>
              </a:defRPr>
            </a:pPr>
            <a:r>
              <a:rPr sz="1600" b="1" i="0">
                <a:solidFill>
                  <a:srgbClr val="5B5B5B"/>
                </a:solidFill>
                <a:latin typeface="Arial"/>
                <a:ea typeface="Arial"/>
                <a:cs typeface="Arial"/>
              </a:rPr>
              <a:t>Professional + local impact</a:t>
            </a:r>
          </a:p>
        </p:txBody>
      </p:sp>
      <p:sp>
        <p:nvSpPr>
          <p:cNvPr id="18" name="Rectangle 17">
            <a:extLst>
              <a:ext uri="{FF2B5EF4-FFF2-40B4-BE49-F238E27FC236}">
                <a16:creationId xmlns:a16="http://schemas.microsoft.com/office/drawing/2014/main" id="{BFEF9943-86A5-4264-971A-9B742CF7E124}"/>
              </a:ext>
            </a:extLst>
          </p:cNvPr>
          <p:cNvSpPr>
            <a:spLocks noGrp="1"/>
          </p:cNvSpPr>
          <p:nvPr/>
        </p:nvSpPr>
        <p:spPr>
          <a:xfrm>
            <a:off x="7719730" y="4962526"/>
            <a:ext cx="2987360" cy="781050"/>
          </a:xfrm>
          <a:prstGeom prst="rect">
            <a:avLst/>
          </a:prstGeom>
          <a:noFill/>
          <a:ln w="0">
            <a:noFill/>
            <a:prstDash val="solid"/>
          </a:ln>
        </p:spPr>
        <p:txBody>
          <a:bodyPr wrap="square" lIns="38100" tIns="19050" rIns="38100" bIns="19050" anchor="ctr">
            <a:noAutofit/>
          </a:bodyPr>
          <a:lstStyle/>
          <a:p>
            <a:pPr algn="ctr">
              <a:lnSpc>
                <a:spcPct val="100000"/>
              </a:lnSpc>
              <a:buNone/>
              <a:defRPr sz="1350" b="0" i="0">
                <a:solidFill>
                  <a:srgbClr val="2B2622"/>
                </a:solidFill>
                <a:latin typeface="Arial"/>
                <a:ea typeface="Arial"/>
                <a:cs typeface="Arial"/>
              </a:defRPr>
            </a:pPr>
            <a:r>
              <a:rPr sz="1600" b="0" i="0">
                <a:solidFill>
                  <a:srgbClr val="2B2622"/>
                </a:solidFill>
                <a:latin typeface="Arial"/>
                <a:ea typeface="Arial"/>
                <a:cs typeface="Arial"/>
              </a:rPr>
              <a:t>Alumni and professionals</a:t>
            </a:r>
          </a:p>
          <a:p>
            <a:pPr algn="ctr">
              <a:lnSpc>
                <a:spcPct val="100000"/>
              </a:lnSpc>
              <a:buNone/>
              <a:defRPr sz="1350" b="0" i="0">
                <a:solidFill>
                  <a:srgbClr val="2B2622"/>
                </a:solidFill>
                <a:latin typeface="Arial"/>
                <a:ea typeface="Arial"/>
                <a:cs typeface="Arial"/>
              </a:defRPr>
            </a:pPr>
            <a:r>
              <a:rPr sz="1600" b="0" i="0">
                <a:solidFill>
                  <a:srgbClr val="2B2622"/>
                </a:solidFill>
                <a:latin typeface="Arial"/>
                <a:ea typeface="Arial"/>
                <a:cs typeface="Arial"/>
              </a:rPr>
              <a:t>Careers, expertise, community impact</a:t>
            </a:r>
          </a:p>
        </p:txBody>
      </p:sp>
      <p:sp>
        <p:nvSpPr>
          <p:cNvPr id="19" name="Rectangle 18">
            <a:extLst>
              <a:ext uri="{FF2B5EF4-FFF2-40B4-BE49-F238E27FC236}">
                <a16:creationId xmlns:a16="http://schemas.microsoft.com/office/drawing/2014/main" id="{FA998C93-648E-4C90-BBEC-1E9C83CC8370}"/>
              </a:ext>
            </a:extLst>
          </p:cNvPr>
          <p:cNvSpPr>
            <a:spLocks noGrp="1"/>
          </p:cNvSpPr>
          <p:nvPr/>
        </p:nvSpPr>
        <p:spPr>
          <a:xfrm>
            <a:off x="250370" y="5881255"/>
            <a:ext cx="9731830" cy="452870"/>
          </a:xfrm>
          <a:prstGeom prst="rect">
            <a:avLst/>
          </a:prstGeom>
          <a:noFill/>
          <a:ln w="0">
            <a:noFill/>
            <a:prstDash val="solid"/>
          </a:ln>
        </p:spPr>
        <p:txBody>
          <a:bodyPr wrap="square" lIns="38100" tIns="19050" rIns="38100" bIns="19050" anchor="t">
            <a:noAutofit/>
          </a:bodyPr>
          <a:lstStyle/>
          <a:p>
            <a:pPr algn="ctr">
              <a:lnSpc>
                <a:spcPct val="100000"/>
              </a:lnSpc>
              <a:buNone/>
              <a:defRPr sz="1500" b="0" i="1">
                <a:solidFill>
                  <a:srgbClr val="8E6F3E"/>
                </a:solidFill>
                <a:latin typeface="Arial"/>
                <a:ea typeface="Arial"/>
                <a:cs typeface="Arial"/>
              </a:defRPr>
            </a:pPr>
            <a:r>
              <a:rPr sz="2000" b="0" i="1">
                <a:latin typeface="Arial"/>
                <a:ea typeface="Arial"/>
                <a:cs typeface="Arial"/>
              </a:rPr>
              <a:t>Use another channel only when you have a clear audience, purpose and capacity.</a:t>
            </a:r>
            <a:endParaRPr lang="en-US" sz="2000" b="0" i="1">
              <a:latin typeface="Arial"/>
              <a:ea typeface="Arial"/>
              <a:cs typeface="Arial"/>
            </a:endParaRPr>
          </a:p>
        </p:txBody>
      </p:sp>
      <p:pic>
        <p:nvPicPr>
          <p:cNvPr id="9" name="Picture 8">
            <a:extLst>
              <a:ext uri="{FF2B5EF4-FFF2-40B4-BE49-F238E27FC236}">
                <a16:creationId xmlns:a16="http://schemas.microsoft.com/office/drawing/2014/main" id="{BCB32A20-FCB5-ACCA-8AA3-DB081F9E3814}"/>
              </a:ext>
            </a:extLst>
          </p:cNvPr>
          <p:cNvPicPr>
            <a:picLocks noChangeAspect="1"/>
          </p:cNvPicPr>
          <p:nvPr/>
        </p:nvPicPr>
        <p:blipFill>
          <a:blip r:embed="rId3"/>
          <a:stretch>
            <a:fillRect/>
          </a:stretch>
        </p:blipFill>
        <p:spPr>
          <a:xfrm>
            <a:off x="1052297" y="1821873"/>
            <a:ext cx="2474333" cy="3140653"/>
          </a:xfrm>
          <a:prstGeom prst="rect">
            <a:avLst/>
          </a:prstGeom>
        </p:spPr>
      </p:pic>
      <p:pic>
        <p:nvPicPr>
          <p:cNvPr id="13" name="Picture 12">
            <a:extLst>
              <a:ext uri="{FF2B5EF4-FFF2-40B4-BE49-F238E27FC236}">
                <a16:creationId xmlns:a16="http://schemas.microsoft.com/office/drawing/2014/main" id="{FE661CF9-A8E2-758D-BE2E-D37801EBFEA4}"/>
              </a:ext>
            </a:extLst>
          </p:cNvPr>
          <p:cNvPicPr>
            <a:picLocks noChangeAspect="1"/>
          </p:cNvPicPr>
          <p:nvPr/>
        </p:nvPicPr>
        <p:blipFill>
          <a:blip r:embed="rId4"/>
          <a:stretch>
            <a:fillRect/>
          </a:stretch>
        </p:blipFill>
        <p:spPr>
          <a:xfrm>
            <a:off x="8190190" y="1731818"/>
            <a:ext cx="2111480" cy="3230708"/>
          </a:xfrm>
          <a:prstGeom prst="rect">
            <a:avLst/>
          </a:prstGeom>
        </p:spPr>
      </p:pic>
      <p:pic>
        <p:nvPicPr>
          <p:cNvPr id="20" name="Picture 19">
            <a:extLst>
              <a:ext uri="{FF2B5EF4-FFF2-40B4-BE49-F238E27FC236}">
                <a16:creationId xmlns:a16="http://schemas.microsoft.com/office/drawing/2014/main" id="{CFCE7924-009C-AF89-B0F8-57FB97457363}"/>
              </a:ext>
            </a:extLst>
          </p:cNvPr>
          <p:cNvPicPr>
            <a:picLocks noChangeAspect="1"/>
          </p:cNvPicPr>
          <p:nvPr/>
        </p:nvPicPr>
        <p:blipFill>
          <a:blip r:embed="rId5"/>
          <a:stretch>
            <a:fillRect/>
          </a:stretch>
        </p:blipFill>
        <p:spPr>
          <a:xfrm>
            <a:off x="4494067" y="1773905"/>
            <a:ext cx="2386447" cy="3174766"/>
          </a:xfrm>
          <a:prstGeom prst="rect">
            <a:avLst/>
          </a:prstGeom>
        </p:spPr>
      </p:pic>
    </p:spTree>
    <p:extLst>
      <p:ext uri="{BB962C8B-B14F-4D97-AF65-F5344CB8AC3E}">
        <p14:creationId xmlns:p14="http://schemas.microsoft.com/office/powerpoint/2010/main" val="210818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FB99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32380-C872-1E46-D45A-B42EE1DFEC62}"/>
              </a:ext>
            </a:extLst>
          </p:cNvPr>
          <p:cNvSpPr>
            <a:spLocks noGrp="1"/>
          </p:cNvSpPr>
          <p:nvPr>
            <p:ph type="title"/>
          </p:nvPr>
        </p:nvSpPr>
        <p:spPr>
          <a:xfrm>
            <a:off x="388188" y="0"/>
            <a:ext cx="10515600" cy="986227"/>
          </a:xfrm>
        </p:spPr>
        <p:txBody>
          <a:bodyPr/>
          <a:lstStyle/>
          <a:p>
            <a:r>
              <a:rPr kumimoji="0" lang="en-US" sz="4400" b="0" i="0" u="none" strike="noStrike" kern="1200" cap="none" spc="0" normalizeH="0" baseline="0" noProof="0">
                <a:ln>
                  <a:noFill/>
                </a:ln>
                <a:effectLst/>
                <a:uLnTx/>
                <a:uFillTx/>
                <a:latin typeface="Franklin Gothic Heavy" panose="020B0903020102020204" pitchFamily="34" charset="0"/>
                <a:ea typeface="+mj-ea"/>
                <a:cs typeface="+mj-cs"/>
              </a:rPr>
              <a:t>In Attendance </a:t>
            </a:r>
            <a:endParaRPr lang="en-US"/>
          </a:p>
        </p:txBody>
      </p:sp>
      <p:sp>
        <p:nvSpPr>
          <p:cNvPr id="3" name="Content Placeholder 2">
            <a:extLst>
              <a:ext uri="{FF2B5EF4-FFF2-40B4-BE49-F238E27FC236}">
                <a16:creationId xmlns:a16="http://schemas.microsoft.com/office/drawing/2014/main" id="{540D731E-A1A2-80A7-3945-707D6BF5B73C}"/>
              </a:ext>
            </a:extLst>
          </p:cNvPr>
          <p:cNvSpPr>
            <a:spLocks noGrp="1"/>
          </p:cNvSpPr>
          <p:nvPr>
            <p:ph idx="1"/>
          </p:nvPr>
        </p:nvSpPr>
        <p:spPr>
          <a:xfrm>
            <a:off x="144585" y="983128"/>
            <a:ext cx="5855047" cy="5543183"/>
          </a:xfrm>
        </p:spPr>
        <p:txBody>
          <a:bodyPr vert="horz" lIns="91440" tIns="45720" rIns="91440" bIns="45720" rtlCol="0" anchor="t">
            <a:normAutofit fontScale="70000" lnSpcReduction="20000"/>
          </a:bodyPr>
          <a:lstStyle/>
          <a:p>
            <a:pPr lvl="1">
              <a:buFont typeface="Courier New" panose="020B0604020202020204" pitchFamily="34" charset="0"/>
              <a:buChar char="o"/>
              <a:defRPr/>
            </a:pPr>
            <a:r>
              <a:rPr lang="en-US">
                <a:solidFill>
                  <a:prstClr val="black"/>
                </a:solidFill>
                <a:latin typeface="Franklin Gothic Medium"/>
              </a:rPr>
              <a:t>Anderson/Madison County: Michael Sheward (Vice Presiden</a:t>
            </a:r>
            <a:r>
              <a:rPr lang="en-US">
                <a:solidFill>
                  <a:prstClr val="black"/>
                </a:solidFill>
                <a:latin typeface="Franklin Gothic Medium"/>
                <a:ea typeface="Calibri" panose="020F0502020204030204"/>
                <a:cs typeface="Calibri" panose="020F0502020204030204"/>
              </a:rPr>
              <a:t>t</a:t>
            </a:r>
            <a:r>
              <a:rPr lang="en-US">
                <a:solidFill>
                  <a:prstClr val="black"/>
                </a:solidFill>
                <a:latin typeface="Franklin Gothic Medium"/>
              </a:rPr>
              <a:t>)</a:t>
            </a:r>
            <a:endParaRPr lang="en-US"/>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Austin: Cindy Chen Derkacz (President)</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Bartholomew County: Jeffrey Daiker (Co-President), Lora Miller (Co-President)</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Boone County: Ken Kitts (President), Matt Watkins (Events Coordinator, Attending Virtually)</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Boston: Raj Melkote (Scholarship Chair)</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Central Ohio: Jackie Grimm (Vice President)</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Chicago: Meagan Pluckebaum (Secretary)</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Clinton County: Baylee Neff (Secretary, Attending Virtually), Bob Thorley (Board Member)</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DuBois County: Craig Knies (President)</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East Tennessee: Kim Bonczek (President), Richard Bonczek (VP/Scholarship)</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Elkhart: Mike Tomko (President)</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Fort Wayne: Wayne Funk </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Indianapolis: Kendra Lewis (President), Missy Lewis Deeter (Treasurer, Attending Virtually)</a:t>
            </a:r>
          </a:p>
          <a:p>
            <a:pPr lvl="1">
              <a:buFont typeface="Courier New,monospace" panose="020B0604020202020204" pitchFamily="34" charset="0"/>
              <a:buChar char="o"/>
            </a:pPr>
            <a:r>
              <a:rPr lang="en-US">
                <a:solidFill>
                  <a:prstClr val="black"/>
                </a:solidFill>
                <a:latin typeface="Franklin Gothic Medium"/>
                <a:ea typeface="Calibri" panose="020F0502020204030204"/>
                <a:cs typeface="Calibri" panose="020F0502020204030204"/>
              </a:rPr>
              <a:t>Jackson County: Cary Bell (Co-President), Mary Lou Siefker (Co-President), Dale Siekfer (Board Member)</a:t>
            </a:r>
          </a:p>
          <a:p>
            <a:pPr lvl="1">
              <a:buFont typeface="Courier New,monospace" panose="020B0604020202020204" pitchFamily="34" charset="0"/>
              <a:buChar char="o"/>
            </a:pPr>
            <a:r>
              <a:rPr lang="en-US">
                <a:solidFill>
                  <a:prstClr val="black"/>
                </a:solidFill>
                <a:latin typeface="Franklin Gothic Medium"/>
                <a:ea typeface="Calibri" panose="020F0502020204030204"/>
                <a:cs typeface="Calibri" panose="020F0502020204030204"/>
              </a:rPr>
              <a:t>Marshall County: Melissa Christiansen (Treasurer)</a:t>
            </a:r>
          </a:p>
          <a:p>
            <a:pPr lvl="1">
              <a:buFont typeface="Courier New" panose="020B0604020202020204" pitchFamily="34" charset="0"/>
              <a:buChar char="o"/>
            </a:pPr>
            <a:endParaRPr lang="en-US">
              <a:solidFill>
                <a:prstClr val="black"/>
              </a:solidFill>
              <a:latin typeface="Franklin Gothic Medium"/>
              <a:ea typeface="Calibri" panose="020F0502020204030204"/>
              <a:cs typeface="Calibri" panose="020F0502020204030204"/>
            </a:endParaRPr>
          </a:p>
          <a:p>
            <a:endParaRPr lang="en-US">
              <a:latin typeface="Calibri" panose="020F0502020204030204"/>
              <a:ea typeface="Calibri" panose="020F0502020204030204"/>
              <a:cs typeface="Calibri" panose="020F0502020204030204"/>
            </a:endParaRPr>
          </a:p>
        </p:txBody>
      </p:sp>
      <p:sp>
        <p:nvSpPr>
          <p:cNvPr id="5" name="Content Placeholder 2">
            <a:extLst>
              <a:ext uri="{FF2B5EF4-FFF2-40B4-BE49-F238E27FC236}">
                <a16:creationId xmlns:a16="http://schemas.microsoft.com/office/drawing/2014/main" id="{907E051D-E27C-0DA9-DB01-6839B5782196}"/>
              </a:ext>
            </a:extLst>
          </p:cNvPr>
          <p:cNvSpPr txBox="1">
            <a:spLocks/>
          </p:cNvSpPr>
          <p:nvPr/>
        </p:nvSpPr>
        <p:spPr>
          <a:xfrm>
            <a:off x="6099907" y="988990"/>
            <a:ext cx="5688971" cy="5425952"/>
          </a:xfrm>
          <a:prstGeom prst="rect">
            <a:avLst/>
          </a:prstGeom>
        </p:spPr>
        <p:txBody>
          <a:bodyPr vert="horz" lIns="91440" tIns="45720" rIns="91440" bIns="45720" rtlCol="0" anchor="t">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buFont typeface="Courier New" panose="020B0604020202020204" pitchFamily="34" charset="0"/>
              <a:buChar char="o"/>
              <a:defRPr/>
            </a:pPr>
            <a:r>
              <a:rPr lang="en-US">
                <a:solidFill>
                  <a:prstClr val="black"/>
                </a:solidFill>
                <a:latin typeface="Franklin Gothic Medium"/>
                <a:ea typeface="Calibri" panose="020F0502020204030204"/>
                <a:cs typeface="Calibri" panose="020F0502020204030204"/>
              </a:rPr>
              <a:t>Mid Michigan: Marie Hernandez (Scholarship Chair)</a:t>
            </a:r>
            <a:endParaRPr lang="en-US">
              <a:solidFill>
                <a:prstClr val="black"/>
              </a:solidFill>
              <a:latin typeface="Calibri" panose="020F0502020204030204"/>
              <a:ea typeface="Calibri" panose="020F0502020204030204"/>
              <a:cs typeface="Calibri" panose="020F0502020204030204"/>
            </a:endParaRPr>
          </a:p>
          <a:p>
            <a:pPr lvl="1">
              <a:buFont typeface="Courier New" panose="020B0604020202020204" pitchFamily="34" charset="0"/>
              <a:buChar char="o"/>
              <a:defRPr/>
            </a:pPr>
            <a:r>
              <a:rPr lang="en-US">
                <a:solidFill>
                  <a:prstClr val="black"/>
                </a:solidFill>
                <a:latin typeface="Franklin Gothic Medium"/>
                <a:ea typeface="Calibri" panose="020F0502020204030204"/>
                <a:cs typeface="Calibri" panose="020F0502020204030204"/>
              </a:rPr>
              <a:t>Milwaukee: Allen Gillette (Scholarship Chair)</a:t>
            </a:r>
            <a:endParaRPr lang="en-US">
              <a:solidFill>
                <a:prstClr val="black"/>
              </a:solidFill>
              <a:ea typeface="Calibri" panose="020F0502020204030204"/>
              <a:cs typeface="Calibri" panose="020F0502020204030204"/>
            </a:endParaRP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Nashville: Shawn Sullivan (President), Lauren Price (Vice President), Anne Shields (Philanthropy/Scholarship Chair, Attending Virtually), Brian Shields (Philanthropy/Scholarship Chair, Attending Virtually)</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Northwest Indiana: Adam Hamernik (Vice President)</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Phoenix: Lauren Handwerk (President, Attending Virtually)</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Putnam County: Duane Huge (Volunteer), Jane Huge (Treasurer)</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San Diego: Doug Evans (Board Member, Attending Virtually)</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Southeast Michigan: Bob Feldmaier (Board Member)</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Southwest Florida: Beth Stickles-McDaniel (President)</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St. Joseph Valley: Nan Pinter McCartney (VP/Scholarship, Attending Virtually), Rebecca Lindenman (President, Attending Virtually)</a:t>
            </a:r>
          </a:p>
          <a:p>
            <a:pPr lvl="1">
              <a:buFont typeface="Courier New" panose="020B0604020202020204" pitchFamily="34" charset="0"/>
              <a:buChar char="o"/>
            </a:pPr>
            <a:r>
              <a:rPr lang="en-US">
                <a:solidFill>
                  <a:prstClr val="black"/>
                </a:solidFill>
                <a:latin typeface="Franklin Gothic Medium"/>
                <a:ea typeface="Calibri" panose="020F0502020204030204"/>
                <a:cs typeface="Calibri" panose="020F0502020204030204"/>
              </a:rPr>
              <a:t>Tippecanoe County: Alison Stoddart (President), Susie Saberniak (Board Member), Logan Marshall (Social Media Chair)</a:t>
            </a:r>
          </a:p>
        </p:txBody>
      </p:sp>
    </p:spTree>
    <p:extLst>
      <p:ext uri="{BB962C8B-B14F-4D97-AF65-F5344CB8AC3E}">
        <p14:creationId xmlns:p14="http://schemas.microsoft.com/office/powerpoint/2010/main" val="14716611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CFB99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164FD8-7BFE-7FA7-92C7-97971F9DC5D5}"/>
              </a:ext>
            </a:extLst>
          </p:cNvPr>
          <p:cNvSpPr>
            <a:spLocks noGrp="1"/>
          </p:cNvSpPr>
          <p:nvPr>
            <p:ph type="body" sz="quarter" idx="11"/>
          </p:nvPr>
        </p:nvSpPr>
        <p:spPr/>
        <p:txBody>
          <a:bodyPr vert="horz" lIns="91440" tIns="45720" rIns="91440" bIns="45720" rtlCol="0" anchor="t">
            <a:noAutofit/>
          </a:bodyPr>
          <a:lstStyle/>
          <a:p>
            <a:r>
              <a:rPr lang="en-US">
                <a:latin typeface="Arial Narrow"/>
              </a:rPr>
              <a:t>Current status of the initial rollout</a:t>
            </a:r>
            <a:endParaRPr lang="en-US"/>
          </a:p>
        </p:txBody>
      </p:sp>
      <p:sp>
        <p:nvSpPr>
          <p:cNvPr id="3" name="Text Placeholder 2">
            <a:extLst>
              <a:ext uri="{FF2B5EF4-FFF2-40B4-BE49-F238E27FC236}">
                <a16:creationId xmlns:a16="http://schemas.microsoft.com/office/drawing/2014/main" id="{47CD4F8E-886B-AC5C-B766-E83DCB8CCFBC}"/>
              </a:ext>
            </a:extLst>
          </p:cNvPr>
          <p:cNvSpPr>
            <a:spLocks noGrp="1"/>
          </p:cNvSpPr>
          <p:nvPr>
            <p:ph type="body" sz="quarter" idx="10"/>
          </p:nvPr>
        </p:nvSpPr>
        <p:spPr>
          <a:xfrm>
            <a:off x="450272" y="1806113"/>
            <a:ext cx="6812477" cy="3233973"/>
          </a:xfrm>
        </p:spPr>
        <p:txBody>
          <a:bodyPr vert="horz" lIns="91440" tIns="45720" rIns="91440" bIns="45720" numCol="1" rtlCol="0" anchor="t">
            <a:noAutofit/>
          </a:bodyPr>
          <a:lstStyle/>
          <a:p>
            <a:r>
              <a:rPr lang="en-US">
                <a:latin typeface="Arial"/>
                <a:cs typeface="Arial"/>
              </a:rPr>
              <a:t>Following changes to TikTok's U.S. data governance and operations, Purdue is beginning a phased return to the platform. As of July 27, </a:t>
            </a:r>
            <a:r>
              <a:rPr lang="en-US" b="1" u="sng">
                <a:latin typeface="Arial"/>
                <a:cs typeface="Arial"/>
                <a:hlinkClick r:id="rId2"/>
              </a:rPr>
              <a:t>@PurdueUniversity</a:t>
            </a:r>
            <a:r>
              <a:rPr lang="en-US">
                <a:latin typeface="Arial"/>
                <a:cs typeface="Arial"/>
              </a:rPr>
              <a:t> (plus Purdue Global, Athletics and Purdue University Online) is live in an early trial period, and TikTok is now accessible on Purdue's network and university devices.</a:t>
            </a:r>
            <a:endParaRPr lang="en-US"/>
          </a:p>
          <a:p>
            <a:r>
              <a:rPr lang="en-US">
                <a:latin typeface="Arial"/>
                <a:cs typeface="Arial"/>
              </a:rPr>
              <a:t>Brand Studio will use this trial to gather learnings and best practices to share with Purdue Brand Network — so </a:t>
            </a:r>
            <a:r>
              <a:rPr lang="en-US" b="1">
                <a:latin typeface="Arial"/>
                <a:cs typeface="Arial"/>
              </a:rPr>
              <a:t>please hold off on launching unit accounts until then.</a:t>
            </a:r>
            <a:r>
              <a:rPr lang="en-US">
                <a:latin typeface="Arial"/>
                <a:cs typeface="Arial"/>
              </a:rPr>
              <a:t> More details to come.</a:t>
            </a:r>
            <a:endParaRPr lang="en-US"/>
          </a:p>
          <a:p>
            <a:endParaRPr lang="en-US"/>
          </a:p>
          <a:p>
            <a:endParaRPr lang="en-US"/>
          </a:p>
          <a:p>
            <a:r>
              <a:rPr lang="en-US" sz="2000" b="1">
                <a:latin typeface="Arial"/>
                <a:cs typeface="Arial"/>
              </a:rPr>
              <a:t>Your go-to resource on social media guidance:</a:t>
            </a:r>
            <a:r>
              <a:rPr lang="en-US" sz="2000">
                <a:latin typeface="Arial"/>
                <a:cs typeface="Arial"/>
              </a:rPr>
              <a:t> </a:t>
            </a:r>
            <a:r>
              <a:rPr lang="en-US" sz="2000">
                <a:latin typeface="Arial"/>
                <a:cs typeface="Arial"/>
                <a:hlinkClick r:id="rId3"/>
              </a:rPr>
              <a:t>https://www.purdue.edu/brand-studio/digital/metadata/social-media/</a:t>
            </a:r>
            <a:r>
              <a:rPr lang="en-US" sz="2000">
                <a:latin typeface="Arial"/>
                <a:cs typeface="Arial"/>
              </a:rPr>
              <a:t> </a:t>
            </a:r>
            <a:endParaRPr lang="en-US" sz="2000"/>
          </a:p>
        </p:txBody>
      </p:sp>
      <p:sp>
        <p:nvSpPr>
          <p:cNvPr id="4" name="Title 3">
            <a:extLst>
              <a:ext uri="{FF2B5EF4-FFF2-40B4-BE49-F238E27FC236}">
                <a16:creationId xmlns:a16="http://schemas.microsoft.com/office/drawing/2014/main" id="{A0E781CB-74C1-8E7A-C4CE-FF81CAADC92B}"/>
              </a:ext>
            </a:extLst>
          </p:cNvPr>
          <p:cNvSpPr>
            <a:spLocks noGrp="1"/>
          </p:cNvSpPr>
          <p:nvPr>
            <p:ph type="title"/>
          </p:nvPr>
        </p:nvSpPr>
        <p:spPr/>
        <p:txBody>
          <a:bodyPr/>
          <a:lstStyle/>
          <a:p>
            <a:r>
              <a:rPr lang="en-US" b="1">
                <a:cs typeface="Arial"/>
              </a:rPr>
              <a:t>@PurdueUniversity TikTok Reentry</a:t>
            </a:r>
            <a:endParaRPr lang="en-US" b="1"/>
          </a:p>
        </p:txBody>
      </p:sp>
      <p:sp>
        <p:nvSpPr>
          <p:cNvPr id="5" name="Slide Number Placeholder 4">
            <a:extLst>
              <a:ext uri="{FF2B5EF4-FFF2-40B4-BE49-F238E27FC236}">
                <a16:creationId xmlns:a16="http://schemas.microsoft.com/office/drawing/2014/main" id="{7AF90F4B-B018-B41F-91B5-A939E55634EE}"/>
              </a:ext>
            </a:extLst>
          </p:cNvPr>
          <p:cNvSpPr>
            <a:spLocks noGrp="1"/>
          </p:cNvSpPr>
          <p:nvPr>
            <p:ph type="sldNum" sz="quarter" idx="12"/>
          </p:nvPr>
        </p:nvSpPr>
        <p:spPr/>
        <p:txBody>
          <a:bodyPr/>
          <a:lstStyle/>
          <a:p>
            <a:fld id="{F994776A-187E-9540-9EA4-8D5781AB769D}" type="slidenum">
              <a:rPr lang="en-US" smtClean="0"/>
              <a:pPr/>
              <a:t>60</a:t>
            </a:fld>
            <a:endParaRPr lang="en-US"/>
          </a:p>
        </p:txBody>
      </p:sp>
      <p:pic>
        <p:nvPicPr>
          <p:cNvPr id="6" name="Picture 5">
            <a:extLst>
              <a:ext uri="{FF2B5EF4-FFF2-40B4-BE49-F238E27FC236}">
                <a16:creationId xmlns:a16="http://schemas.microsoft.com/office/drawing/2014/main" id="{EA881371-0A34-DDDF-B087-477C214E5F1C}"/>
              </a:ext>
            </a:extLst>
          </p:cNvPr>
          <p:cNvPicPr>
            <a:picLocks noChangeAspect="1"/>
          </p:cNvPicPr>
          <p:nvPr/>
        </p:nvPicPr>
        <p:blipFill>
          <a:blip r:embed="rId4"/>
          <a:stretch>
            <a:fillRect/>
          </a:stretch>
        </p:blipFill>
        <p:spPr>
          <a:xfrm>
            <a:off x="8551676" y="820761"/>
            <a:ext cx="2631495" cy="5671128"/>
          </a:xfrm>
          <a:prstGeom prst="rect">
            <a:avLst/>
          </a:prstGeom>
        </p:spPr>
      </p:pic>
    </p:spTree>
    <p:extLst>
      <p:ext uri="{BB962C8B-B14F-4D97-AF65-F5344CB8AC3E}">
        <p14:creationId xmlns:p14="http://schemas.microsoft.com/office/powerpoint/2010/main" val="41925744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4EB59EE-50AF-4AB7-8228-59B413669123}"/>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65A11FA9-0493-4CB6-A484-6DD497381532}"/>
              </a:ext>
            </a:extLst>
          </p:cNvPr>
          <p:cNvSpPr>
            <a:spLocks noGrp="1"/>
          </p:cNvSpPr>
          <p:nvPr/>
        </p:nvSpPr>
        <p:spPr>
          <a:xfrm>
            <a:off x="914399" y="133349"/>
            <a:ext cx="8632372" cy="228601"/>
          </a:xfrm>
          <a:prstGeom prst="rect">
            <a:avLst/>
          </a:prstGeom>
          <a:noFill/>
          <a:ln w="0">
            <a:noFill/>
            <a:prstDash val="solid"/>
          </a:ln>
        </p:spPr>
        <p:txBody>
          <a:bodyPr wrap="square" lIns="38100" tIns="19050" rIns="38100" bIns="19050" anchor="t">
            <a:noAutofit/>
          </a:bodyPr>
          <a:lstStyle/>
          <a:p>
            <a:pPr algn="l">
              <a:lnSpc>
                <a:spcPct val="100000"/>
              </a:lnSpc>
              <a:buNone/>
              <a:defRPr sz="900" b="1" i="0">
                <a:solidFill>
                  <a:srgbClr val="CFB991"/>
                </a:solidFill>
                <a:latin typeface="Arial"/>
                <a:ea typeface="Arial"/>
                <a:cs typeface="Arial"/>
              </a:defRPr>
            </a:pPr>
            <a:r>
              <a:rPr sz="1600" b="1" i="0">
                <a:solidFill>
                  <a:srgbClr val="CFB991"/>
                </a:solidFill>
                <a:latin typeface="Arial"/>
                <a:ea typeface="Arial"/>
                <a:cs typeface="Arial"/>
              </a:rPr>
              <a:t>A SIMPLE CAPTION FORMULA</a:t>
            </a:r>
          </a:p>
        </p:txBody>
      </p:sp>
      <p:sp>
        <p:nvSpPr>
          <p:cNvPr id="3" name="Rectangle 2">
            <a:extLst>
              <a:ext uri="{FF2B5EF4-FFF2-40B4-BE49-F238E27FC236}">
                <a16:creationId xmlns:a16="http://schemas.microsoft.com/office/drawing/2014/main" id="{7312E9A1-881F-4E3D-8B80-7737FDDB8C7D}"/>
              </a:ext>
            </a:extLst>
          </p:cNvPr>
          <p:cNvSpPr>
            <a:spLocks noGrp="1"/>
          </p:cNvSpPr>
          <p:nvPr/>
        </p:nvSpPr>
        <p:spPr>
          <a:xfrm>
            <a:off x="914399" y="428624"/>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400" b="1" i="1">
                <a:solidFill>
                  <a:srgbClr val="EBD99F"/>
                </a:solidFill>
                <a:latin typeface="Arial"/>
                <a:ea typeface="Arial"/>
                <a:cs typeface="Arial"/>
              </a:rPr>
              <a:t>Every strong post does three jobs</a:t>
            </a:r>
          </a:p>
        </p:txBody>
      </p:sp>
      <p:sp>
        <p:nvSpPr>
          <p:cNvPr id="5" name="Straight Connector 4">
            <a:extLst>
              <a:ext uri="{FF2B5EF4-FFF2-40B4-BE49-F238E27FC236}">
                <a16:creationId xmlns:a16="http://schemas.microsoft.com/office/drawing/2014/main" id="{FFDB6B50-0094-4F2E-B10B-C7A809F33993}"/>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300B5FBC-1C3B-421D-B23D-3596AF1BC0FE}"/>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14</a:t>
            </a:r>
          </a:p>
        </p:txBody>
      </p:sp>
      <p:sp>
        <p:nvSpPr>
          <p:cNvPr id="7" name="Rectangle 6">
            <a:extLst>
              <a:ext uri="{FF2B5EF4-FFF2-40B4-BE49-F238E27FC236}">
                <a16:creationId xmlns:a16="http://schemas.microsoft.com/office/drawing/2014/main" id="{BE3ACADD-EBE7-4863-95D8-71ACBCAF8A05}"/>
              </a:ext>
            </a:extLst>
          </p:cNvPr>
          <p:cNvSpPr>
            <a:spLocks noGrp="1"/>
          </p:cNvSpPr>
          <p:nvPr/>
        </p:nvSpPr>
        <p:spPr>
          <a:xfrm>
            <a:off x="838200" y="1285875"/>
            <a:ext cx="781050" cy="704850"/>
          </a:xfrm>
          <a:prstGeom prst="rect">
            <a:avLst/>
          </a:prstGeom>
          <a:noFill/>
          <a:ln w="0">
            <a:noFill/>
            <a:prstDash val="solid"/>
          </a:ln>
        </p:spPr>
        <p:txBody>
          <a:bodyPr wrap="square" lIns="38100" tIns="19050" rIns="38100" bIns="19050" anchor="ctr">
            <a:normAutofit/>
          </a:bodyPr>
          <a:lstStyle/>
          <a:p>
            <a:pPr algn="ctr">
              <a:lnSpc>
                <a:spcPct val="100000"/>
              </a:lnSpc>
              <a:buNone/>
              <a:defRPr sz="3750" b="1" i="0">
                <a:solidFill>
                  <a:srgbClr val="8E6F3E"/>
                </a:solidFill>
                <a:latin typeface="Arial"/>
                <a:ea typeface="Arial"/>
                <a:cs typeface="Arial"/>
              </a:defRPr>
            </a:pPr>
            <a:r>
              <a:rPr sz="3750" b="1" i="0">
                <a:solidFill>
                  <a:srgbClr val="8E6F3E"/>
                </a:solidFill>
                <a:latin typeface="Arial"/>
                <a:ea typeface="Arial"/>
                <a:cs typeface="Arial"/>
              </a:rPr>
              <a:t>1</a:t>
            </a:r>
          </a:p>
        </p:txBody>
      </p:sp>
      <p:sp>
        <p:nvSpPr>
          <p:cNvPr id="8" name="Rectangle 7">
            <a:extLst>
              <a:ext uri="{FF2B5EF4-FFF2-40B4-BE49-F238E27FC236}">
                <a16:creationId xmlns:a16="http://schemas.microsoft.com/office/drawing/2014/main" id="{2CD485FB-0EF7-485E-B9CA-3ADE87CA4D71}"/>
              </a:ext>
            </a:extLst>
          </p:cNvPr>
          <p:cNvSpPr>
            <a:spLocks noGrp="1"/>
          </p:cNvSpPr>
          <p:nvPr/>
        </p:nvSpPr>
        <p:spPr>
          <a:xfrm>
            <a:off x="1646464" y="1314450"/>
            <a:ext cx="1809750" cy="323850"/>
          </a:xfrm>
          <a:prstGeom prst="rect">
            <a:avLst/>
          </a:prstGeom>
          <a:noFill/>
          <a:ln w="0">
            <a:noFill/>
            <a:prstDash val="solid"/>
          </a:ln>
        </p:spPr>
        <p:txBody>
          <a:bodyPr wrap="square" lIns="38100" tIns="19050" rIns="38100" bIns="19050" anchor="t">
            <a:normAutofit/>
          </a:bodyPr>
          <a:lstStyle/>
          <a:p>
            <a:pPr algn="l">
              <a:lnSpc>
                <a:spcPct val="100000"/>
              </a:lnSpc>
              <a:buNone/>
              <a:defRPr sz="1725" b="1" i="0">
                <a:solidFill>
                  <a:srgbClr val="000000"/>
                </a:solidFill>
                <a:latin typeface="Arial"/>
                <a:ea typeface="Arial"/>
                <a:cs typeface="Arial"/>
              </a:defRPr>
            </a:pPr>
            <a:r>
              <a:rPr b="1" i="0">
                <a:solidFill>
                  <a:srgbClr val="000000"/>
                </a:solidFill>
                <a:latin typeface="Arial"/>
                <a:ea typeface="Arial"/>
                <a:cs typeface="Arial"/>
              </a:rPr>
              <a:t>HOOK</a:t>
            </a:r>
          </a:p>
        </p:txBody>
      </p:sp>
      <p:sp>
        <p:nvSpPr>
          <p:cNvPr id="9" name="Rectangle 8">
            <a:extLst>
              <a:ext uri="{FF2B5EF4-FFF2-40B4-BE49-F238E27FC236}">
                <a16:creationId xmlns:a16="http://schemas.microsoft.com/office/drawing/2014/main" id="{EFAB3E46-C79D-4955-97A7-2F460B1B3334}"/>
              </a:ext>
            </a:extLst>
          </p:cNvPr>
          <p:cNvSpPr>
            <a:spLocks noGrp="1"/>
          </p:cNvSpPr>
          <p:nvPr/>
        </p:nvSpPr>
        <p:spPr>
          <a:xfrm>
            <a:off x="1646463" y="1666874"/>
            <a:ext cx="4199165" cy="704849"/>
          </a:xfrm>
          <a:prstGeom prst="rect">
            <a:avLst/>
          </a:prstGeom>
          <a:noFill/>
          <a:ln w="0">
            <a:noFill/>
            <a:prstDash val="solid"/>
          </a:ln>
        </p:spPr>
        <p:txBody>
          <a:bodyPr wrap="square" lIns="38100" tIns="19050" rIns="38100" bIns="19050" anchor="t">
            <a:normAutofit/>
          </a:bodyPr>
          <a:lstStyle/>
          <a:p>
            <a:pPr>
              <a:defRPr sz="1500" b="0" i="0">
                <a:solidFill>
                  <a:srgbClr val="5B5B5B"/>
                </a:solidFill>
                <a:latin typeface="Arial"/>
                <a:ea typeface="Arial"/>
                <a:cs typeface="Arial"/>
              </a:defRPr>
            </a:pPr>
            <a:r>
              <a:rPr sz="1600" b="1" i="0">
                <a:solidFill>
                  <a:srgbClr val="5B5B5B"/>
                </a:solidFill>
                <a:latin typeface="Arial"/>
                <a:ea typeface="Arial"/>
                <a:cs typeface="Arial"/>
              </a:rPr>
              <a:t>Give people a reason to stop</a:t>
            </a:r>
            <a:r>
              <a:rPr lang="en-US" sz="1600" b="1">
                <a:solidFill>
                  <a:srgbClr val="5B5B5B"/>
                </a:solidFill>
                <a:latin typeface="Arial"/>
                <a:ea typeface="Arial"/>
                <a:cs typeface="Arial"/>
              </a:rPr>
              <a:t> the scroll</a:t>
            </a:r>
            <a:r>
              <a:rPr sz="1600" b="1" i="0">
                <a:solidFill>
                  <a:srgbClr val="5B5B5B"/>
                </a:solidFill>
                <a:latin typeface="Arial"/>
                <a:ea typeface="Arial"/>
                <a:cs typeface="Arial"/>
              </a:rPr>
              <a:t>.</a:t>
            </a:r>
          </a:p>
        </p:txBody>
      </p:sp>
      <p:sp>
        <p:nvSpPr>
          <p:cNvPr id="10" name="Rectangle: Rounded Corners 9">
            <a:extLst>
              <a:ext uri="{FF2B5EF4-FFF2-40B4-BE49-F238E27FC236}">
                <a16:creationId xmlns:a16="http://schemas.microsoft.com/office/drawing/2014/main" id="{FDDEE49A-F224-4380-B49A-5E1017B94CD7}"/>
              </a:ext>
            </a:extLst>
          </p:cNvPr>
          <p:cNvSpPr>
            <a:spLocks noGrp="1"/>
          </p:cNvSpPr>
          <p:nvPr/>
        </p:nvSpPr>
        <p:spPr>
          <a:xfrm>
            <a:off x="6096000" y="1285875"/>
            <a:ext cx="4762500" cy="838200"/>
          </a:xfrm>
          <a:prstGeom prst="roundRect">
            <a:avLst>
              <a:gd name="adj" fmla="val 13636"/>
            </a:avLst>
          </a:prstGeom>
          <a:solidFill>
            <a:srgbClr val="000000"/>
          </a:solidFill>
          <a:ln w="0">
            <a:noFill/>
            <a:prstDash val="solid"/>
          </a:ln>
        </p:spPr>
        <p:txBody>
          <a:bodyPr/>
          <a:lstStyle/>
          <a:p>
            <a:endParaRPr lang="en-US" sz="3200" b="1"/>
          </a:p>
        </p:txBody>
      </p:sp>
      <p:sp>
        <p:nvSpPr>
          <p:cNvPr id="11" name="Rectangle 10">
            <a:extLst>
              <a:ext uri="{FF2B5EF4-FFF2-40B4-BE49-F238E27FC236}">
                <a16:creationId xmlns:a16="http://schemas.microsoft.com/office/drawing/2014/main" id="{3E6C1F7A-389B-4772-AA33-DFD29AA1844B}"/>
              </a:ext>
            </a:extLst>
          </p:cNvPr>
          <p:cNvSpPr>
            <a:spLocks noGrp="1"/>
          </p:cNvSpPr>
          <p:nvPr/>
        </p:nvSpPr>
        <p:spPr>
          <a:xfrm>
            <a:off x="6270171" y="1419225"/>
            <a:ext cx="4506686" cy="571500"/>
          </a:xfrm>
          <a:prstGeom prst="rect">
            <a:avLst/>
          </a:prstGeom>
          <a:noFill/>
          <a:ln w="0">
            <a:noFill/>
            <a:prstDash val="solid"/>
          </a:ln>
        </p:spPr>
        <p:txBody>
          <a:bodyPr wrap="square" lIns="38100" tIns="19050" rIns="38100" bIns="19050" anchor="ctr">
            <a:normAutofit/>
          </a:bodyPr>
          <a:lstStyle/>
          <a:p>
            <a:pPr>
              <a:defRPr sz="1650" b="1" i="0">
                <a:solidFill>
                  <a:srgbClr val="EBD99F"/>
                </a:solidFill>
                <a:latin typeface="Arial"/>
                <a:ea typeface="Arial"/>
                <a:cs typeface="Arial"/>
              </a:defRPr>
            </a:pPr>
            <a:r>
              <a:rPr b="1" i="0">
                <a:solidFill>
                  <a:srgbClr val="EBD99F"/>
                </a:solidFill>
                <a:latin typeface="Arial"/>
                <a:ea typeface="Arial"/>
                <a:cs typeface="Arial"/>
              </a:rPr>
              <a:t>“New city. Familiar </a:t>
            </a:r>
            <a:r>
              <a:rPr lang="en-US" b="1">
                <a:solidFill>
                  <a:srgbClr val="EBD99F"/>
                </a:solidFill>
                <a:latin typeface="Arial"/>
                <a:ea typeface="Arial"/>
                <a:cs typeface="Arial"/>
              </a:rPr>
              <a:t>Purdue family</a:t>
            </a:r>
            <a:r>
              <a:rPr b="1" i="0">
                <a:solidFill>
                  <a:srgbClr val="EBD99F"/>
                </a:solidFill>
                <a:latin typeface="Arial"/>
                <a:ea typeface="Arial"/>
                <a:cs typeface="Arial"/>
              </a:rPr>
              <a:t>.”</a:t>
            </a:r>
            <a:endParaRPr lang="en-US" b="1" i="0">
              <a:solidFill>
                <a:srgbClr val="EBD99F"/>
              </a:solidFill>
              <a:latin typeface="Arial"/>
              <a:ea typeface="Arial"/>
              <a:cs typeface="Arial"/>
            </a:endParaRPr>
          </a:p>
        </p:txBody>
      </p:sp>
      <p:sp>
        <p:nvSpPr>
          <p:cNvPr id="12" name="Rectangle 11">
            <a:extLst>
              <a:ext uri="{FF2B5EF4-FFF2-40B4-BE49-F238E27FC236}">
                <a16:creationId xmlns:a16="http://schemas.microsoft.com/office/drawing/2014/main" id="{06609363-66A3-4EE5-A64F-CA02549E682F}"/>
              </a:ext>
            </a:extLst>
          </p:cNvPr>
          <p:cNvSpPr>
            <a:spLocks noGrp="1"/>
          </p:cNvSpPr>
          <p:nvPr/>
        </p:nvSpPr>
        <p:spPr>
          <a:xfrm>
            <a:off x="838200" y="2667000"/>
            <a:ext cx="781050" cy="704850"/>
          </a:xfrm>
          <a:prstGeom prst="rect">
            <a:avLst/>
          </a:prstGeom>
          <a:noFill/>
          <a:ln w="0">
            <a:noFill/>
            <a:prstDash val="solid"/>
          </a:ln>
        </p:spPr>
        <p:txBody>
          <a:bodyPr wrap="square" lIns="38100" tIns="19050" rIns="38100" bIns="19050" anchor="ctr">
            <a:normAutofit/>
          </a:bodyPr>
          <a:lstStyle/>
          <a:p>
            <a:pPr algn="ctr">
              <a:lnSpc>
                <a:spcPct val="100000"/>
              </a:lnSpc>
              <a:buNone/>
              <a:defRPr sz="3750" b="1" i="0">
                <a:solidFill>
                  <a:srgbClr val="8E6F3E"/>
                </a:solidFill>
                <a:latin typeface="Arial"/>
                <a:ea typeface="Arial"/>
                <a:cs typeface="Arial"/>
              </a:defRPr>
            </a:pPr>
            <a:r>
              <a:rPr sz="3750" b="1" i="0">
                <a:solidFill>
                  <a:srgbClr val="8E6F3E"/>
                </a:solidFill>
                <a:latin typeface="Arial"/>
                <a:ea typeface="Arial"/>
                <a:cs typeface="Arial"/>
              </a:rPr>
              <a:t>2</a:t>
            </a:r>
          </a:p>
        </p:txBody>
      </p:sp>
      <p:sp>
        <p:nvSpPr>
          <p:cNvPr id="13" name="Rectangle 12">
            <a:extLst>
              <a:ext uri="{FF2B5EF4-FFF2-40B4-BE49-F238E27FC236}">
                <a16:creationId xmlns:a16="http://schemas.microsoft.com/office/drawing/2014/main" id="{E907E8B7-06E5-4725-B6D6-9D93446751E3}"/>
              </a:ext>
            </a:extLst>
          </p:cNvPr>
          <p:cNvSpPr>
            <a:spLocks noGrp="1"/>
          </p:cNvSpPr>
          <p:nvPr/>
        </p:nvSpPr>
        <p:spPr>
          <a:xfrm>
            <a:off x="1646464" y="2695575"/>
            <a:ext cx="1809750" cy="323850"/>
          </a:xfrm>
          <a:prstGeom prst="rect">
            <a:avLst/>
          </a:prstGeom>
          <a:noFill/>
          <a:ln w="0">
            <a:noFill/>
            <a:prstDash val="solid"/>
          </a:ln>
        </p:spPr>
        <p:txBody>
          <a:bodyPr wrap="square" lIns="38100" tIns="19050" rIns="38100" bIns="19050" anchor="t">
            <a:normAutofit/>
          </a:bodyPr>
          <a:lstStyle/>
          <a:p>
            <a:pPr algn="l">
              <a:lnSpc>
                <a:spcPct val="100000"/>
              </a:lnSpc>
              <a:buNone/>
              <a:defRPr sz="1725" b="1" i="0">
                <a:solidFill>
                  <a:srgbClr val="000000"/>
                </a:solidFill>
                <a:latin typeface="Arial"/>
                <a:ea typeface="Arial"/>
                <a:cs typeface="Arial"/>
              </a:defRPr>
            </a:pPr>
            <a:r>
              <a:rPr b="1" i="0">
                <a:solidFill>
                  <a:srgbClr val="000000"/>
                </a:solidFill>
                <a:latin typeface="Arial"/>
                <a:ea typeface="Arial"/>
                <a:cs typeface="Arial"/>
              </a:rPr>
              <a:t>CONTEXT</a:t>
            </a:r>
          </a:p>
        </p:txBody>
      </p:sp>
      <p:sp>
        <p:nvSpPr>
          <p:cNvPr id="14" name="Rectangle 13">
            <a:extLst>
              <a:ext uri="{FF2B5EF4-FFF2-40B4-BE49-F238E27FC236}">
                <a16:creationId xmlns:a16="http://schemas.microsoft.com/office/drawing/2014/main" id="{678567FA-47D0-4F15-A6C0-3E00B0DD481B}"/>
              </a:ext>
            </a:extLst>
          </p:cNvPr>
          <p:cNvSpPr>
            <a:spLocks noGrp="1"/>
          </p:cNvSpPr>
          <p:nvPr/>
        </p:nvSpPr>
        <p:spPr>
          <a:xfrm>
            <a:off x="1646463" y="3047999"/>
            <a:ext cx="4199165" cy="704849"/>
          </a:xfrm>
          <a:prstGeom prst="rect">
            <a:avLst/>
          </a:prstGeom>
          <a:noFill/>
          <a:ln w="0">
            <a:noFill/>
            <a:prstDash val="solid"/>
          </a:ln>
        </p:spPr>
        <p:txBody>
          <a:bodyPr wrap="square" lIns="38100" tIns="19050" rIns="38100" bIns="19050" anchor="t">
            <a:noAutofit/>
          </a:bodyPr>
          <a:lstStyle/>
          <a:p>
            <a:pPr>
              <a:defRPr sz="1500" b="0" i="0">
                <a:solidFill>
                  <a:srgbClr val="5B5B5B"/>
                </a:solidFill>
                <a:latin typeface="Arial"/>
                <a:ea typeface="Arial"/>
                <a:cs typeface="Arial"/>
              </a:defRPr>
            </a:pPr>
            <a:r>
              <a:rPr sz="1600" b="1" i="0">
                <a:solidFill>
                  <a:srgbClr val="5B5B5B"/>
                </a:solidFill>
                <a:latin typeface="Arial"/>
                <a:ea typeface="Arial"/>
                <a:cs typeface="Arial"/>
              </a:rPr>
              <a:t>Explain what happened and why it matters</a:t>
            </a:r>
            <a:r>
              <a:rPr lang="en-US" sz="1600" b="1">
                <a:solidFill>
                  <a:srgbClr val="5B5B5B"/>
                </a:solidFill>
                <a:latin typeface="Arial"/>
                <a:ea typeface="Arial"/>
                <a:cs typeface="Arial"/>
              </a:rPr>
              <a:t> to the audience</a:t>
            </a:r>
            <a:r>
              <a:rPr sz="1600" b="1" i="0">
                <a:solidFill>
                  <a:srgbClr val="5B5B5B"/>
                </a:solidFill>
                <a:latin typeface="Arial"/>
                <a:ea typeface="Arial"/>
                <a:cs typeface="Arial"/>
              </a:rPr>
              <a:t>.</a:t>
            </a:r>
          </a:p>
        </p:txBody>
      </p:sp>
      <p:sp>
        <p:nvSpPr>
          <p:cNvPr id="15" name="Rectangle: Rounded Corners 14">
            <a:extLst>
              <a:ext uri="{FF2B5EF4-FFF2-40B4-BE49-F238E27FC236}">
                <a16:creationId xmlns:a16="http://schemas.microsoft.com/office/drawing/2014/main" id="{37E9B61B-6691-444F-93B7-A30C849127A2}"/>
              </a:ext>
            </a:extLst>
          </p:cNvPr>
          <p:cNvSpPr>
            <a:spLocks noGrp="1"/>
          </p:cNvSpPr>
          <p:nvPr/>
        </p:nvSpPr>
        <p:spPr>
          <a:xfrm>
            <a:off x="6096000" y="2667000"/>
            <a:ext cx="4762500" cy="838200"/>
          </a:xfrm>
          <a:prstGeom prst="roundRect">
            <a:avLst>
              <a:gd name="adj" fmla="val 13636"/>
            </a:avLst>
          </a:prstGeom>
          <a:solidFill>
            <a:srgbClr val="F7F4EE"/>
          </a:solidFill>
          <a:ln w="9525">
            <a:solidFill>
              <a:srgbClr val="D9D0C3"/>
            </a:solidFill>
            <a:prstDash val="solid"/>
          </a:ln>
        </p:spPr>
        <p:txBody>
          <a:bodyPr/>
          <a:lstStyle/>
          <a:p>
            <a:endParaRPr lang="en-US" sz="2800"/>
          </a:p>
        </p:txBody>
      </p:sp>
      <p:sp>
        <p:nvSpPr>
          <p:cNvPr id="16" name="Rectangle 15">
            <a:extLst>
              <a:ext uri="{FF2B5EF4-FFF2-40B4-BE49-F238E27FC236}">
                <a16:creationId xmlns:a16="http://schemas.microsoft.com/office/drawing/2014/main" id="{64055BE5-B00F-4B08-B6E9-48B6FB96056A}"/>
              </a:ext>
            </a:extLst>
          </p:cNvPr>
          <p:cNvSpPr>
            <a:spLocks noGrp="1"/>
          </p:cNvSpPr>
          <p:nvPr/>
        </p:nvSpPr>
        <p:spPr>
          <a:xfrm>
            <a:off x="6429375" y="2800350"/>
            <a:ext cx="4095750" cy="571500"/>
          </a:xfrm>
          <a:prstGeom prst="rect">
            <a:avLst/>
          </a:prstGeom>
          <a:noFill/>
          <a:ln w="0">
            <a:noFill/>
            <a:prstDash val="solid"/>
          </a:ln>
        </p:spPr>
        <p:txBody>
          <a:bodyPr wrap="square" lIns="38100" tIns="19050" rIns="38100" bIns="19050" anchor="ctr">
            <a:normAutofit/>
          </a:bodyPr>
          <a:lstStyle/>
          <a:p>
            <a:pPr algn="l">
              <a:lnSpc>
                <a:spcPct val="100000"/>
              </a:lnSpc>
              <a:buNone/>
              <a:defRPr sz="1650" b="0" i="0">
                <a:solidFill>
                  <a:srgbClr val="2B2622"/>
                </a:solidFill>
                <a:latin typeface="Arial"/>
                <a:ea typeface="Arial"/>
                <a:cs typeface="Arial"/>
              </a:defRPr>
            </a:pPr>
            <a:r>
              <a:rPr b="1" i="0">
                <a:solidFill>
                  <a:srgbClr val="2B2622"/>
                </a:solidFill>
                <a:latin typeface="Arial"/>
                <a:ea typeface="Arial"/>
                <a:cs typeface="Arial"/>
              </a:rPr>
              <a:t>“A club event helped recent graduates find their Purdue network.”</a:t>
            </a:r>
          </a:p>
        </p:txBody>
      </p:sp>
      <p:sp>
        <p:nvSpPr>
          <p:cNvPr id="17" name="Rectangle 16">
            <a:extLst>
              <a:ext uri="{FF2B5EF4-FFF2-40B4-BE49-F238E27FC236}">
                <a16:creationId xmlns:a16="http://schemas.microsoft.com/office/drawing/2014/main" id="{46B356B2-E782-49E4-880D-D63D582F341E}"/>
              </a:ext>
            </a:extLst>
          </p:cNvPr>
          <p:cNvSpPr>
            <a:spLocks noGrp="1"/>
          </p:cNvSpPr>
          <p:nvPr/>
        </p:nvSpPr>
        <p:spPr>
          <a:xfrm>
            <a:off x="838200" y="4048125"/>
            <a:ext cx="781050" cy="704850"/>
          </a:xfrm>
          <a:prstGeom prst="rect">
            <a:avLst/>
          </a:prstGeom>
          <a:noFill/>
          <a:ln w="0">
            <a:noFill/>
            <a:prstDash val="solid"/>
          </a:ln>
        </p:spPr>
        <p:txBody>
          <a:bodyPr wrap="square" lIns="38100" tIns="19050" rIns="38100" bIns="19050" anchor="ctr">
            <a:normAutofit/>
          </a:bodyPr>
          <a:lstStyle/>
          <a:p>
            <a:pPr algn="ctr">
              <a:lnSpc>
                <a:spcPct val="100000"/>
              </a:lnSpc>
              <a:buNone/>
              <a:defRPr sz="3750" b="1" i="0">
                <a:solidFill>
                  <a:srgbClr val="8E6F3E"/>
                </a:solidFill>
                <a:latin typeface="Arial"/>
                <a:ea typeface="Arial"/>
                <a:cs typeface="Arial"/>
              </a:defRPr>
            </a:pPr>
            <a:r>
              <a:rPr sz="3750" b="1" i="0">
                <a:solidFill>
                  <a:srgbClr val="8E6F3E"/>
                </a:solidFill>
                <a:latin typeface="Arial"/>
                <a:ea typeface="Arial"/>
                <a:cs typeface="Arial"/>
              </a:rPr>
              <a:t>3</a:t>
            </a:r>
          </a:p>
        </p:txBody>
      </p:sp>
      <p:sp>
        <p:nvSpPr>
          <p:cNvPr id="18" name="Rectangle 17">
            <a:extLst>
              <a:ext uri="{FF2B5EF4-FFF2-40B4-BE49-F238E27FC236}">
                <a16:creationId xmlns:a16="http://schemas.microsoft.com/office/drawing/2014/main" id="{23ECCA03-6DC3-48B4-9078-DBF068A78AA7}"/>
              </a:ext>
            </a:extLst>
          </p:cNvPr>
          <p:cNvSpPr>
            <a:spLocks noGrp="1"/>
          </p:cNvSpPr>
          <p:nvPr/>
        </p:nvSpPr>
        <p:spPr>
          <a:xfrm>
            <a:off x="1646464" y="4076700"/>
            <a:ext cx="1809750" cy="323850"/>
          </a:xfrm>
          <a:prstGeom prst="rect">
            <a:avLst/>
          </a:prstGeom>
          <a:noFill/>
          <a:ln w="0">
            <a:noFill/>
            <a:prstDash val="solid"/>
          </a:ln>
        </p:spPr>
        <p:txBody>
          <a:bodyPr wrap="square" lIns="38100" tIns="19050" rIns="38100" bIns="19050" anchor="t">
            <a:normAutofit/>
          </a:bodyPr>
          <a:lstStyle/>
          <a:p>
            <a:pPr algn="l">
              <a:lnSpc>
                <a:spcPct val="100000"/>
              </a:lnSpc>
              <a:buNone/>
              <a:defRPr sz="1725" b="1" i="0">
                <a:solidFill>
                  <a:srgbClr val="000000"/>
                </a:solidFill>
                <a:latin typeface="Arial"/>
                <a:ea typeface="Arial"/>
                <a:cs typeface="Arial"/>
              </a:defRPr>
            </a:pPr>
            <a:r>
              <a:rPr b="1" i="0">
                <a:solidFill>
                  <a:srgbClr val="000000"/>
                </a:solidFill>
                <a:latin typeface="Arial"/>
                <a:ea typeface="Arial"/>
                <a:cs typeface="Arial"/>
              </a:rPr>
              <a:t>ACTION</a:t>
            </a:r>
          </a:p>
        </p:txBody>
      </p:sp>
      <p:sp>
        <p:nvSpPr>
          <p:cNvPr id="19" name="Rectangle 18">
            <a:extLst>
              <a:ext uri="{FF2B5EF4-FFF2-40B4-BE49-F238E27FC236}">
                <a16:creationId xmlns:a16="http://schemas.microsoft.com/office/drawing/2014/main" id="{80AF6FDC-5BF9-42C6-B0F4-8AA4D9C6C9E3}"/>
              </a:ext>
            </a:extLst>
          </p:cNvPr>
          <p:cNvSpPr>
            <a:spLocks noGrp="1"/>
          </p:cNvSpPr>
          <p:nvPr/>
        </p:nvSpPr>
        <p:spPr>
          <a:xfrm>
            <a:off x="1646463" y="4429124"/>
            <a:ext cx="4199165" cy="704849"/>
          </a:xfrm>
          <a:prstGeom prst="rect">
            <a:avLst/>
          </a:prstGeom>
          <a:noFill/>
          <a:ln w="0">
            <a:noFill/>
            <a:prstDash val="solid"/>
          </a:ln>
        </p:spPr>
        <p:txBody>
          <a:bodyPr wrap="square" lIns="38100" tIns="19050" rIns="38100" bIns="19050" anchor="t">
            <a:normAutofit/>
          </a:bodyPr>
          <a:lstStyle/>
          <a:p>
            <a:pPr algn="l">
              <a:lnSpc>
                <a:spcPct val="100000"/>
              </a:lnSpc>
              <a:buNone/>
              <a:defRPr sz="1500" b="0" i="0">
                <a:solidFill>
                  <a:srgbClr val="5B5B5B"/>
                </a:solidFill>
                <a:latin typeface="Arial"/>
                <a:ea typeface="Arial"/>
                <a:cs typeface="Arial"/>
              </a:defRPr>
            </a:pPr>
            <a:r>
              <a:rPr sz="1600" b="1" i="0">
                <a:solidFill>
                  <a:srgbClr val="5B5B5B"/>
                </a:solidFill>
                <a:latin typeface="Arial"/>
                <a:ea typeface="Arial"/>
                <a:cs typeface="Arial"/>
              </a:rPr>
              <a:t>Make one clear invitation.</a:t>
            </a:r>
          </a:p>
        </p:txBody>
      </p:sp>
      <p:sp>
        <p:nvSpPr>
          <p:cNvPr id="20" name="Rectangle: Rounded Corners 19">
            <a:extLst>
              <a:ext uri="{FF2B5EF4-FFF2-40B4-BE49-F238E27FC236}">
                <a16:creationId xmlns:a16="http://schemas.microsoft.com/office/drawing/2014/main" id="{CA4A98B7-DFFC-4758-83AA-01E2AB83AF55}"/>
              </a:ext>
            </a:extLst>
          </p:cNvPr>
          <p:cNvSpPr>
            <a:spLocks noGrp="1"/>
          </p:cNvSpPr>
          <p:nvPr/>
        </p:nvSpPr>
        <p:spPr>
          <a:xfrm>
            <a:off x="6096000" y="4048125"/>
            <a:ext cx="4762500" cy="838200"/>
          </a:xfrm>
          <a:prstGeom prst="roundRect">
            <a:avLst>
              <a:gd name="adj" fmla="val 13636"/>
            </a:avLst>
          </a:prstGeom>
          <a:solidFill>
            <a:srgbClr val="F7F4EE"/>
          </a:solidFill>
          <a:ln w="9525">
            <a:solidFill>
              <a:srgbClr val="D9D0C3"/>
            </a:solidFill>
            <a:prstDash val="solid"/>
          </a:ln>
        </p:spPr>
        <p:txBody>
          <a:bodyPr/>
          <a:lstStyle/>
          <a:p>
            <a:endParaRPr lang="en-US" sz="2800"/>
          </a:p>
        </p:txBody>
      </p:sp>
      <p:sp>
        <p:nvSpPr>
          <p:cNvPr id="21" name="Rectangle 20">
            <a:extLst>
              <a:ext uri="{FF2B5EF4-FFF2-40B4-BE49-F238E27FC236}">
                <a16:creationId xmlns:a16="http://schemas.microsoft.com/office/drawing/2014/main" id="{55DC554F-AFD5-429E-BD07-A3201301D601}"/>
              </a:ext>
            </a:extLst>
          </p:cNvPr>
          <p:cNvSpPr>
            <a:spLocks noGrp="1"/>
          </p:cNvSpPr>
          <p:nvPr/>
        </p:nvSpPr>
        <p:spPr>
          <a:xfrm>
            <a:off x="6429375" y="4181475"/>
            <a:ext cx="4095750" cy="571500"/>
          </a:xfrm>
          <a:prstGeom prst="rect">
            <a:avLst/>
          </a:prstGeom>
          <a:noFill/>
          <a:ln w="0">
            <a:noFill/>
            <a:prstDash val="solid"/>
          </a:ln>
        </p:spPr>
        <p:txBody>
          <a:bodyPr wrap="square" lIns="38100" tIns="19050" rIns="38100" bIns="19050" anchor="ctr">
            <a:normAutofit/>
          </a:bodyPr>
          <a:lstStyle/>
          <a:p>
            <a:pPr algn="l">
              <a:lnSpc>
                <a:spcPct val="100000"/>
              </a:lnSpc>
              <a:buNone/>
              <a:defRPr sz="1650" b="0" i="0">
                <a:solidFill>
                  <a:srgbClr val="2B2622"/>
                </a:solidFill>
                <a:latin typeface="Arial"/>
                <a:ea typeface="Arial"/>
                <a:cs typeface="Arial"/>
              </a:defRPr>
            </a:pPr>
            <a:r>
              <a:rPr b="1" i="0">
                <a:solidFill>
                  <a:srgbClr val="2B2622"/>
                </a:solidFill>
                <a:latin typeface="Arial"/>
                <a:ea typeface="Arial"/>
                <a:cs typeface="Arial"/>
              </a:rPr>
              <a:t>“Join us at the next game watch.”</a:t>
            </a:r>
          </a:p>
        </p:txBody>
      </p:sp>
      <p:sp>
        <p:nvSpPr>
          <p:cNvPr id="22" name="Rectangle 21">
            <a:extLst>
              <a:ext uri="{FF2B5EF4-FFF2-40B4-BE49-F238E27FC236}">
                <a16:creationId xmlns:a16="http://schemas.microsoft.com/office/drawing/2014/main" id="{92CAAD10-C135-4678-965E-7B06DE06B57C}"/>
              </a:ext>
            </a:extLst>
          </p:cNvPr>
          <p:cNvSpPr>
            <a:spLocks noGrp="1"/>
          </p:cNvSpPr>
          <p:nvPr/>
        </p:nvSpPr>
        <p:spPr>
          <a:xfrm>
            <a:off x="914399" y="5476874"/>
            <a:ext cx="8439151" cy="704849"/>
          </a:xfrm>
          <a:prstGeom prst="rect">
            <a:avLst/>
          </a:prstGeom>
          <a:noFill/>
          <a:ln w="0">
            <a:noFill/>
            <a:prstDash val="solid"/>
          </a:ln>
        </p:spPr>
        <p:txBody>
          <a:bodyPr wrap="square" lIns="38100" tIns="19050" rIns="38100" bIns="19050" anchor="t">
            <a:normAutofit/>
          </a:bodyPr>
          <a:lstStyle/>
          <a:p>
            <a:pPr algn="ctr">
              <a:defRPr sz="1575" b="1" i="0">
                <a:solidFill>
                  <a:srgbClr val="8E6F3E"/>
                </a:solidFill>
                <a:latin typeface="Arial"/>
                <a:ea typeface="Arial"/>
                <a:cs typeface="Arial"/>
              </a:defRPr>
            </a:pPr>
            <a:r>
              <a:rPr sz="2000" b="1" i="0">
                <a:solidFill>
                  <a:srgbClr val="8E6F3E"/>
                </a:solidFill>
                <a:latin typeface="Arial"/>
                <a:ea typeface="Arial"/>
                <a:cs typeface="Arial"/>
              </a:rPr>
              <a:t>Put the strongest idea before the caption truncates.</a:t>
            </a:r>
            <a:r>
              <a:rPr lang="en-US" sz="2000" b="1">
                <a:solidFill>
                  <a:srgbClr val="8E6F3E"/>
                </a:solidFill>
                <a:latin typeface="Arial"/>
                <a:ea typeface="Arial"/>
                <a:cs typeface="Arial"/>
              </a:rPr>
              <a:t> Use visuals to lead and have captioning explain it. </a:t>
            </a:r>
            <a:endParaRPr sz="2000" b="1" i="0">
              <a:solidFill>
                <a:srgbClr val="8E6F3E"/>
              </a:solidFill>
              <a:latin typeface="Arial"/>
              <a:ea typeface="Arial"/>
              <a:cs typeface="Arial"/>
            </a:endParaRPr>
          </a:p>
        </p:txBody>
      </p:sp>
    </p:spTree>
    <p:extLst>
      <p:ext uri="{BB962C8B-B14F-4D97-AF65-F5344CB8AC3E}">
        <p14:creationId xmlns:p14="http://schemas.microsoft.com/office/powerpoint/2010/main" val="5740995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a:extLst>
            <a:ext uri="{FF2B5EF4-FFF2-40B4-BE49-F238E27FC236}">
              <a16:creationId xmlns:a16="http://schemas.microsoft.com/office/drawing/2014/main" id="{CD1CC636-07F3-82E1-B21E-0A863E896AF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F3F3D44E-4274-71DD-C177-C29C8FF67059}"/>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D591AC98-5F56-F03A-1DC4-985E28E945D9}"/>
              </a:ext>
            </a:extLst>
          </p:cNvPr>
          <p:cNvSpPr>
            <a:spLocks noGrp="1"/>
          </p:cNvSpPr>
          <p:nvPr/>
        </p:nvSpPr>
        <p:spPr>
          <a:xfrm>
            <a:off x="914400" y="133350"/>
            <a:ext cx="2857500" cy="171450"/>
          </a:xfrm>
          <a:prstGeom prst="rect">
            <a:avLst/>
          </a:prstGeom>
          <a:noFill/>
          <a:ln w="0">
            <a:noFill/>
            <a:prstDash val="solid"/>
          </a:ln>
        </p:spPr>
        <p:txBody>
          <a:bodyPr wrap="square" lIns="38100" tIns="19050" rIns="38100" bIns="19050" anchor="t">
            <a:normAutofit fontScale="97222" lnSpcReduction="10000"/>
          </a:bodyPr>
          <a:lstStyle/>
          <a:p>
            <a:pPr>
              <a:defRPr sz="900" b="1" i="0">
                <a:solidFill>
                  <a:srgbClr val="CFB991"/>
                </a:solidFill>
                <a:latin typeface="Arial"/>
                <a:ea typeface="Arial"/>
                <a:cs typeface="Arial"/>
              </a:defRPr>
            </a:pPr>
            <a:r>
              <a:rPr lang="en-US" sz="900" b="1">
                <a:solidFill>
                  <a:srgbClr val="CFB991"/>
                </a:solidFill>
                <a:latin typeface="Arial"/>
                <a:cs typeface="Arial"/>
              </a:rPr>
              <a:t>MATCH THE MOMENT</a:t>
            </a:r>
            <a:endParaRPr lang="en-US"/>
          </a:p>
        </p:txBody>
      </p:sp>
      <p:sp>
        <p:nvSpPr>
          <p:cNvPr id="3" name="Rectangle 2">
            <a:extLst>
              <a:ext uri="{FF2B5EF4-FFF2-40B4-BE49-F238E27FC236}">
                <a16:creationId xmlns:a16="http://schemas.microsoft.com/office/drawing/2014/main" id="{A066C4DF-58ED-9267-DBF9-1AC63C896FA5}"/>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defRPr sz="2250" b="1" i="1">
                <a:solidFill>
                  <a:srgbClr val="EBD99F"/>
                </a:solidFill>
                <a:latin typeface="Arial"/>
                <a:ea typeface="Arial"/>
                <a:cs typeface="Arial"/>
              </a:defRPr>
            </a:pPr>
            <a:r>
              <a:rPr lang="en-US" sz="2250" b="1" i="1">
                <a:solidFill>
                  <a:srgbClr val="EBD99F"/>
                </a:solidFill>
                <a:latin typeface="Arial"/>
                <a:cs typeface="Arial"/>
              </a:rPr>
              <a:t>A timely reason can make an evergreen story feel new</a:t>
            </a:r>
            <a:endParaRPr lang="en-US"/>
          </a:p>
        </p:txBody>
      </p:sp>
      <p:sp>
        <p:nvSpPr>
          <p:cNvPr id="5" name="Straight Connector 4">
            <a:extLst>
              <a:ext uri="{FF2B5EF4-FFF2-40B4-BE49-F238E27FC236}">
                <a16:creationId xmlns:a16="http://schemas.microsoft.com/office/drawing/2014/main" id="{EC1E0A6F-6794-2E28-F77A-E1FA8DF10F0B}"/>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00770C6E-81D8-B702-7AA9-0A44A6BD60EF}"/>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13</a:t>
            </a:r>
          </a:p>
        </p:txBody>
      </p:sp>
      <p:sp>
        <p:nvSpPr>
          <p:cNvPr id="7" name="Rectangle 6">
            <a:extLst>
              <a:ext uri="{FF2B5EF4-FFF2-40B4-BE49-F238E27FC236}">
                <a16:creationId xmlns:a16="http://schemas.microsoft.com/office/drawing/2014/main" id="{1F94BA17-3527-F242-4712-0CDC0FEDD95A}"/>
              </a:ext>
            </a:extLst>
          </p:cNvPr>
          <p:cNvSpPr>
            <a:spLocks noGrp="1"/>
          </p:cNvSpPr>
          <p:nvPr/>
        </p:nvSpPr>
        <p:spPr>
          <a:xfrm>
            <a:off x="714375" y="1181100"/>
            <a:ext cx="2857500" cy="323850"/>
          </a:xfrm>
          <a:prstGeom prst="rect">
            <a:avLst/>
          </a:prstGeom>
          <a:noFill/>
          <a:ln w="0">
            <a:noFill/>
            <a:prstDash val="solid"/>
          </a:ln>
        </p:spPr>
        <p:txBody>
          <a:bodyPr wrap="square" lIns="38100" tIns="19050" rIns="38100" bIns="19050" anchor="t">
            <a:normAutofit/>
          </a:bodyPr>
          <a:lstStyle/>
          <a:p>
            <a:pPr algn="ctr">
              <a:defRPr sz="1575" b="1" i="0">
                <a:solidFill>
                  <a:srgbClr val="000000"/>
                </a:solidFill>
                <a:latin typeface="Arial"/>
                <a:ea typeface="Arial"/>
                <a:cs typeface="Arial"/>
              </a:defRPr>
            </a:pPr>
            <a:r>
              <a:rPr lang="en-US" sz="1550" b="1">
                <a:solidFill>
                  <a:srgbClr val="000000"/>
                </a:solidFill>
                <a:latin typeface="Arial"/>
                <a:cs typeface="Arial"/>
              </a:rPr>
              <a:t>AMELIA EARHART</a:t>
            </a:r>
            <a:endParaRPr lang="en-US"/>
          </a:p>
        </p:txBody>
      </p:sp>
      <p:sp>
        <p:nvSpPr>
          <p:cNvPr id="8" name="Rectangle 7">
            <a:extLst>
              <a:ext uri="{FF2B5EF4-FFF2-40B4-BE49-F238E27FC236}">
                <a16:creationId xmlns:a16="http://schemas.microsoft.com/office/drawing/2014/main" id="{DA38C2E8-B4E3-DED1-52E4-90866E9E2A52}"/>
              </a:ext>
            </a:extLst>
          </p:cNvPr>
          <p:cNvSpPr>
            <a:spLocks noGrp="1"/>
          </p:cNvSpPr>
          <p:nvPr/>
        </p:nvSpPr>
        <p:spPr>
          <a:xfrm>
            <a:off x="714375" y="1514475"/>
            <a:ext cx="2857500" cy="247650"/>
          </a:xfrm>
          <a:prstGeom prst="rect">
            <a:avLst/>
          </a:prstGeom>
          <a:noFill/>
          <a:ln w="0">
            <a:noFill/>
            <a:prstDash val="solid"/>
          </a:ln>
        </p:spPr>
        <p:txBody>
          <a:bodyPr wrap="square" lIns="38100" tIns="19050" rIns="38100" bIns="19050" anchor="t">
            <a:noAutofit/>
          </a:bodyPr>
          <a:lstStyle/>
          <a:p>
            <a:pPr algn="ctr">
              <a:defRPr sz="1275" b="1" i="0">
                <a:solidFill>
                  <a:srgbClr val="5B5B5B"/>
                </a:solidFill>
                <a:latin typeface="Arial"/>
                <a:ea typeface="Arial"/>
                <a:cs typeface="Arial"/>
              </a:defRPr>
            </a:pPr>
            <a:r>
              <a:rPr lang="en-US" b="1">
                <a:solidFill>
                  <a:srgbClr val="5B5B5B"/>
                </a:solidFill>
                <a:latin typeface="Arial"/>
                <a:cs typeface="Arial"/>
              </a:rPr>
              <a:t>Calendar + Curiosity</a:t>
            </a:r>
            <a:endParaRPr lang="en-US"/>
          </a:p>
        </p:txBody>
      </p:sp>
      <p:sp>
        <p:nvSpPr>
          <p:cNvPr id="10" name="Rectangle 9">
            <a:extLst>
              <a:ext uri="{FF2B5EF4-FFF2-40B4-BE49-F238E27FC236}">
                <a16:creationId xmlns:a16="http://schemas.microsoft.com/office/drawing/2014/main" id="{CAC72B8B-5DB7-49B4-CB2F-2D9EDECA0A3D}"/>
              </a:ext>
            </a:extLst>
          </p:cNvPr>
          <p:cNvSpPr>
            <a:spLocks noGrp="1"/>
          </p:cNvSpPr>
          <p:nvPr/>
        </p:nvSpPr>
        <p:spPr>
          <a:xfrm>
            <a:off x="876300" y="4959597"/>
            <a:ext cx="2762250" cy="907597"/>
          </a:xfrm>
          <a:prstGeom prst="rect">
            <a:avLst/>
          </a:prstGeom>
          <a:noFill/>
          <a:ln w="0">
            <a:noFill/>
            <a:prstDash val="solid"/>
          </a:ln>
        </p:spPr>
        <p:txBody>
          <a:bodyPr wrap="square" lIns="38100" tIns="19050" rIns="38100" bIns="19050" anchor="ctr">
            <a:normAutofit/>
          </a:bodyPr>
          <a:lstStyle/>
          <a:p>
            <a:pPr algn="ctr">
              <a:defRPr sz="1350" b="0" i="0">
                <a:solidFill>
                  <a:srgbClr val="2B2622"/>
                </a:solidFill>
                <a:latin typeface="Arial"/>
                <a:ea typeface="Arial"/>
                <a:cs typeface="Arial"/>
              </a:defRPr>
            </a:pPr>
            <a:r>
              <a:rPr lang="en-US" sz="1600" b="1"/>
              <a:t>A Month of May archival detail made history timely</a:t>
            </a:r>
          </a:p>
        </p:txBody>
      </p:sp>
      <p:sp>
        <p:nvSpPr>
          <p:cNvPr id="11" name="Rectangle 10">
            <a:extLst>
              <a:ext uri="{FF2B5EF4-FFF2-40B4-BE49-F238E27FC236}">
                <a16:creationId xmlns:a16="http://schemas.microsoft.com/office/drawing/2014/main" id="{354BFF4F-3FDE-91C0-39CF-AF08B18C1F52}"/>
              </a:ext>
            </a:extLst>
          </p:cNvPr>
          <p:cNvSpPr>
            <a:spLocks noGrp="1"/>
          </p:cNvSpPr>
          <p:nvPr/>
        </p:nvSpPr>
        <p:spPr>
          <a:xfrm>
            <a:off x="4210050" y="1181100"/>
            <a:ext cx="2857500" cy="323850"/>
          </a:xfrm>
          <a:prstGeom prst="rect">
            <a:avLst/>
          </a:prstGeom>
          <a:noFill/>
          <a:ln w="0">
            <a:noFill/>
            <a:prstDash val="solid"/>
          </a:ln>
        </p:spPr>
        <p:txBody>
          <a:bodyPr wrap="square" lIns="38100" tIns="19050" rIns="38100" bIns="19050" anchor="t">
            <a:normAutofit/>
          </a:bodyPr>
          <a:lstStyle/>
          <a:p>
            <a:pPr algn="ctr">
              <a:defRPr sz="1575" b="1" i="0">
                <a:solidFill>
                  <a:srgbClr val="8E6F3E"/>
                </a:solidFill>
                <a:latin typeface="Arial"/>
                <a:ea typeface="Arial"/>
                <a:cs typeface="Arial"/>
              </a:defRPr>
            </a:pPr>
            <a:r>
              <a:rPr lang="en-US" sz="1550" b="1">
                <a:solidFill>
                  <a:schemeClr val="accent3"/>
                </a:solidFill>
                <a:latin typeface="Arial"/>
                <a:cs typeface="Arial"/>
              </a:rPr>
              <a:t>GUS GRISSOM</a:t>
            </a:r>
            <a:endParaRPr lang="en-US"/>
          </a:p>
        </p:txBody>
      </p:sp>
      <p:sp>
        <p:nvSpPr>
          <p:cNvPr id="12" name="Rectangle 11">
            <a:extLst>
              <a:ext uri="{FF2B5EF4-FFF2-40B4-BE49-F238E27FC236}">
                <a16:creationId xmlns:a16="http://schemas.microsoft.com/office/drawing/2014/main" id="{17408B2A-A1F7-6913-D16E-0DEFD916F0D1}"/>
              </a:ext>
            </a:extLst>
          </p:cNvPr>
          <p:cNvSpPr>
            <a:spLocks noGrp="1"/>
          </p:cNvSpPr>
          <p:nvPr/>
        </p:nvSpPr>
        <p:spPr>
          <a:xfrm>
            <a:off x="4210050" y="1514475"/>
            <a:ext cx="2857500" cy="247650"/>
          </a:xfrm>
          <a:prstGeom prst="rect">
            <a:avLst/>
          </a:prstGeom>
          <a:noFill/>
          <a:ln w="0">
            <a:noFill/>
            <a:prstDash val="solid"/>
          </a:ln>
        </p:spPr>
        <p:txBody>
          <a:bodyPr wrap="square" lIns="38100" tIns="19050" rIns="38100" bIns="19050" anchor="t">
            <a:noAutofit/>
          </a:bodyPr>
          <a:lstStyle/>
          <a:p>
            <a:pPr algn="ctr">
              <a:defRPr sz="1275" b="1" i="0">
                <a:solidFill>
                  <a:srgbClr val="5B5B5B"/>
                </a:solidFill>
                <a:latin typeface="Arial"/>
                <a:ea typeface="Arial"/>
                <a:cs typeface="Arial"/>
              </a:defRPr>
            </a:pPr>
            <a:r>
              <a:rPr lang="en-US" b="1">
                <a:solidFill>
                  <a:srgbClr val="5B5B5B"/>
                </a:solidFill>
                <a:latin typeface="Arial"/>
                <a:cs typeface="Arial"/>
              </a:rPr>
              <a:t>Milestone + Legacy</a:t>
            </a:r>
            <a:endParaRPr lang="en-US"/>
          </a:p>
        </p:txBody>
      </p:sp>
      <p:sp>
        <p:nvSpPr>
          <p:cNvPr id="14" name="Rectangle 13">
            <a:extLst>
              <a:ext uri="{FF2B5EF4-FFF2-40B4-BE49-F238E27FC236}">
                <a16:creationId xmlns:a16="http://schemas.microsoft.com/office/drawing/2014/main" id="{D65FD2E4-C875-4D36-2437-A39E09D71289}"/>
              </a:ext>
            </a:extLst>
          </p:cNvPr>
          <p:cNvSpPr>
            <a:spLocks noGrp="1"/>
          </p:cNvSpPr>
          <p:nvPr/>
        </p:nvSpPr>
        <p:spPr>
          <a:xfrm>
            <a:off x="4281921" y="4959597"/>
            <a:ext cx="2762250" cy="907597"/>
          </a:xfrm>
          <a:prstGeom prst="rect">
            <a:avLst/>
          </a:prstGeom>
          <a:noFill/>
          <a:ln w="0">
            <a:noFill/>
            <a:prstDash val="solid"/>
          </a:ln>
        </p:spPr>
        <p:txBody>
          <a:bodyPr wrap="square" lIns="38100" tIns="19050" rIns="38100" bIns="19050" anchor="ctr">
            <a:normAutofit/>
          </a:bodyPr>
          <a:lstStyle/>
          <a:p>
            <a:pPr algn="ctr">
              <a:defRPr sz="1350" b="0" i="0">
                <a:solidFill>
                  <a:srgbClr val="2B2622"/>
                </a:solidFill>
                <a:latin typeface="Arial"/>
                <a:ea typeface="Arial"/>
                <a:cs typeface="Arial"/>
              </a:defRPr>
            </a:pPr>
            <a:r>
              <a:rPr lang="en-US" sz="1600" b="1">
                <a:solidFill>
                  <a:srgbClr val="2B2622"/>
                </a:solidFill>
                <a:latin typeface="Arial"/>
                <a:cs typeface="Arial"/>
              </a:rPr>
              <a:t>An anniversary created a fresh reason to share his story</a:t>
            </a:r>
            <a:endParaRPr lang="en-US" sz="1600" b="1"/>
          </a:p>
        </p:txBody>
      </p:sp>
      <p:sp>
        <p:nvSpPr>
          <p:cNvPr id="15" name="Rectangle 14">
            <a:extLst>
              <a:ext uri="{FF2B5EF4-FFF2-40B4-BE49-F238E27FC236}">
                <a16:creationId xmlns:a16="http://schemas.microsoft.com/office/drawing/2014/main" id="{9D8C17F7-F72D-A53A-E218-71421610D07B}"/>
              </a:ext>
            </a:extLst>
          </p:cNvPr>
          <p:cNvSpPr>
            <a:spLocks noGrp="1"/>
          </p:cNvSpPr>
          <p:nvPr/>
        </p:nvSpPr>
        <p:spPr>
          <a:xfrm>
            <a:off x="7705725" y="1181100"/>
            <a:ext cx="2857500" cy="323850"/>
          </a:xfrm>
          <a:prstGeom prst="rect">
            <a:avLst/>
          </a:prstGeom>
          <a:noFill/>
          <a:ln w="0">
            <a:noFill/>
            <a:prstDash val="solid"/>
          </a:ln>
        </p:spPr>
        <p:txBody>
          <a:bodyPr wrap="square" lIns="38100" tIns="19050" rIns="38100" bIns="19050" anchor="t">
            <a:normAutofit/>
          </a:bodyPr>
          <a:lstStyle/>
          <a:p>
            <a:pPr algn="ctr">
              <a:defRPr sz="1575" b="1" i="0">
                <a:solidFill>
                  <a:srgbClr val="000000"/>
                </a:solidFill>
                <a:latin typeface="Arial"/>
                <a:ea typeface="Arial"/>
                <a:cs typeface="Arial"/>
              </a:defRPr>
            </a:pPr>
            <a:r>
              <a:rPr lang="en-US" sz="1550" b="1">
                <a:solidFill>
                  <a:srgbClr val="000000"/>
                </a:solidFill>
                <a:latin typeface="Arial"/>
                <a:cs typeface="Arial"/>
              </a:rPr>
              <a:t>STRANGER THINGS</a:t>
            </a:r>
            <a:endParaRPr lang="en-US"/>
          </a:p>
        </p:txBody>
      </p:sp>
      <p:sp>
        <p:nvSpPr>
          <p:cNvPr id="16" name="Rectangle 15">
            <a:extLst>
              <a:ext uri="{FF2B5EF4-FFF2-40B4-BE49-F238E27FC236}">
                <a16:creationId xmlns:a16="http://schemas.microsoft.com/office/drawing/2014/main" id="{5351946A-6086-E75A-C780-B4C5232B8AC9}"/>
              </a:ext>
            </a:extLst>
          </p:cNvPr>
          <p:cNvSpPr>
            <a:spLocks noGrp="1"/>
          </p:cNvSpPr>
          <p:nvPr/>
        </p:nvSpPr>
        <p:spPr>
          <a:xfrm>
            <a:off x="7705725" y="1514475"/>
            <a:ext cx="2857500" cy="247650"/>
          </a:xfrm>
          <a:prstGeom prst="rect">
            <a:avLst/>
          </a:prstGeom>
          <a:noFill/>
          <a:ln w="0">
            <a:noFill/>
            <a:prstDash val="solid"/>
          </a:ln>
        </p:spPr>
        <p:txBody>
          <a:bodyPr wrap="square" lIns="38100" tIns="19050" rIns="38100" bIns="19050" anchor="t">
            <a:normAutofit fontScale="92500" lnSpcReduction="10000"/>
          </a:bodyPr>
          <a:lstStyle/>
          <a:p>
            <a:pPr algn="ctr">
              <a:defRPr sz="1275" b="1" i="0">
                <a:solidFill>
                  <a:srgbClr val="5B5B5B"/>
                </a:solidFill>
                <a:latin typeface="Arial"/>
                <a:ea typeface="Arial"/>
                <a:cs typeface="Arial"/>
              </a:defRPr>
            </a:pPr>
            <a:r>
              <a:rPr lang="en-US" sz="1600" b="1">
                <a:solidFill>
                  <a:srgbClr val="5B5B5B"/>
                </a:solidFill>
                <a:latin typeface="Arial"/>
                <a:cs typeface="Arial"/>
              </a:rPr>
              <a:t>Pop Culture + Nostalgia</a:t>
            </a:r>
            <a:endParaRPr lang="en-US" sz="1600"/>
          </a:p>
        </p:txBody>
      </p:sp>
      <p:sp>
        <p:nvSpPr>
          <p:cNvPr id="18" name="Rectangle 17">
            <a:extLst>
              <a:ext uri="{FF2B5EF4-FFF2-40B4-BE49-F238E27FC236}">
                <a16:creationId xmlns:a16="http://schemas.microsoft.com/office/drawing/2014/main" id="{A34EE234-903D-5629-8577-F1BE07702863}"/>
              </a:ext>
            </a:extLst>
          </p:cNvPr>
          <p:cNvSpPr>
            <a:spLocks noGrp="1"/>
          </p:cNvSpPr>
          <p:nvPr/>
        </p:nvSpPr>
        <p:spPr>
          <a:xfrm>
            <a:off x="7777596" y="4973452"/>
            <a:ext cx="2762250" cy="907597"/>
          </a:xfrm>
          <a:prstGeom prst="rect">
            <a:avLst/>
          </a:prstGeom>
          <a:noFill/>
          <a:ln w="0">
            <a:noFill/>
            <a:prstDash val="solid"/>
          </a:ln>
        </p:spPr>
        <p:txBody>
          <a:bodyPr wrap="square" lIns="38100" tIns="19050" rIns="38100" bIns="19050" anchor="ctr">
            <a:normAutofit/>
          </a:bodyPr>
          <a:lstStyle/>
          <a:p>
            <a:pPr algn="ctr">
              <a:defRPr sz="1350" b="0" i="0">
                <a:solidFill>
                  <a:srgbClr val="2B2622"/>
                </a:solidFill>
                <a:latin typeface="Arial"/>
                <a:ea typeface="Arial"/>
                <a:cs typeface="Arial"/>
              </a:defRPr>
            </a:pPr>
            <a:r>
              <a:rPr lang="en-US" sz="1600" b="1">
                <a:solidFill>
                  <a:srgbClr val="2B2622"/>
                </a:solidFill>
                <a:latin typeface="Arial"/>
                <a:cs typeface="Arial"/>
              </a:rPr>
              <a:t>A cultural moment made campus archives current and invited memories.</a:t>
            </a:r>
            <a:endParaRPr lang="en-US" sz="1600" b="1"/>
          </a:p>
        </p:txBody>
      </p:sp>
      <p:sp>
        <p:nvSpPr>
          <p:cNvPr id="19" name="Rectangle 18">
            <a:extLst>
              <a:ext uri="{FF2B5EF4-FFF2-40B4-BE49-F238E27FC236}">
                <a16:creationId xmlns:a16="http://schemas.microsoft.com/office/drawing/2014/main" id="{7408F260-65A9-D03D-B376-82F43CC97C38}"/>
              </a:ext>
            </a:extLst>
          </p:cNvPr>
          <p:cNvSpPr>
            <a:spLocks noGrp="1"/>
          </p:cNvSpPr>
          <p:nvPr/>
        </p:nvSpPr>
        <p:spPr>
          <a:xfrm>
            <a:off x="571499" y="6013079"/>
            <a:ext cx="9138557" cy="409492"/>
          </a:xfrm>
          <a:prstGeom prst="rect">
            <a:avLst/>
          </a:prstGeom>
          <a:noFill/>
          <a:ln w="0">
            <a:noFill/>
            <a:prstDash val="solid"/>
          </a:ln>
        </p:spPr>
        <p:txBody>
          <a:bodyPr wrap="square" lIns="38100" tIns="19050" rIns="38100" bIns="19050" anchor="t">
            <a:normAutofit/>
          </a:bodyPr>
          <a:lstStyle/>
          <a:p>
            <a:pPr algn="ctr">
              <a:defRPr sz="1500" b="0" i="1">
                <a:solidFill>
                  <a:srgbClr val="8E6F3E"/>
                </a:solidFill>
                <a:latin typeface="Arial"/>
                <a:ea typeface="Arial"/>
                <a:cs typeface="Arial"/>
              </a:defRPr>
            </a:pPr>
            <a:r>
              <a:rPr lang="en-US" sz="1600" b="1" i="1">
                <a:latin typeface="Arial"/>
                <a:cs typeface="Arial"/>
              </a:rPr>
              <a:t>Reshare Purdue content when it connects to your place, people or moment</a:t>
            </a:r>
            <a:endParaRPr lang="en-US" sz="1600" b="1"/>
          </a:p>
        </p:txBody>
      </p:sp>
      <p:pic>
        <p:nvPicPr>
          <p:cNvPr id="17" name="Picture 16">
            <a:extLst>
              <a:ext uri="{FF2B5EF4-FFF2-40B4-BE49-F238E27FC236}">
                <a16:creationId xmlns:a16="http://schemas.microsoft.com/office/drawing/2014/main" id="{84ADE003-4048-17A8-E635-15D27D50DF65}"/>
              </a:ext>
            </a:extLst>
          </p:cNvPr>
          <p:cNvPicPr>
            <a:picLocks noChangeAspect="1"/>
          </p:cNvPicPr>
          <p:nvPr/>
        </p:nvPicPr>
        <p:blipFill>
          <a:blip r:embed="rId3"/>
          <a:stretch>
            <a:fillRect/>
          </a:stretch>
        </p:blipFill>
        <p:spPr>
          <a:xfrm>
            <a:off x="929368" y="1824719"/>
            <a:ext cx="2430236" cy="3063421"/>
          </a:xfrm>
          <a:prstGeom prst="rect">
            <a:avLst/>
          </a:prstGeom>
        </p:spPr>
      </p:pic>
      <p:pic>
        <p:nvPicPr>
          <p:cNvPr id="21" name="Picture 20">
            <a:extLst>
              <a:ext uri="{FF2B5EF4-FFF2-40B4-BE49-F238E27FC236}">
                <a16:creationId xmlns:a16="http://schemas.microsoft.com/office/drawing/2014/main" id="{7F6627FC-29C1-6AFF-1EF5-8108304D3133}"/>
              </a:ext>
            </a:extLst>
          </p:cNvPr>
          <p:cNvPicPr>
            <a:picLocks noChangeAspect="1"/>
          </p:cNvPicPr>
          <p:nvPr/>
        </p:nvPicPr>
        <p:blipFill>
          <a:blip r:embed="rId4"/>
          <a:stretch>
            <a:fillRect/>
          </a:stretch>
        </p:blipFill>
        <p:spPr>
          <a:xfrm>
            <a:off x="4559299" y="1829253"/>
            <a:ext cx="2253345" cy="3061608"/>
          </a:xfrm>
          <a:prstGeom prst="rect">
            <a:avLst/>
          </a:prstGeom>
        </p:spPr>
      </p:pic>
      <p:pic>
        <p:nvPicPr>
          <p:cNvPr id="22" name="Picture 21">
            <a:extLst>
              <a:ext uri="{FF2B5EF4-FFF2-40B4-BE49-F238E27FC236}">
                <a16:creationId xmlns:a16="http://schemas.microsoft.com/office/drawing/2014/main" id="{B44E9F67-FBB7-4FD9-4C7B-BA8AFC5D8D04}"/>
              </a:ext>
            </a:extLst>
          </p:cNvPr>
          <p:cNvPicPr>
            <a:picLocks noChangeAspect="1"/>
          </p:cNvPicPr>
          <p:nvPr/>
        </p:nvPicPr>
        <p:blipFill>
          <a:blip r:embed="rId5"/>
          <a:stretch>
            <a:fillRect/>
          </a:stretch>
        </p:blipFill>
        <p:spPr>
          <a:xfrm>
            <a:off x="8104868" y="1829254"/>
            <a:ext cx="2071008" cy="3076122"/>
          </a:xfrm>
          <a:prstGeom prst="rect">
            <a:avLst/>
          </a:prstGeom>
        </p:spPr>
      </p:pic>
    </p:spTree>
    <p:extLst>
      <p:ext uri="{BB962C8B-B14F-4D97-AF65-F5344CB8AC3E}">
        <p14:creationId xmlns:p14="http://schemas.microsoft.com/office/powerpoint/2010/main" val="10577620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510B82-C761-4CA8-9220-1015C70A66D9}"/>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88481601-F22F-4EF2-9103-11E38E2D764E}"/>
              </a:ext>
            </a:extLst>
          </p:cNvPr>
          <p:cNvSpPr>
            <a:spLocks noGrp="1"/>
          </p:cNvSpPr>
          <p:nvPr/>
        </p:nvSpPr>
        <p:spPr>
          <a:xfrm>
            <a:off x="914400" y="133350"/>
            <a:ext cx="2857500" cy="171450"/>
          </a:xfrm>
          <a:prstGeom prst="rect">
            <a:avLst/>
          </a:prstGeom>
          <a:noFill/>
          <a:ln w="0">
            <a:noFill/>
            <a:prstDash val="solid"/>
          </a:ln>
        </p:spPr>
        <p:txBody>
          <a:bodyPr wrap="square" lIns="38100" tIns="19050" rIns="38100" bIns="19050" anchor="t">
            <a:normAutofit fontScale="97222" lnSpcReduction="10000"/>
          </a:bodyPr>
          <a:lstStyle/>
          <a:p>
            <a:pPr algn="l">
              <a:lnSpc>
                <a:spcPct val="100000"/>
              </a:lnSpc>
              <a:buNone/>
              <a:defRPr sz="900" b="1" i="0">
                <a:solidFill>
                  <a:srgbClr val="CFB991"/>
                </a:solidFill>
                <a:latin typeface="Arial"/>
                <a:ea typeface="Arial"/>
                <a:cs typeface="Arial"/>
              </a:defRPr>
            </a:pPr>
            <a:r>
              <a:rPr sz="900" b="1" i="0">
                <a:solidFill>
                  <a:srgbClr val="CFB991"/>
                </a:solidFill>
                <a:latin typeface="Arial"/>
                <a:ea typeface="Arial"/>
                <a:cs typeface="Arial"/>
              </a:rPr>
              <a:t>ADAPT THE EMPHASIS</a:t>
            </a:r>
          </a:p>
        </p:txBody>
      </p:sp>
      <p:sp>
        <p:nvSpPr>
          <p:cNvPr id="3" name="Rectangle 2">
            <a:extLst>
              <a:ext uri="{FF2B5EF4-FFF2-40B4-BE49-F238E27FC236}">
                <a16:creationId xmlns:a16="http://schemas.microsoft.com/office/drawing/2014/main" id="{782D51F4-7D9B-45FF-8FC5-678F91920555}"/>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250" b="1" i="1">
                <a:solidFill>
                  <a:srgbClr val="EBD99F"/>
                </a:solidFill>
                <a:latin typeface="Arial"/>
                <a:ea typeface="Arial"/>
                <a:cs typeface="Arial"/>
              </a:rPr>
              <a:t>One story should not look identical everywhere</a:t>
            </a:r>
          </a:p>
        </p:txBody>
      </p:sp>
      <p:sp>
        <p:nvSpPr>
          <p:cNvPr id="5" name="Straight Connector 4">
            <a:extLst>
              <a:ext uri="{FF2B5EF4-FFF2-40B4-BE49-F238E27FC236}">
                <a16:creationId xmlns:a16="http://schemas.microsoft.com/office/drawing/2014/main" id="{2ECB322D-4C5C-4FCA-B9C3-F2B95FED6844}"/>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78DBFAE8-AF55-4327-B765-81A61612CC04}"/>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15</a:t>
            </a:r>
          </a:p>
        </p:txBody>
      </p:sp>
      <p:sp>
        <p:nvSpPr>
          <p:cNvPr id="7" name="Rectangle 6">
            <a:extLst>
              <a:ext uri="{FF2B5EF4-FFF2-40B4-BE49-F238E27FC236}">
                <a16:creationId xmlns:a16="http://schemas.microsoft.com/office/drawing/2014/main" id="{0D2182E8-5595-4A7F-A13E-1C5B09F83D3A}"/>
              </a:ext>
            </a:extLst>
          </p:cNvPr>
          <p:cNvSpPr>
            <a:spLocks noGrp="1"/>
          </p:cNvSpPr>
          <p:nvPr/>
        </p:nvSpPr>
        <p:spPr>
          <a:xfrm>
            <a:off x="609600" y="1109662"/>
            <a:ext cx="10123714" cy="504825"/>
          </a:xfrm>
          <a:prstGeom prst="rect">
            <a:avLst/>
          </a:prstGeom>
          <a:noFill/>
          <a:ln w="0">
            <a:noFill/>
            <a:prstDash val="solid"/>
          </a:ln>
        </p:spPr>
        <p:txBody>
          <a:bodyPr wrap="square" lIns="38100" tIns="19050" rIns="38100" bIns="19050" anchor="t">
            <a:noAutofit/>
          </a:bodyPr>
          <a:lstStyle/>
          <a:p>
            <a:pPr algn="ctr">
              <a:lnSpc>
                <a:spcPct val="100000"/>
              </a:lnSpc>
              <a:buNone/>
              <a:defRPr sz="1575" b="0" i="1">
                <a:solidFill>
                  <a:srgbClr val="5B5B5B"/>
                </a:solidFill>
                <a:latin typeface="Arial"/>
                <a:ea typeface="Arial"/>
                <a:cs typeface="Arial"/>
              </a:defRPr>
            </a:pPr>
            <a:r>
              <a:rPr sz="2000" b="1" i="1">
                <a:solidFill>
                  <a:srgbClr val="5B5B5B"/>
                </a:solidFill>
                <a:latin typeface="Arial"/>
                <a:ea typeface="Arial"/>
                <a:cs typeface="Arial"/>
              </a:rPr>
              <a:t>Illustrative story: A recent graduate moves to Seattle and finds a Purdue connection through the local club.</a:t>
            </a:r>
          </a:p>
        </p:txBody>
      </p:sp>
      <p:sp>
        <p:nvSpPr>
          <p:cNvPr id="8" name="Rectangle: Rounded Corners 7">
            <a:extLst>
              <a:ext uri="{FF2B5EF4-FFF2-40B4-BE49-F238E27FC236}">
                <a16:creationId xmlns:a16="http://schemas.microsoft.com/office/drawing/2014/main" id="{D1E96234-017C-45B9-8957-9CAAD7335538}"/>
              </a:ext>
            </a:extLst>
          </p:cNvPr>
          <p:cNvSpPr>
            <a:spLocks noGrp="1"/>
          </p:cNvSpPr>
          <p:nvPr/>
        </p:nvSpPr>
        <p:spPr>
          <a:xfrm>
            <a:off x="762000" y="1904999"/>
            <a:ext cx="3333750" cy="3516083"/>
          </a:xfrm>
          <a:prstGeom prst="roundRect">
            <a:avLst>
              <a:gd name="adj" fmla="val 4375"/>
            </a:avLst>
          </a:prstGeom>
          <a:solidFill>
            <a:srgbClr val="000000"/>
          </a:solidFill>
          <a:ln w="0">
            <a:noFill/>
            <a:prstDash val="solid"/>
          </a:ln>
        </p:spPr>
        <p:txBody>
          <a:bodyPr/>
          <a:lstStyle/>
          <a:p>
            <a:endParaRPr lang="en-US"/>
          </a:p>
        </p:txBody>
      </p:sp>
      <p:sp>
        <p:nvSpPr>
          <p:cNvPr id="9" name="Rectangle 8">
            <a:extLst>
              <a:ext uri="{FF2B5EF4-FFF2-40B4-BE49-F238E27FC236}">
                <a16:creationId xmlns:a16="http://schemas.microsoft.com/office/drawing/2014/main" id="{5D19B7A5-7F19-40CF-B0AD-C674579F7638}"/>
              </a:ext>
            </a:extLst>
          </p:cNvPr>
          <p:cNvSpPr>
            <a:spLocks noGrp="1"/>
          </p:cNvSpPr>
          <p:nvPr/>
        </p:nvSpPr>
        <p:spPr>
          <a:xfrm>
            <a:off x="1000125" y="2311853"/>
            <a:ext cx="2857500" cy="561975"/>
          </a:xfrm>
          <a:prstGeom prst="rect">
            <a:avLst/>
          </a:prstGeom>
          <a:noFill/>
          <a:ln w="0">
            <a:noFill/>
            <a:prstDash val="solid"/>
          </a:ln>
        </p:spPr>
        <p:txBody>
          <a:bodyPr wrap="square" lIns="38100" tIns="19050" rIns="38100" bIns="19050" anchor="t">
            <a:normAutofit/>
          </a:bodyPr>
          <a:lstStyle/>
          <a:p>
            <a:pPr algn="ctr">
              <a:lnSpc>
                <a:spcPct val="100000"/>
              </a:lnSpc>
              <a:buNone/>
              <a:defRPr sz="1650" b="1" i="0">
                <a:solidFill>
                  <a:srgbClr val="EBD99F"/>
                </a:solidFill>
                <a:latin typeface="Arial"/>
                <a:ea typeface="Arial"/>
                <a:cs typeface="Arial"/>
              </a:defRPr>
            </a:pPr>
            <a:r>
              <a:rPr sz="2000" b="1" i="0">
                <a:solidFill>
                  <a:srgbClr val="EBD99F"/>
                </a:solidFill>
                <a:latin typeface="Arial"/>
                <a:ea typeface="Arial"/>
                <a:cs typeface="Arial"/>
              </a:rPr>
              <a:t>FACEBOOK</a:t>
            </a:r>
          </a:p>
        </p:txBody>
      </p:sp>
      <p:sp>
        <p:nvSpPr>
          <p:cNvPr id="10" name="Rectangle 9">
            <a:extLst>
              <a:ext uri="{FF2B5EF4-FFF2-40B4-BE49-F238E27FC236}">
                <a16:creationId xmlns:a16="http://schemas.microsoft.com/office/drawing/2014/main" id="{496EA0C7-BF34-4519-B19F-5CDD6FDFFC50}"/>
              </a:ext>
            </a:extLst>
          </p:cNvPr>
          <p:cNvSpPr>
            <a:spLocks noGrp="1"/>
          </p:cNvSpPr>
          <p:nvPr/>
        </p:nvSpPr>
        <p:spPr>
          <a:xfrm>
            <a:off x="1000125" y="2638425"/>
            <a:ext cx="2857500" cy="266700"/>
          </a:xfrm>
          <a:prstGeom prst="rect">
            <a:avLst/>
          </a:prstGeom>
          <a:noFill/>
          <a:ln w="0">
            <a:noFill/>
            <a:prstDash val="solid"/>
          </a:ln>
        </p:spPr>
        <p:txBody>
          <a:bodyPr wrap="square" lIns="38100" tIns="19050" rIns="38100" bIns="19050" anchor="t">
            <a:noAutofit/>
          </a:bodyPr>
          <a:lstStyle/>
          <a:p>
            <a:pPr algn="ctr">
              <a:lnSpc>
                <a:spcPct val="100000"/>
              </a:lnSpc>
              <a:buNone/>
              <a:defRPr sz="1125" b="1" i="0">
                <a:solidFill>
                  <a:srgbClr val="8E6F3E"/>
                </a:solidFill>
                <a:latin typeface="Arial"/>
                <a:ea typeface="Arial"/>
                <a:cs typeface="Arial"/>
              </a:defRPr>
            </a:pPr>
            <a:r>
              <a:rPr sz="1600" b="1" i="0">
                <a:solidFill>
                  <a:srgbClr val="8E6F3E"/>
                </a:solidFill>
                <a:latin typeface="Arial"/>
                <a:ea typeface="Arial"/>
                <a:cs typeface="Arial"/>
              </a:rPr>
              <a:t>COMMUNITY</a:t>
            </a:r>
          </a:p>
        </p:txBody>
      </p:sp>
      <p:sp>
        <p:nvSpPr>
          <p:cNvPr id="11" name="Straight Connector 10">
            <a:extLst>
              <a:ext uri="{FF2B5EF4-FFF2-40B4-BE49-F238E27FC236}">
                <a16:creationId xmlns:a16="http://schemas.microsoft.com/office/drawing/2014/main" id="{9741D60C-9047-42CC-8F26-0E3A23066E69}"/>
              </a:ext>
            </a:extLst>
          </p:cNvPr>
          <p:cNvSpPr>
            <a:spLocks noGrp="1"/>
          </p:cNvSpPr>
          <p:nvPr/>
        </p:nvSpPr>
        <p:spPr>
          <a:xfrm>
            <a:off x="1381125" y="3076575"/>
            <a:ext cx="2095500" cy="0"/>
          </a:xfrm>
          <a:prstGeom prst="line">
            <a:avLst/>
          </a:prstGeom>
          <a:noFill/>
          <a:ln w="19050">
            <a:solidFill>
              <a:srgbClr val="CFB991"/>
            </a:solidFill>
            <a:prstDash val="solid"/>
          </a:ln>
        </p:spPr>
        <p:txBody>
          <a:bodyPr/>
          <a:lstStyle/>
          <a:p>
            <a:endParaRPr lang="en-US"/>
          </a:p>
        </p:txBody>
      </p:sp>
      <p:sp>
        <p:nvSpPr>
          <p:cNvPr id="12" name="Rectangle 11">
            <a:extLst>
              <a:ext uri="{FF2B5EF4-FFF2-40B4-BE49-F238E27FC236}">
                <a16:creationId xmlns:a16="http://schemas.microsoft.com/office/drawing/2014/main" id="{BDFD57DA-3431-498B-9539-D52BE0602FD3}"/>
              </a:ext>
            </a:extLst>
          </p:cNvPr>
          <p:cNvSpPr>
            <a:spLocks noGrp="1"/>
          </p:cNvSpPr>
          <p:nvPr/>
        </p:nvSpPr>
        <p:spPr>
          <a:xfrm>
            <a:off x="1114425" y="3333750"/>
            <a:ext cx="2628900" cy="1913161"/>
          </a:xfrm>
          <a:prstGeom prst="rect">
            <a:avLst/>
          </a:prstGeom>
          <a:noFill/>
          <a:ln w="0">
            <a:noFill/>
            <a:prstDash val="solid"/>
          </a:ln>
        </p:spPr>
        <p:txBody>
          <a:bodyPr wrap="square" lIns="38100" tIns="19050" rIns="38100" bIns="19050" anchor="ctr">
            <a:normAutofit/>
          </a:bodyPr>
          <a:lstStyle/>
          <a:p>
            <a:pPr algn="ctr">
              <a:defRPr sz="1500" b="0" i="0">
                <a:solidFill>
                  <a:srgbClr val="FFFFFF"/>
                </a:solidFill>
                <a:latin typeface="Arial"/>
                <a:ea typeface="Arial"/>
                <a:cs typeface="Arial"/>
              </a:defRPr>
            </a:pPr>
            <a:r>
              <a:rPr sz="2000" b="0" i="0">
                <a:solidFill>
                  <a:srgbClr val="FFFFFF"/>
                </a:solidFill>
                <a:latin typeface="Arial"/>
                <a:ea typeface="Arial"/>
                <a:cs typeface="Arial"/>
              </a:rPr>
              <a:t>“New city. Familiar </a:t>
            </a:r>
            <a:r>
              <a:rPr lang="en-US" sz="2000">
                <a:solidFill>
                  <a:srgbClr val="FFFFFF"/>
                </a:solidFill>
                <a:latin typeface="Arial"/>
                <a:ea typeface="Arial"/>
                <a:cs typeface="Arial"/>
              </a:rPr>
              <a:t>Purdue family</a:t>
            </a:r>
            <a:r>
              <a:rPr sz="2000" b="0" i="0">
                <a:solidFill>
                  <a:srgbClr val="FFFFFF"/>
                </a:solidFill>
                <a:latin typeface="Arial"/>
                <a:ea typeface="Arial"/>
                <a:cs typeface="Arial"/>
              </a:rPr>
              <a:t>.”</a:t>
            </a:r>
          </a:p>
          <a:p>
            <a:pPr algn="ctr">
              <a:lnSpc>
                <a:spcPct val="100000"/>
              </a:lnSpc>
              <a:buNone/>
              <a:defRPr sz="1500" b="0" i="0">
                <a:solidFill>
                  <a:srgbClr val="FFFFFF"/>
                </a:solidFill>
                <a:latin typeface="Arial"/>
                <a:ea typeface="Arial"/>
                <a:cs typeface="Arial"/>
              </a:defRPr>
            </a:pPr>
            <a:r>
              <a:rPr sz="2000" b="0" i="0">
                <a:solidFill>
                  <a:srgbClr val="FFFFFF"/>
                </a:solidFill>
                <a:latin typeface="Arial"/>
                <a:ea typeface="Arial"/>
                <a:cs typeface="Arial"/>
              </a:rPr>
              <a:t>Lead with belonging, then invite conversation or attendance.</a:t>
            </a:r>
          </a:p>
        </p:txBody>
      </p:sp>
      <p:sp>
        <p:nvSpPr>
          <p:cNvPr id="13" name="Rectangle: Rounded Corners 12">
            <a:extLst>
              <a:ext uri="{FF2B5EF4-FFF2-40B4-BE49-F238E27FC236}">
                <a16:creationId xmlns:a16="http://schemas.microsoft.com/office/drawing/2014/main" id="{25418E50-5EA9-460F-A5BC-B6D94637EF28}"/>
              </a:ext>
            </a:extLst>
          </p:cNvPr>
          <p:cNvSpPr>
            <a:spLocks noGrp="1"/>
          </p:cNvSpPr>
          <p:nvPr/>
        </p:nvSpPr>
        <p:spPr>
          <a:xfrm>
            <a:off x="4476750" y="1904999"/>
            <a:ext cx="3333750" cy="3516083"/>
          </a:xfrm>
          <a:prstGeom prst="roundRect">
            <a:avLst>
              <a:gd name="adj" fmla="val 4375"/>
            </a:avLst>
          </a:prstGeom>
          <a:solidFill>
            <a:srgbClr val="F7F4EE"/>
          </a:solidFill>
          <a:ln w="9525">
            <a:solidFill>
              <a:srgbClr val="D9D0C3"/>
            </a:solidFill>
            <a:prstDash val="solid"/>
          </a:ln>
        </p:spPr>
        <p:txBody>
          <a:bodyPr/>
          <a:lstStyle/>
          <a:p>
            <a:endParaRPr lang="en-US"/>
          </a:p>
        </p:txBody>
      </p:sp>
      <p:sp>
        <p:nvSpPr>
          <p:cNvPr id="14" name="Rectangle 13">
            <a:extLst>
              <a:ext uri="{FF2B5EF4-FFF2-40B4-BE49-F238E27FC236}">
                <a16:creationId xmlns:a16="http://schemas.microsoft.com/office/drawing/2014/main" id="{8C5D5858-655B-4B58-BC40-EF4BF8B1CF0B}"/>
              </a:ext>
            </a:extLst>
          </p:cNvPr>
          <p:cNvSpPr>
            <a:spLocks noGrp="1"/>
          </p:cNvSpPr>
          <p:nvPr/>
        </p:nvSpPr>
        <p:spPr>
          <a:xfrm>
            <a:off x="4714875" y="2311853"/>
            <a:ext cx="2857500" cy="561975"/>
          </a:xfrm>
          <a:prstGeom prst="rect">
            <a:avLst/>
          </a:prstGeom>
          <a:noFill/>
          <a:ln w="0">
            <a:noFill/>
            <a:prstDash val="solid"/>
          </a:ln>
        </p:spPr>
        <p:txBody>
          <a:bodyPr wrap="square" lIns="38100" tIns="19050" rIns="38100" bIns="19050" anchor="t">
            <a:normAutofit/>
          </a:bodyPr>
          <a:lstStyle/>
          <a:p>
            <a:pPr algn="ctr">
              <a:lnSpc>
                <a:spcPct val="100000"/>
              </a:lnSpc>
              <a:buNone/>
              <a:defRPr sz="1650" b="1" i="0">
                <a:solidFill>
                  <a:srgbClr val="000000"/>
                </a:solidFill>
                <a:latin typeface="Arial"/>
                <a:ea typeface="Arial"/>
                <a:cs typeface="Arial"/>
              </a:defRPr>
            </a:pPr>
            <a:r>
              <a:rPr sz="2000" b="1" i="0">
                <a:solidFill>
                  <a:srgbClr val="000000"/>
                </a:solidFill>
                <a:latin typeface="Arial"/>
                <a:ea typeface="Arial"/>
                <a:cs typeface="Arial"/>
              </a:rPr>
              <a:t>INSTAGRAM</a:t>
            </a:r>
          </a:p>
        </p:txBody>
      </p:sp>
      <p:sp>
        <p:nvSpPr>
          <p:cNvPr id="15" name="Rectangle 14">
            <a:extLst>
              <a:ext uri="{FF2B5EF4-FFF2-40B4-BE49-F238E27FC236}">
                <a16:creationId xmlns:a16="http://schemas.microsoft.com/office/drawing/2014/main" id="{3A0EC61A-96BC-4514-91E5-369C98B9DBA3}"/>
              </a:ext>
            </a:extLst>
          </p:cNvPr>
          <p:cNvSpPr>
            <a:spLocks noGrp="1"/>
          </p:cNvSpPr>
          <p:nvPr/>
        </p:nvSpPr>
        <p:spPr>
          <a:xfrm>
            <a:off x="4714875" y="2638425"/>
            <a:ext cx="2857500" cy="266700"/>
          </a:xfrm>
          <a:prstGeom prst="rect">
            <a:avLst/>
          </a:prstGeom>
          <a:noFill/>
          <a:ln w="0">
            <a:noFill/>
            <a:prstDash val="solid"/>
          </a:ln>
        </p:spPr>
        <p:txBody>
          <a:bodyPr wrap="square" lIns="38100" tIns="19050" rIns="38100" bIns="19050" anchor="t">
            <a:noAutofit/>
          </a:bodyPr>
          <a:lstStyle/>
          <a:p>
            <a:pPr algn="ctr">
              <a:lnSpc>
                <a:spcPct val="100000"/>
              </a:lnSpc>
              <a:buNone/>
              <a:defRPr sz="1125" b="1" i="0">
                <a:solidFill>
                  <a:srgbClr val="8E6F3E"/>
                </a:solidFill>
                <a:latin typeface="Arial"/>
                <a:ea typeface="Arial"/>
                <a:cs typeface="Arial"/>
              </a:defRPr>
            </a:pPr>
            <a:r>
              <a:rPr sz="1600" b="1" i="0">
                <a:solidFill>
                  <a:srgbClr val="8E6F3E"/>
                </a:solidFill>
                <a:latin typeface="Arial"/>
                <a:ea typeface="Arial"/>
                <a:cs typeface="Arial"/>
              </a:rPr>
              <a:t>FEELING</a:t>
            </a:r>
          </a:p>
        </p:txBody>
      </p:sp>
      <p:sp>
        <p:nvSpPr>
          <p:cNvPr id="16" name="Straight Connector 15">
            <a:extLst>
              <a:ext uri="{FF2B5EF4-FFF2-40B4-BE49-F238E27FC236}">
                <a16:creationId xmlns:a16="http://schemas.microsoft.com/office/drawing/2014/main" id="{C9F38348-F5F2-4D4D-8296-4EE096676AFE}"/>
              </a:ext>
            </a:extLst>
          </p:cNvPr>
          <p:cNvSpPr>
            <a:spLocks noGrp="1"/>
          </p:cNvSpPr>
          <p:nvPr/>
        </p:nvSpPr>
        <p:spPr>
          <a:xfrm>
            <a:off x="5095875" y="3076575"/>
            <a:ext cx="2095500" cy="0"/>
          </a:xfrm>
          <a:prstGeom prst="line">
            <a:avLst/>
          </a:prstGeom>
          <a:noFill/>
          <a:ln w="19050">
            <a:solidFill>
              <a:srgbClr val="CFB991"/>
            </a:solidFill>
            <a:prstDash val="solid"/>
          </a:ln>
        </p:spPr>
        <p:txBody>
          <a:bodyPr/>
          <a:lstStyle/>
          <a:p>
            <a:endParaRPr lang="en-US"/>
          </a:p>
        </p:txBody>
      </p:sp>
      <p:sp>
        <p:nvSpPr>
          <p:cNvPr id="17" name="Rectangle 16">
            <a:extLst>
              <a:ext uri="{FF2B5EF4-FFF2-40B4-BE49-F238E27FC236}">
                <a16:creationId xmlns:a16="http://schemas.microsoft.com/office/drawing/2014/main" id="{07EED06E-2541-4B00-B2CD-AA26096DB5D9}"/>
              </a:ext>
            </a:extLst>
          </p:cNvPr>
          <p:cNvSpPr>
            <a:spLocks noGrp="1"/>
          </p:cNvSpPr>
          <p:nvPr/>
        </p:nvSpPr>
        <p:spPr>
          <a:xfrm>
            <a:off x="4829175" y="3333750"/>
            <a:ext cx="2628900" cy="1913161"/>
          </a:xfrm>
          <a:prstGeom prst="rect">
            <a:avLst/>
          </a:prstGeom>
          <a:noFill/>
          <a:ln w="0">
            <a:noFill/>
            <a:prstDash val="solid"/>
          </a:ln>
        </p:spPr>
        <p:txBody>
          <a:bodyPr wrap="square" lIns="38100" tIns="19050" rIns="38100" bIns="19050" anchor="ctr">
            <a:normAutofit/>
          </a:bodyPr>
          <a:lstStyle/>
          <a:p>
            <a:pPr algn="ctr">
              <a:defRPr sz="1500" b="0" i="0">
                <a:solidFill>
                  <a:srgbClr val="2B2622"/>
                </a:solidFill>
                <a:latin typeface="Arial"/>
                <a:ea typeface="Arial"/>
                <a:cs typeface="Arial"/>
              </a:defRPr>
            </a:pPr>
            <a:r>
              <a:rPr sz="2000" b="0" i="0">
                <a:solidFill>
                  <a:srgbClr val="2B2622"/>
                </a:solidFill>
                <a:latin typeface="Arial"/>
                <a:ea typeface="Arial"/>
                <a:cs typeface="Arial"/>
              </a:rPr>
              <a:t>Lead with one strong human image</a:t>
            </a:r>
            <a:r>
              <a:rPr lang="en-US" sz="2000">
                <a:solidFill>
                  <a:srgbClr val="2B2622"/>
                </a:solidFill>
                <a:latin typeface="Arial"/>
                <a:ea typeface="Arial"/>
                <a:cs typeface="Arial"/>
              </a:rPr>
              <a:t> or video.</a:t>
            </a:r>
            <a:endParaRPr sz="2000" b="0" i="0">
              <a:solidFill>
                <a:srgbClr val="2B2622"/>
              </a:solidFill>
              <a:latin typeface="Arial"/>
              <a:ea typeface="Arial"/>
              <a:cs typeface="Arial"/>
            </a:endParaRPr>
          </a:p>
          <a:p>
            <a:pPr algn="ctr">
              <a:lnSpc>
                <a:spcPct val="100000"/>
              </a:lnSpc>
              <a:buNone/>
              <a:defRPr sz="1500" b="0" i="0">
                <a:solidFill>
                  <a:srgbClr val="2B2622"/>
                </a:solidFill>
                <a:latin typeface="Arial"/>
                <a:ea typeface="Arial"/>
                <a:cs typeface="Arial"/>
              </a:defRPr>
            </a:pPr>
            <a:r>
              <a:rPr sz="2000" b="0" i="0">
                <a:solidFill>
                  <a:srgbClr val="2B2622"/>
                </a:solidFill>
                <a:latin typeface="Arial"/>
                <a:ea typeface="Arial"/>
                <a:cs typeface="Arial"/>
              </a:rPr>
              <a:t>Use a short caption or carousel to reveal the story.</a:t>
            </a:r>
          </a:p>
        </p:txBody>
      </p:sp>
      <p:sp>
        <p:nvSpPr>
          <p:cNvPr id="18" name="Rectangle: Rounded Corners 17">
            <a:extLst>
              <a:ext uri="{FF2B5EF4-FFF2-40B4-BE49-F238E27FC236}">
                <a16:creationId xmlns:a16="http://schemas.microsoft.com/office/drawing/2014/main" id="{1A18B304-1CE9-41BC-A4C6-46B6A14A9054}"/>
              </a:ext>
            </a:extLst>
          </p:cNvPr>
          <p:cNvSpPr>
            <a:spLocks noGrp="1"/>
          </p:cNvSpPr>
          <p:nvPr/>
        </p:nvSpPr>
        <p:spPr>
          <a:xfrm>
            <a:off x="8191500" y="1904999"/>
            <a:ext cx="3333750" cy="3516083"/>
          </a:xfrm>
          <a:prstGeom prst="roundRect">
            <a:avLst>
              <a:gd name="adj" fmla="val 4375"/>
            </a:avLst>
          </a:prstGeom>
          <a:solidFill>
            <a:srgbClr val="F7F4EE"/>
          </a:solidFill>
          <a:ln w="9525">
            <a:solidFill>
              <a:srgbClr val="D9D0C3"/>
            </a:solidFill>
            <a:prstDash val="solid"/>
          </a:ln>
        </p:spPr>
        <p:txBody>
          <a:bodyPr/>
          <a:lstStyle/>
          <a:p>
            <a:endParaRPr lang="en-US"/>
          </a:p>
        </p:txBody>
      </p:sp>
      <p:sp>
        <p:nvSpPr>
          <p:cNvPr id="19" name="Rectangle 18">
            <a:extLst>
              <a:ext uri="{FF2B5EF4-FFF2-40B4-BE49-F238E27FC236}">
                <a16:creationId xmlns:a16="http://schemas.microsoft.com/office/drawing/2014/main" id="{44DE168C-4570-49AF-93B0-71BEF39E13DE}"/>
              </a:ext>
            </a:extLst>
          </p:cNvPr>
          <p:cNvSpPr>
            <a:spLocks noGrp="1"/>
          </p:cNvSpPr>
          <p:nvPr/>
        </p:nvSpPr>
        <p:spPr>
          <a:xfrm>
            <a:off x="8429625" y="2311853"/>
            <a:ext cx="2857500" cy="561975"/>
          </a:xfrm>
          <a:prstGeom prst="rect">
            <a:avLst/>
          </a:prstGeom>
          <a:noFill/>
          <a:ln w="0">
            <a:noFill/>
            <a:prstDash val="solid"/>
          </a:ln>
        </p:spPr>
        <p:txBody>
          <a:bodyPr wrap="square" lIns="38100" tIns="19050" rIns="38100" bIns="19050" anchor="t">
            <a:normAutofit/>
          </a:bodyPr>
          <a:lstStyle/>
          <a:p>
            <a:pPr algn="ctr">
              <a:lnSpc>
                <a:spcPct val="100000"/>
              </a:lnSpc>
              <a:buNone/>
              <a:defRPr sz="1650" b="1" i="0">
                <a:solidFill>
                  <a:srgbClr val="000000"/>
                </a:solidFill>
                <a:latin typeface="Arial"/>
                <a:ea typeface="Arial"/>
                <a:cs typeface="Arial"/>
              </a:defRPr>
            </a:pPr>
            <a:r>
              <a:rPr sz="2000" b="1" i="0">
                <a:solidFill>
                  <a:srgbClr val="000000"/>
                </a:solidFill>
                <a:latin typeface="Arial"/>
                <a:ea typeface="Arial"/>
                <a:cs typeface="Arial"/>
              </a:rPr>
              <a:t>LINKEDIN</a:t>
            </a:r>
          </a:p>
        </p:txBody>
      </p:sp>
      <p:sp>
        <p:nvSpPr>
          <p:cNvPr id="20" name="Rectangle 19">
            <a:extLst>
              <a:ext uri="{FF2B5EF4-FFF2-40B4-BE49-F238E27FC236}">
                <a16:creationId xmlns:a16="http://schemas.microsoft.com/office/drawing/2014/main" id="{9D8D3BA3-5196-4F15-A40F-3209311359F8}"/>
              </a:ext>
            </a:extLst>
          </p:cNvPr>
          <p:cNvSpPr>
            <a:spLocks noGrp="1"/>
          </p:cNvSpPr>
          <p:nvPr/>
        </p:nvSpPr>
        <p:spPr>
          <a:xfrm>
            <a:off x="8429625" y="2638425"/>
            <a:ext cx="2857500" cy="266700"/>
          </a:xfrm>
          <a:prstGeom prst="rect">
            <a:avLst/>
          </a:prstGeom>
          <a:noFill/>
          <a:ln w="0">
            <a:noFill/>
            <a:prstDash val="solid"/>
          </a:ln>
        </p:spPr>
        <p:txBody>
          <a:bodyPr wrap="square" lIns="38100" tIns="19050" rIns="38100" bIns="19050" anchor="t">
            <a:normAutofit lnSpcReduction="10000"/>
          </a:bodyPr>
          <a:lstStyle/>
          <a:p>
            <a:pPr algn="ctr">
              <a:lnSpc>
                <a:spcPct val="100000"/>
              </a:lnSpc>
              <a:buNone/>
              <a:defRPr sz="1125" b="1" i="0">
                <a:solidFill>
                  <a:srgbClr val="8E6F3E"/>
                </a:solidFill>
                <a:latin typeface="Arial"/>
                <a:ea typeface="Arial"/>
                <a:cs typeface="Arial"/>
              </a:defRPr>
            </a:pPr>
            <a:r>
              <a:rPr sz="1600" b="1" i="0">
                <a:solidFill>
                  <a:srgbClr val="8E6F3E"/>
                </a:solidFill>
                <a:latin typeface="Arial"/>
                <a:ea typeface="Arial"/>
                <a:cs typeface="Arial"/>
              </a:rPr>
              <a:t>LOCAL IMPACT</a:t>
            </a:r>
          </a:p>
        </p:txBody>
      </p:sp>
      <p:sp>
        <p:nvSpPr>
          <p:cNvPr id="21" name="Straight Connector 20">
            <a:extLst>
              <a:ext uri="{FF2B5EF4-FFF2-40B4-BE49-F238E27FC236}">
                <a16:creationId xmlns:a16="http://schemas.microsoft.com/office/drawing/2014/main" id="{33C18FD4-B0BF-4D2D-8E3B-125258696368}"/>
              </a:ext>
            </a:extLst>
          </p:cNvPr>
          <p:cNvSpPr>
            <a:spLocks noGrp="1"/>
          </p:cNvSpPr>
          <p:nvPr/>
        </p:nvSpPr>
        <p:spPr>
          <a:xfrm>
            <a:off x="8810625" y="3076575"/>
            <a:ext cx="2095500" cy="0"/>
          </a:xfrm>
          <a:prstGeom prst="line">
            <a:avLst/>
          </a:prstGeom>
          <a:noFill/>
          <a:ln w="19050">
            <a:solidFill>
              <a:srgbClr val="CFB991"/>
            </a:solidFill>
            <a:prstDash val="solid"/>
          </a:ln>
        </p:spPr>
        <p:txBody>
          <a:bodyPr/>
          <a:lstStyle/>
          <a:p>
            <a:endParaRPr lang="en-US"/>
          </a:p>
        </p:txBody>
      </p:sp>
      <p:sp>
        <p:nvSpPr>
          <p:cNvPr id="22" name="Rectangle 21">
            <a:extLst>
              <a:ext uri="{FF2B5EF4-FFF2-40B4-BE49-F238E27FC236}">
                <a16:creationId xmlns:a16="http://schemas.microsoft.com/office/drawing/2014/main" id="{3D40752B-A8EF-42B7-AC60-5A01B56EE474}"/>
              </a:ext>
            </a:extLst>
          </p:cNvPr>
          <p:cNvSpPr>
            <a:spLocks noGrp="1"/>
          </p:cNvSpPr>
          <p:nvPr/>
        </p:nvSpPr>
        <p:spPr>
          <a:xfrm>
            <a:off x="8543925" y="3175226"/>
            <a:ext cx="2628900" cy="1913161"/>
          </a:xfrm>
          <a:prstGeom prst="rect">
            <a:avLst/>
          </a:prstGeom>
          <a:noFill/>
          <a:ln w="0">
            <a:noFill/>
            <a:prstDash val="solid"/>
          </a:ln>
        </p:spPr>
        <p:txBody>
          <a:bodyPr wrap="square" lIns="38100" tIns="19050" rIns="38100" bIns="19050" anchor="ctr">
            <a:normAutofit/>
          </a:bodyPr>
          <a:lstStyle/>
          <a:p>
            <a:pPr algn="ctr">
              <a:lnSpc>
                <a:spcPct val="100000"/>
              </a:lnSpc>
              <a:buNone/>
              <a:defRPr sz="1500" b="0" i="0">
                <a:solidFill>
                  <a:srgbClr val="2B2622"/>
                </a:solidFill>
                <a:latin typeface="Arial"/>
                <a:ea typeface="Arial"/>
                <a:cs typeface="Arial"/>
              </a:defRPr>
            </a:pPr>
            <a:r>
              <a:rPr sz="2000" b="0" i="0">
                <a:solidFill>
                  <a:srgbClr val="2B2622"/>
                </a:solidFill>
                <a:latin typeface="Arial"/>
                <a:ea typeface="Arial"/>
                <a:cs typeface="Arial"/>
              </a:rPr>
              <a:t>Connect the person to Seattle’s Purdue network, industry or professional community.</a:t>
            </a:r>
          </a:p>
        </p:txBody>
      </p:sp>
    </p:spTree>
    <p:extLst>
      <p:ext uri="{BB962C8B-B14F-4D97-AF65-F5344CB8AC3E}">
        <p14:creationId xmlns:p14="http://schemas.microsoft.com/office/powerpoint/2010/main" val="12025620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3CA693E-5F32-4C4A-B826-F62283D174B6}"/>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BBA140DB-B2EB-4E27-BE5B-23333A04E275}"/>
              </a:ext>
            </a:extLst>
          </p:cNvPr>
          <p:cNvSpPr>
            <a:spLocks noGrp="1"/>
          </p:cNvSpPr>
          <p:nvPr/>
        </p:nvSpPr>
        <p:spPr>
          <a:xfrm>
            <a:off x="914399" y="133349"/>
            <a:ext cx="8467725" cy="322881"/>
          </a:xfrm>
          <a:prstGeom prst="rect">
            <a:avLst/>
          </a:prstGeom>
          <a:noFill/>
          <a:ln w="0">
            <a:noFill/>
            <a:prstDash val="solid"/>
          </a:ln>
        </p:spPr>
        <p:txBody>
          <a:bodyPr wrap="square" lIns="38100" tIns="19050" rIns="38100" bIns="19050" anchor="t">
            <a:normAutofit fontScale="97222"/>
          </a:bodyPr>
          <a:lstStyle/>
          <a:p>
            <a:pPr algn="l">
              <a:lnSpc>
                <a:spcPct val="100000"/>
              </a:lnSpc>
              <a:buNone/>
              <a:defRPr sz="900" b="1" i="0">
                <a:solidFill>
                  <a:srgbClr val="CFB991"/>
                </a:solidFill>
                <a:latin typeface="Arial"/>
                <a:ea typeface="Arial"/>
                <a:cs typeface="Arial"/>
              </a:defRPr>
            </a:pPr>
            <a:r>
              <a:rPr sz="1600" b="1" i="0">
                <a:solidFill>
                  <a:srgbClr val="CFB991"/>
                </a:solidFill>
                <a:latin typeface="Arial"/>
                <a:ea typeface="Arial"/>
                <a:cs typeface="Arial"/>
              </a:rPr>
              <a:t>VOLUNTEER-FRIENDLY</a:t>
            </a:r>
          </a:p>
        </p:txBody>
      </p:sp>
      <p:sp>
        <p:nvSpPr>
          <p:cNvPr id="3" name="Rectangle 2">
            <a:extLst>
              <a:ext uri="{FF2B5EF4-FFF2-40B4-BE49-F238E27FC236}">
                <a16:creationId xmlns:a16="http://schemas.microsoft.com/office/drawing/2014/main" id="{AB9616B1-14E6-4AFE-954E-BA2AB1EDC38D}"/>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400" b="1" i="1">
                <a:solidFill>
                  <a:srgbClr val="EBD99F"/>
                </a:solidFill>
                <a:latin typeface="Arial"/>
                <a:ea typeface="Arial"/>
                <a:cs typeface="Arial"/>
              </a:rPr>
              <a:t>Make the workflow small enough to repeat</a:t>
            </a:r>
          </a:p>
        </p:txBody>
      </p:sp>
      <p:sp>
        <p:nvSpPr>
          <p:cNvPr id="5" name="Straight Connector 4">
            <a:extLst>
              <a:ext uri="{FF2B5EF4-FFF2-40B4-BE49-F238E27FC236}">
                <a16:creationId xmlns:a16="http://schemas.microsoft.com/office/drawing/2014/main" id="{CAFB9569-9A11-4648-9F7C-CF782BFB543D}"/>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370F3EBB-CBB2-4032-B2FE-C73FC2E09751}"/>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17</a:t>
            </a:r>
          </a:p>
        </p:txBody>
      </p:sp>
      <p:sp>
        <p:nvSpPr>
          <p:cNvPr id="8" name="Rectangle 7">
            <a:extLst>
              <a:ext uri="{FF2B5EF4-FFF2-40B4-BE49-F238E27FC236}">
                <a16:creationId xmlns:a16="http://schemas.microsoft.com/office/drawing/2014/main" id="{6CEED5C3-91EC-416E-8F4E-EA01509B96B6}"/>
              </a:ext>
            </a:extLst>
          </p:cNvPr>
          <p:cNvSpPr>
            <a:spLocks noGrp="1"/>
          </p:cNvSpPr>
          <p:nvPr/>
        </p:nvSpPr>
        <p:spPr>
          <a:xfrm>
            <a:off x="877430" y="1219200"/>
            <a:ext cx="1714500" cy="342900"/>
          </a:xfrm>
          <a:prstGeom prst="rect">
            <a:avLst/>
          </a:prstGeom>
          <a:noFill/>
          <a:ln w="0">
            <a:noFill/>
            <a:prstDash val="solid"/>
          </a:ln>
        </p:spPr>
        <p:txBody>
          <a:bodyPr wrap="square" lIns="38100" tIns="19050" rIns="38100" bIns="19050" anchor="t">
            <a:normAutofit/>
          </a:bodyPr>
          <a:lstStyle/>
          <a:p>
            <a:pPr algn="l">
              <a:lnSpc>
                <a:spcPct val="100000"/>
              </a:lnSpc>
              <a:buNone/>
              <a:defRPr sz="1800" b="1" i="0">
                <a:solidFill>
                  <a:srgbClr val="000000"/>
                </a:solidFill>
                <a:latin typeface="Arial"/>
                <a:ea typeface="Arial"/>
                <a:cs typeface="Arial"/>
              </a:defRPr>
            </a:pPr>
            <a:r>
              <a:rPr sz="1800" b="1" i="0">
                <a:solidFill>
                  <a:srgbClr val="000000"/>
                </a:solidFill>
                <a:latin typeface="Arial"/>
                <a:ea typeface="Arial"/>
                <a:cs typeface="Arial"/>
              </a:rPr>
              <a:t>PLAN</a:t>
            </a:r>
          </a:p>
        </p:txBody>
      </p:sp>
      <p:sp>
        <p:nvSpPr>
          <p:cNvPr id="9" name="Rectangle 8">
            <a:extLst>
              <a:ext uri="{FF2B5EF4-FFF2-40B4-BE49-F238E27FC236}">
                <a16:creationId xmlns:a16="http://schemas.microsoft.com/office/drawing/2014/main" id="{BC740EBC-ECED-4B28-8A07-80E242EFFF31}"/>
              </a:ext>
            </a:extLst>
          </p:cNvPr>
          <p:cNvSpPr>
            <a:spLocks noGrp="1"/>
          </p:cNvSpPr>
          <p:nvPr/>
        </p:nvSpPr>
        <p:spPr>
          <a:xfrm>
            <a:off x="2340312" y="1290234"/>
            <a:ext cx="7712920" cy="552450"/>
          </a:xfrm>
          <a:prstGeom prst="rect">
            <a:avLst/>
          </a:prstGeom>
          <a:noFill/>
          <a:ln w="0">
            <a:noFill/>
            <a:prstDash val="solid"/>
          </a:ln>
        </p:spPr>
        <p:txBody>
          <a:bodyPr wrap="square" lIns="38100" tIns="19050" rIns="38100" bIns="19050" anchor="t">
            <a:normAutofit/>
          </a:bodyPr>
          <a:lstStyle/>
          <a:p>
            <a:pPr algn="l">
              <a:lnSpc>
                <a:spcPct val="100000"/>
              </a:lnSpc>
              <a:buNone/>
              <a:defRPr sz="1575" b="0" i="0">
                <a:solidFill>
                  <a:srgbClr val="2B2622"/>
                </a:solidFill>
                <a:latin typeface="Arial"/>
                <a:ea typeface="Arial"/>
                <a:cs typeface="Arial"/>
              </a:defRPr>
            </a:pPr>
            <a:r>
              <a:rPr sz="2000" b="1" i="0">
                <a:solidFill>
                  <a:srgbClr val="2B2622"/>
                </a:solidFill>
                <a:latin typeface="Arial"/>
                <a:ea typeface="Arial"/>
                <a:cs typeface="Arial"/>
              </a:rPr>
              <a:t>Choose the person, question and primary channel.</a:t>
            </a:r>
          </a:p>
        </p:txBody>
      </p:sp>
      <p:sp>
        <p:nvSpPr>
          <p:cNvPr id="10" name="Straight Connector 9">
            <a:extLst>
              <a:ext uri="{FF2B5EF4-FFF2-40B4-BE49-F238E27FC236}">
                <a16:creationId xmlns:a16="http://schemas.microsoft.com/office/drawing/2014/main" id="{CFE22297-93E7-4325-87C7-BD5F9DB1875A}"/>
              </a:ext>
            </a:extLst>
          </p:cNvPr>
          <p:cNvSpPr>
            <a:spLocks noGrp="1"/>
          </p:cNvSpPr>
          <p:nvPr/>
        </p:nvSpPr>
        <p:spPr>
          <a:xfrm>
            <a:off x="1897735" y="1880139"/>
            <a:ext cx="8048625" cy="0"/>
          </a:xfrm>
          <a:prstGeom prst="line">
            <a:avLst/>
          </a:prstGeom>
          <a:noFill/>
          <a:ln w="9525">
            <a:solidFill>
              <a:srgbClr val="D9D0C3"/>
            </a:solidFill>
            <a:prstDash val="solid"/>
          </a:ln>
        </p:spPr>
        <p:txBody>
          <a:bodyPr/>
          <a:lstStyle/>
          <a:p>
            <a:endParaRPr lang="en-US"/>
          </a:p>
        </p:txBody>
      </p:sp>
      <p:sp>
        <p:nvSpPr>
          <p:cNvPr id="12" name="Rectangle 11">
            <a:extLst>
              <a:ext uri="{FF2B5EF4-FFF2-40B4-BE49-F238E27FC236}">
                <a16:creationId xmlns:a16="http://schemas.microsoft.com/office/drawing/2014/main" id="{75C3203B-10ED-4175-9137-CAC224251A2F}"/>
              </a:ext>
            </a:extLst>
          </p:cNvPr>
          <p:cNvSpPr>
            <a:spLocks noGrp="1"/>
          </p:cNvSpPr>
          <p:nvPr/>
        </p:nvSpPr>
        <p:spPr>
          <a:xfrm>
            <a:off x="877430" y="2202374"/>
            <a:ext cx="1714500" cy="342900"/>
          </a:xfrm>
          <a:prstGeom prst="rect">
            <a:avLst/>
          </a:prstGeom>
          <a:noFill/>
          <a:ln w="0">
            <a:noFill/>
            <a:prstDash val="solid"/>
          </a:ln>
        </p:spPr>
        <p:txBody>
          <a:bodyPr wrap="square" lIns="38100" tIns="19050" rIns="38100" bIns="19050" anchor="t">
            <a:normAutofit/>
          </a:bodyPr>
          <a:lstStyle/>
          <a:p>
            <a:pPr algn="l">
              <a:lnSpc>
                <a:spcPct val="100000"/>
              </a:lnSpc>
              <a:buNone/>
              <a:defRPr sz="1800" b="1" i="0">
                <a:solidFill>
                  <a:srgbClr val="000000"/>
                </a:solidFill>
                <a:latin typeface="Arial"/>
                <a:ea typeface="Arial"/>
                <a:cs typeface="Arial"/>
              </a:defRPr>
            </a:pPr>
            <a:r>
              <a:rPr sz="1800" b="1" i="0">
                <a:solidFill>
                  <a:srgbClr val="000000"/>
                </a:solidFill>
                <a:latin typeface="Arial"/>
                <a:ea typeface="Arial"/>
                <a:cs typeface="Arial"/>
              </a:rPr>
              <a:t>CAPTURE</a:t>
            </a:r>
          </a:p>
        </p:txBody>
      </p:sp>
      <p:sp>
        <p:nvSpPr>
          <p:cNvPr id="13" name="Rectangle 12">
            <a:extLst>
              <a:ext uri="{FF2B5EF4-FFF2-40B4-BE49-F238E27FC236}">
                <a16:creationId xmlns:a16="http://schemas.microsoft.com/office/drawing/2014/main" id="{BC089510-51E9-4BCD-A40F-CDF5F62B439D}"/>
              </a:ext>
            </a:extLst>
          </p:cNvPr>
          <p:cNvSpPr>
            <a:spLocks noGrp="1"/>
          </p:cNvSpPr>
          <p:nvPr/>
        </p:nvSpPr>
        <p:spPr>
          <a:xfrm>
            <a:off x="2269278" y="2266950"/>
            <a:ext cx="7712920" cy="552450"/>
          </a:xfrm>
          <a:prstGeom prst="rect">
            <a:avLst/>
          </a:prstGeom>
          <a:noFill/>
          <a:ln w="0">
            <a:noFill/>
            <a:prstDash val="solid"/>
          </a:ln>
        </p:spPr>
        <p:txBody>
          <a:bodyPr wrap="square" lIns="38100" tIns="19050" rIns="38100" bIns="19050" anchor="t">
            <a:noAutofit/>
          </a:bodyPr>
          <a:lstStyle/>
          <a:p>
            <a:pPr>
              <a:defRPr sz="1575" b="0" i="0">
                <a:solidFill>
                  <a:srgbClr val="2B2622"/>
                </a:solidFill>
                <a:latin typeface="Arial"/>
                <a:ea typeface="Arial"/>
                <a:cs typeface="Arial"/>
              </a:defRPr>
            </a:pPr>
            <a:r>
              <a:rPr lang="en-US" sz="2000" b="1">
                <a:solidFill>
                  <a:srgbClr val="2B2622"/>
                </a:solidFill>
                <a:latin typeface="Arial"/>
                <a:ea typeface="Arial"/>
                <a:cs typeface="Arial"/>
              </a:rPr>
              <a:t>Multiple wide</a:t>
            </a:r>
            <a:r>
              <a:rPr sz="2000" b="1" i="0">
                <a:solidFill>
                  <a:srgbClr val="2B2622"/>
                </a:solidFill>
                <a:latin typeface="Arial"/>
                <a:ea typeface="Arial"/>
                <a:cs typeface="Arial"/>
              </a:rPr>
              <a:t> </a:t>
            </a:r>
            <a:r>
              <a:rPr lang="en-US" sz="2000" b="1">
                <a:solidFill>
                  <a:srgbClr val="2B2622"/>
                </a:solidFill>
                <a:latin typeface="Arial"/>
                <a:ea typeface="Arial"/>
                <a:cs typeface="Arial"/>
              </a:rPr>
              <a:t>photos, make sure to capture vertical photos as well,</a:t>
            </a:r>
            <a:r>
              <a:rPr sz="2000" b="1" i="0">
                <a:solidFill>
                  <a:srgbClr val="2B2622"/>
                </a:solidFill>
                <a:latin typeface="Arial"/>
                <a:ea typeface="Arial"/>
                <a:cs typeface="Arial"/>
              </a:rPr>
              <a:t> one close human image and one quote.</a:t>
            </a:r>
          </a:p>
        </p:txBody>
      </p:sp>
      <p:sp>
        <p:nvSpPr>
          <p:cNvPr id="14" name="Straight Connector 13">
            <a:extLst>
              <a:ext uri="{FF2B5EF4-FFF2-40B4-BE49-F238E27FC236}">
                <a16:creationId xmlns:a16="http://schemas.microsoft.com/office/drawing/2014/main" id="{5CDFC9F9-A6AA-4253-9DE2-B56CB47AFB14}"/>
              </a:ext>
            </a:extLst>
          </p:cNvPr>
          <p:cNvSpPr>
            <a:spLocks noGrp="1"/>
          </p:cNvSpPr>
          <p:nvPr/>
        </p:nvSpPr>
        <p:spPr>
          <a:xfrm>
            <a:off x="1897735" y="2979549"/>
            <a:ext cx="8048625" cy="0"/>
          </a:xfrm>
          <a:prstGeom prst="line">
            <a:avLst/>
          </a:prstGeom>
          <a:noFill/>
          <a:ln w="9525">
            <a:solidFill>
              <a:srgbClr val="D9D0C3"/>
            </a:solidFill>
            <a:prstDash val="solid"/>
          </a:ln>
        </p:spPr>
        <p:txBody>
          <a:bodyPr/>
          <a:lstStyle/>
          <a:p>
            <a:endParaRPr lang="en-US"/>
          </a:p>
        </p:txBody>
      </p:sp>
      <p:sp>
        <p:nvSpPr>
          <p:cNvPr id="16" name="Rectangle 15">
            <a:extLst>
              <a:ext uri="{FF2B5EF4-FFF2-40B4-BE49-F238E27FC236}">
                <a16:creationId xmlns:a16="http://schemas.microsoft.com/office/drawing/2014/main" id="{97C853FB-5EFD-4AF8-B538-AB87753C89D0}"/>
              </a:ext>
            </a:extLst>
          </p:cNvPr>
          <p:cNvSpPr>
            <a:spLocks noGrp="1"/>
          </p:cNvSpPr>
          <p:nvPr/>
        </p:nvSpPr>
        <p:spPr>
          <a:xfrm>
            <a:off x="877430" y="3256581"/>
            <a:ext cx="1714500" cy="342900"/>
          </a:xfrm>
          <a:prstGeom prst="rect">
            <a:avLst/>
          </a:prstGeom>
          <a:noFill/>
          <a:ln w="0">
            <a:noFill/>
            <a:prstDash val="solid"/>
          </a:ln>
        </p:spPr>
        <p:txBody>
          <a:bodyPr wrap="square" lIns="38100" tIns="19050" rIns="38100" bIns="19050" anchor="t">
            <a:normAutofit/>
          </a:bodyPr>
          <a:lstStyle/>
          <a:p>
            <a:pPr algn="l">
              <a:lnSpc>
                <a:spcPct val="100000"/>
              </a:lnSpc>
              <a:buNone/>
              <a:defRPr sz="1800" b="1" i="0">
                <a:solidFill>
                  <a:srgbClr val="000000"/>
                </a:solidFill>
                <a:latin typeface="Arial"/>
                <a:ea typeface="Arial"/>
                <a:cs typeface="Arial"/>
              </a:defRPr>
            </a:pPr>
            <a:r>
              <a:rPr sz="1800" b="1" i="0">
                <a:solidFill>
                  <a:srgbClr val="000000"/>
                </a:solidFill>
                <a:latin typeface="Arial"/>
                <a:ea typeface="Arial"/>
                <a:cs typeface="Arial"/>
              </a:rPr>
              <a:t>PUBLISH</a:t>
            </a:r>
          </a:p>
        </p:txBody>
      </p:sp>
      <p:sp>
        <p:nvSpPr>
          <p:cNvPr id="17" name="Rectangle 16">
            <a:extLst>
              <a:ext uri="{FF2B5EF4-FFF2-40B4-BE49-F238E27FC236}">
                <a16:creationId xmlns:a16="http://schemas.microsoft.com/office/drawing/2014/main" id="{5047DAA2-034F-40CF-B2C0-FC21A081CDF1}"/>
              </a:ext>
            </a:extLst>
          </p:cNvPr>
          <p:cNvSpPr>
            <a:spLocks noGrp="1"/>
          </p:cNvSpPr>
          <p:nvPr/>
        </p:nvSpPr>
        <p:spPr>
          <a:xfrm>
            <a:off x="2249906" y="3321157"/>
            <a:ext cx="7712920" cy="552450"/>
          </a:xfrm>
          <a:prstGeom prst="rect">
            <a:avLst/>
          </a:prstGeom>
          <a:noFill/>
          <a:ln w="0">
            <a:noFill/>
            <a:prstDash val="solid"/>
          </a:ln>
        </p:spPr>
        <p:txBody>
          <a:bodyPr wrap="square" lIns="38100" tIns="19050" rIns="38100" bIns="19050" anchor="t">
            <a:normAutofit/>
          </a:bodyPr>
          <a:lstStyle/>
          <a:p>
            <a:pPr algn="l">
              <a:lnSpc>
                <a:spcPct val="100000"/>
              </a:lnSpc>
              <a:buNone/>
              <a:defRPr sz="1575" b="0" i="0">
                <a:solidFill>
                  <a:srgbClr val="2B2622"/>
                </a:solidFill>
                <a:latin typeface="Arial"/>
                <a:ea typeface="Arial"/>
                <a:cs typeface="Arial"/>
              </a:defRPr>
            </a:pPr>
            <a:r>
              <a:rPr sz="2000" b="1" i="0">
                <a:solidFill>
                  <a:srgbClr val="2B2622"/>
                </a:solidFill>
                <a:latin typeface="Arial"/>
                <a:ea typeface="Arial"/>
                <a:cs typeface="Arial"/>
              </a:rPr>
              <a:t>Write the hook, context and one CTA.</a:t>
            </a:r>
          </a:p>
        </p:txBody>
      </p:sp>
      <p:sp>
        <p:nvSpPr>
          <p:cNvPr id="18" name="Straight Connector 17">
            <a:extLst>
              <a:ext uri="{FF2B5EF4-FFF2-40B4-BE49-F238E27FC236}">
                <a16:creationId xmlns:a16="http://schemas.microsoft.com/office/drawing/2014/main" id="{E8FF0238-F3CD-4E70-B234-2E1380D102FE}"/>
              </a:ext>
            </a:extLst>
          </p:cNvPr>
          <p:cNvSpPr>
            <a:spLocks noGrp="1"/>
          </p:cNvSpPr>
          <p:nvPr/>
        </p:nvSpPr>
        <p:spPr>
          <a:xfrm>
            <a:off x="1897735" y="3956265"/>
            <a:ext cx="8048625" cy="0"/>
          </a:xfrm>
          <a:prstGeom prst="line">
            <a:avLst/>
          </a:prstGeom>
          <a:noFill/>
          <a:ln w="9525">
            <a:solidFill>
              <a:srgbClr val="D9D0C3"/>
            </a:solidFill>
            <a:prstDash val="solid"/>
          </a:ln>
        </p:spPr>
        <p:txBody>
          <a:bodyPr/>
          <a:lstStyle/>
          <a:p>
            <a:endParaRPr lang="en-US"/>
          </a:p>
        </p:txBody>
      </p:sp>
      <p:sp>
        <p:nvSpPr>
          <p:cNvPr id="20" name="Rectangle 19">
            <a:extLst>
              <a:ext uri="{FF2B5EF4-FFF2-40B4-BE49-F238E27FC236}">
                <a16:creationId xmlns:a16="http://schemas.microsoft.com/office/drawing/2014/main" id="{7C55E56B-B215-4801-B573-7B0B71BA25D0}"/>
              </a:ext>
            </a:extLst>
          </p:cNvPr>
          <p:cNvSpPr>
            <a:spLocks noGrp="1"/>
          </p:cNvSpPr>
          <p:nvPr/>
        </p:nvSpPr>
        <p:spPr>
          <a:xfrm>
            <a:off x="916176" y="4362450"/>
            <a:ext cx="1714500" cy="342900"/>
          </a:xfrm>
          <a:prstGeom prst="rect">
            <a:avLst/>
          </a:prstGeom>
          <a:noFill/>
          <a:ln w="0">
            <a:noFill/>
            <a:prstDash val="solid"/>
          </a:ln>
        </p:spPr>
        <p:txBody>
          <a:bodyPr wrap="square" lIns="38100" tIns="19050" rIns="38100" bIns="19050" anchor="t">
            <a:normAutofit/>
          </a:bodyPr>
          <a:lstStyle/>
          <a:p>
            <a:pPr algn="l">
              <a:lnSpc>
                <a:spcPct val="100000"/>
              </a:lnSpc>
              <a:buNone/>
              <a:defRPr sz="1800" b="1" i="0">
                <a:solidFill>
                  <a:srgbClr val="000000"/>
                </a:solidFill>
                <a:latin typeface="Arial"/>
                <a:ea typeface="Arial"/>
                <a:cs typeface="Arial"/>
              </a:defRPr>
            </a:pPr>
            <a:r>
              <a:rPr sz="1800" b="1" i="0">
                <a:solidFill>
                  <a:srgbClr val="000000"/>
                </a:solidFill>
                <a:latin typeface="Arial"/>
                <a:ea typeface="Arial"/>
                <a:cs typeface="Arial"/>
              </a:rPr>
              <a:t>EXTEND</a:t>
            </a:r>
          </a:p>
        </p:txBody>
      </p:sp>
      <p:sp>
        <p:nvSpPr>
          <p:cNvPr id="21" name="Rectangle 20">
            <a:extLst>
              <a:ext uri="{FF2B5EF4-FFF2-40B4-BE49-F238E27FC236}">
                <a16:creationId xmlns:a16="http://schemas.microsoft.com/office/drawing/2014/main" id="{620E2E9E-968B-41E1-90D5-E2ADC4895FAC}"/>
              </a:ext>
            </a:extLst>
          </p:cNvPr>
          <p:cNvSpPr>
            <a:spLocks noGrp="1"/>
          </p:cNvSpPr>
          <p:nvPr/>
        </p:nvSpPr>
        <p:spPr>
          <a:xfrm>
            <a:off x="2269278" y="4259128"/>
            <a:ext cx="7712920" cy="552450"/>
          </a:xfrm>
          <a:prstGeom prst="rect">
            <a:avLst/>
          </a:prstGeom>
          <a:noFill/>
          <a:ln w="0">
            <a:noFill/>
            <a:prstDash val="solid"/>
          </a:ln>
        </p:spPr>
        <p:txBody>
          <a:bodyPr wrap="square" lIns="38100" tIns="19050" rIns="38100" bIns="19050" anchor="t">
            <a:noAutofit/>
          </a:bodyPr>
          <a:lstStyle/>
          <a:p>
            <a:pPr>
              <a:defRPr sz="1575" b="0" i="0">
                <a:solidFill>
                  <a:srgbClr val="2B2622"/>
                </a:solidFill>
                <a:latin typeface="Arial"/>
                <a:ea typeface="Arial"/>
                <a:cs typeface="Arial"/>
              </a:defRPr>
            </a:pPr>
            <a:r>
              <a:rPr sz="2000" b="1" i="0">
                <a:solidFill>
                  <a:srgbClr val="2B2622"/>
                </a:solidFill>
                <a:latin typeface="Arial"/>
                <a:ea typeface="Arial"/>
                <a:cs typeface="Arial"/>
              </a:rPr>
              <a:t>Adapt the story</a:t>
            </a:r>
            <a:r>
              <a:rPr lang="en-US" sz="2000" b="1">
                <a:solidFill>
                  <a:srgbClr val="2B2622"/>
                </a:solidFill>
                <a:latin typeface="Arial"/>
                <a:ea typeface="Arial"/>
                <a:cs typeface="Arial"/>
              </a:rPr>
              <a:t> for</a:t>
            </a:r>
            <a:r>
              <a:rPr sz="2000" b="1" i="0">
                <a:solidFill>
                  <a:srgbClr val="2B2622"/>
                </a:solidFill>
                <a:latin typeface="Arial"/>
                <a:ea typeface="Arial"/>
                <a:cs typeface="Arial"/>
              </a:rPr>
              <a:t> </a:t>
            </a:r>
            <a:r>
              <a:rPr lang="en-US" sz="2000" b="1">
                <a:solidFill>
                  <a:srgbClr val="2B2622"/>
                </a:solidFill>
                <a:latin typeface="Arial"/>
                <a:ea typeface="Arial"/>
                <a:cs typeface="Arial"/>
              </a:rPr>
              <a:t>the caption and </a:t>
            </a:r>
            <a:r>
              <a:rPr sz="2000" b="1" i="0">
                <a:solidFill>
                  <a:srgbClr val="2B2622"/>
                </a:solidFill>
                <a:latin typeface="Arial"/>
                <a:ea typeface="Arial"/>
                <a:cs typeface="Arial"/>
              </a:rPr>
              <a:t>for another format or</a:t>
            </a:r>
            <a:r>
              <a:rPr lang="en-US" sz="2000" b="1">
                <a:solidFill>
                  <a:srgbClr val="2B2622"/>
                </a:solidFill>
                <a:latin typeface="Arial"/>
                <a:ea typeface="Arial"/>
                <a:cs typeface="Arial"/>
              </a:rPr>
              <a:t> other</a:t>
            </a:r>
            <a:r>
              <a:rPr sz="2000" b="1" i="0">
                <a:solidFill>
                  <a:srgbClr val="2B2622"/>
                </a:solidFill>
                <a:latin typeface="Arial"/>
                <a:ea typeface="Arial"/>
                <a:cs typeface="Arial"/>
              </a:rPr>
              <a:t> </a:t>
            </a:r>
            <a:r>
              <a:rPr lang="en-US" sz="2000" b="1">
                <a:solidFill>
                  <a:srgbClr val="2B2622"/>
                </a:solidFill>
                <a:latin typeface="Arial"/>
                <a:ea typeface="Arial"/>
                <a:cs typeface="Arial"/>
              </a:rPr>
              <a:t>channels</a:t>
            </a:r>
            <a:r>
              <a:rPr sz="2000" b="1" i="0">
                <a:solidFill>
                  <a:srgbClr val="2B2622"/>
                </a:solidFill>
                <a:latin typeface="Arial"/>
                <a:ea typeface="Arial"/>
                <a:cs typeface="Arial"/>
              </a:rPr>
              <a:t>.</a:t>
            </a:r>
          </a:p>
        </p:txBody>
      </p:sp>
      <p:sp>
        <p:nvSpPr>
          <p:cNvPr id="22" name="Straight Connector 21">
            <a:extLst>
              <a:ext uri="{FF2B5EF4-FFF2-40B4-BE49-F238E27FC236}">
                <a16:creationId xmlns:a16="http://schemas.microsoft.com/office/drawing/2014/main" id="{AE6E5128-1AAF-4121-8C01-1F3B2A7C0DAD}"/>
              </a:ext>
            </a:extLst>
          </p:cNvPr>
          <p:cNvSpPr>
            <a:spLocks noGrp="1"/>
          </p:cNvSpPr>
          <p:nvPr/>
        </p:nvSpPr>
        <p:spPr>
          <a:xfrm>
            <a:off x="1897735" y="5075049"/>
            <a:ext cx="8048625" cy="0"/>
          </a:xfrm>
          <a:prstGeom prst="line">
            <a:avLst/>
          </a:prstGeom>
          <a:noFill/>
          <a:ln w="9525">
            <a:solidFill>
              <a:srgbClr val="D9D0C3"/>
            </a:solidFill>
            <a:prstDash val="solid"/>
          </a:ln>
        </p:spPr>
        <p:txBody>
          <a:bodyPr/>
          <a:lstStyle/>
          <a:p>
            <a:endParaRPr lang="en-US"/>
          </a:p>
        </p:txBody>
      </p:sp>
      <p:sp>
        <p:nvSpPr>
          <p:cNvPr id="23" name="Rectangle: Rounded Corners 22">
            <a:extLst>
              <a:ext uri="{FF2B5EF4-FFF2-40B4-BE49-F238E27FC236}">
                <a16:creationId xmlns:a16="http://schemas.microsoft.com/office/drawing/2014/main" id="{C1A5313A-000D-47F5-A2D6-D8317D52EA21}"/>
              </a:ext>
            </a:extLst>
          </p:cNvPr>
          <p:cNvSpPr>
            <a:spLocks noGrp="1"/>
          </p:cNvSpPr>
          <p:nvPr/>
        </p:nvSpPr>
        <p:spPr>
          <a:xfrm>
            <a:off x="914400" y="5476874"/>
            <a:ext cx="8467725" cy="533375"/>
          </a:xfrm>
          <a:prstGeom prst="roundRect">
            <a:avLst>
              <a:gd name="adj" fmla="val 23810"/>
            </a:avLst>
          </a:prstGeom>
          <a:solidFill>
            <a:srgbClr val="000000"/>
          </a:solidFill>
          <a:ln w="0">
            <a:noFill/>
            <a:prstDash val="solid"/>
          </a:ln>
        </p:spPr>
        <p:txBody>
          <a:bodyPr/>
          <a:lstStyle/>
          <a:p>
            <a:endParaRPr lang="en-US"/>
          </a:p>
        </p:txBody>
      </p:sp>
      <p:sp>
        <p:nvSpPr>
          <p:cNvPr id="24" name="Rectangle 23">
            <a:extLst>
              <a:ext uri="{FF2B5EF4-FFF2-40B4-BE49-F238E27FC236}">
                <a16:creationId xmlns:a16="http://schemas.microsoft.com/office/drawing/2014/main" id="{3AA78299-2616-4AD9-871A-C9CF317AAB9B}"/>
              </a:ext>
            </a:extLst>
          </p:cNvPr>
          <p:cNvSpPr>
            <a:spLocks noGrp="1"/>
          </p:cNvSpPr>
          <p:nvPr/>
        </p:nvSpPr>
        <p:spPr>
          <a:xfrm>
            <a:off x="1179095" y="5534025"/>
            <a:ext cx="7869655" cy="476224"/>
          </a:xfrm>
          <a:prstGeom prst="rect">
            <a:avLst/>
          </a:prstGeom>
          <a:noFill/>
          <a:ln w="0">
            <a:noFill/>
            <a:prstDash val="solid"/>
          </a:ln>
        </p:spPr>
        <p:txBody>
          <a:bodyPr wrap="square" lIns="38100" tIns="19050" rIns="38100" bIns="19050" anchor="ctr">
            <a:normAutofit/>
          </a:bodyPr>
          <a:lstStyle/>
          <a:p>
            <a:pPr algn="ctr">
              <a:lnSpc>
                <a:spcPct val="100000"/>
              </a:lnSpc>
              <a:buNone/>
              <a:defRPr sz="1500" b="1" i="0">
                <a:solidFill>
                  <a:srgbClr val="EBD99F"/>
                </a:solidFill>
                <a:latin typeface="Arial"/>
                <a:ea typeface="Arial"/>
                <a:cs typeface="Arial"/>
              </a:defRPr>
            </a:pPr>
            <a:r>
              <a:rPr sz="2000" b="1" i="0">
                <a:solidFill>
                  <a:srgbClr val="EBD99F"/>
                </a:solidFill>
                <a:latin typeface="Arial"/>
                <a:ea typeface="Arial"/>
                <a:cs typeface="Arial"/>
              </a:rPr>
              <a:t>Consistency comes from a small system—not constant posting.</a:t>
            </a:r>
          </a:p>
        </p:txBody>
      </p:sp>
    </p:spTree>
    <p:extLst>
      <p:ext uri="{BB962C8B-B14F-4D97-AF65-F5344CB8AC3E}">
        <p14:creationId xmlns:p14="http://schemas.microsoft.com/office/powerpoint/2010/main" val="601006254"/>
      </p:ext>
    </p:extLst>
  </p:cSld>
  <p:clrMapOvr>
    <a:masterClrMapping/>
  </p:clrMapOvr>
  <p:extLst>
    <p:ext uri="{6950BFC3-D8DA-4A85-94F7-54DA5524770B}">
      <p188:commentRel xmlns:p188="http://schemas.microsoft.com/office/powerpoint/2018/8/main" r:id="rId3"/>
    </p:ext>
  </p:extLs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846B7D6-75C1-4AF1-9180-C6FAACA01184}"/>
              </a:ext>
            </a:extLst>
          </p:cNvPr>
          <p:cNvSpPr>
            <a:spLocks noGrp="1"/>
          </p:cNvSpPr>
          <p:nvPr/>
        </p:nvSpPr>
        <p:spPr>
          <a:xfrm>
            <a:off x="634181" y="-81935"/>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36EEDF4B-C6F5-47F2-A88B-707B42AE61F5}"/>
              </a:ext>
            </a:extLst>
          </p:cNvPr>
          <p:cNvSpPr>
            <a:spLocks noGrp="1"/>
          </p:cNvSpPr>
          <p:nvPr/>
        </p:nvSpPr>
        <p:spPr>
          <a:xfrm>
            <a:off x="914400" y="133350"/>
            <a:ext cx="2857500" cy="171450"/>
          </a:xfrm>
          <a:prstGeom prst="rect">
            <a:avLst/>
          </a:prstGeom>
          <a:noFill/>
          <a:ln w="0">
            <a:noFill/>
            <a:prstDash val="solid"/>
          </a:ln>
        </p:spPr>
        <p:txBody>
          <a:bodyPr wrap="square" lIns="38100" tIns="19050" rIns="38100" bIns="19050" anchor="t">
            <a:normAutofit fontScale="97222" lnSpcReduction="10000"/>
          </a:bodyPr>
          <a:lstStyle/>
          <a:p>
            <a:pPr>
              <a:defRPr sz="900" b="1" i="0">
                <a:solidFill>
                  <a:srgbClr val="CFB991"/>
                </a:solidFill>
                <a:latin typeface="Arial"/>
                <a:ea typeface="Arial"/>
                <a:cs typeface="Arial"/>
              </a:defRPr>
            </a:pPr>
            <a:r>
              <a:rPr lang="en-US" sz="900" b="1">
                <a:solidFill>
                  <a:srgbClr val="CFB991"/>
                </a:solidFill>
                <a:latin typeface="Arial"/>
                <a:cs typeface="Arial"/>
              </a:rPr>
              <a:t>STEP BY STEP</a:t>
            </a:r>
            <a:endParaRPr lang="en-US"/>
          </a:p>
        </p:txBody>
      </p:sp>
      <p:sp>
        <p:nvSpPr>
          <p:cNvPr id="3" name="Rectangle 2">
            <a:extLst>
              <a:ext uri="{FF2B5EF4-FFF2-40B4-BE49-F238E27FC236}">
                <a16:creationId xmlns:a16="http://schemas.microsoft.com/office/drawing/2014/main" id="{DC379328-28E1-45C6-B0EE-708E57FACB06}"/>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defRPr sz="2250" b="1" i="1">
                <a:solidFill>
                  <a:srgbClr val="EBD99F"/>
                </a:solidFill>
                <a:latin typeface="Arial"/>
                <a:ea typeface="Arial"/>
                <a:cs typeface="Arial"/>
              </a:defRPr>
            </a:pPr>
            <a:r>
              <a:rPr lang="en-US" sz="1600" b="1" i="1">
                <a:solidFill>
                  <a:srgbClr val="EBD99F"/>
                </a:solidFill>
                <a:latin typeface="Arial"/>
                <a:ea typeface="Arial"/>
                <a:cs typeface="Arial"/>
              </a:rPr>
              <a:t>Follow the</a:t>
            </a:r>
            <a:r>
              <a:rPr sz="1600" b="1" i="1">
                <a:solidFill>
                  <a:srgbClr val="EBD99F"/>
                </a:solidFill>
                <a:latin typeface="Arial"/>
                <a:ea typeface="Arial"/>
                <a:cs typeface="Arial"/>
              </a:rPr>
              <a:t> social fundamentals</a:t>
            </a:r>
          </a:p>
        </p:txBody>
      </p:sp>
      <p:sp>
        <p:nvSpPr>
          <p:cNvPr id="5" name="Straight Connector 4">
            <a:extLst>
              <a:ext uri="{FF2B5EF4-FFF2-40B4-BE49-F238E27FC236}">
                <a16:creationId xmlns:a16="http://schemas.microsoft.com/office/drawing/2014/main" id="{A10373DE-4EC0-4D65-BD63-8F97231D6E88}"/>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3BEC4BDB-6083-4882-93D3-C974251C1EFF}"/>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18</a:t>
            </a:r>
          </a:p>
        </p:txBody>
      </p:sp>
      <p:sp>
        <p:nvSpPr>
          <p:cNvPr id="7" name="Rectangle 6">
            <a:extLst>
              <a:ext uri="{FF2B5EF4-FFF2-40B4-BE49-F238E27FC236}">
                <a16:creationId xmlns:a16="http://schemas.microsoft.com/office/drawing/2014/main" id="{5341EF9D-7487-43FB-A25A-37360F7F643A}"/>
              </a:ext>
            </a:extLst>
          </p:cNvPr>
          <p:cNvSpPr>
            <a:spLocks noGrp="1"/>
          </p:cNvSpPr>
          <p:nvPr/>
        </p:nvSpPr>
        <p:spPr>
          <a:xfrm>
            <a:off x="857250" y="128587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3200" b="1" i="0">
                <a:solidFill>
                  <a:srgbClr val="8E6F3E"/>
                </a:solidFill>
                <a:latin typeface="Arial"/>
                <a:ea typeface="Arial"/>
                <a:cs typeface="Arial"/>
              </a:rPr>
              <a:t>1</a:t>
            </a:r>
            <a:endParaRPr lang="en-US" sz="3200" b="1" i="0">
              <a:solidFill>
                <a:srgbClr val="8E6F3E"/>
              </a:solidFill>
              <a:latin typeface="Arial"/>
              <a:ea typeface="Arial"/>
              <a:cs typeface="Arial"/>
            </a:endParaRPr>
          </a:p>
        </p:txBody>
      </p:sp>
      <p:sp>
        <p:nvSpPr>
          <p:cNvPr id="8" name="Rectangle 7">
            <a:extLst>
              <a:ext uri="{FF2B5EF4-FFF2-40B4-BE49-F238E27FC236}">
                <a16:creationId xmlns:a16="http://schemas.microsoft.com/office/drawing/2014/main" id="{F2E05F2A-4116-43B3-A356-8538CA1EA279}"/>
              </a:ext>
            </a:extLst>
          </p:cNvPr>
          <p:cNvSpPr>
            <a:spLocks noGrp="1"/>
          </p:cNvSpPr>
          <p:nvPr/>
        </p:nvSpPr>
        <p:spPr>
          <a:xfrm>
            <a:off x="1600200" y="1323975"/>
            <a:ext cx="4191000" cy="552450"/>
          </a:xfrm>
          <a:prstGeom prst="rect">
            <a:avLst/>
          </a:prstGeom>
          <a:noFill/>
          <a:ln w="0">
            <a:noFill/>
            <a:prstDash val="solid"/>
          </a:ln>
        </p:spPr>
        <p:txBody>
          <a:bodyPr wrap="square" lIns="38100" tIns="19050" rIns="38100" bIns="19050" anchor="ctr">
            <a:normAutofit/>
          </a:bodyPr>
          <a:lstStyle/>
          <a:p>
            <a:pPr algn="l">
              <a:lnSpc>
                <a:spcPct val="100000"/>
              </a:lnSpc>
              <a:buNone/>
              <a:defRPr sz="1650" b="1" i="0">
                <a:solidFill>
                  <a:srgbClr val="2B2622"/>
                </a:solidFill>
                <a:latin typeface="Arial"/>
                <a:ea typeface="Arial"/>
                <a:cs typeface="Arial"/>
              </a:defRPr>
            </a:pPr>
            <a:r>
              <a:rPr sz="1600" b="1" i="0">
                <a:solidFill>
                  <a:srgbClr val="2B2622"/>
                </a:solidFill>
                <a:latin typeface="Arial"/>
                <a:ea typeface="Arial"/>
                <a:cs typeface="Arial"/>
              </a:rPr>
              <a:t>Lead with the hook.</a:t>
            </a:r>
          </a:p>
        </p:txBody>
      </p:sp>
      <p:sp>
        <p:nvSpPr>
          <p:cNvPr id="9" name="Rectangle 8">
            <a:extLst>
              <a:ext uri="{FF2B5EF4-FFF2-40B4-BE49-F238E27FC236}">
                <a16:creationId xmlns:a16="http://schemas.microsoft.com/office/drawing/2014/main" id="{038C6F62-40E5-40A6-9EC7-DFD652063207}"/>
              </a:ext>
            </a:extLst>
          </p:cNvPr>
          <p:cNvSpPr>
            <a:spLocks noGrp="1"/>
          </p:cNvSpPr>
          <p:nvPr/>
        </p:nvSpPr>
        <p:spPr>
          <a:xfrm>
            <a:off x="6334125" y="128587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3200" b="1" i="0">
                <a:solidFill>
                  <a:srgbClr val="8E6F3E"/>
                </a:solidFill>
                <a:latin typeface="Arial"/>
                <a:ea typeface="Arial"/>
                <a:cs typeface="Arial"/>
              </a:rPr>
              <a:t>2</a:t>
            </a:r>
            <a:endParaRPr lang="en-US" sz="3200" b="1" i="0">
              <a:solidFill>
                <a:srgbClr val="8E6F3E"/>
              </a:solidFill>
              <a:latin typeface="Arial"/>
              <a:ea typeface="Arial"/>
              <a:cs typeface="Arial"/>
            </a:endParaRPr>
          </a:p>
        </p:txBody>
      </p:sp>
      <p:sp>
        <p:nvSpPr>
          <p:cNvPr id="10" name="Rectangle 9">
            <a:extLst>
              <a:ext uri="{FF2B5EF4-FFF2-40B4-BE49-F238E27FC236}">
                <a16:creationId xmlns:a16="http://schemas.microsoft.com/office/drawing/2014/main" id="{6AEB3D56-260F-4A2F-8580-E796F9AD0036}"/>
              </a:ext>
            </a:extLst>
          </p:cNvPr>
          <p:cNvSpPr>
            <a:spLocks noGrp="1"/>
          </p:cNvSpPr>
          <p:nvPr/>
        </p:nvSpPr>
        <p:spPr>
          <a:xfrm>
            <a:off x="7077075" y="1323975"/>
            <a:ext cx="4191000" cy="552450"/>
          </a:xfrm>
          <a:prstGeom prst="rect">
            <a:avLst/>
          </a:prstGeom>
          <a:noFill/>
          <a:ln w="0">
            <a:noFill/>
            <a:prstDash val="solid"/>
          </a:ln>
        </p:spPr>
        <p:txBody>
          <a:bodyPr wrap="square" lIns="38100" tIns="19050" rIns="38100" bIns="19050" anchor="ctr">
            <a:normAutofit/>
          </a:bodyPr>
          <a:lstStyle/>
          <a:p>
            <a:pPr>
              <a:defRPr sz="1650" b="1" i="0">
                <a:solidFill>
                  <a:srgbClr val="2B2622"/>
                </a:solidFill>
                <a:latin typeface="Arial"/>
                <a:ea typeface="Arial"/>
                <a:cs typeface="Arial"/>
              </a:defRPr>
            </a:pPr>
            <a:r>
              <a:rPr sz="1600" b="1" i="0">
                <a:solidFill>
                  <a:srgbClr val="2B2622"/>
                </a:solidFill>
                <a:latin typeface="Arial"/>
                <a:ea typeface="Arial"/>
                <a:cs typeface="Arial"/>
              </a:rPr>
              <a:t>Use native photos or video whenever possible.</a:t>
            </a:r>
            <a:r>
              <a:rPr lang="en-US" sz="1600" b="1">
                <a:solidFill>
                  <a:srgbClr val="2B2622"/>
                </a:solidFill>
                <a:latin typeface="Arial"/>
                <a:ea typeface="Arial"/>
                <a:cs typeface="Arial"/>
              </a:rPr>
              <a:t> Capture mainly verticals.</a:t>
            </a:r>
            <a:endParaRPr sz="1600" b="1" i="0">
              <a:solidFill>
                <a:srgbClr val="2B2622"/>
              </a:solidFill>
              <a:latin typeface="Arial"/>
              <a:ea typeface="Arial"/>
              <a:cs typeface="Arial"/>
            </a:endParaRPr>
          </a:p>
        </p:txBody>
      </p:sp>
      <p:sp>
        <p:nvSpPr>
          <p:cNvPr id="11" name="Rectangle 10">
            <a:extLst>
              <a:ext uri="{FF2B5EF4-FFF2-40B4-BE49-F238E27FC236}">
                <a16:creationId xmlns:a16="http://schemas.microsoft.com/office/drawing/2014/main" id="{52F06581-0497-4CF8-87FE-CFCE1432D592}"/>
              </a:ext>
            </a:extLst>
          </p:cNvPr>
          <p:cNvSpPr>
            <a:spLocks noGrp="1"/>
          </p:cNvSpPr>
          <p:nvPr/>
        </p:nvSpPr>
        <p:spPr>
          <a:xfrm>
            <a:off x="857250" y="252412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3200" b="1" i="0">
                <a:solidFill>
                  <a:srgbClr val="8E6F3E"/>
                </a:solidFill>
                <a:latin typeface="Arial"/>
                <a:ea typeface="Arial"/>
                <a:cs typeface="Arial"/>
              </a:rPr>
              <a:t>3</a:t>
            </a:r>
            <a:endParaRPr lang="en-US" sz="3200" b="1" i="0">
              <a:solidFill>
                <a:srgbClr val="8E6F3E"/>
              </a:solidFill>
              <a:latin typeface="Arial"/>
              <a:ea typeface="Arial"/>
              <a:cs typeface="Arial"/>
            </a:endParaRPr>
          </a:p>
        </p:txBody>
      </p:sp>
      <p:sp>
        <p:nvSpPr>
          <p:cNvPr id="12" name="Rectangle 11">
            <a:extLst>
              <a:ext uri="{FF2B5EF4-FFF2-40B4-BE49-F238E27FC236}">
                <a16:creationId xmlns:a16="http://schemas.microsoft.com/office/drawing/2014/main" id="{E33F41E6-4EAF-44A7-A57E-E8647D9A33E9}"/>
              </a:ext>
            </a:extLst>
          </p:cNvPr>
          <p:cNvSpPr>
            <a:spLocks noGrp="1"/>
          </p:cNvSpPr>
          <p:nvPr/>
        </p:nvSpPr>
        <p:spPr>
          <a:xfrm>
            <a:off x="1600200" y="2520661"/>
            <a:ext cx="4191000" cy="552450"/>
          </a:xfrm>
          <a:prstGeom prst="rect">
            <a:avLst/>
          </a:prstGeom>
          <a:noFill/>
          <a:ln w="0">
            <a:noFill/>
            <a:prstDash val="solid"/>
          </a:ln>
        </p:spPr>
        <p:txBody>
          <a:bodyPr wrap="square" lIns="38100" tIns="19050" rIns="38100" bIns="19050" anchor="ctr">
            <a:normAutofit/>
          </a:bodyPr>
          <a:lstStyle/>
          <a:p>
            <a:pPr algn="l">
              <a:lnSpc>
                <a:spcPct val="100000"/>
              </a:lnSpc>
              <a:buNone/>
              <a:defRPr sz="1650" b="1" i="0">
                <a:solidFill>
                  <a:srgbClr val="2B2622"/>
                </a:solidFill>
                <a:latin typeface="Arial"/>
                <a:ea typeface="Arial"/>
                <a:cs typeface="Arial"/>
              </a:defRPr>
            </a:pPr>
            <a:r>
              <a:rPr sz="1600" b="1" i="0">
                <a:solidFill>
                  <a:srgbClr val="2B2622"/>
                </a:solidFill>
                <a:latin typeface="Arial"/>
                <a:ea typeface="Arial"/>
                <a:cs typeface="Arial"/>
              </a:rPr>
              <a:t>Preview the post before publishing.</a:t>
            </a:r>
          </a:p>
        </p:txBody>
      </p:sp>
      <p:sp>
        <p:nvSpPr>
          <p:cNvPr id="13" name="Rectangle 12">
            <a:extLst>
              <a:ext uri="{FF2B5EF4-FFF2-40B4-BE49-F238E27FC236}">
                <a16:creationId xmlns:a16="http://schemas.microsoft.com/office/drawing/2014/main" id="{B1C0640F-6A4F-4355-A621-F1B203BFB73C}"/>
              </a:ext>
            </a:extLst>
          </p:cNvPr>
          <p:cNvSpPr>
            <a:spLocks noGrp="1"/>
          </p:cNvSpPr>
          <p:nvPr/>
        </p:nvSpPr>
        <p:spPr>
          <a:xfrm>
            <a:off x="6334125" y="252412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3200" b="1" i="0">
                <a:solidFill>
                  <a:srgbClr val="8E6F3E"/>
                </a:solidFill>
                <a:latin typeface="Arial"/>
                <a:ea typeface="Arial"/>
                <a:cs typeface="Arial"/>
              </a:rPr>
              <a:t>4</a:t>
            </a:r>
            <a:endParaRPr lang="en-US" sz="3200" b="1" i="0">
              <a:solidFill>
                <a:srgbClr val="8E6F3E"/>
              </a:solidFill>
              <a:latin typeface="Arial"/>
              <a:ea typeface="Arial"/>
              <a:cs typeface="Arial"/>
            </a:endParaRPr>
          </a:p>
        </p:txBody>
      </p:sp>
      <p:sp>
        <p:nvSpPr>
          <p:cNvPr id="14" name="Rectangle 13">
            <a:extLst>
              <a:ext uri="{FF2B5EF4-FFF2-40B4-BE49-F238E27FC236}">
                <a16:creationId xmlns:a16="http://schemas.microsoft.com/office/drawing/2014/main" id="{96672A62-DA82-40D5-BB73-C830A45CE2B4}"/>
              </a:ext>
            </a:extLst>
          </p:cNvPr>
          <p:cNvSpPr>
            <a:spLocks noGrp="1"/>
          </p:cNvSpPr>
          <p:nvPr/>
        </p:nvSpPr>
        <p:spPr>
          <a:xfrm>
            <a:off x="7077075" y="2520661"/>
            <a:ext cx="4191000" cy="552450"/>
          </a:xfrm>
          <a:prstGeom prst="rect">
            <a:avLst/>
          </a:prstGeom>
          <a:noFill/>
          <a:ln w="0">
            <a:noFill/>
            <a:prstDash val="solid"/>
          </a:ln>
        </p:spPr>
        <p:txBody>
          <a:bodyPr wrap="square" lIns="38100" tIns="19050" rIns="38100" bIns="19050" anchor="ctr">
            <a:noAutofit/>
          </a:bodyPr>
          <a:lstStyle/>
          <a:p>
            <a:pPr>
              <a:defRPr sz="1650" b="1" i="0">
                <a:solidFill>
                  <a:srgbClr val="2B2622"/>
                </a:solidFill>
                <a:latin typeface="Arial"/>
                <a:ea typeface="Arial"/>
                <a:cs typeface="Arial"/>
              </a:defRPr>
            </a:pPr>
            <a:r>
              <a:rPr sz="1600" b="1" i="0">
                <a:solidFill>
                  <a:srgbClr val="2B2622"/>
                </a:solidFill>
                <a:latin typeface="Arial"/>
                <a:ea typeface="Arial"/>
                <a:cs typeface="Arial"/>
              </a:rPr>
              <a:t>Avoid heavy text on graphics.</a:t>
            </a:r>
            <a:r>
              <a:rPr lang="en-US" sz="1600" b="1">
                <a:solidFill>
                  <a:srgbClr val="2B2622"/>
                </a:solidFill>
                <a:latin typeface="Arial"/>
                <a:ea typeface="Arial"/>
                <a:cs typeface="Arial"/>
              </a:rPr>
              <a:t> Make sure to use Purdue branding and avoid adding the Purdue logo to graphics.</a:t>
            </a:r>
            <a:endParaRPr sz="1600" b="1" i="0">
              <a:solidFill>
                <a:srgbClr val="2B2622"/>
              </a:solidFill>
              <a:latin typeface="Arial"/>
              <a:ea typeface="Arial"/>
              <a:cs typeface="Arial"/>
            </a:endParaRPr>
          </a:p>
        </p:txBody>
      </p:sp>
      <p:sp>
        <p:nvSpPr>
          <p:cNvPr id="15" name="Rectangle 14">
            <a:extLst>
              <a:ext uri="{FF2B5EF4-FFF2-40B4-BE49-F238E27FC236}">
                <a16:creationId xmlns:a16="http://schemas.microsoft.com/office/drawing/2014/main" id="{2DDFE15E-2CAE-41FD-8DBD-66058F104D88}"/>
              </a:ext>
            </a:extLst>
          </p:cNvPr>
          <p:cNvSpPr>
            <a:spLocks noGrp="1"/>
          </p:cNvSpPr>
          <p:nvPr/>
        </p:nvSpPr>
        <p:spPr>
          <a:xfrm>
            <a:off x="857250" y="376237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3200" b="1" i="0">
                <a:solidFill>
                  <a:srgbClr val="8E6F3E"/>
                </a:solidFill>
                <a:latin typeface="Arial"/>
                <a:ea typeface="Arial"/>
                <a:cs typeface="Arial"/>
              </a:rPr>
              <a:t>5</a:t>
            </a:r>
            <a:endParaRPr lang="en-US" sz="3200" b="1" i="0">
              <a:solidFill>
                <a:srgbClr val="8E6F3E"/>
              </a:solidFill>
              <a:latin typeface="Arial"/>
              <a:ea typeface="Arial"/>
              <a:cs typeface="Arial"/>
            </a:endParaRPr>
          </a:p>
        </p:txBody>
      </p:sp>
      <p:sp>
        <p:nvSpPr>
          <p:cNvPr id="16" name="Rectangle 15">
            <a:extLst>
              <a:ext uri="{FF2B5EF4-FFF2-40B4-BE49-F238E27FC236}">
                <a16:creationId xmlns:a16="http://schemas.microsoft.com/office/drawing/2014/main" id="{ECD34A07-35DA-415E-AC54-6E0B82C11651}"/>
              </a:ext>
            </a:extLst>
          </p:cNvPr>
          <p:cNvSpPr>
            <a:spLocks noGrp="1"/>
          </p:cNvSpPr>
          <p:nvPr/>
        </p:nvSpPr>
        <p:spPr>
          <a:xfrm>
            <a:off x="1600200" y="3800475"/>
            <a:ext cx="4191000" cy="552450"/>
          </a:xfrm>
          <a:prstGeom prst="rect">
            <a:avLst/>
          </a:prstGeom>
          <a:noFill/>
          <a:ln w="0">
            <a:noFill/>
            <a:prstDash val="solid"/>
          </a:ln>
        </p:spPr>
        <p:txBody>
          <a:bodyPr wrap="square" lIns="38100" tIns="19050" rIns="38100" bIns="19050" anchor="ctr">
            <a:normAutofit/>
          </a:bodyPr>
          <a:lstStyle/>
          <a:p>
            <a:pPr>
              <a:defRPr sz="1650" b="1" i="0">
                <a:solidFill>
                  <a:srgbClr val="2B2622"/>
                </a:solidFill>
                <a:latin typeface="Arial"/>
                <a:ea typeface="Arial"/>
                <a:cs typeface="Arial"/>
              </a:defRPr>
            </a:pPr>
            <a:r>
              <a:rPr sz="1600" b="1" i="0">
                <a:solidFill>
                  <a:srgbClr val="2B2622"/>
                </a:solidFill>
                <a:latin typeface="Arial"/>
                <a:ea typeface="Arial"/>
                <a:cs typeface="Arial"/>
              </a:rPr>
              <a:t>Use one clear </a:t>
            </a:r>
            <a:r>
              <a:rPr lang="en-US" sz="1600" b="1">
                <a:solidFill>
                  <a:srgbClr val="2B2622"/>
                </a:solidFill>
                <a:latin typeface="Arial"/>
                <a:ea typeface="Arial"/>
                <a:cs typeface="Arial"/>
              </a:rPr>
              <a:t>Call To Action (CTA)</a:t>
            </a:r>
            <a:r>
              <a:rPr sz="1600" b="1" i="0">
                <a:solidFill>
                  <a:srgbClr val="2B2622"/>
                </a:solidFill>
                <a:latin typeface="Arial"/>
                <a:ea typeface="Arial"/>
                <a:cs typeface="Arial"/>
              </a:rPr>
              <a:t> and link when appropriate</a:t>
            </a:r>
            <a:r>
              <a:rPr lang="en-US" sz="1600" b="1">
                <a:solidFill>
                  <a:srgbClr val="2B2622"/>
                </a:solidFill>
                <a:latin typeface="Arial"/>
                <a:ea typeface="Arial"/>
                <a:cs typeface="Arial"/>
              </a:rPr>
              <a:t> in the caption</a:t>
            </a:r>
            <a:r>
              <a:rPr sz="1600" b="1" i="0">
                <a:solidFill>
                  <a:srgbClr val="2B2622"/>
                </a:solidFill>
                <a:latin typeface="Arial"/>
                <a:ea typeface="Arial"/>
                <a:cs typeface="Arial"/>
              </a:rPr>
              <a:t>.</a:t>
            </a:r>
          </a:p>
        </p:txBody>
      </p:sp>
      <p:sp>
        <p:nvSpPr>
          <p:cNvPr id="17" name="Rectangle 16">
            <a:extLst>
              <a:ext uri="{FF2B5EF4-FFF2-40B4-BE49-F238E27FC236}">
                <a16:creationId xmlns:a16="http://schemas.microsoft.com/office/drawing/2014/main" id="{50C5377C-2E86-4E9F-BA28-B91281717B93}"/>
              </a:ext>
            </a:extLst>
          </p:cNvPr>
          <p:cNvSpPr>
            <a:spLocks noGrp="1"/>
          </p:cNvSpPr>
          <p:nvPr/>
        </p:nvSpPr>
        <p:spPr>
          <a:xfrm>
            <a:off x="6334125" y="376237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3200" b="1" i="0">
                <a:solidFill>
                  <a:srgbClr val="8E6F3E"/>
                </a:solidFill>
                <a:latin typeface="Arial"/>
                <a:ea typeface="Arial"/>
                <a:cs typeface="Arial"/>
              </a:rPr>
              <a:t>6</a:t>
            </a:r>
            <a:endParaRPr lang="en-US" sz="3200" b="1" i="0">
              <a:solidFill>
                <a:srgbClr val="8E6F3E"/>
              </a:solidFill>
              <a:latin typeface="Arial"/>
              <a:ea typeface="Arial"/>
              <a:cs typeface="Arial"/>
            </a:endParaRPr>
          </a:p>
        </p:txBody>
      </p:sp>
      <p:sp>
        <p:nvSpPr>
          <p:cNvPr id="18" name="Rectangle 17">
            <a:extLst>
              <a:ext uri="{FF2B5EF4-FFF2-40B4-BE49-F238E27FC236}">
                <a16:creationId xmlns:a16="http://schemas.microsoft.com/office/drawing/2014/main" id="{7929AB62-4EBE-481A-9A4D-D0D7CAC834E5}"/>
              </a:ext>
            </a:extLst>
          </p:cNvPr>
          <p:cNvSpPr>
            <a:spLocks noGrp="1"/>
          </p:cNvSpPr>
          <p:nvPr/>
        </p:nvSpPr>
        <p:spPr>
          <a:xfrm>
            <a:off x="7057702" y="3800475"/>
            <a:ext cx="4191000" cy="552450"/>
          </a:xfrm>
          <a:prstGeom prst="rect">
            <a:avLst/>
          </a:prstGeom>
          <a:noFill/>
          <a:ln w="0">
            <a:noFill/>
            <a:prstDash val="solid"/>
          </a:ln>
        </p:spPr>
        <p:txBody>
          <a:bodyPr wrap="square" lIns="38100" tIns="19050" rIns="38100" bIns="19050" anchor="ctr">
            <a:noAutofit/>
          </a:bodyPr>
          <a:lstStyle/>
          <a:p>
            <a:pPr>
              <a:defRPr sz="1650" b="1" i="0">
                <a:solidFill>
                  <a:srgbClr val="2B2622"/>
                </a:solidFill>
                <a:latin typeface="Arial"/>
                <a:ea typeface="Arial"/>
                <a:cs typeface="Arial"/>
              </a:defRPr>
            </a:pPr>
            <a:r>
              <a:rPr lang="en-US" sz="1600" b="1">
                <a:solidFill>
                  <a:srgbClr val="2B2622"/>
                </a:solidFill>
                <a:latin typeface="Arial"/>
                <a:ea typeface="Arial"/>
                <a:cs typeface="Arial"/>
              </a:rPr>
              <a:t>Engage, comment and respond to comments/mentions on your posts to build community.</a:t>
            </a:r>
            <a:endParaRPr lang="en-US" sz="1600" b="1" i="0">
              <a:solidFill>
                <a:srgbClr val="2B2622"/>
              </a:solidFill>
              <a:latin typeface="Arial"/>
              <a:ea typeface="Arial"/>
              <a:cs typeface="Arial"/>
            </a:endParaRPr>
          </a:p>
        </p:txBody>
      </p:sp>
    </p:spTree>
    <p:extLst>
      <p:ext uri="{BB962C8B-B14F-4D97-AF65-F5344CB8AC3E}">
        <p14:creationId xmlns:p14="http://schemas.microsoft.com/office/powerpoint/2010/main" val="123302460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69201-3A07-BD1B-979E-16B7BF99F0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042C5B-98D8-9728-1F29-2A434F7F7358}"/>
              </a:ext>
            </a:extLst>
          </p:cNvPr>
          <p:cNvSpPr>
            <a:spLocks noGrp="1"/>
          </p:cNvSpPr>
          <p:nvPr>
            <p:ph type="title"/>
          </p:nvPr>
        </p:nvSpPr>
        <p:spPr/>
        <p:txBody>
          <a:bodyPr/>
          <a:lstStyle/>
          <a:p>
            <a:pPr algn="l"/>
            <a:r>
              <a:rPr lang="en-US" sz="5400" i="1">
                <a:cs typeface="Arial"/>
              </a:rPr>
              <a:t>SECTION 4</a:t>
            </a:r>
            <a:br>
              <a:rPr lang="en-US" i="1">
                <a:cs typeface="Arial"/>
              </a:rPr>
            </a:br>
            <a:r>
              <a:rPr lang="en-US" sz="5400" i="1">
                <a:cs typeface="Arial"/>
              </a:rPr>
              <a:t>BUILD COMMUNITY</a:t>
            </a:r>
            <a:endParaRPr lang="en-US" sz="5400" i="1"/>
          </a:p>
        </p:txBody>
      </p:sp>
      <p:sp>
        <p:nvSpPr>
          <p:cNvPr id="3" name="Text Placeholder 2">
            <a:extLst>
              <a:ext uri="{FF2B5EF4-FFF2-40B4-BE49-F238E27FC236}">
                <a16:creationId xmlns:a16="http://schemas.microsoft.com/office/drawing/2014/main" id="{30DD4DD3-915C-6360-53D4-79238F374A86}"/>
              </a:ext>
            </a:extLst>
          </p:cNvPr>
          <p:cNvSpPr>
            <a:spLocks noGrp="1"/>
          </p:cNvSpPr>
          <p:nvPr>
            <p:ph type="body" sz="quarter" idx="10"/>
          </p:nvPr>
        </p:nvSpPr>
        <p:spPr>
          <a:xfrm>
            <a:off x="1561128" y="4063579"/>
            <a:ext cx="9033458" cy="848405"/>
          </a:xfrm>
        </p:spPr>
        <p:txBody>
          <a:bodyPr vert="horz" lIns="91440" tIns="45720" rIns="91440" bIns="45720" rtlCol="0" anchor="t">
            <a:noAutofit/>
          </a:bodyPr>
          <a:lstStyle/>
          <a:p>
            <a:pPr algn="l"/>
            <a:r>
              <a:rPr lang="en-US" b="0">
                <a:latin typeface="Arial"/>
                <a:cs typeface="Arial"/>
              </a:rPr>
              <a:t>Publishing starts the conversation. Engagement creates belonging.</a:t>
            </a:r>
            <a:endParaRPr lang="en-US"/>
          </a:p>
        </p:txBody>
      </p:sp>
      <p:sp>
        <p:nvSpPr>
          <p:cNvPr id="5" name="Slide Number Placeholder 4">
            <a:extLst>
              <a:ext uri="{FF2B5EF4-FFF2-40B4-BE49-F238E27FC236}">
                <a16:creationId xmlns:a16="http://schemas.microsoft.com/office/drawing/2014/main" id="{499A4690-0CBD-93F0-CB61-E3693C12CAD9}"/>
              </a:ext>
            </a:extLst>
          </p:cNvPr>
          <p:cNvSpPr>
            <a:spLocks noGrp="1"/>
          </p:cNvSpPr>
          <p:nvPr>
            <p:ph type="sldNum" sz="quarter" idx="12"/>
          </p:nvPr>
        </p:nvSpPr>
        <p:spPr/>
        <p:txBody>
          <a:bodyPr/>
          <a:lstStyle/>
          <a:p>
            <a:fld id="{F994776A-187E-9540-9EA4-8D5781AB769D}" type="slidenum">
              <a:rPr lang="en-US" smtClean="0"/>
              <a:pPr/>
              <a:t>66</a:t>
            </a:fld>
            <a:endParaRPr lang="en-US"/>
          </a:p>
        </p:txBody>
      </p:sp>
      <p:pic>
        <p:nvPicPr>
          <p:cNvPr id="6" name="Picture 5">
            <a:extLst>
              <a:ext uri="{FF2B5EF4-FFF2-40B4-BE49-F238E27FC236}">
                <a16:creationId xmlns:a16="http://schemas.microsoft.com/office/drawing/2014/main" id="{A6E5E1AF-F455-0C98-520F-752B79A1D5D3}"/>
              </a:ext>
            </a:extLst>
          </p:cNvPr>
          <p:cNvPicPr>
            <a:picLocks noChangeAspect="1"/>
          </p:cNvPicPr>
          <p:nvPr/>
        </p:nvPicPr>
        <p:blipFill>
          <a:blip r:embed="rId3"/>
          <a:stretch>
            <a:fillRect/>
          </a:stretch>
        </p:blipFill>
        <p:spPr>
          <a:xfrm>
            <a:off x="-14856" y="0"/>
            <a:ext cx="12206855" cy="6849664"/>
          </a:xfrm>
          <a:prstGeom prst="rect">
            <a:avLst/>
          </a:prstGeom>
        </p:spPr>
      </p:pic>
    </p:spTree>
    <p:extLst>
      <p:ext uri="{BB962C8B-B14F-4D97-AF65-F5344CB8AC3E}">
        <p14:creationId xmlns:p14="http://schemas.microsoft.com/office/powerpoint/2010/main" val="41720071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22F77B-766D-4899-889A-326299F86767}"/>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7ECC14B5-954E-4B94-BC36-1783FFB43977}"/>
              </a:ext>
            </a:extLst>
          </p:cNvPr>
          <p:cNvSpPr>
            <a:spLocks noGrp="1"/>
          </p:cNvSpPr>
          <p:nvPr/>
        </p:nvSpPr>
        <p:spPr>
          <a:xfrm>
            <a:off x="914400" y="133350"/>
            <a:ext cx="2857500" cy="171450"/>
          </a:xfrm>
          <a:prstGeom prst="rect">
            <a:avLst/>
          </a:prstGeom>
          <a:noFill/>
          <a:ln w="0">
            <a:noFill/>
            <a:prstDash val="solid"/>
          </a:ln>
        </p:spPr>
        <p:txBody>
          <a:bodyPr wrap="square" lIns="38100" tIns="19050" rIns="38100" bIns="19050" anchor="t">
            <a:normAutofit fontScale="97222" lnSpcReduction="10000"/>
          </a:bodyPr>
          <a:lstStyle/>
          <a:p>
            <a:pPr algn="l">
              <a:lnSpc>
                <a:spcPct val="100000"/>
              </a:lnSpc>
              <a:buNone/>
              <a:defRPr sz="900" b="1" i="0">
                <a:solidFill>
                  <a:srgbClr val="CFB991"/>
                </a:solidFill>
                <a:latin typeface="Arial"/>
                <a:ea typeface="Arial"/>
                <a:cs typeface="Arial"/>
              </a:defRPr>
            </a:pPr>
            <a:r>
              <a:rPr sz="900" b="1" i="0">
                <a:solidFill>
                  <a:srgbClr val="CFB991"/>
                </a:solidFill>
                <a:latin typeface="Arial"/>
                <a:ea typeface="Arial"/>
                <a:cs typeface="Arial"/>
              </a:rPr>
              <a:t>MAKE THE BENEFIT VISIBLE</a:t>
            </a:r>
          </a:p>
        </p:txBody>
      </p:sp>
      <p:sp>
        <p:nvSpPr>
          <p:cNvPr id="3" name="Rectangle 2">
            <a:extLst>
              <a:ext uri="{FF2B5EF4-FFF2-40B4-BE49-F238E27FC236}">
                <a16:creationId xmlns:a16="http://schemas.microsoft.com/office/drawing/2014/main" id="{0D31D474-16DD-45C3-9ED7-6BB356F69505}"/>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250" b="1" i="1">
                <a:solidFill>
                  <a:srgbClr val="EBD99F"/>
                </a:solidFill>
                <a:latin typeface="Arial"/>
                <a:ea typeface="Arial"/>
                <a:cs typeface="Arial"/>
              </a:rPr>
              <a:t>Belonging is the return on involvement</a:t>
            </a:r>
          </a:p>
        </p:txBody>
      </p:sp>
      <p:sp>
        <p:nvSpPr>
          <p:cNvPr id="5" name="Straight Connector 4">
            <a:extLst>
              <a:ext uri="{FF2B5EF4-FFF2-40B4-BE49-F238E27FC236}">
                <a16:creationId xmlns:a16="http://schemas.microsoft.com/office/drawing/2014/main" id="{313F1F01-2D84-40CE-8053-6A35DF23C224}"/>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6D78BEDE-FDC3-4997-9642-132CC24A5EEB}"/>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10</a:t>
            </a:r>
          </a:p>
        </p:txBody>
      </p:sp>
      <p:sp>
        <p:nvSpPr>
          <p:cNvPr id="7" name="Rectangle 6">
            <a:extLst>
              <a:ext uri="{FF2B5EF4-FFF2-40B4-BE49-F238E27FC236}">
                <a16:creationId xmlns:a16="http://schemas.microsoft.com/office/drawing/2014/main" id="{37F033DA-101E-442A-82D8-A534FD1B09B6}"/>
              </a:ext>
            </a:extLst>
          </p:cNvPr>
          <p:cNvSpPr>
            <a:spLocks noGrp="1"/>
          </p:cNvSpPr>
          <p:nvPr/>
        </p:nvSpPr>
        <p:spPr>
          <a:xfrm>
            <a:off x="904875" y="1409700"/>
            <a:ext cx="2571750" cy="523875"/>
          </a:xfrm>
          <a:prstGeom prst="rect">
            <a:avLst/>
          </a:prstGeom>
          <a:noFill/>
          <a:ln w="0">
            <a:noFill/>
            <a:prstDash val="solid"/>
          </a:ln>
        </p:spPr>
        <p:txBody>
          <a:bodyPr wrap="square" lIns="38100" tIns="19050" rIns="38100" bIns="19050" anchor="t">
            <a:normAutofit/>
          </a:bodyPr>
          <a:lstStyle/>
          <a:p>
            <a:pPr algn="l">
              <a:lnSpc>
                <a:spcPct val="100000"/>
              </a:lnSpc>
              <a:buNone/>
              <a:defRPr sz="3150" b="1" i="0">
                <a:solidFill>
                  <a:srgbClr val="000000"/>
                </a:solidFill>
                <a:latin typeface="Arial"/>
                <a:ea typeface="Arial"/>
                <a:cs typeface="Arial"/>
              </a:defRPr>
            </a:pPr>
            <a:r>
              <a:rPr sz="3150" b="1" i="0">
                <a:solidFill>
                  <a:srgbClr val="000000"/>
                </a:solidFill>
                <a:latin typeface="Arial"/>
                <a:ea typeface="Arial"/>
                <a:cs typeface="Arial"/>
              </a:rPr>
              <a:t>WHY JOIN?</a:t>
            </a:r>
          </a:p>
        </p:txBody>
      </p:sp>
      <p:sp>
        <p:nvSpPr>
          <p:cNvPr id="8" name="Rectangle 7">
            <a:extLst>
              <a:ext uri="{FF2B5EF4-FFF2-40B4-BE49-F238E27FC236}">
                <a16:creationId xmlns:a16="http://schemas.microsoft.com/office/drawing/2014/main" id="{1D02B288-56A8-4F71-AFD9-5D412EED62F8}"/>
              </a:ext>
            </a:extLst>
          </p:cNvPr>
          <p:cNvSpPr>
            <a:spLocks noGrp="1"/>
          </p:cNvSpPr>
          <p:nvPr/>
        </p:nvSpPr>
        <p:spPr>
          <a:xfrm>
            <a:off x="1066800" y="2190750"/>
            <a:ext cx="2095500" cy="342900"/>
          </a:xfrm>
          <a:prstGeom prst="rect">
            <a:avLst/>
          </a:prstGeom>
          <a:noFill/>
          <a:ln w="0">
            <a:noFill/>
            <a:prstDash val="solid"/>
          </a:ln>
        </p:spPr>
        <p:txBody>
          <a:bodyPr wrap="square" lIns="38100" tIns="19050" rIns="38100" bIns="19050" anchor="t">
            <a:normAutofit/>
          </a:bodyPr>
          <a:lstStyle/>
          <a:p>
            <a:pPr algn="l">
              <a:lnSpc>
                <a:spcPct val="100000"/>
              </a:lnSpc>
              <a:buNone/>
              <a:defRPr sz="1500" b="1" i="0">
                <a:solidFill>
                  <a:srgbClr val="8E6F3E"/>
                </a:solidFill>
                <a:latin typeface="Arial"/>
                <a:ea typeface="Arial"/>
                <a:cs typeface="Arial"/>
              </a:defRPr>
            </a:pPr>
            <a:r>
              <a:rPr sz="1500" b="1" i="0">
                <a:solidFill>
                  <a:srgbClr val="8E6F3E"/>
                </a:solidFill>
                <a:latin typeface="Arial"/>
                <a:ea typeface="Arial"/>
                <a:cs typeface="Arial"/>
              </a:rPr>
              <a:t>PEOPLE</a:t>
            </a:r>
          </a:p>
        </p:txBody>
      </p:sp>
      <p:sp>
        <p:nvSpPr>
          <p:cNvPr id="9" name="Rectangle 8">
            <a:extLst>
              <a:ext uri="{FF2B5EF4-FFF2-40B4-BE49-F238E27FC236}">
                <a16:creationId xmlns:a16="http://schemas.microsoft.com/office/drawing/2014/main" id="{A9FFA5AD-677C-4FF2-A915-B463B9DE512F}"/>
              </a:ext>
            </a:extLst>
          </p:cNvPr>
          <p:cNvSpPr>
            <a:spLocks noGrp="1"/>
          </p:cNvSpPr>
          <p:nvPr/>
        </p:nvSpPr>
        <p:spPr>
          <a:xfrm>
            <a:off x="3333750" y="2190750"/>
            <a:ext cx="7239000" cy="476250"/>
          </a:xfrm>
          <a:prstGeom prst="rect">
            <a:avLst/>
          </a:prstGeom>
          <a:noFill/>
          <a:ln w="0">
            <a:noFill/>
            <a:prstDash val="solid"/>
          </a:ln>
        </p:spPr>
        <p:txBody>
          <a:bodyPr wrap="square" lIns="38100" tIns="19050" rIns="38100" bIns="19050" anchor="t">
            <a:normAutofit/>
          </a:bodyPr>
          <a:lstStyle/>
          <a:p>
            <a:pPr algn="l">
              <a:lnSpc>
                <a:spcPct val="100000"/>
              </a:lnSpc>
              <a:buNone/>
              <a:defRPr sz="1800" b="0" i="0">
                <a:solidFill>
                  <a:srgbClr val="2B2622"/>
                </a:solidFill>
                <a:latin typeface="Arial"/>
                <a:ea typeface="Arial"/>
                <a:cs typeface="Arial"/>
              </a:defRPr>
            </a:pPr>
            <a:r>
              <a:rPr sz="1800" b="0" i="0">
                <a:solidFill>
                  <a:srgbClr val="2B2622"/>
                </a:solidFill>
                <a:latin typeface="Arial"/>
                <a:ea typeface="Arial"/>
                <a:cs typeface="Arial"/>
              </a:rPr>
              <a:t>Find familiar faces in a new place</a:t>
            </a:r>
          </a:p>
        </p:txBody>
      </p:sp>
      <p:sp>
        <p:nvSpPr>
          <p:cNvPr id="10" name="Straight Connector 9">
            <a:extLst>
              <a:ext uri="{FF2B5EF4-FFF2-40B4-BE49-F238E27FC236}">
                <a16:creationId xmlns:a16="http://schemas.microsoft.com/office/drawing/2014/main" id="{811DC88F-1E44-4C26-9215-BC2F78F98272}"/>
              </a:ext>
            </a:extLst>
          </p:cNvPr>
          <p:cNvSpPr>
            <a:spLocks noGrp="1"/>
          </p:cNvSpPr>
          <p:nvPr/>
        </p:nvSpPr>
        <p:spPr>
          <a:xfrm>
            <a:off x="3333750" y="2714625"/>
            <a:ext cx="7239000" cy="0"/>
          </a:xfrm>
          <a:prstGeom prst="line">
            <a:avLst/>
          </a:prstGeom>
          <a:noFill/>
          <a:ln w="9525">
            <a:solidFill>
              <a:srgbClr val="D9D0C3"/>
            </a:solidFill>
            <a:prstDash val="solid"/>
          </a:ln>
        </p:spPr>
        <p:txBody>
          <a:bodyPr/>
          <a:lstStyle/>
          <a:p>
            <a:endParaRPr lang="en-US"/>
          </a:p>
        </p:txBody>
      </p:sp>
      <p:sp>
        <p:nvSpPr>
          <p:cNvPr id="11" name="Rectangle 10">
            <a:extLst>
              <a:ext uri="{FF2B5EF4-FFF2-40B4-BE49-F238E27FC236}">
                <a16:creationId xmlns:a16="http://schemas.microsoft.com/office/drawing/2014/main" id="{A17C5560-A198-4FE4-AE4E-8D6519B0B7C6}"/>
              </a:ext>
            </a:extLst>
          </p:cNvPr>
          <p:cNvSpPr>
            <a:spLocks noGrp="1"/>
          </p:cNvSpPr>
          <p:nvPr/>
        </p:nvSpPr>
        <p:spPr>
          <a:xfrm>
            <a:off x="1066800" y="3000375"/>
            <a:ext cx="2095500" cy="342900"/>
          </a:xfrm>
          <a:prstGeom prst="rect">
            <a:avLst/>
          </a:prstGeom>
          <a:noFill/>
          <a:ln w="0">
            <a:noFill/>
            <a:prstDash val="solid"/>
          </a:ln>
        </p:spPr>
        <p:txBody>
          <a:bodyPr wrap="square" lIns="38100" tIns="19050" rIns="38100" bIns="19050" anchor="t">
            <a:normAutofit/>
          </a:bodyPr>
          <a:lstStyle/>
          <a:p>
            <a:pPr algn="l">
              <a:lnSpc>
                <a:spcPct val="100000"/>
              </a:lnSpc>
              <a:buNone/>
              <a:defRPr sz="1500" b="1" i="0">
                <a:solidFill>
                  <a:srgbClr val="8E6F3E"/>
                </a:solidFill>
                <a:latin typeface="Arial"/>
                <a:ea typeface="Arial"/>
                <a:cs typeface="Arial"/>
              </a:defRPr>
            </a:pPr>
            <a:r>
              <a:rPr sz="1500" b="1" i="0">
                <a:solidFill>
                  <a:srgbClr val="8E6F3E"/>
                </a:solidFill>
                <a:latin typeface="Arial"/>
                <a:ea typeface="Arial"/>
                <a:cs typeface="Arial"/>
              </a:rPr>
              <a:t>PURPOSE</a:t>
            </a:r>
          </a:p>
        </p:txBody>
      </p:sp>
      <p:sp>
        <p:nvSpPr>
          <p:cNvPr id="12" name="Rectangle 11">
            <a:extLst>
              <a:ext uri="{FF2B5EF4-FFF2-40B4-BE49-F238E27FC236}">
                <a16:creationId xmlns:a16="http://schemas.microsoft.com/office/drawing/2014/main" id="{56A40452-07DE-46EC-B610-45C8546CF2F0}"/>
              </a:ext>
            </a:extLst>
          </p:cNvPr>
          <p:cNvSpPr>
            <a:spLocks noGrp="1"/>
          </p:cNvSpPr>
          <p:nvPr/>
        </p:nvSpPr>
        <p:spPr>
          <a:xfrm>
            <a:off x="3333750" y="3000375"/>
            <a:ext cx="7239000" cy="476250"/>
          </a:xfrm>
          <a:prstGeom prst="rect">
            <a:avLst/>
          </a:prstGeom>
          <a:noFill/>
          <a:ln w="0">
            <a:noFill/>
            <a:prstDash val="solid"/>
          </a:ln>
        </p:spPr>
        <p:txBody>
          <a:bodyPr wrap="square" lIns="38100" tIns="19050" rIns="38100" bIns="19050" anchor="t">
            <a:normAutofit/>
          </a:bodyPr>
          <a:lstStyle/>
          <a:p>
            <a:pPr algn="l">
              <a:lnSpc>
                <a:spcPct val="100000"/>
              </a:lnSpc>
              <a:buNone/>
              <a:defRPr sz="1800" b="0" i="0">
                <a:solidFill>
                  <a:srgbClr val="2B2622"/>
                </a:solidFill>
                <a:latin typeface="Arial"/>
                <a:ea typeface="Arial"/>
                <a:cs typeface="Arial"/>
              </a:defRPr>
            </a:pPr>
            <a:r>
              <a:rPr sz="1800" b="0" i="0">
                <a:solidFill>
                  <a:srgbClr val="2B2622"/>
                </a:solidFill>
                <a:latin typeface="Arial"/>
                <a:ea typeface="Arial"/>
                <a:cs typeface="Arial"/>
              </a:rPr>
              <a:t>Serve the local community together</a:t>
            </a:r>
          </a:p>
        </p:txBody>
      </p:sp>
      <p:sp>
        <p:nvSpPr>
          <p:cNvPr id="13" name="Straight Connector 12">
            <a:extLst>
              <a:ext uri="{FF2B5EF4-FFF2-40B4-BE49-F238E27FC236}">
                <a16:creationId xmlns:a16="http://schemas.microsoft.com/office/drawing/2014/main" id="{3C97818E-F017-4F41-B509-A16FB4BEA84B}"/>
              </a:ext>
            </a:extLst>
          </p:cNvPr>
          <p:cNvSpPr>
            <a:spLocks noGrp="1"/>
          </p:cNvSpPr>
          <p:nvPr/>
        </p:nvSpPr>
        <p:spPr>
          <a:xfrm>
            <a:off x="3333750" y="3524250"/>
            <a:ext cx="7239000" cy="0"/>
          </a:xfrm>
          <a:prstGeom prst="line">
            <a:avLst/>
          </a:prstGeom>
          <a:noFill/>
          <a:ln w="9525">
            <a:solidFill>
              <a:srgbClr val="D9D0C3"/>
            </a:solidFill>
            <a:prstDash val="solid"/>
          </a:ln>
        </p:spPr>
        <p:txBody>
          <a:bodyPr/>
          <a:lstStyle/>
          <a:p>
            <a:endParaRPr lang="en-US"/>
          </a:p>
        </p:txBody>
      </p:sp>
      <p:sp>
        <p:nvSpPr>
          <p:cNvPr id="14" name="Rectangle 13">
            <a:extLst>
              <a:ext uri="{FF2B5EF4-FFF2-40B4-BE49-F238E27FC236}">
                <a16:creationId xmlns:a16="http://schemas.microsoft.com/office/drawing/2014/main" id="{C2AB9DDA-CCAF-4770-9F42-5955C985458D}"/>
              </a:ext>
            </a:extLst>
          </p:cNvPr>
          <p:cNvSpPr>
            <a:spLocks noGrp="1"/>
          </p:cNvSpPr>
          <p:nvPr/>
        </p:nvSpPr>
        <p:spPr>
          <a:xfrm>
            <a:off x="1066800" y="3810000"/>
            <a:ext cx="2095500" cy="342900"/>
          </a:xfrm>
          <a:prstGeom prst="rect">
            <a:avLst/>
          </a:prstGeom>
          <a:noFill/>
          <a:ln w="0">
            <a:noFill/>
            <a:prstDash val="solid"/>
          </a:ln>
        </p:spPr>
        <p:txBody>
          <a:bodyPr wrap="square" lIns="38100" tIns="19050" rIns="38100" bIns="19050" anchor="t">
            <a:normAutofit/>
          </a:bodyPr>
          <a:lstStyle/>
          <a:p>
            <a:pPr algn="l">
              <a:lnSpc>
                <a:spcPct val="100000"/>
              </a:lnSpc>
              <a:buNone/>
              <a:defRPr sz="1500" b="1" i="0">
                <a:solidFill>
                  <a:srgbClr val="8E6F3E"/>
                </a:solidFill>
                <a:latin typeface="Arial"/>
                <a:ea typeface="Arial"/>
                <a:cs typeface="Arial"/>
              </a:defRPr>
            </a:pPr>
            <a:r>
              <a:rPr sz="1500" b="1" i="0">
                <a:solidFill>
                  <a:srgbClr val="8E6F3E"/>
                </a:solidFill>
                <a:latin typeface="Arial"/>
                <a:ea typeface="Arial"/>
                <a:cs typeface="Arial"/>
              </a:rPr>
              <a:t>POSSIBILITY</a:t>
            </a:r>
          </a:p>
        </p:txBody>
      </p:sp>
      <p:sp>
        <p:nvSpPr>
          <p:cNvPr id="15" name="Rectangle 14">
            <a:extLst>
              <a:ext uri="{FF2B5EF4-FFF2-40B4-BE49-F238E27FC236}">
                <a16:creationId xmlns:a16="http://schemas.microsoft.com/office/drawing/2014/main" id="{E960A678-90C3-47BD-BA0C-5BA750BE8C39}"/>
              </a:ext>
            </a:extLst>
          </p:cNvPr>
          <p:cNvSpPr>
            <a:spLocks noGrp="1"/>
          </p:cNvSpPr>
          <p:nvPr/>
        </p:nvSpPr>
        <p:spPr>
          <a:xfrm>
            <a:off x="3333750" y="3810000"/>
            <a:ext cx="7239000" cy="476250"/>
          </a:xfrm>
          <a:prstGeom prst="rect">
            <a:avLst/>
          </a:prstGeom>
          <a:noFill/>
          <a:ln w="0">
            <a:noFill/>
            <a:prstDash val="solid"/>
          </a:ln>
        </p:spPr>
        <p:txBody>
          <a:bodyPr wrap="square" lIns="38100" tIns="19050" rIns="38100" bIns="19050" anchor="t">
            <a:normAutofit/>
          </a:bodyPr>
          <a:lstStyle/>
          <a:p>
            <a:pPr algn="l">
              <a:lnSpc>
                <a:spcPct val="100000"/>
              </a:lnSpc>
              <a:buNone/>
              <a:defRPr sz="1800" b="0" i="0">
                <a:solidFill>
                  <a:srgbClr val="2B2622"/>
                </a:solidFill>
                <a:latin typeface="Arial"/>
                <a:ea typeface="Arial"/>
                <a:cs typeface="Arial"/>
              </a:defRPr>
            </a:pPr>
            <a:r>
              <a:rPr sz="1800" b="0" i="0">
                <a:solidFill>
                  <a:srgbClr val="2B2622"/>
                </a:solidFill>
                <a:latin typeface="Arial"/>
                <a:ea typeface="Arial"/>
                <a:cs typeface="Arial"/>
              </a:rPr>
              <a:t>Build friendships, mentoring and career connections</a:t>
            </a:r>
          </a:p>
        </p:txBody>
      </p:sp>
      <p:sp>
        <p:nvSpPr>
          <p:cNvPr id="16" name="Straight Connector 15">
            <a:extLst>
              <a:ext uri="{FF2B5EF4-FFF2-40B4-BE49-F238E27FC236}">
                <a16:creationId xmlns:a16="http://schemas.microsoft.com/office/drawing/2014/main" id="{11A27DD6-8EBF-4513-91FE-725421970654}"/>
              </a:ext>
            </a:extLst>
          </p:cNvPr>
          <p:cNvSpPr>
            <a:spLocks noGrp="1"/>
          </p:cNvSpPr>
          <p:nvPr/>
        </p:nvSpPr>
        <p:spPr>
          <a:xfrm>
            <a:off x="3333750" y="4333875"/>
            <a:ext cx="7239000" cy="0"/>
          </a:xfrm>
          <a:prstGeom prst="line">
            <a:avLst/>
          </a:prstGeom>
          <a:noFill/>
          <a:ln w="9525">
            <a:solidFill>
              <a:srgbClr val="D9D0C3"/>
            </a:solidFill>
            <a:prstDash val="solid"/>
          </a:ln>
        </p:spPr>
        <p:txBody>
          <a:bodyPr/>
          <a:lstStyle/>
          <a:p>
            <a:endParaRPr lang="en-US"/>
          </a:p>
        </p:txBody>
      </p:sp>
      <p:sp>
        <p:nvSpPr>
          <p:cNvPr id="17" name="Rectangle 16">
            <a:extLst>
              <a:ext uri="{FF2B5EF4-FFF2-40B4-BE49-F238E27FC236}">
                <a16:creationId xmlns:a16="http://schemas.microsoft.com/office/drawing/2014/main" id="{A5310260-4D1E-4AE6-8231-48906E6D1000}"/>
              </a:ext>
            </a:extLst>
          </p:cNvPr>
          <p:cNvSpPr>
            <a:spLocks noGrp="1"/>
          </p:cNvSpPr>
          <p:nvPr/>
        </p:nvSpPr>
        <p:spPr>
          <a:xfrm>
            <a:off x="1066800" y="4619625"/>
            <a:ext cx="2095500" cy="342900"/>
          </a:xfrm>
          <a:prstGeom prst="rect">
            <a:avLst/>
          </a:prstGeom>
          <a:noFill/>
          <a:ln w="0">
            <a:noFill/>
            <a:prstDash val="solid"/>
          </a:ln>
        </p:spPr>
        <p:txBody>
          <a:bodyPr wrap="square" lIns="38100" tIns="19050" rIns="38100" bIns="19050" anchor="t">
            <a:normAutofit/>
          </a:bodyPr>
          <a:lstStyle/>
          <a:p>
            <a:pPr algn="l">
              <a:lnSpc>
                <a:spcPct val="100000"/>
              </a:lnSpc>
              <a:buNone/>
              <a:defRPr sz="1500" b="1" i="0">
                <a:solidFill>
                  <a:srgbClr val="8E6F3E"/>
                </a:solidFill>
                <a:latin typeface="Arial"/>
                <a:ea typeface="Arial"/>
                <a:cs typeface="Arial"/>
              </a:defRPr>
            </a:pPr>
            <a:r>
              <a:rPr sz="1500" b="1" i="0">
                <a:solidFill>
                  <a:srgbClr val="8E6F3E"/>
                </a:solidFill>
                <a:latin typeface="Arial"/>
                <a:ea typeface="Arial"/>
                <a:cs typeface="Arial"/>
              </a:rPr>
              <a:t>IDENTITY</a:t>
            </a:r>
          </a:p>
        </p:txBody>
      </p:sp>
      <p:sp>
        <p:nvSpPr>
          <p:cNvPr id="18" name="Rectangle 17">
            <a:extLst>
              <a:ext uri="{FF2B5EF4-FFF2-40B4-BE49-F238E27FC236}">
                <a16:creationId xmlns:a16="http://schemas.microsoft.com/office/drawing/2014/main" id="{702151E0-43E4-406E-9C83-01B3D5D6057D}"/>
              </a:ext>
            </a:extLst>
          </p:cNvPr>
          <p:cNvSpPr>
            <a:spLocks noGrp="1"/>
          </p:cNvSpPr>
          <p:nvPr/>
        </p:nvSpPr>
        <p:spPr>
          <a:xfrm>
            <a:off x="3333750" y="4619625"/>
            <a:ext cx="7239000" cy="476250"/>
          </a:xfrm>
          <a:prstGeom prst="rect">
            <a:avLst/>
          </a:prstGeom>
          <a:noFill/>
          <a:ln w="0">
            <a:noFill/>
            <a:prstDash val="solid"/>
          </a:ln>
        </p:spPr>
        <p:txBody>
          <a:bodyPr wrap="square" lIns="38100" tIns="19050" rIns="38100" bIns="19050" anchor="t">
            <a:normAutofit/>
          </a:bodyPr>
          <a:lstStyle/>
          <a:p>
            <a:pPr algn="l">
              <a:lnSpc>
                <a:spcPct val="100000"/>
              </a:lnSpc>
              <a:buNone/>
              <a:defRPr sz="1800" b="0" i="0">
                <a:solidFill>
                  <a:srgbClr val="2B2622"/>
                </a:solidFill>
                <a:latin typeface="Arial"/>
                <a:ea typeface="Arial"/>
                <a:cs typeface="Arial"/>
              </a:defRPr>
            </a:pPr>
            <a:r>
              <a:rPr sz="1800" b="0" i="0">
                <a:solidFill>
                  <a:srgbClr val="2B2622"/>
                </a:solidFill>
                <a:latin typeface="Arial"/>
                <a:ea typeface="Arial"/>
                <a:cs typeface="Arial"/>
              </a:rPr>
              <a:t>Keep Purdue part of everyday life</a:t>
            </a:r>
          </a:p>
        </p:txBody>
      </p:sp>
      <p:sp>
        <p:nvSpPr>
          <p:cNvPr id="19" name="Straight Connector 18">
            <a:extLst>
              <a:ext uri="{FF2B5EF4-FFF2-40B4-BE49-F238E27FC236}">
                <a16:creationId xmlns:a16="http://schemas.microsoft.com/office/drawing/2014/main" id="{C8C2927F-19B4-43B9-AD8C-7834E5B14F89}"/>
              </a:ext>
            </a:extLst>
          </p:cNvPr>
          <p:cNvSpPr>
            <a:spLocks noGrp="1"/>
          </p:cNvSpPr>
          <p:nvPr/>
        </p:nvSpPr>
        <p:spPr>
          <a:xfrm>
            <a:off x="3333750" y="5143500"/>
            <a:ext cx="7239000" cy="0"/>
          </a:xfrm>
          <a:prstGeom prst="line">
            <a:avLst/>
          </a:prstGeom>
          <a:noFill/>
          <a:ln w="9525">
            <a:solidFill>
              <a:srgbClr val="D9D0C3"/>
            </a:solidFill>
            <a:prstDash val="solid"/>
          </a:ln>
        </p:spPr>
        <p:txBody>
          <a:bodyPr/>
          <a:lstStyle/>
          <a:p>
            <a:endParaRPr lang="en-US"/>
          </a:p>
        </p:txBody>
      </p:sp>
      <p:sp>
        <p:nvSpPr>
          <p:cNvPr id="20" name="Rectangle: Rounded Corners 19">
            <a:extLst>
              <a:ext uri="{FF2B5EF4-FFF2-40B4-BE49-F238E27FC236}">
                <a16:creationId xmlns:a16="http://schemas.microsoft.com/office/drawing/2014/main" id="{C43947E4-4F4C-4BF6-9DF7-DF6D595C1E9B}"/>
              </a:ext>
            </a:extLst>
          </p:cNvPr>
          <p:cNvSpPr>
            <a:spLocks noGrp="1"/>
          </p:cNvSpPr>
          <p:nvPr/>
        </p:nvSpPr>
        <p:spPr>
          <a:xfrm>
            <a:off x="7810500" y="1333500"/>
            <a:ext cx="2857500" cy="762000"/>
          </a:xfrm>
          <a:prstGeom prst="roundRect">
            <a:avLst>
              <a:gd name="adj" fmla="val 15000"/>
            </a:avLst>
          </a:prstGeom>
          <a:solidFill>
            <a:srgbClr val="000000"/>
          </a:solidFill>
          <a:ln w="0">
            <a:noFill/>
            <a:prstDash val="solid"/>
          </a:ln>
        </p:spPr>
        <p:txBody>
          <a:bodyPr/>
          <a:lstStyle/>
          <a:p>
            <a:endParaRPr lang="en-US"/>
          </a:p>
        </p:txBody>
      </p:sp>
      <p:sp>
        <p:nvSpPr>
          <p:cNvPr id="21" name="Rectangle 20">
            <a:extLst>
              <a:ext uri="{FF2B5EF4-FFF2-40B4-BE49-F238E27FC236}">
                <a16:creationId xmlns:a16="http://schemas.microsoft.com/office/drawing/2014/main" id="{DAD76062-B1C4-4A7E-B30B-7909EA972F7D}"/>
              </a:ext>
            </a:extLst>
          </p:cNvPr>
          <p:cNvSpPr>
            <a:spLocks noGrp="1"/>
          </p:cNvSpPr>
          <p:nvPr/>
        </p:nvSpPr>
        <p:spPr>
          <a:xfrm>
            <a:off x="8020050" y="1438275"/>
            <a:ext cx="2428875" cy="552450"/>
          </a:xfrm>
          <a:prstGeom prst="rect">
            <a:avLst/>
          </a:prstGeom>
          <a:noFill/>
          <a:ln w="0">
            <a:noFill/>
            <a:prstDash val="solid"/>
          </a:ln>
        </p:spPr>
        <p:txBody>
          <a:bodyPr wrap="square" lIns="38100" tIns="19050" rIns="38100" bIns="19050" anchor="ctr">
            <a:normAutofit fontScale="95388"/>
          </a:bodyPr>
          <a:lstStyle/>
          <a:p>
            <a:pPr algn="ctr">
              <a:lnSpc>
                <a:spcPct val="100000"/>
              </a:lnSpc>
              <a:buNone/>
              <a:defRPr sz="1575" b="1" i="0">
                <a:solidFill>
                  <a:srgbClr val="EBD99F"/>
                </a:solidFill>
                <a:latin typeface="Arial"/>
                <a:ea typeface="Arial"/>
                <a:cs typeface="Arial"/>
              </a:defRPr>
            </a:pPr>
            <a:r>
              <a:rPr sz="1575" b="1" i="0">
                <a:solidFill>
                  <a:srgbClr val="EBD99F"/>
                </a:solidFill>
                <a:latin typeface="Arial"/>
                <a:ea typeface="Arial"/>
                <a:cs typeface="Arial"/>
              </a:rPr>
              <a:t>Show it through a person.</a:t>
            </a:r>
          </a:p>
          <a:p>
            <a:pPr algn="ctr">
              <a:lnSpc>
                <a:spcPct val="100000"/>
              </a:lnSpc>
              <a:buNone/>
              <a:defRPr sz="1575" b="1" i="0">
                <a:solidFill>
                  <a:srgbClr val="EBD99F"/>
                </a:solidFill>
                <a:latin typeface="Arial"/>
                <a:ea typeface="Arial"/>
                <a:cs typeface="Arial"/>
              </a:defRPr>
            </a:pPr>
            <a:r>
              <a:rPr sz="1575" b="1" i="0">
                <a:solidFill>
                  <a:srgbClr val="EBD99F"/>
                </a:solidFill>
                <a:latin typeface="Arial"/>
                <a:ea typeface="Arial"/>
                <a:cs typeface="Arial"/>
              </a:rPr>
              <a:t>Do not simply claim it.</a:t>
            </a:r>
          </a:p>
        </p:txBody>
      </p:sp>
    </p:spTree>
    <p:extLst>
      <p:ext uri="{BB962C8B-B14F-4D97-AF65-F5344CB8AC3E}">
        <p14:creationId xmlns:p14="http://schemas.microsoft.com/office/powerpoint/2010/main" val="8732352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649DD51-3B87-4F0C-A2C4-F9D15EE640E3}"/>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E57D1696-1D74-467C-8FC2-1BBA94E097FB}"/>
              </a:ext>
            </a:extLst>
          </p:cNvPr>
          <p:cNvSpPr>
            <a:spLocks noGrp="1"/>
          </p:cNvSpPr>
          <p:nvPr/>
        </p:nvSpPr>
        <p:spPr>
          <a:xfrm>
            <a:off x="914400" y="133350"/>
            <a:ext cx="2857500" cy="171450"/>
          </a:xfrm>
          <a:prstGeom prst="rect">
            <a:avLst/>
          </a:prstGeom>
          <a:noFill/>
          <a:ln w="0">
            <a:noFill/>
            <a:prstDash val="solid"/>
          </a:ln>
        </p:spPr>
        <p:txBody>
          <a:bodyPr wrap="square" lIns="38100" tIns="19050" rIns="38100" bIns="19050" anchor="t">
            <a:normAutofit fontScale="97222" lnSpcReduction="10000"/>
          </a:bodyPr>
          <a:lstStyle/>
          <a:p>
            <a:pPr algn="l">
              <a:lnSpc>
                <a:spcPct val="100000"/>
              </a:lnSpc>
              <a:buNone/>
              <a:defRPr sz="900" b="1" i="0">
                <a:solidFill>
                  <a:srgbClr val="CFB991"/>
                </a:solidFill>
                <a:latin typeface="Arial"/>
                <a:ea typeface="Arial"/>
                <a:cs typeface="Arial"/>
              </a:defRPr>
            </a:pPr>
            <a:r>
              <a:rPr sz="900" b="1" i="0">
                <a:solidFill>
                  <a:srgbClr val="CFB991"/>
                </a:solidFill>
                <a:latin typeface="Arial"/>
                <a:ea typeface="Arial"/>
                <a:cs typeface="Arial"/>
              </a:rPr>
              <a:t>A SIMPLE </a:t>
            </a:r>
            <a:r>
              <a:rPr lang="en-US" sz="900" b="1">
                <a:solidFill>
                  <a:srgbClr val="CFB991"/>
                </a:solidFill>
                <a:latin typeface="Arial"/>
                <a:ea typeface="Arial"/>
                <a:cs typeface="Arial"/>
              </a:rPr>
              <a:t>SYSTEM</a:t>
            </a:r>
            <a:endParaRPr sz="900" b="1" i="0">
              <a:solidFill>
                <a:srgbClr val="CFB991"/>
              </a:solidFill>
              <a:latin typeface="Arial"/>
              <a:ea typeface="Arial"/>
              <a:cs typeface="Arial"/>
            </a:endParaRPr>
          </a:p>
        </p:txBody>
      </p:sp>
      <p:sp>
        <p:nvSpPr>
          <p:cNvPr id="3" name="Rectangle 2">
            <a:extLst>
              <a:ext uri="{FF2B5EF4-FFF2-40B4-BE49-F238E27FC236}">
                <a16:creationId xmlns:a16="http://schemas.microsoft.com/office/drawing/2014/main" id="{FAF7B269-996D-40ED-BDDC-240AB7B2325D}"/>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defRPr sz="2250" b="1" i="1">
                <a:solidFill>
                  <a:srgbClr val="EBD99F"/>
                </a:solidFill>
                <a:latin typeface="Arial"/>
                <a:ea typeface="Arial"/>
                <a:cs typeface="Arial"/>
              </a:defRPr>
            </a:pPr>
            <a:r>
              <a:rPr lang="en-US" sz="2250" b="1" i="1">
                <a:solidFill>
                  <a:srgbClr val="EBD99F"/>
                </a:solidFill>
                <a:latin typeface="Arial"/>
                <a:cs typeface="Arial"/>
              </a:rPr>
              <a:t>Plan once, capture simply and extend the story</a:t>
            </a:r>
            <a:endParaRPr lang="en-US"/>
          </a:p>
        </p:txBody>
      </p:sp>
      <p:sp>
        <p:nvSpPr>
          <p:cNvPr id="5" name="Straight Connector 4">
            <a:extLst>
              <a:ext uri="{FF2B5EF4-FFF2-40B4-BE49-F238E27FC236}">
                <a16:creationId xmlns:a16="http://schemas.microsoft.com/office/drawing/2014/main" id="{027243E2-C92E-4B47-891B-3C54813ECAD3}"/>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4D9EDDE9-FEA2-4E0B-AA34-59B08939663F}"/>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16</a:t>
            </a:r>
          </a:p>
        </p:txBody>
      </p:sp>
      <p:sp>
        <p:nvSpPr>
          <p:cNvPr id="7" name="Rectangle 6">
            <a:extLst>
              <a:ext uri="{FF2B5EF4-FFF2-40B4-BE49-F238E27FC236}">
                <a16:creationId xmlns:a16="http://schemas.microsoft.com/office/drawing/2014/main" id="{C50C53D6-AB03-4ACF-9FB9-F211D6A47373}"/>
              </a:ext>
            </a:extLst>
          </p:cNvPr>
          <p:cNvSpPr>
            <a:spLocks noGrp="1"/>
          </p:cNvSpPr>
          <p:nvPr/>
        </p:nvSpPr>
        <p:spPr>
          <a:xfrm>
            <a:off x="857250" y="1381125"/>
            <a:ext cx="3143250" cy="400050"/>
          </a:xfrm>
          <a:prstGeom prst="rect">
            <a:avLst/>
          </a:prstGeom>
          <a:noFill/>
          <a:ln w="0">
            <a:noFill/>
            <a:prstDash val="solid"/>
          </a:ln>
        </p:spPr>
        <p:txBody>
          <a:bodyPr wrap="square" lIns="38100" tIns="19050" rIns="38100" bIns="19050" anchor="t">
            <a:normAutofit/>
          </a:bodyPr>
          <a:lstStyle/>
          <a:p>
            <a:pPr algn="ctr">
              <a:lnSpc>
                <a:spcPct val="100000"/>
              </a:lnSpc>
              <a:buNone/>
              <a:defRPr sz="1950" b="1" i="0">
                <a:solidFill>
                  <a:srgbClr val="000000"/>
                </a:solidFill>
                <a:latin typeface="Arial"/>
                <a:ea typeface="Arial"/>
                <a:cs typeface="Arial"/>
              </a:defRPr>
            </a:pPr>
            <a:r>
              <a:rPr sz="1950" b="1" i="0">
                <a:solidFill>
                  <a:srgbClr val="000000"/>
                </a:solidFill>
                <a:latin typeface="Arial"/>
                <a:ea typeface="Arial"/>
                <a:cs typeface="Arial"/>
              </a:rPr>
              <a:t>BEFORE</a:t>
            </a:r>
          </a:p>
        </p:txBody>
      </p:sp>
      <p:sp>
        <p:nvSpPr>
          <p:cNvPr id="8" name="Straight Connector 7">
            <a:extLst>
              <a:ext uri="{FF2B5EF4-FFF2-40B4-BE49-F238E27FC236}">
                <a16:creationId xmlns:a16="http://schemas.microsoft.com/office/drawing/2014/main" id="{59767F3E-4D17-4212-8F6F-0AD15038C1D5}"/>
              </a:ext>
            </a:extLst>
          </p:cNvPr>
          <p:cNvSpPr>
            <a:spLocks noGrp="1"/>
          </p:cNvSpPr>
          <p:nvPr/>
        </p:nvSpPr>
        <p:spPr>
          <a:xfrm>
            <a:off x="1333500" y="1952625"/>
            <a:ext cx="2190750" cy="0"/>
          </a:xfrm>
          <a:prstGeom prst="line">
            <a:avLst/>
          </a:prstGeom>
          <a:noFill/>
          <a:ln w="38100">
            <a:solidFill>
              <a:srgbClr val="CFB991"/>
            </a:solidFill>
            <a:prstDash val="solid"/>
          </a:ln>
        </p:spPr>
        <p:txBody>
          <a:bodyPr/>
          <a:lstStyle/>
          <a:p>
            <a:endParaRPr lang="en-US"/>
          </a:p>
        </p:txBody>
      </p:sp>
      <p:sp>
        <p:nvSpPr>
          <p:cNvPr id="9" name="Rectangle 8">
            <a:extLst>
              <a:ext uri="{FF2B5EF4-FFF2-40B4-BE49-F238E27FC236}">
                <a16:creationId xmlns:a16="http://schemas.microsoft.com/office/drawing/2014/main" id="{5B10D0AB-87A2-42FE-84F3-FD1FDD443A77}"/>
              </a:ext>
            </a:extLst>
          </p:cNvPr>
          <p:cNvSpPr>
            <a:spLocks noGrp="1"/>
          </p:cNvSpPr>
          <p:nvPr/>
        </p:nvSpPr>
        <p:spPr>
          <a:xfrm>
            <a:off x="1000125" y="2124076"/>
            <a:ext cx="2857500" cy="533399"/>
          </a:xfrm>
          <a:prstGeom prst="rect">
            <a:avLst/>
          </a:prstGeom>
          <a:noFill/>
          <a:ln w="0">
            <a:noFill/>
            <a:prstDash val="solid"/>
          </a:ln>
        </p:spPr>
        <p:txBody>
          <a:bodyPr wrap="square" lIns="38100" tIns="19050" rIns="38100" bIns="19050" anchor="t">
            <a:normAutofit/>
          </a:bodyPr>
          <a:lstStyle/>
          <a:p>
            <a:pPr algn="ctr">
              <a:lnSpc>
                <a:spcPct val="100000"/>
              </a:lnSpc>
              <a:buNone/>
              <a:defRPr sz="1575" b="1" i="0">
                <a:solidFill>
                  <a:srgbClr val="2B2622"/>
                </a:solidFill>
                <a:latin typeface="Arial"/>
                <a:ea typeface="Arial"/>
                <a:cs typeface="Arial"/>
              </a:defRPr>
            </a:pPr>
            <a:r>
              <a:rPr sz="1600" b="1" i="0">
                <a:solidFill>
                  <a:srgbClr val="2B2622"/>
                </a:solidFill>
                <a:latin typeface="Arial"/>
                <a:ea typeface="Arial"/>
                <a:cs typeface="Arial"/>
              </a:rPr>
              <a:t>Give a reason to care</a:t>
            </a:r>
          </a:p>
        </p:txBody>
      </p:sp>
      <p:sp>
        <p:nvSpPr>
          <p:cNvPr id="10" name="Rectangle: Rounded Corners 9">
            <a:extLst>
              <a:ext uri="{FF2B5EF4-FFF2-40B4-BE49-F238E27FC236}">
                <a16:creationId xmlns:a16="http://schemas.microsoft.com/office/drawing/2014/main" id="{CE088628-A16D-4D8D-B117-9940D06FC87E}"/>
              </a:ext>
            </a:extLst>
          </p:cNvPr>
          <p:cNvSpPr>
            <a:spLocks noGrp="1"/>
          </p:cNvSpPr>
          <p:nvPr/>
        </p:nvSpPr>
        <p:spPr>
          <a:xfrm>
            <a:off x="971550" y="2905125"/>
            <a:ext cx="2914650" cy="1714500"/>
          </a:xfrm>
          <a:prstGeom prst="roundRect">
            <a:avLst>
              <a:gd name="adj" fmla="val 7778"/>
            </a:avLst>
          </a:prstGeom>
          <a:solidFill>
            <a:srgbClr val="F7F4EE"/>
          </a:solidFill>
          <a:ln w="9525">
            <a:solidFill>
              <a:srgbClr val="D9D0C3"/>
            </a:solidFill>
            <a:prstDash val="solid"/>
          </a:ln>
        </p:spPr>
        <p:txBody>
          <a:bodyPr/>
          <a:lstStyle/>
          <a:p>
            <a:endParaRPr lang="en-US"/>
          </a:p>
        </p:txBody>
      </p:sp>
      <p:sp>
        <p:nvSpPr>
          <p:cNvPr id="11" name="Rectangle 10">
            <a:extLst>
              <a:ext uri="{FF2B5EF4-FFF2-40B4-BE49-F238E27FC236}">
                <a16:creationId xmlns:a16="http://schemas.microsoft.com/office/drawing/2014/main" id="{C440397B-2886-4AC5-A29C-1C086071915B}"/>
              </a:ext>
            </a:extLst>
          </p:cNvPr>
          <p:cNvSpPr>
            <a:spLocks noGrp="1"/>
          </p:cNvSpPr>
          <p:nvPr/>
        </p:nvSpPr>
        <p:spPr>
          <a:xfrm>
            <a:off x="1257300" y="2943224"/>
            <a:ext cx="2343150" cy="1676401"/>
          </a:xfrm>
          <a:prstGeom prst="rect">
            <a:avLst/>
          </a:prstGeom>
          <a:noFill/>
          <a:ln w="0">
            <a:noFill/>
            <a:prstDash val="solid"/>
          </a:ln>
        </p:spPr>
        <p:txBody>
          <a:bodyPr wrap="square" lIns="38100" tIns="19050" rIns="38100" bIns="19050" anchor="ctr">
            <a:normAutofit/>
          </a:bodyPr>
          <a:lstStyle/>
          <a:p>
            <a:pPr algn="ctr">
              <a:lnSpc>
                <a:spcPct val="112000"/>
              </a:lnSpc>
              <a:buNone/>
              <a:defRPr sz="1575" b="0" i="0">
                <a:solidFill>
                  <a:srgbClr val="2B2622"/>
                </a:solidFill>
                <a:latin typeface="Arial"/>
                <a:ea typeface="Arial"/>
                <a:cs typeface="Arial"/>
              </a:defRPr>
            </a:pPr>
            <a:r>
              <a:rPr sz="1600" b="1" i="0">
                <a:solidFill>
                  <a:srgbClr val="2B2622"/>
                </a:solidFill>
                <a:latin typeface="Arial"/>
                <a:ea typeface="Arial"/>
                <a:cs typeface="Arial"/>
              </a:rPr>
              <a:t>Story-led invitation</a:t>
            </a:r>
          </a:p>
          <a:p>
            <a:pPr algn="ctr">
              <a:lnSpc>
                <a:spcPct val="112000"/>
              </a:lnSpc>
              <a:buNone/>
              <a:defRPr sz="1575" b="0" i="0">
                <a:solidFill>
                  <a:srgbClr val="2B2622"/>
                </a:solidFill>
                <a:latin typeface="Arial"/>
                <a:ea typeface="Arial"/>
                <a:cs typeface="Arial"/>
              </a:defRPr>
            </a:pPr>
            <a:r>
              <a:rPr sz="1600" b="1" i="0">
                <a:solidFill>
                  <a:srgbClr val="2B2622"/>
                </a:solidFill>
                <a:latin typeface="Arial"/>
                <a:ea typeface="Arial"/>
                <a:cs typeface="Arial"/>
              </a:rPr>
              <a:t>Member teaser</a:t>
            </a:r>
          </a:p>
          <a:p>
            <a:pPr algn="ctr">
              <a:lnSpc>
                <a:spcPct val="112000"/>
              </a:lnSpc>
              <a:buNone/>
              <a:defRPr sz="1575" b="0" i="0">
                <a:solidFill>
                  <a:srgbClr val="2B2622"/>
                </a:solidFill>
                <a:latin typeface="Arial"/>
                <a:ea typeface="Arial"/>
                <a:cs typeface="Arial"/>
              </a:defRPr>
            </a:pPr>
            <a:r>
              <a:rPr sz="1600" b="1" i="0">
                <a:solidFill>
                  <a:srgbClr val="2B2622"/>
                </a:solidFill>
                <a:latin typeface="Arial"/>
                <a:ea typeface="Arial"/>
                <a:cs typeface="Arial"/>
              </a:rPr>
              <a:t>Tradition or local tie</a:t>
            </a:r>
          </a:p>
        </p:txBody>
      </p:sp>
      <p:sp>
        <p:nvSpPr>
          <p:cNvPr id="12" name="Rectangle 11">
            <a:extLst>
              <a:ext uri="{FF2B5EF4-FFF2-40B4-BE49-F238E27FC236}">
                <a16:creationId xmlns:a16="http://schemas.microsoft.com/office/drawing/2014/main" id="{20A59D80-1DEB-4987-9549-F40298DBC245}"/>
              </a:ext>
            </a:extLst>
          </p:cNvPr>
          <p:cNvSpPr>
            <a:spLocks noGrp="1"/>
          </p:cNvSpPr>
          <p:nvPr/>
        </p:nvSpPr>
        <p:spPr>
          <a:xfrm>
            <a:off x="4619625" y="1381125"/>
            <a:ext cx="3143250" cy="400050"/>
          </a:xfrm>
          <a:prstGeom prst="rect">
            <a:avLst/>
          </a:prstGeom>
          <a:noFill/>
          <a:ln w="0">
            <a:noFill/>
            <a:prstDash val="solid"/>
          </a:ln>
        </p:spPr>
        <p:txBody>
          <a:bodyPr wrap="square" lIns="38100" tIns="19050" rIns="38100" bIns="19050" anchor="t">
            <a:normAutofit/>
          </a:bodyPr>
          <a:lstStyle/>
          <a:p>
            <a:pPr algn="ctr">
              <a:lnSpc>
                <a:spcPct val="100000"/>
              </a:lnSpc>
              <a:buNone/>
              <a:defRPr sz="1950" b="1" i="0">
                <a:solidFill>
                  <a:srgbClr val="8E6F3E"/>
                </a:solidFill>
                <a:latin typeface="Arial"/>
                <a:ea typeface="Arial"/>
                <a:cs typeface="Arial"/>
              </a:defRPr>
            </a:pPr>
            <a:r>
              <a:rPr sz="1950" b="1" i="0">
                <a:solidFill>
                  <a:srgbClr val="8E6F3E"/>
                </a:solidFill>
                <a:latin typeface="Arial"/>
                <a:ea typeface="Arial"/>
                <a:cs typeface="Arial"/>
              </a:rPr>
              <a:t>DURING</a:t>
            </a:r>
          </a:p>
        </p:txBody>
      </p:sp>
      <p:sp>
        <p:nvSpPr>
          <p:cNvPr id="13" name="Straight Connector 12">
            <a:extLst>
              <a:ext uri="{FF2B5EF4-FFF2-40B4-BE49-F238E27FC236}">
                <a16:creationId xmlns:a16="http://schemas.microsoft.com/office/drawing/2014/main" id="{9D4330CF-EB42-4D5C-B7D5-2E4DF4935613}"/>
              </a:ext>
            </a:extLst>
          </p:cNvPr>
          <p:cNvSpPr>
            <a:spLocks noGrp="1"/>
          </p:cNvSpPr>
          <p:nvPr/>
        </p:nvSpPr>
        <p:spPr>
          <a:xfrm>
            <a:off x="5095875" y="1952625"/>
            <a:ext cx="2190750" cy="0"/>
          </a:xfrm>
          <a:prstGeom prst="line">
            <a:avLst/>
          </a:prstGeom>
          <a:noFill/>
          <a:ln w="38100">
            <a:solidFill>
              <a:srgbClr val="CFB991"/>
            </a:solidFill>
            <a:prstDash val="solid"/>
          </a:ln>
        </p:spPr>
        <p:txBody>
          <a:bodyPr/>
          <a:lstStyle/>
          <a:p>
            <a:endParaRPr lang="en-US"/>
          </a:p>
        </p:txBody>
      </p:sp>
      <p:sp>
        <p:nvSpPr>
          <p:cNvPr id="14" name="Rectangle 13">
            <a:extLst>
              <a:ext uri="{FF2B5EF4-FFF2-40B4-BE49-F238E27FC236}">
                <a16:creationId xmlns:a16="http://schemas.microsoft.com/office/drawing/2014/main" id="{F25EBB94-96C0-4E62-A74F-D2866B06CBB4}"/>
              </a:ext>
            </a:extLst>
          </p:cNvPr>
          <p:cNvSpPr>
            <a:spLocks noGrp="1"/>
          </p:cNvSpPr>
          <p:nvPr/>
        </p:nvSpPr>
        <p:spPr>
          <a:xfrm>
            <a:off x="4762500" y="2124076"/>
            <a:ext cx="2857500" cy="533399"/>
          </a:xfrm>
          <a:prstGeom prst="rect">
            <a:avLst/>
          </a:prstGeom>
          <a:noFill/>
          <a:ln w="0">
            <a:noFill/>
            <a:prstDash val="solid"/>
          </a:ln>
        </p:spPr>
        <p:txBody>
          <a:bodyPr wrap="square" lIns="38100" tIns="19050" rIns="38100" bIns="19050" anchor="t">
            <a:normAutofit/>
          </a:bodyPr>
          <a:lstStyle/>
          <a:p>
            <a:pPr algn="ctr">
              <a:lnSpc>
                <a:spcPct val="100000"/>
              </a:lnSpc>
              <a:buNone/>
              <a:defRPr sz="1575" b="1" i="0">
                <a:solidFill>
                  <a:srgbClr val="2B2622"/>
                </a:solidFill>
                <a:latin typeface="Arial"/>
                <a:ea typeface="Arial"/>
                <a:cs typeface="Arial"/>
              </a:defRPr>
            </a:pPr>
            <a:r>
              <a:rPr sz="1600" b="1" i="0">
                <a:solidFill>
                  <a:srgbClr val="2B2622"/>
                </a:solidFill>
                <a:latin typeface="Arial"/>
                <a:ea typeface="Arial"/>
                <a:cs typeface="Arial"/>
              </a:rPr>
              <a:t>Capture proof</a:t>
            </a:r>
          </a:p>
        </p:txBody>
      </p:sp>
      <p:sp>
        <p:nvSpPr>
          <p:cNvPr id="15" name="Rectangle: Rounded Corners 14">
            <a:extLst>
              <a:ext uri="{FF2B5EF4-FFF2-40B4-BE49-F238E27FC236}">
                <a16:creationId xmlns:a16="http://schemas.microsoft.com/office/drawing/2014/main" id="{0A4406B4-B2A5-4C0E-B7BE-C48CB6170996}"/>
              </a:ext>
            </a:extLst>
          </p:cNvPr>
          <p:cNvSpPr>
            <a:spLocks noGrp="1"/>
          </p:cNvSpPr>
          <p:nvPr/>
        </p:nvSpPr>
        <p:spPr>
          <a:xfrm>
            <a:off x="4733925" y="2905125"/>
            <a:ext cx="2914650" cy="1714500"/>
          </a:xfrm>
          <a:prstGeom prst="roundRect">
            <a:avLst>
              <a:gd name="adj" fmla="val 7778"/>
            </a:avLst>
          </a:prstGeom>
          <a:solidFill>
            <a:srgbClr val="000000"/>
          </a:solidFill>
          <a:ln w="0">
            <a:noFill/>
            <a:prstDash val="solid"/>
          </a:ln>
        </p:spPr>
        <p:txBody>
          <a:bodyPr/>
          <a:lstStyle/>
          <a:p>
            <a:endParaRPr lang="en-US"/>
          </a:p>
        </p:txBody>
      </p:sp>
      <p:sp>
        <p:nvSpPr>
          <p:cNvPr id="16" name="Rectangle 15">
            <a:extLst>
              <a:ext uri="{FF2B5EF4-FFF2-40B4-BE49-F238E27FC236}">
                <a16:creationId xmlns:a16="http://schemas.microsoft.com/office/drawing/2014/main" id="{9E499F0D-97EC-49E1-A568-B6615A05521C}"/>
              </a:ext>
            </a:extLst>
          </p:cNvPr>
          <p:cNvSpPr>
            <a:spLocks noGrp="1"/>
          </p:cNvSpPr>
          <p:nvPr/>
        </p:nvSpPr>
        <p:spPr>
          <a:xfrm>
            <a:off x="5019675" y="2943224"/>
            <a:ext cx="2343150" cy="1676401"/>
          </a:xfrm>
          <a:prstGeom prst="rect">
            <a:avLst/>
          </a:prstGeom>
          <a:noFill/>
          <a:ln w="0">
            <a:noFill/>
            <a:prstDash val="solid"/>
          </a:ln>
        </p:spPr>
        <p:txBody>
          <a:bodyPr wrap="square" lIns="38100" tIns="19050" rIns="38100" bIns="19050" anchor="ctr">
            <a:normAutofit/>
          </a:bodyPr>
          <a:lstStyle/>
          <a:p>
            <a:pPr algn="ctr">
              <a:lnSpc>
                <a:spcPct val="112000"/>
              </a:lnSpc>
              <a:buNone/>
              <a:defRPr sz="1575" b="0" i="0">
                <a:solidFill>
                  <a:srgbClr val="FFFFFF"/>
                </a:solidFill>
                <a:latin typeface="Arial"/>
                <a:ea typeface="Arial"/>
                <a:cs typeface="Arial"/>
              </a:defRPr>
            </a:pPr>
            <a:r>
              <a:rPr sz="1600" b="1" i="0">
                <a:solidFill>
                  <a:srgbClr val="FFFFFF"/>
                </a:solidFill>
                <a:latin typeface="Arial"/>
                <a:ea typeface="Arial"/>
                <a:cs typeface="Arial"/>
              </a:rPr>
              <a:t>One wide photo</a:t>
            </a:r>
          </a:p>
          <a:p>
            <a:pPr algn="ctr">
              <a:lnSpc>
                <a:spcPct val="112000"/>
              </a:lnSpc>
              <a:buNone/>
              <a:defRPr sz="1575" b="0" i="0">
                <a:solidFill>
                  <a:srgbClr val="FFFFFF"/>
                </a:solidFill>
                <a:latin typeface="Arial"/>
                <a:ea typeface="Arial"/>
                <a:cs typeface="Arial"/>
              </a:defRPr>
            </a:pPr>
            <a:r>
              <a:rPr sz="1600" b="1" i="0">
                <a:solidFill>
                  <a:srgbClr val="FFFFFF"/>
                </a:solidFill>
                <a:latin typeface="Arial"/>
                <a:ea typeface="Arial"/>
                <a:cs typeface="Arial"/>
              </a:rPr>
              <a:t>One human moment</a:t>
            </a:r>
          </a:p>
          <a:p>
            <a:pPr algn="ctr">
              <a:lnSpc>
                <a:spcPct val="112000"/>
              </a:lnSpc>
              <a:buNone/>
              <a:defRPr sz="1575" b="0" i="0">
                <a:solidFill>
                  <a:srgbClr val="FFFFFF"/>
                </a:solidFill>
                <a:latin typeface="Arial"/>
                <a:ea typeface="Arial"/>
                <a:cs typeface="Arial"/>
              </a:defRPr>
            </a:pPr>
            <a:r>
              <a:rPr sz="1600" b="1" i="0">
                <a:solidFill>
                  <a:srgbClr val="FFFFFF"/>
                </a:solidFill>
                <a:latin typeface="Arial"/>
                <a:ea typeface="Arial"/>
                <a:cs typeface="Arial"/>
              </a:rPr>
              <a:t>One short quote</a:t>
            </a:r>
          </a:p>
        </p:txBody>
      </p:sp>
      <p:sp>
        <p:nvSpPr>
          <p:cNvPr id="17" name="Rectangle 16">
            <a:extLst>
              <a:ext uri="{FF2B5EF4-FFF2-40B4-BE49-F238E27FC236}">
                <a16:creationId xmlns:a16="http://schemas.microsoft.com/office/drawing/2014/main" id="{ED6A8385-C55B-4F0A-A452-F8B64837A07B}"/>
              </a:ext>
            </a:extLst>
          </p:cNvPr>
          <p:cNvSpPr>
            <a:spLocks noGrp="1"/>
          </p:cNvSpPr>
          <p:nvPr/>
        </p:nvSpPr>
        <p:spPr>
          <a:xfrm>
            <a:off x="8382000" y="1381125"/>
            <a:ext cx="3143250" cy="400050"/>
          </a:xfrm>
          <a:prstGeom prst="rect">
            <a:avLst/>
          </a:prstGeom>
          <a:noFill/>
          <a:ln w="0">
            <a:noFill/>
            <a:prstDash val="solid"/>
          </a:ln>
        </p:spPr>
        <p:txBody>
          <a:bodyPr wrap="square" lIns="38100" tIns="19050" rIns="38100" bIns="19050" anchor="t">
            <a:normAutofit/>
          </a:bodyPr>
          <a:lstStyle/>
          <a:p>
            <a:pPr algn="ctr">
              <a:lnSpc>
                <a:spcPct val="100000"/>
              </a:lnSpc>
              <a:buNone/>
              <a:defRPr sz="1950" b="1" i="0">
                <a:solidFill>
                  <a:srgbClr val="000000"/>
                </a:solidFill>
                <a:latin typeface="Arial"/>
                <a:ea typeface="Arial"/>
                <a:cs typeface="Arial"/>
              </a:defRPr>
            </a:pPr>
            <a:r>
              <a:rPr sz="1950" b="1" i="0">
                <a:solidFill>
                  <a:srgbClr val="000000"/>
                </a:solidFill>
                <a:latin typeface="Arial"/>
                <a:ea typeface="Arial"/>
                <a:cs typeface="Arial"/>
              </a:rPr>
              <a:t>AFTER</a:t>
            </a:r>
          </a:p>
        </p:txBody>
      </p:sp>
      <p:sp>
        <p:nvSpPr>
          <p:cNvPr id="18" name="Straight Connector 17">
            <a:extLst>
              <a:ext uri="{FF2B5EF4-FFF2-40B4-BE49-F238E27FC236}">
                <a16:creationId xmlns:a16="http://schemas.microsoft.com/office/drawing/2014/main" id="{164DB43F-AAAC-451C-AB2F-15A9004084C4}"/>
              </a:ext>
            </a:extLst>
          </p:cNvPr>
          <p:cNvSpPr>
            <a:spLocks noGrp="1"/>
          </p:cNvSpPr>
          <p:nvPr/>
        </p:nvSpPr>
        <p:spPr>
          <a:xfrm>
            <a:off x="8858250" y="1952625"/>
            <a:ext cx="2190750" cy="0"/>
          </a:xfrm>
          <a:prstGeom prst="line">
            <a:avLst/>
          </a:prstGeom>
          <a:noFill/>
          <a:ln w="38100">
            <a:solidFill>
              <a:srgbClr val="CFB991"/>
            </a:solidFill>
            <a:prstDash val="solid"/>
          </a:ln>
        </p:spPr>
        <p:txBody>
          <a:bodyPr/>
          <a:lstStyle/>
          <a:p>
            <a:endParaRPr lang="en-US"/>
          </a:p>
        </p:txBody>
      </p:sp>
      <p:sp>
        <p:nvSpPr>
          <p:cNvPr id="19" name="Rectangle 18">
            <a:extLst>
              <a:ext uri="{FF2B5EF4-FFF2-40B4-BE49-F238E27FC236}">
                <a16:creationId xmlns:a16="http://schemas.microsoft.com/office/drawing/2014/main" id="{362F4C1E-737D-44D9-9BD0-257DC2A2F6D2}"/>
              </a:ext>
            </a:extLst>
          </p:cNvPr>
          <p:cNvSpPr>
            <a:spLocks noGrp="1"/>
          </p:cNvSpPr>
          <p:nvPr/>
        </p:nvSpPr>
        <p:spPr>
          <a:xfrm>
            <a:off x="8524875" y="2124076"/>
            <a:ext cx="2857500" cy="533399"/>
          </a:xfrm>
          <a:prstGeom prst="rect">
            <a:avLst/>
          </a:prstGeom>
          <a:noFill/>
          <a:ln w="0">
            <a:noFill/>
            <a:prstDash val="solid"/>
          </a:ln>
        </p:spPr>
        <p:txBody>
          <a:bodyPr wrap="square" lIns="38100" tIns="19050" rIns="38100" bIns="19050" anchor="t">
            <a:normAutofit/>
          </a:bodyPr>
          <a:lstStyle/>
          <a:p>
            <a:pPr algn="ctr">
              <a:lnSpc>
                <a:spcPct val="100000"/>
              </a:lnSpc>
              <a:buNone/>
              <a:defRPr sz="1575" b="1" i="0">
                <a:solidFill>
                  <a:srgbClr val="2B2622"/>
                </a:solidFill>
                <a:latin typeface="Arial"/>
                <a:ea typeface="Arial"/>
                <a:cs typeface="Arial"/>
              </a:defRPr>
            </a:pPr>
            <a:r>
              <a:rPr sz="1600" b="1" i="0">
                <a:solidFill>
                  <a:srgbClr val="2B2622"/>
                </a:solidFill>
                <a:latin typeface="Arial"/>
                <a:ea typeface="Arial"/>
                <a:cs typeface="Arial"/>
              </a:rPr>
              <a:t>Show the value</a:t>
            </a:r>
          </a:p>
        </p:txBody>
      </p:sp>
      <p:sp>
        <p:nvSpPr>
          <p:cNvPr id="20" name="Rectangle: Rounded Corners 19">
            <a:extLst>
              <a:ext uri="{FF2B5EF4-FFF2-40B4-BE49-F238E27FC236}">
                <a16:creationId xmlns:a16="http://schemas.microsoft.com/office/drawing/2014/main" id="{D942D25C-DF7C-4CB2-B612-06E926DAFD4F}"/>
              </a:ext>
            </a:extLst>
          </p:cNvPr>
          <p:cNvSpPr>
            <a:spLocks noGrp="1"/>
          </p:cNvSpPr>
          <p:nvPr/>
        </p:nvSpPr>
        <p:spPr>
          <a:xfrm>
            <a:off x="8496300" y="2905125"/>
            <a:ext cx="2914650" cy="1714500"/>
          </a:xfrm>
          <a:prstGeom prst="roundRect">
            <a:avLst>
              <a:gd name="adj" fmla="val 7778"/>
            </a:avLst>
          </a:prstGeom>
          <a:solidFill>
            <a:srgbClr val="F7F4EE"/>
          </a:solidFill>
          <a:ln w="9525">
            <a:solidFill>
              <a:srgbClr val="D9D0C3"/>
            </a:solidFill>
            <a:prstDash val="solid"/>
          </a:ln>
        </p:spPr>
        <p:txBody>
          <a:bodyPr/>
          <a:lstStyle/>
          <a:p>
            <a:endParaRPr lang="en-US"/>
          </a:p>
        </p:txBody>
      </p:sp>
      <p:sp>
        <p:nvSpPr>
          <p:cNvPr id="21" name="Rectangle 20">
            <a:extLst>
              <a:ext uri="{FF2B5EF4-FFF2-40B4-BE49-F238E27FC236}">
                <a16:creationId xmlns:a16="http://schemas.microsoft.com/office/drawing/2014/main" id="{7376F079-EB9D-4F90-970F-3A6A0E82FCE0}"/>
              </a:ext>
            </a:extLst>
          </p:cNvPr>
          <p:cNvSpPr>
            <a:spLocks noGrp="1"/>
          </p:cNvSpPr>
          <p:nvPr/>
        </p:nvSpPr>
        <p:spPr>
          <a:xfrm>
            <a:off x="8782050" y="2943224"/>
            <a:ext cx="2343150" cy="1676401"/>
          </a:xfrm>
          <a:prstGeom prst="rect">
            <a:avLst/>
          </a:prstGeom>
          <a:noFill/>
          <a:ln w="0">
            <a:noFill/>
            <a:prstDash val="solid"/>
          </a:ln>
        </p:spPr>
        <p:txBody>
          <a:bodyPr wrap="square" lIns="38100" tIns="19050" rIns="38100" bIns="19050" anchor="ctr">
            <a:normAutofit/>
          </a:bodyPr>
          <a:lstStyle/>
          <a:p>
            <a:pPr algn="ctr">
              <a:lnSpc>
                <a:spcPct val="112000"/>
              </a:lnSpc>
              <a:buNone/>
              <a:defRPr sz="1575" b="0" i="0">
                <a:solidFill>
                  <a:srgbClr val="2B2622"/>
                </a:solidFill>
                <a:latin typeface="Arial"/>
                <a:ea typeface="Arial"/>
                <a:cs typeface="Arial"/>
              </a:defRPr>
            </a:pPr>
            <a:r>
              <a:rPr sz="1600" b="1" i="0">
                <a:solidFill>
                  <a:srgbClr val="2B2622"/>
                </a:solidFill>
                <a:latin typeface="Arial"/>
                <a:ea typeface="Arial"/>
                <a:cs typeface="Arial"/>
              </a:rPr>
              <a:t>Member story</a:t>
            </a:r>
          </a:p>
          <a:p>
            <a:pPr algn="ctr">
              <a:lnSpc>
                <a:spcPct val="112000"/>
              </a:lnSpc>
              <a:buNone/>
              <a:defRPr sz="1575" b="0" i="0">
                <a:solidFill>
                  <a:srgbClr val="2B2622"/>
                </a:solidFill>
                <a:latin typeface="Arial"/>
                <a:ea typeface="Arial"/>
                <a:cs typeface="Arial"/>
              </a:defRPr>
            </a:pPr>
            <a:r>
              <a:rPr sz="1600" b="1" i="0">
                <a:solidFill>
                  <a:srgbClr val="2B2622"/>
                </a:solidFill>
                <a:latin typeface="Arial"/>
                <a:ea typeface="Arial"/>
                <a:cs typeface="Arial"/>
              </a:rPr>
              <a:t>Impact recap</a:t>
            </a:r>
          </a:p>
          <a:p>
            <a:pPr algn="ctr">
              <a:lnSpc>
                <a:spcPct val="112000"/>
              </a:lnSpc>
              <a:buNone/>
              <a:defRPr sz="1575" b="0" i="0">
                <a:solidFill>
                  <a:srgbClr val="2B2622"/>
                </a:solidFill>
                <a:latin typeface="Arial"/>
                <a:ea typeface="Arial"/>
                <a:cs typeface="Arial"/>
              </a:defRPr>
            </a:pPr>
            <a:r>
              <a:rPr sz="1600" b="1" i="0">
                <a:solidFill>
                  <a:srgbClr val="2B2622"/>
                </a:solidFill>
                <a:latin typeface="Arial"/>
                <a:ea typeface="Arial"/>
                <a:cs typeface="Arial"/>
              </a:rPr>
              <a:t>Next invitation</a:t>
            </a:r>
          </a:p>
        </p:txBody>
      </p:sp>
      <p:sp>
        <p:nvSpPr>
          <p:cNvPr id="22" name="Rectangle 21">
            <a:extLst>
              <a:ext uri="{FF2B5EF4-FFF2-40B4-BE49-F238E27FC236}">
                <a16:creationId xmlns:a16="http://schemas.microsoft.com/office/drawing/2014/main" id="{FF649FF3-9EF2-4B08-BF94-0D986B3E0865}"/>
              </a:ext>
            </a:extLst>
          </p:cNvPr>
          <p:cNvSpPr>
            <a:spLocks noGrp="1"/>
          </p:cNvSpPr>
          <p:nvPr/>
        </p:nvSpPr>
        <p:spPr>
          <a:xfrm>
            <a:off x="609600" y="5181600"/>
            <a:ext cx="9172575" cy="400050"/>
          </a:xfrm>
          <a:prstGeom prst="rect">
            <a:avLst/>
          </a:prstGeom>
          <a:noFill/>
          <a:ln w="0">
            <a:noFill/>
            <a:prstDash val="solid"/>
          </a:ln>
        </p:spPr>
        <p:txBody>
          <a:bodyPr wrap="square" lIns="38100" tIns="19050" rIns="38100" bIns="19050" anchor="t">
            <a:normAutofit/>
          </a:bodyPr>
          <a:lstStyle/>
          <a:p>
            <a:pPr algn="ctr">
              <a:lnSpc>
                <a:spcPct val="100000"/>
              </a:lnSpc>
              <a:buNone/>
              <a:defRPr sz="1650" b="1" i="0">
                <a:solidFill>
                  <a:srgbClr val="8E6F3E"/>
                </a:solidFill>
                <a:latin typeface="Arial"/>
                <a:ea typeface="Arial"/>
                <a:cs typeface="Arial"/>
              </a:defRPr>
            </a:pPr>
            <a:r>
              <a:rPr sz="2000" b="1" i="0">
                <a:solidFill>
                  <a:srgbClr val="8E6F3E"/>
                </a:solidFill>
                <a:latin typeface="Arial"/>
                <a:ea typeface="Arial"/>
                <a:cs typeface="Arial"/>
              </a:rPr>
              <a:t>The “after” post is often where the human story finally appears.</a:t>
            </a:r>
          </a:p>
        </p:txBody>
      </p:sp>
    </p:spTree>
    <p:extLst>
      <p:ext uri="{BB962C8B-B14F-4D97-AF65-F5344CB8AC3E}">
        <p14:creationId xmlns:p14="http://schemas.microsoft.com/office/powerpoint/2010/main" val="12073834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a:extLst>
            <a:ext uri="{FF2B5EF4-FFF2-40B4-BE49-F238E27FC236}">
              <a16:creationId xmlns:a16="http://schemas.microsoft.com/office/drawing/2014/main" id="{DA8F0CD3-BE8C-B1C6-90A1-D84BE58E317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2EADC953-C4D8-E845-6F9F-997C2F9D11E4}"/>
              </a:ext>
            </a:extLst>
          </p:cNvPr>
          <p:cNvSpPr>
            <a:spLocks noGrp="1"/>
          </p:cNvSpPr>
          <p:nvPr/>
        </p:nvSpPr>
        <p:spPr>
          <a:xfrm>
            <a:off x="634181" y="-81935"/>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6777DB7C-2493-BC0B-43D9-761839242CE1}"/>
              </a:ext>
            </a:extLst>
          </p:cNvPr>
          <p:cNvSpPr>
            <a:spLocks noGrp="1"/>
          </p:cNvSpPr>
          <p:nvPr/>
        </p:nvSpPr>
        <p:spPr>
          <a:xfrm>
            <a:off x="914400" y="32196"/>
            <a:ext cx="9067800" cy="501035"/>
          </a:xfrm>
          <a:prstGeom prst="rect">
            <a:avLst/>
          </a:prstGeom>
          <a:noFill/>
          <a:ln w="0">
            <a:noFill/>
            <a:prstDash val="solid"/>
          </a:ln>
        </p:spPr>
        <p:txBody>
          <a:bodyPr wrap="square" lIns="38100" tIns="19050" rIns="38100" bIns="19050" anchor="t">
            <a:normAutofit fontScale="97222"/>
          </a:bodyPr>
          <a:lstStyle/>
          <a:p>
            <a:pPr>
              <a:defRPr sz="900" b="1" i="0">
                <a:solidFill>
                  <a:srgbClr val="CFB991"/>
                </a:solidFill>
                <a:latin typeface="Arial"/>
                <a:ea typeface="Arial"/>
                <a:cs typeface="Arial"/>
              </a:defRPr>
            </a:pPr>
            <a:r>
              <a:rPr lang="en-US" sz="1600" b="1">
                <a:solidFill>
                  <a:srgbClr val="CFB991"/>
                </a:solidFill>
                <a:latin typeface="Arial"/>
                <a:cs typeface="Arial"/>
              </a:rPr>
              <a:t>THE SECOND HALF OF SOCIAL</a:t>
            </a:r>
            <a:endParaRPr lang="en-US" sz="1600"/>
          </a:p>
        </p:txBody>
      </p:sp>
      <p:sp>
        <p:nvSpPr>
          <p:cNvPr id="3" name="Rectangle 2">
            <a:extLst>
              <a:ext uri="{FF2B5EF4-FFF2-40B4-BE49-F238E27FC236}">
                <a16:creationId xmlns:a16="http://schemas.microsoft.com/office/drawing/2014/main" id="{FEE2AC75-210D-D91C-0524-A86973E01A26}"/>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defRPr sz="2250" b="1" i="1">
                <a:solidFill>
                  <a:srgbClr val="EBD99F"/>
                </a:solidFill>
                <a:latin typeface="Arial"/>
                <a:ea typeface="Arial"/>
                <a:cs typeface="Arial"/>
              </a:defRPr>
            </a:pPr>
            <a:r>
              <a:rPr lang="en-US" sz="2400" b="1" i="1">
                <a:solidFill>
                  <a:srgbClr val="EBD99F"/>
                </a:solidFill>
                <a:latin typeface="Arial"/>
                <a:cs typeface="Arial"/>
              </a:rPr>
              <a:t>Community grows after you publish</a:t>
            </a:r>
            <a:endParaRPr lang="en-US" sz="2400"/>
          </a:p>
        </p:txBody>
      </p:sp>
      <p:sp>
        <p:nvSpPr>
          <p:cNvPr id="5" name="Straight Connector 4">
            <a:extLst>
              <a:ext uri="{FF2B5EF4-FFF2-40B4-BE49-F238E27FC236}">
                <a16:creationId xmlns:a16="http://schemas.microsoft.com/office/drawing/2014/main" id="{8858D9B2-99BF-8B1B-E059-E2E860FC035B}"/>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B7DFF7E9-C841-8B9E-6274-41AC4996CF38}"/>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18</a:t>
            </a:r>
          </a:p>
        </p:txBody>
      </p:sp>
      <p:sp>
        <p:nvSpPr>
          <p:cNvPr id="7" name="Rectangle 6">
            <a:extLst>
              <a:ext uri="{FF2B5EF4-FFF2-40B4-BE49-F238E27FC236}">
                <a16:creationId xmlns:a16="http://schemas.microsoft.com/office/drawing/2014/main" id="{AE7C4003-20D6-FED8-36BB-0CE7A96F849C}"/>
              </a:ext>
            </a:extLst>
          </p:cNvPr>
          <p:cNvSpPr>
            <a:spLocks noGrp="1"/>
          </p:cNvSpPr>
          <p:nvPr/>
        </p:nvSpPr>
        <p:spPr>
          <a:xfrm>
            <a:off x="857250" y="128587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2850" b="1" i="0">
                <a:solidFill>
                  <a:srgbClr val="8E6F3E"/>
                </a:solidFill>
                <a:latin typeface="Arial"/>
                <a:ea typeface="Arial"/>
                <a:cs typeface="Arial"/>
              </a:rPr>
              <a:t>1</a:t>
            </a:r>
          </a:p>
        </p:txBody>
      </p:sp>
      <p:sp>
        <p:nvSpPr>
          <p:cNvPr id="8" name="Rectangle 7">
            <a:extLst>
              <a:ext uri="{FF2B5EF4-FFF2-40B4-BE49-F238E27FC236}">
                <a16:creationId xmlns:a16="http://schemas.microsoft.com/office/drawing/2014/main" id="{F13CF7A7-E178-21C7-19AD-F14010BE30E1}"/>
              </a:ext>
            </a:extLst>
          </p:cNvPr>
          <p:cNvSpPr>
            <a:spLocks noGrp="1"/>
          </p:cNvSpPr>
          <p:nvPr/>
        </p:nvSpPr>
        <p:spPr>
          <a:xfrm>
            <a:off x="1600200" y="1323975"/>
            <a:ext cx="4191000" cy="552450"/>
          </a:xfrm>
          <a:prstGeom prst="rect">
            <a:avLst/>
          </a:prstGeom>
          <a:noFill/>
          <a:ln w="0">
            <a:noFill/>
            <a:prstDash val="solid"/>
          </a:ln>
        </p:spPr>
        <p:txBody>
          <a:bodyPr wrap="square" lIns="38100" tIns="19050" rIns="38100" bIns="19050" anchor="ctr">
            <a:normAutofit/>
          </a:bodyPr>
          <a:lstStyle/>
          <a:p>
            <a:pPr>
              <a:defRPr sz="1650" b="1" i="0">
                <a:solidFill>
                  <a:srgbClr val="2B2622"/>
                </a:solidFill>
                <a:latin typeface="Arial"/>
                <a:ea typeface="Arial"/>
                <a:cs typeface="Arial"/>
              </a:defRPr>
            </a:pPr>
            <a:r>
              <a:rPr lang="en-US" b="1">
                <a:solidFill>
                  <a:srgbClr val="2B2622"/>
                </a:solidFill>
                <a:latin typeface="Arial"/>
                <a:ea typeface="Arial"/>
                <a:cs typeface="Arial"/>
              </a:rPr>
              <a:t>Ask </a:t>
            </a:r>
            <a:r>
              <a:rPr b="1" i="0">
                <a:solidFill>
                  <a:srgbClr val="2B2622"/>
                </a:solidFill>
                <a:latin typeface="Arial"/>
                <a:ea typeface="Arial"/>
                <a:cs typeface="Arial"/>
              </a:rPr>
              <a:t>the </a:t>
            </a:r>
            <a:r>
              <a:rPr lang="en-US" b="1">
                <a:solidFill>
                  <a:srgbClr val="2B2622"/>
                </a:solidFill>
                <a:latin typeface="Arial"/>
                <a:ea typeface="Arial"/>
                <a:cs typeface="Arial"/>
              </a:rPr>
              <a:t>question people can answer.</a:t>
            </a:r>
            <a:endParaRPr lang="en-US"/>
          </a:p>
        </p:txBody>
      </p:sp>
      <p:sp>
        <p:nvSpPr>
          <p:cNvPr id="9" name="Rectangle 8">
            <a:extLst>
              <a:ext uri="{FF2B5EF4-FFF2-40B4-BE49-F238E27FC236}">
                <a16:creationId xmlns:a16="http://schemas.microsoft.com/office/drawing/2014/main" id="{7787B38B-B957-1B68-6F48-AD3A3420CE3D}"/>
              </a:ext>
            </a:extLst>
          </p:cNvPr>
          <p:cNvSpPr>
            <a:spLocks noGrp="1"/>
          </p:cNvSpPr>
          <p:nvPr/>
        </p:nvSpPr>
        <p:spPr>
          <a:xfrm>
            <a:off x="6334125" y="128587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2850" b="1" i="0">
                <a:solidFill>
                  <a:srgbClr val="8E6F3E"/>
                </a:solidFill>
                <a:latin typeface="Arial"/>
                <a:ea typeface="Arial"/>
                <a:cs typeface="Arial"/>
              </a:rPr>
              <a:t>2</a:t>
            </a:r>
          </a:p>
        </p:txBody>
      </p:sp>
      <p:sp>
        <p:nvSpPr>
          <p:cNvPr id="10" name="Rectangle 9">
            <a:extLst>
              <a:ext uri="{FF2B5EF4-FFF2-40B4-BE49-F238E27FC236}">
                <a16:creationId xmlns:a16="http://schemas.microsoft.com/office/drawing/2014/main" id="{C088F1EC-EFF9-AB0D-B1E5-4EDBA7FEFB70}"/>
              </a:ext>
            </a:extLst>
          </p:cNvPr>
          <p:cNvSpPr>
            <a:spLocks noGrp="1"/>
          </p:cNvSpPr>
          <p:nvPr/>
        </p:nvSpPr>
        <p:spPr>
          <a:xfrm>
            <a:off x="7077075" y="1323975"/>
            <a:ext cx="4191000" cy="552450"/>
          </a:xfrm>
          <a:prstGeom prst="rect">
            <a:avLst/>
          </a:prstGeom>
          <a:noFill/>
          <a:ln w="0">
            <a:noFill/>
            <a:prstDash val="solid"/>
          </a:ln>
        </p:spPr>
        <p:txBody>
          <a:bodyPr wrap="square" lIns="38100" tIns="19050" rIns="38100" bIns="19050" anchor="ctr">
            <a:normAutofit/>
          </a:bodyPr>
          <a:lstStyle/>
          <a:p>
            <a:pPr>
              <a:defRPr sz="1650" b="1" i="0">
                <a:solidFill>
                  <a:srgbClr val="2B2622"/>
                </a:solidFill>
                <a:latin typeface="Arial"/>
                <a:ea typeface="Arial"/>
                <a:cs typeface="Arial"/>
              </a:defRPr>
            </a:pPr>
            <a:r>
              <a:rPr lang="en-US" b="1">
                <a:solidFill>
                  <a:srgbClr val="2B2622"/>
                </a:solidFill>
                <a:latin typeface="Arial"/>
                <a:cs typeface="Arial"/>
              </a:rPr>
              <a:t>Tag featured alumni and local partners (with permission)</a:t>
            </a:r>
            <a:endParaRPr lang="en-US"/>
          </a:p>
        </p:txBody>
      </p:sp>
      <p:sp>
        <p:nvSpPr>
          <p:cNvPr id="11" name="Rectangle 10">
            <a:extLst>
              <a:ext uri="{FF2B5EF4-FFF2-40B4-BE49-F238E27FC236}">
                <a16:creationId xmlns:a16="http://schemas.microsoft.com/office/drawing/2014/main" id="{E0622677-041A-231D-56D6-8578903BFCD2}"/>
              </a:ext>
            </a:extLst>
          </p:cNvPr>
          <p:cNvSpPr>
            <a:spLocks noGrp="1"/>
          </p:cNvSpPr>
          <p:nvPr/>
        </p:nvSpPr>
        <p:spPr>
          <a:xfrm>
            <a:off x="857250" y="252412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2850" b="1" i="0">
                <a:solidFill>
                  <a:srgbClr val="8E6F3E"/>
                </a:solidFill>
                <a:latin typeface="Arial"/>
                <a:ea typeface="Arial"/>
                <a:cs typeface="Arial"/>
              </a:rPr>
              <a:t>3</a:t>
            </a:r>
          </a:p>
        </p:txBody>
      </p:sp>
      <p:sp>
        <p:nvSpPr>
          <p:cNvPr id="12" name="Rectangle 11">
            <a:extLst>
              <a:ext uri="{FF2B5EF4-FFF2-40B4-BE49-F238E27FC236}">
                <a16:creationId xmlns:a16="http://schemas.microsoft.com/office/drawing/2014/main" id="{CE54E490-2EC6-B242-6AAE-B88744345478}"/>
              </a:ext>
            </a:extLst>
          </p:cNvPr>
          <p:cNvSpPr>
            <a:spLocks noGrp="1"/>
          </p:cNvSpPr>
          <p:nvPr/>
        </p:nvSpPr>
        <p:spPr>
          <a:xfrm>
            <a:off x="1600200" y="2520661"/>
            <a:ext cx="4191000" cy="552450"/>
          </a:xfrm>
          <a:prstGeom prst="rect">
            <a:avLst/>
          </a:prstGeom>
          <a:noFill/>
          <a:ln w="0">
            <a:noFill/>
            <a:prstDash val="solid"/>
          </a:ln>
        </p:spPr>
        <p:txBody>
          <a:bodyPr wrap="square" lIns="38100" tIns="19050" rIns="38100" bIns="19050" anchor="ctr">
            <a:normAutofit/>
          </a:bodyPr>
          <a:lstStyle/>
          <a:p>
            <a:pPr>
              <a:defRPr sz="1650" b="1" i="0">
                <a:solidFill>
                  <a:srgbClr val="2B2622"/>
                </a:solidFill>
                <a:latin typeface="Arial"/>
                <a:ea typeface="Arial"/>
                <a:cs typeface="Arial"/>
              </a:defRPr>
            </a:pPr>
            <a:r>
              <a:rPr lang="en-US" b="1">
                <a:solidFill>
                  <a:srgbClr val="2B2622"/>
                </a:solidFill>
                <a:latin typeface="Arial"/>
                <a:cs typeface="Arial"/>
              </a:rPr>
              <a:t>Respond while the conversation is active.</a:t>
            </a:r>
            <a:endParaRPr lang="en-US"/>
          </a:p>
        </p:txBody>
      </p:sp>
      <p:sp>
        <p:nvSpPr>
          <p:cNvPr id="13" name="Rectangle 12">
            <a:extLst>
              <a:ext uri="{FF2B5EF4-FFF2-40B4-BE49-F238E27FC236}">
                <a16:creationId xmlns:a16="http://schemas.microsoft.com/office/drawing/2014/main" id="{356D9B78-3EB2-8ADD-369A-B332B676BB98}"/>
              </a:ext>
            </a:extLst>
          </p:cNvPr>
          <p:cNvSpPr>
            <a:spLocks noGrp="1"/>
          </p:cNvSpPr>
          <p:nvPr/>
        </p:nvSpPr>
        <p:spPr>
          <a:xfrm>
            <a:off x="6334125" y="252412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2850" b="1" i="0">
                <a:solidFill>
                  <a:srgbClr val="8E6F3E"/>
                </a:solidFill>
                <a:latin typeface="Arial"/>
                <a:ea typeface="Arial"/>
                <a:cs typeface="Arial"/>
              </a:rPr>
              <a:t>4</a:t>
            </a:r>
          </a:p>
        </p:txBody>
      </p:sp>
      <p:sp>
        <p:nvSpPr>
          <p:cNvPr id="14" name="Rectangle 13">
            <a:extLst>
              <a:ext uri="{FF2B5EF4-FFF2-40B4-BE49-F238E27FC236}">
                <a16:creationId xmlns:a16="http://schemas.microsoft.com/office/drawing/2014/main" id="{2A5764AF-93BE-6729-5E16-0677F1CE5672}"/>
              </a:ext>
            </a:extLst>
          </p:cNvPr>
          <p:cNvSpPr>
            <a:spLocks noGrp="1"/>
          </p:cNvSpPr>
          <p:nvPr/>
        </p:nvSpPr>
        <p:spPr>
          <a:xfrm>
            <a:off x="7077075" y="2520661"/>
            <a:ext cx="4191000" cy="552450"/>
          </a:xfrm>
          <a:prstGeom prst="rect">
            <a:avLst/>
          </a:prstGeom>
          <a:noFill/>
          <a:ln w="0">
            <a:noFill/>
            <a:prstDash val="solid"/>
          </a:ln>
        </p:spPr>
        <p:txBody>
          <a:bodyPr wrap="square" lIns="38100" tIns="19050" rIns="38100" bIns="19050" anchor="ctr">
            <a:normAutofit/>
          </a:bodyPr>
          <a:lstStyle/>
          <a:p>
            <a:pPr>
              <a:defRPr sz="1650" b="1" i="0">
                <a:solidFill>
                  <a:srgbClr val="2B2622"/>
                </a:solidFill>
                <a:latin typeface="Arial"/>
                <a:ea typeface="Arial"/>
                <a:cs typeface="Arial"/>
              </a:defRPr>
            </a:pPr>
            <a:r>
              <a:rPr lang="en-US" b="1">
                <a:solidFill>
                  <a:srgbClr val="2B2622"/>
                </a:solidFill>
                <a:latin typeface="Arial"/>
                <a:cs typeface="Arial"/>
              </a:rPr>
              <a:t>Invite photos, memories or advice.</a:t>
            </a:r>
            <a:endParaRPr lang="en-US"/>
          </a:p>
        </p:txBody>
      </p:sp>
      <p:sp>
        <p:nvSpPr>
          <p:cNvPr id="15" name="Rectangle 14">
            <a:extLst>
              <a:ext uri="{FF2B5EF4-FFF2-40B4-BE49-F238E27FC236}">
                <a16:creationId xmlns:a16="http://schemas.microsoft.com/office/drawing/2014/main" id="{C0A0085D-5E58-2B71-39F1-889043F24F51}"/>
              </a:ext>
            </a:extLst>
          </p:cNvPr>
          <p:cNvSpPr>
            <a:spLocks noGrp="1"/>
          </p:cNvSpPr>
          <p:nvPr/>
        </p:nvSpPr>
        <p:spPr>
          <a:xfrm>
            <a:off x="857250" y="376237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2850" b="1" i="0">
                <a:solidFill>
                  <a:srgbClr val="8E6F3E"/>
                </a:solidFill>
                <a:latin typeface="Arial"/>
                <a:ea typeface="Arial"/>
                <a:cs typeface="Arial"/>
              </a:rPr>
              <a:t>5</a:t>
            </a:r>
          </a:p>
        </p:txBody>
      </p:sp>
      <p:sp>
        <p:nvSpPr>
          <p:cNvPr id="16" name="Rectangle 15">
            <a:extLst>
              <a:ext uri="{FF2B5EF4-FFF2-40B4-BE49-F238E27FC236}">
                <a16:creationId xmlns:a16="http://schemas.microsoft.com/office/drawing/2014/main" id="{B0B3FF86-629B-F913-F1E1-FA6C8DC720D7}"/>
              </a:ext>
            </a:extLst>
          </p:cNvPr>
          <p:cNvSpPr>
            <a:spLocks noGrp="1"/>
          </p:cNvSpPr>
          <p:nvPr/>
        </p:nvSpPr>
        <p:spPr>
          <a:xfrm>
            <a:off x="1600200" y="3800475"/>
            <a:ext cx="4191000" cy="552450"/>
          </a:xfrm>
          <a:prstGeom prst="rect">
            <a:avLst/>
          </a:prstGeom>
          <a:noFill/>
          <a:ln w="0">
            <a:noFill/>
            <a:prstDash val="solid"/>
          </a:ln>
        </p:spPr>
        <p:txBody>
          <a:bodyPr wrap="square" lIns="38100" tIns="19050" rIns="38100" bIns="19050" anchor="ctr">
            <a:normAutofit/>
          </a:bodyPr>
          <a:lstStyle/>
          <a:p>
            <a:pPr>
              <a:defRPr sz="1650" b="1" i="0">
                <a:solidFill>
                  <a:srgbClr val="2B2622"/>
                </a:solidFill>
                <a:latin typeface="Arial"/>
                <a:ea typeface="Arial"/>
                <a:cs typeface="Arial"/>
              </a:defRPr>
            </a:pPr>
            <a:r>
              <a:rPr lang="en-US" b="1">
                <a:solidFill>
                  <a:srgbClr val="2B2622"/>
                </a:solidFill>
                <a:latin typeface="Arial"/>
                <a:cs typeface="Arial"/>
              </a:rPr>
              <a:t>Reshare member content when appropriate.</a:t>
            </a:r>
            <a:endParaRPr lang="en-US"/>
          </a:p>
        </p:txBody>
      </p:sp>
      <p:sp>
        <p:nvSpPr>
          <p:cNvPr id="17" name="Rectangle 16">
            <a:extLst>
              <a:ext uri="{FF2B5EF4-FFF2-40B4-BE49-F238E27FC236}">
                <a16:creationId xmlns:a16="http://schemas.microsoft.com/office/drawing/2014/main" id="{01FA6385-8D5A-071B-CE9E-13F742C0E3B7}"/>
              </a:ext>
            </a:extLst>
          </p:cNvPr>
          <p:cNvSpPr>
            <a:spLocks noGrp="1"/>
          </p:cNvSpPr>
          <p:nvPr/>
        </p:nvSpPr>
        <p:spPr>
          <a:xfrm>
            <a:off x="6334125" y="3762375"/>
            <a:ext cx="590550" cy="590550"/>
          </a:xfrm>
          <a:prstGeom prst="rect">
            <a:avLst/>
          </a:prstGeom>
          <a:noFill/>
          <a:ln w="0">
            <a:noFill/>
            <a:prstDash val="solid"/>
          </a:ln>
        </p:spPr>
        <p:txBody>
          <a:bodyPr wrap="square" lIns="38100" tIns="19050" rIns="38100" bIns="19050" anchor="ctr">
            <a:normAutofit/>
          </a:bodyPr>
          <a:lstStyle/>
          <a:p>
            <a:pPr algn="ctr">
              <a:lnSpc>
                <a:spcPct val="100000"/>
              </a:lnSpc>
              <a:buNone/>
              <a:defRPr sz="2850" b="1" i="0">
                <a:solidFill>
                  <a:srgbClr val="8E6F3E"/>
                </a:solidFill>
                <a:latin typeface="Arial"/>
                <a:ea typeface="Arial"/>
                <a:cs typeface="Arial"/>
              </a:defRPr>
            </a:pPr>
            <a:r>
              <a:rPr sz="2850" b="1" i="0">
                <a:solidFill>
                  <a:srgbClr val="8E6F3E"/>
                </a:solidFill>
                <a:latin typeface="Arial"/>
                <a:ea typeface="Arial"/>
                <a:cs typeface="Arial"/>
              </a:rPr>
              <a:t>6</a:t>
            </a:r>
          </a:p>
        </p:txBody>
      </p:sp>
      <p:sp>
        <p:nvSpPr>
          <p:cNvPr id="18" name="Rectangle 17">
            <a:extLst>
              <a:ext uri="{FF2B5EF4-FFF2-40B4-BE49-F238E27FC236}">
                <a16:creationId xmlns:a16="http://schemas.microsoft.com/office/drawing/2014/main" id="{59664B08-4485-BC75-0A42-AF53CD8C5BB4}"/>
              </a:ext>
            </a:extLst>
          </p:cNvPr>
          <p:cNvSpPr>
            <a:spLocks noGrp="1"/>
          </p:cNvSpPr>
          <p:nvPr/>
        </p:nvSpPr>
        <p:spPr>
          <a:xfrm>
            <a:off x="7077075" y="3800475"/>
            <a:ext cx="4191000" cy="552450"/>
          </a:xfrm>
          <a:prstGeom prst="rect">
            <a:avLst/>
          </a:prstGeom>
          <a:noFill/>
          <a:ln w="0">
            <a:noFill/>
            <a:prstDash val="solid"/>
          </a:ln>
        </p:spPr>
        <p:txBody>
          <a:bodyPr wrap="square" lIns="38100" tIns="19050" rIns="38100" bIns="19050" anchor="ctr">
            <a:normAutofit/>
          </a:bodyPr>
          <a:lstStyle/>
          <a:p>
            <a:pPr>
              <a:defRPr sz="1650" b="1" i="0">
                <a:solidFill>
                  <a:srgbClr val="2B2622"/>
                </a:solidFill>
                <a:latin typeface="Arial"/>
                <a:ea typeface="Arial"/>
                <a:cs typeface="Arial"/>
              </a:defRPr>
            </a:pPr>
            <a:r>
              <a:rPr lang="en-US" b="1">
                <a:solidFill>
                  <a:srgbClr val="2B2622"/>
                </a:solidFill>
                <a:latin typeface="Arial"/>
                <a:cs typeface="Arial"/>
              </a:rPr>
              <a:t>Use what you learn to shape the next story and event.</a:t>
            </a:r>
            <a:endParaRPr lang="en-US"/>
          </a:p>
        </p:txBody>
      </p:sp>
    </p:spTree>
    <p:extLst>
      <p:ext uri="{BB962C8B-B14F-4D97-AF65-F5344CB8AC3E}">
        <p14:creationId xmlns:p14="http://schemas.microsoft.com/office/powerpoint/2010/main" val="1877134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4097CA0-A33D-CAD6-93F0-F675893BE587}"/>
              </a:ext>
            </a:extLst>
          </p:cNvPr>
          <p:cNvPicPr>
            <a:picLocks noChangeAspect="1"/>
          </p:cNvPicPr>
          <p:nvPr/>
        </p:nvPicPr>
        <p:blipFill>
          <a:blip r:embed="rId3">
            <a:alphaModFix amt="35000"/>
            <a:extLst>
              <a:ext uri="{BEBA8EAE-BF5A-486C-A8C5-ECC9F3942E4B}">
                <a14:imgProps xmlns:a14="http://schemas.microsoft.com/office/drawing/2010/main">
                  <a14:imgLayer r:embed="rId4">
                    <a14:imgEffect>
                      <a14:saturation sat="0"/>
                    </a14:imgEffect>
                  </a14:imgLayer>
                </a14:imgProps>
              </a:ext>
            </a:extLst>
          </a:blip>
          <a:srcRect t="4463" b="14310"/>
          <a:stretch>
            <a:fillRect/>
          </a:stretch>
        </p:blipFill>
        <p:spPr>
          <a:xfrm>
            <a:off x="20" y="10"/>
            <a:ext cx="12191980" cy="6857990"/>
          </a:xfrm>
          <a:prstGeom prst="rect">
            <a:avLst/>
          </a:prstGeom>
        </p:spPr>
      </p:pic>
      <p:sp>
        <p:nvSpPr>
          <p:cNvPr id="2" name="Title 1">
            <a:extLst>
              <a:ext uri="{FF2B5EF4-FFF2-40B4-BE49-F238E27FC236}">
                <a16:creationId xmlns:a16="http://schemas.microsoft.com/office/drawing/2014/main" id="{DAC32380-C872-1E46-D45A-B42EE1DFEC62}"/>
              </a:ext>
            </a:extLst>
          </p:cNvPr>
          <p:cNvSpPr>
            <a:spLocks noGrp="1"/>
          </p:cNvSpPr>
          <p:nvPr>
            <p:ph type="title"/>
          </p:nvPr>
        </p:nvSpPr>
        <p:spPr/>
        <p:txBody>
          <a:bodyPr vert="horz" lIns="91440" tIns="45720" rIns="91440" bIns="45720" rtlCol="0" anchor="ctr">
            <a:normAutofit fontScale="90000"/>
          </a:bodyPr>
          <a:lstStyle/>
          <a:p>
            <a:r>
              <a:rPr lang="en-US">
                <a:latin typeface="Franklin Gothic Heavy" panose="020B0903020102020204" pitchFamily="34" charset="0"/>
              </a:rPr>
              <a:t>Making the Most of Today’s Conversations</a:t>
            </a:r>
            <a:br>
              <a:rPr kumimoji="0" lang="en-US" b="0" i="0" u="none" strike="noStrike" cap="none" spc="0" normalizeH="0" baseline="0" noProof="0">
                <a:ln>
                  <a:noFill/>
                </a:ln>
                <a:effectLst/>
                <a:uLnTx/>
                <a:uFillTx/>
                <a:latin typeface="Franklin Gothic Heavy" panose="020B0903020102020204" pitchFamily="34" charset="0"/>
              </a:rPr>
            </a:br>
            <a:endParaRPr lang="en-US">
              <a:latin typeface="Franklin Gothic Heavy" panose="020B0903020102020204" pitchFamily="34" charset="0"/>
            </a:endParaRPr>
          </a:p>
        </p:txBody>
      </p:sp>
      <p:sp>
        <p:nvSpPr>
          <p:cNvPr id="7" name="TextBox 6">
            <a:extLst>
              <a:ext uri="{FF2B5EF4-FFF2-40B4-BE49-F238E27FC236}">
                <a16:creationId xmlns:a16="http://schemas.microsoft.com/office/drawing/2014/main" id="{A49C98B2-5B17-5DC8-DFF5-3C45FC4B4E79}"/>
              </a:ext>
            </a:extLst>
          </p:cNvPr>
          <p:cNvSpPr txBox="1"/>
          <p:nvPr/>
        </p:nvSpPr>
        <p:spPr>
          <a:xfrm>
            <a:off x="3331717" y="5816484"/>
            <a:ext cx="6098582" cy="523220"/>
          </a:xfrm>
          <a:prstGeom prst="rect">
            <a:avLst/>
          </a:prstGeom>
          <a:noFill/>
        </p:spPr>
        <p:txBody>
          <a:bodyPr wrap="square">
            <a:spAutoFit/>
          </a:bodyPr>
          <a:lstStyle/>
          <a:p>
            <a:pPr algn="ctr">
              <a:spcAft>
                <a:spcPts val="600"/>
              </a:spcAft>
            </a:pPr>
            <a:r>
              <a:rPr lang="en-US" sz="2800" b="1">
                <a:effectLst/>
                <a:latin typeface="Franklin Gothic Medium" panose="020B0603020102020204" pitchFamily="34" charset="0"/>
                <a:ea typeface="Aptos" panose="020B0004020202020204" pitchFamily="34" charset="0"/>
                <a:cs typeface="Aptos" panose="020B0004020202020204" pitchFamily="34" charset="0"/>
              </a:rPr>
              <a:t>Thank you! </a:t>
            </a:r>
            <a:endParaRPr lang="en-US" sz="2800"/>
          </a:p>
        </p:txBody>
      </p:sp>
      <p:graphicFrame>
        <p:nvGraphicFramePr>
          <p:cNvPr id="9" name="Content Placeholder 2">
            <a:extLst>
              <a:ext uri="{FF2B5EF4-FFF2-40B4-BE49-F238E27FC236}">
                <a16:creationId xmlns:a16="http://schemas.microsoft.com/office/drawing/2014/main" id="{E0946B31-2E88-0BE6-16F0-4F5820C8686C}"/>
              </a:ext>
            </a:extLst>
          </p:cNvPr>
          <p:cNvGraphicFramePr/>
          <p:nvPr/>
        </p:nvGraphicFramePr>
        <p:xfrm>
          <a:off x="838200" y="1253331"/>
          <a:ext cx="10515600" cy="43513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0775148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CFB99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71C31B-51E0-431F-A337-25A7866EACF1}"/>
              </a:ext>
            </a:extLst>
          </p:cNvPr>
          <p:cNvSpPr>
            <a:spLocks noGrp="1"/>
          </p:cNvSpPr>
          <p:nvPr/>
        </p:nvSpPr>
        <p:spPr>
          <a:xfrm>
            <a:off x="609600" y="0"/>
            <a:ext cx="10972800" cy="895350"/>
          </a:xfrm>
          <a:prstGeom prst="rect">
            <a:avLst/>
          </a:prstGeom>
          <a:solidFill>
            <a:srgbClr val="000000"/>
          </a:solidFill>
          <a:ln w="0">
            <a:noFill/>
            <a:prstDash val="solid"/>
          </a:ln>
        </p:spPr>
        <p:txBody>
          <a:bodyPr/>
          <a:lstStyle/>
          <a:p>
            <a:endParaRPr lang="en-US"/>
          </a:p>
        </p:txBody>
      </p:sp>
      <p:sp>
        <p:nvSpPr>
          <p:cNvPr id="2" name="Rectangle 1">
            <a:extLst>
              <a:ext uri="{FF2B5EF4-FFF2-40B4-BE49-F238E27FC236}">
                <a16:creationId xmlns:a16="http://schemas.microsoft.com/office/drawing/2014/main" id="{B0AE6382-0521-4917-8993-3FDEA681C381}"/>
              </a:ext>
            </a:extLst>
          </p:cNvPr>
          <p:cNvSpPr>
            <a:spLocks noGrp="1"/>
          </p:cNvSpPr>
          <p:nvPr/>
        </p:nvSpPr>
        <p:spPr>
          <a:xfrm>
            <a:off x="914400" y="149431"/>
            <a:ext cx="8265226" cy="622464"/>
          </a:xfrm>
          <a:prstGeom prst="rect">
            <a:avLst/>
          </a:prstGeom>
          <a:noFill/>
          <a:ln w="0">
            <a:noFill/>
            <a:prstDash val="solid"/>
          </a:ln>
        </p:spPr>
        <p:txBody>
          <a:bodyPr wrap="square" lIns="38100" tIns="19050" rIns="38100" bIns="19050" anchor="t">
            <a:normAutofit fontScale="97222"/>
          </a:bodyPr>
          <a:lstStyle/>
          <a:p>
            <a:pPr algn="l">
              <a:lnSpc>
                <a:spcPct val="100000"/>
              </a:lnSpc>
              <a:buNone/>
              <a:defRPr sz="900" b="1" i="0">
                <a:solidFill>
                  <a:srgbClr val="CFB991"/>
                </a:solidFill>
                <a:latin typeface="Arial"/>
                <a:ea typeface="Arial"/>
                <a:cs typeface="Arial"/>
              </a:defRPr>
            </a:pPr>
            <a:r>
              <a:rPr sz="1600" b="1" i="0">
                <a:solidFill>
                  <a:srgbClr val="CFB991"/>
                </a:solidFill>
                <a:latin typeface="Arial"/>
                <a:ea typeface="Arial"/>
                <a:cs typeface="Arial"/>
              </a:rPr>
              <a:t>SIX-MINUTE ACTIVITY</a:t>
            </a:r>
          </a:p>
        </p:txBody>
      </p:sp>
      <p:sp>
        <p:nvSpPr>
          <p:cNvPr id="3" name="Rectangle 2">
            <a:extLst>
              <a:ext uri="{FF2B5EF4-FFF2-40B4-BE49-F238E27FC236}">
                <a16:creationId xmlns:a16="http://schemas.microsoft.com/office/drawing/2014/main" id="{E2C15C5B-07F8-4698-923C-9FAFB7B03A82}"/>
              </a:ext>
            </a:extLst>
          </p:cNvPr>
          <p:cNvSpPr>
            <a:spLocks noGrp="1"/>
          </p:cNvSpPr>
          <p:nvPr/>
        </p:nvSpPr>
        <p:spPr>
          <a:xfrm>
            <a:off x="876300" y="314325"/>
            <a:ext cx="10096500" cy="495300"/>
          </a:xfrm>
          <a:prstGeom prst="rect">
            <a:avLst/>
          </a:prstGeom>
          <a:noFill/>
          <a:ln w="0">
            <a:noFill/>
            <a:prstDash val="solid"/>
          </a:ln>
        </p:spPr>
        <p:txBody>
          <a:bodyPr wrap="square" lIns="38100" tIns="19050" rIns="38100" bIns="19050" anchor="ctr">
            <a:normAutofit/>
          </a:bodyPr>
          <a:lstStyle/>
          <a:p>
            <a:pPr algn="l">
              <a:lnSpc>
                <a:spcPct val="100000"/>
              </a:lnSpc>
              <a:buNone/>
              <a:defRPr sz="2250" b="1" i="1">
                <a:solidFill>
                  <a:srgbClr val="EBD99F"/>
                </a:solidFill>
                <a:latin typeface="Arial"/>
                <a:ea typeface="Arial"/>
                <a:cs typeface="Arial"/>
              </a:defRPr>
            </a:pPr>
            <a:r>
              <a:rPr sz="2400" b="1" i="1">
                <a:solidFill>
                  <a:srgbClr val="EBD99F"/>
                </a:solidFill>
                <a:latin typeface="Arial"/>
                <a:ea typeface="Arial"/>
                <a:cs typeface="Arial"/>
              </a:rPr>
              <a:t>Build one story from your next event</a:t>
            </a:r>
          </a:p>
        </p:txBody>
      </p:sp>
      <p:sp>
        <p:nvSpPr>
          <p:cNvPr id="5" name="Straight Connector 4">
            <a:extLst>
              <a:ext uri="{FF2B5EF4-FFF2-40B4-BE49-F238E27FC236}">
                <a16:creationId xmlns:a16="http://schemas.microsoft.com/office/drawing/2014/main" id="{69AA0F29-E33F-4D70-9FDC-B56DB5A160D5}"/>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6" name="Rectangle 5">
            <a:extLst>
              <a:ext uri="{FF2B5EF4-FFF2-40B4-BE49-F238E27FC236}">
                <a16:creationId xmlns:a16="http://schemas.microsoft.com/office/drawing/2014/main" id="{94A1D902-D16D-4000-A35A-5459D0513C1A}"/>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2B2622"/>
                </a:solidFill>
                <a:latin typeface="Arial"/>
                <a:ea typeface="Arial"/>
                <a:cs typeface="Arial"/>
              </a:defRPr>
            </a:pPr>
            <a:r>
              <a:rPr sz="900" b="0" i="0">
                <a:solidFill>
                  <a:srgbClr val="2B2622"/>
                </a:solidFill>
                <a:latin typeface="Arial"/>
                <a:ea typeface="Arial"/>
                <a:cs typeface="Arial"/>
              </a:rPr>
              <a:t>19</a:t>
            </a:r>
          </a:p>
        </p:txBody>
      </p:sp>
      <p:sp>
        <p:nvSpPr>
          <p:cNvPr id="7" name="Rectangle 6">
            <a:extLst>
              <a:ext uri="{FF2B5EF4-FFF2-40B4-BE49-F238E27FC236}">
                <a16:creationId xmlns:a16="http://schemas.microsoft.com/office/drawing/2014/main" id="{2FDFED10-356F-4D14-992A-309D01AB00AB}"/>
              </a:ext>
            </a:extLst>
          </p:cNvPr>
          <p:cNvSpPr>
            <a:spLocks noGrp="1"/>
          </p:cNvSpPr>
          <p:nvPr/>
        </p:nvSpPr>
        <p:spPr>
          <a:xfrm>
            <a:off x="952500" y="1123950"/>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1</a:t>
            </a:r>
          </a:p>
        </p:txBody>
      </p:sp>
      <p:sp>
        <p:nvSpPr>
          <p:cNvPr id="8" name="Rectangle 7">
            <a:extLst>
              <a:ext uri="{FF2B5EF4-FFF2-40B4-BE49-F238E27FC236}">
                <a16:creationId xmlns:a16="http://schemas.microsoft.com/office/drawing/2014/main" id="{84210C2B-D497-44B3-B07E-C3E82A547C65}"/>
              </a:ext>
            </a:extLst>
          </p:cNvPr>
          <p:cNvSpPr>
            <a:spLocks noGrp="1"/>
          </p:cNvSpPr>
          <p:nvPr/>
        </p:nvSpPr>
        <p:spPr>
          <a:xfrm>
            <a:off x="1866900" y="1209675"/>
            <a:ext cx="97155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i="0">
                <a:solidFill>
                  <a:srgbClr val="2B2622"/>
                </a:solidFill>
                <a:latin typeface="Arial"/>
                <a:ea typeface="Arial"/>
                <a:cs typeface="Arial"/>
              </a:rPr>
              <a:t>Choose a real upcoming club event.</a:t>
            </a:r>
          </a:p>
        </p:txBody>
      </p:sp>
      <p:sp>
        <p:nvSpPr>
          <p:cNvPr id="9" name="Rectangle 8">
            <a:extLst>
              <a:ext uri="{FF2B5EF4-FFF2-40B4-BE49-F238E27FC236}">
                <a16:creationId xmlns:a16="http://schemas.microsoft.com/office/drawing/2014/main" id="{EB7C36B5-9602-44F2-AB56-3141EFE058A3}"/>
              </a:ext>
            </a:extLst>
          </p:cNvPr>
          <p:cNvSpPr>
            <a:spLocks noGrp="1"/>
          </p:cNvSpPr>
          <p:nvPr/>
        </p:nvSpPr>
        <p:spPr>
          <a:xfrm>
            <a:off x="952500" y="1943100"/>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2</a:t>
            </a:r>
          </a:p>
        </p:txBody>
      </p:sp>
      <p:sp>
        <p:nvSpPr>
          <p:cNvPr id="10" name="Rectangle 9">
            <a:extLst>
              <a:ext uri="{FF2B5EF4-FFF2-40B4-BE49-F238E27FC236}">
                <a16:creationId xmlns:a16="http://schemas.microsoft.com/office/drawing/2014/main" id="{CEAF3108-113B-482F-AAF7-3B1D423FFC0B}"/>
              </a:ext>
            </a:extLst>
          </p:cNvPr>
          <p:cNvSpPr>
            <a:spLocks noGrp="1"/>
          </p:cNvSpPr>
          <p:nvPr/>
        </p:nvSpPr>
        <p:spPr>
          <a:xfrm>
            <a:off x="1866900" y="2028825"/>
            <a:ext cx="97155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i="0">
                <a:solidFill>
                  <a:srgbClr val="2B2622"/>
                </a:solidFill>
                <a:latin typeface="Arial"/>
                <a:ea typeface="Arial"/>
                <a:cs typeface="Arial"/>
              </a:rPr>
              <a:t>Name one person or group whose experience could lead the story.</a:t>
            </a:r>
          </a:p>
        </p:txBody>
      </p:sp>
      <p:sp>
        <p:nvSpPr>
          <p:cNvPr id="11" name="Rectangle 10">
            <a:extLst>
              <a:ext uri="{FF2B5EF4-FFF2-40B4-BE49-F238E27FC236}">
                <a16:creationId xmlns:a16="http://schemas.microsoft.com/office/drawing/2014/main" id="{3F82F977-F1C7-4021-B724-0D1FFF317338}"/>
              </a:ext>
            </a:extLst>
          </p:cNvPr>
          <p:cNvSpPr>
            <a:spLocks noGrp="1"/>
          </p:cNvSpPr>
          <p:nvPr/>
        </p:nvSpPr>
        <p:spPr>
          <a:xfrm>
            <a:off x="952500" y="2762250"/>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3</a:t>
            </a:r>
          </a:p>
        </p:txBody>
      </p:sp>
      <p:sp>
        <p:nvSpPr>
          <p:cNvPr id="12" name="Rectangle 11">
            <a:extLst>
              <a:ext uri="{FF2B5EF4-FFF2-40B4-BE49-F238E27FC236}">
                <a16:creationId xmlns:a16="http://schemas.microsoft.com/office/drawing/2014/main" id="{05FF7EAA-B2F1-4BCA-8CED-F3B2A85E4858}"/>
              </a:ext>
            </a:extLst>
          </p:cNvPr>
          <p:cNvSpPr>
            <a:spLocks noGrp="1"/>
          </p:cNvSpPr>
          <p:nvPr/>
        </p:nvSpPr>
        <p:spPr>
          <a:xfrm>
            <a:off x="1866900" y="2847975"/>
            <a:ext cx="97155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i="0">
                <a:solidFill>
                  <a:srgbClr val="2B2622"/>
                </a:solidFill>
                <a:latin typeface="Arial"/>
                <a:ea typeface="Arial"/>
                <a:cs typeface="Arial"/>
              </a:rPr>
              <a:t>Write one sentence each for PERSON, MOMENT, MEANING and INVITATION.</a:t>
            </a:r>
          </a:p>
        </p:txBody>
      </p:sp>
      <p:sp>
        <p:nvSpPr>
          <p:cNvPr id="13" name="Rectangle 12">
            <a:extLst>
              <a:ext uri="{FF2B5EF4-FFF2-40B4-BE49-F238E27FC236}">
                <a16:creationId xmlns:a16="http://schemas.microsoft.com/office/drawing/2014/main" id="{F821E1F8-6217-4486-A688-65C7F82788E7}"/>
              </a:ext>
            </a:extLst>
          </p:cNvPr>
          <p:cNvSpPr>
            <a:spLocks noGrp="1"/>
          </p:cNvSpPr>
          <p:nvPr/>
        </p:nvSpPr>
        <p:spPr>
          <a:xfrm>
            <a:off x="952500" y="3581400"/>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4</a:t>
            </a:r>
          </a:p>
        </p:txBody>
      </p:sp>
      <p:sp>
        <p:nvSpPr>
          <p:cNvPr id="14" name="Rectangle 13">
            <a:extLst>
              <a:ext uri="{FF2B5EF4-FFF2-40B4-BE49-F238E27FC236}">
                <a16:creationId xmlns:a16="http://schemas.microsoft.com/office/drawing/2014/main" id="{86A49163-B9C0-43D7-8B23-D07C77FDC408}"/>
              </a:ext>
            </a:extLst>
          </p:cNvPr>
          <p:cNvSpPr>
            <a:spLocks noGrp="1"/>
          </p:cNvSpPr>
          <p:nvPr/>
        </p:nvSpPr>
        <p:spPr>
          <a:xfrm>
            <a:off x="1866900" y="3667125"/>
            <a:ext cx="97155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i="0">
                <a:solidFill>
                  <a:srgbClr val="2B2622"/>
                </a:solidFill>
                <a:latin typeface="Arial"/>
                <a:ea typeface="Arial"/>
                <a:cs typeface="Arial"/>
              </a:rPr>
              <a:t>Choose the primary channel.</a:t>
            </a:r>
          </a:p>
        </p:txBody>
      </p:sp>
      <p:sp>
        <p:nvSpPr>
          <p:cNvPr id="15" name="Rectangle 14">
            <a:extLst>
              <a:ext uri="{FF2B5EF4-FFF2-40B4-BE49-F238E27FC236}">
                <a16:creationId xmlns:a16="http://schemas.microsoft.com/office/drawing/2014/main" id="{8AA998B8-2781-4BD5-876C-CE0336A57D3F}"/>
              </a:ext>
            </a:extLst>
          </p:cNvPr>
          <p:cNvSpPr>
            <a:spLocks noGrp="1"/>
          </p:cNvSpPr>
          <p:nvPr/>
        </p:nvSpPr>
        <p:spPr>
          <a:xfrm>
            <a:off x="952500" y="4400550"/>
            <a:ext cx="800100" cy="742950"/>
          </a:xfrm>
          <a:prstGeom prst="rect">
            <a:avLst/>
          </a:prstGeom>
          <a:noFill/>
          <a:ln w="0">
            <a:noFill/>
            <a:prstDash val="solid"/>
          </a:ln>
        </p:spPr>
        <p:txBody>
          <a:bodyPr wrap="square" lIns="38100" tIns="19050" rIns="38100" bIns="19050" anchor="ctr">
            <a:normAutofit/>
          </a:bodyPr>
          <a:lstStyle/>
          <a:p>
            <a:pPr algn="ctr">
              <a:lnSpc>
                <a:spcPct val="100000"/>
              </a:lnSpc>
              <a:buNone/>
              <a:defRPr sz="3900" b="1" i="0">
                <a:solidFill>
                  <a:srgbClr val="8E6F3E"/>
                </a:solidFill>
                <a:latin typeface="Arial"/>
                <a:ea typeface="Arial"/>
                <a:cs typeface="Arial"/>
              </a:defRPr>
            </a:pPr>
            <a:r>
              <a:rPr sz="3900" b="1" i="0">
                <a:solidFill>
                  <a:srgbClr val="8E6F3E"/>
                </a:solidFill>
                <a:latin typeface="Arial"/>
                <a:ea typeface="Arial"/>
                <a:cs typeface="Arial"/>
              </a:rPr>
              <a:t>5</a:t>
            </a:r>
          </a:p>
        </p:txBody>
      </p:sp>
      <p:sp>
        <p:nvSpPr>
          <p:cNvPr id="16" name="Rectangle 15">
            <a:extLst>
              <a:ext uri="{FF2B5EF4-FFF2-40B4-BE49-F238E27FC236}">
                <a16:creationId xmlns:a16="http://schemas.microsoft.com/office/drawing/2014/main" id="{184B86FB-CD9B-43F1-B3DD-7F58CB348F02}"/>
              </a:ext>
            </a:extLst>
          </p:cNvPr>
          <p:cNvSpPr>
            <a:spLocks noGrp="1"/>
          </p:cNvSpPr>
          <p:nvPr/>
        </p:nvSpPr>
        <p:spPr>
          <a:xfrm>
            <a:off x="1866900" y="4486275"/>
            <a:ext cx="9715500" cy="609600"/>
          </a:xfrm>
          <a:prstGeom prst="rect">
            <a:avLst/>
          </a:prstGeom>
          <a:noFill/>
          <a:ln w="0">
            <a:noFill/>
            <a:prstDash val="solid"/>
          </a:ln>
        </p:spPr>
        <p:txBody>
          <a:bodyPr wrap="square" lIns="38100" tIns="19050" rIns="38100" bIns="19050" anchor="ctr">
            <a:normAutofit/>
          </a:bodyPr>
          <a:lstStyle/>
          <a:p>
            <a:pPr algn="l">
              <a:lnSpc>
                <a:spcPct val="100000"/>
              </a:lnSpc>
              <a:buNone/>
              <a:defRPr sz="1725" b="1" i="0">
                <a:solidFill>
                  <a:srgbClr val="2B2622"/>
                </a:solidFill>
                <a:latin typeface="Arial"/>
                <a:ea typeface="Arial"/>
                <a:cs typeface="Arial"/>
              </a:defRPr>
            </a:pPr>
            <a:r>
              <a:rPr i="0">
                <a:solidFill>
                  <a:srgbClr val="2B2622"/>
                </a:solidFill>
                <a:latin typeface="Arial"/>
                <a:ea typeface="Arial"/>
                <a:cs typeface="Arial"/>
              </a:rPr>
              <a:t>Draft the opening hook.</a:t>
            </a:r>
          </a:p>
        </p:txBody>
      </p:sp>
      <p:sp>
        <p:nvSpPr>
          <p:cNvPr id="17" name="Rectangle: Rounded Corners 16">
            <a:extLst>
              <a:ext uri="{FF2B5EF4-FFF2-40B4-BE49-F238E27FC236}">
                <a16:creationId xmlns:a16="http://schemas.microsoft.com/office/drawing/2014/main" id="{2444EC0A-7DEF-46F5-A49E-EB05447D333F}"/>
              </a:ext>
            </a:extLst>
          </p:cNvPr>
          <p:cNvSpPr>
            <a:spLocks noGrp="1"/>
          </p:cNvSpPr>
          <p:nvPr/>
        </p:nvSpPr>
        <p:spPr>
          <a:xfrm>
            <a:off x="4809507" y="5372100"/>
            <a:ext cx="6010893" cy="847724"/>
          </a:xfrm>
          <a:prstGeom prst="roundRect">
            <a:avLst>
              <a:gd name="adj" fmla="val 20833"/>
            </a:avLst>
          </a:prstGeom>
          <a:solidFill>
            <a:srgbClr val="000000"/>
          </a:solidFill>
          <a:ln w="0">
            <a:noFill/>
            <a:prstDash val="solid"/>
          </a:ln>
        </p:spPr>
        <p:txBody>
          <a:bodyPr/>
          <a:lstStyle/>
          <a:p>
            <a:endParaRPr lang="en-US"/>
          </a:p>
        </p:txBody>
      </p:sp>
      <p:sp>
        <p:nvSpPr>
          <p:cNvPr id="18" name="Rectangle 17">
            <a:extLst>
              <a:ext uri="{FF2B5EF4-FFF2-40B4-BE49-F238E27FC236}">
                <a16:creationId xmlns:a16="http://schemas.microsoft.com/office/drawing/2014/main" id="{9C37C7F8-A580-4B5C-8254-7F0E6083264F}"/>
              </a:ext>
            </a:extLst>
          </p:cNvPr>
          <p:cNvSpPr>
            <a:spLocks noGrp="1"/>
          </p:cNvSpPr>
          <p:nvPr/>
        </p:nvSpPr>
        <p:spPr>
          <a:xfrm>
            <a:off x="5023264" y="5448300"/>
            <a:ext cx="5635211" cy="771524"/>
          </a:xfrm>
          <a:prstGeom prst="rect">
            <a:avLst/>
          </a:prstGeom>
          <a:noFill/>
          <a:ln w="0">
            <a:noFill/>
            <a:prstDash val="solid"/>
          </a:ln>
        </p:spPr>
        <p:txBody>
          <a:bodyPr wrap="square" lIns="38100" tIns="19050" rIns="38100" bIns="19050" anchor="ctr">
            <a:noAutofit/>
          </a:bodyPr>
          <a:lstStyle/>
          <a:p>
            <a:pPr algn="ctr">
              <a:lnSpc>
                <a:spcPct val="100000"/>
              </a:lnSpc>
              <a:buNone/>
              <a:defRPr sz="1350" b="1" i="0">
                <a:solidFill>
                  <a:srgbClr val="EBD99F"/>
                </a:solidFill>
                <a:latin typeface="Arial"/>
                <a:ea typeface="Arial"/>
                <a:cs typeface="Arial"/>
              </a:defRPr>
            </a:pPr>
            <a:r>
              <a:rPr lang="en-US" sz="1600" b="1" i="0">
                <a:solidFill>
                  <a:srgbClr val="EBD99F"/>
                </a:solidFill>
                <a:latin typeface="Arial"/>
                <a:ea typeface="Arial"/>
                <a:cs typeface="Arial"/>
              </a:rPr>
              <a:t>Then compare with one person near you.</a:t>
            </a:r>
          </a:p>
        </p:txBody>
      </p:sp>
    </p:spTree>
    <p:extLst>
      <p:ext uri="{BB962C8B-B14F-4D97-AF65-F5344CB8AC3E}">
        <p14:creationId xmlns:p14="http://schemas.microsoft.com/office/powerpoint/2010/main" val="2879114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7DC5DF3-90DF-4209-A5B0-97B1ECB03080}"/>
              </a:ext>
            </a:extLst>
          </p:cNvPr>
          <p:cNvSpPr>
            <a:spLocks noGrp="1"/>
          </p:cNvSpPr>
          <p:nvPr/>
        </p:nvSpPr>
        <p:spPr>
          <a:xfrm>
            <a:off x="1047750" y="1428750"/>
            <a:ext cx="7429500" cy="523875"/>
          </a:xfrm>
          <a:prstGeom prst="rect">
            <a:avLst/>
          </a:prstGeom>
          <a:noFill/>
          <a:ln w="0">
            <a:noFill/>
            <a:prstDash val="solid"/>
          </a:ln>
        </p:spPr>
        <p:txBody>
          <a:bodyPr wrap="square" lIns="38100" tIns="19050" rIns="38100" bIns="19050" anchor="t">
            <a:normAutofit/>
          </a:bodyPr>
          <a:lstStyle/>
          <a:p>
            <a:pPr algn="l">
              <a:lnSpc>
                <a:spcPct val="100000"/>
              </a:lnSpc>
              <a:buNone/>
              <a:defRPr sz="1875" b="1" i="0">
                <a:solidFill>
                  <a:srgbClr val="CFB991"/>
                </a:solidFill>
                <a:latin typeface="Arial"/>
                <a:ea typeface="Arial"/>
                <a:cs typeface="Arial"/>
              </a:defRPr>
            </a:pPr>
            <a:r>
              <a:rPr sz="2000" b="1" i="0">
                <a:solidFill>
                  <a:srgbClr val="CFB991"/>
                </a:solidFill>
                <a:latin typeface="Arial"/>
                <a:ea typeface="Arial"/>
                <a:cs typeface="Arial"/>
              </a:rPr>
              <a:t>AT YOUR NEXT EVENT:</a:t>
            </a:r>
          </a:p>
        </p:txBody>
      </p:sp>
      <p:sp>
        <p:nvSpPr>
          <p:cNvPr id="2" name="Rectangle 1">
            <a:extLst>
              <a:ext uri="{FF2B5EF4-FFF2-40B4-BE49-F238E27FC236}">
                <a16:creationId xmlns:a16="http://schemas.microsoft.com/office/drawing/2014/main" id="{68B7AE0A-3838-4228-A94A-0C2081BEEB25}"/>
              </a:ext>
            </a:extLst>
          </p:cNvPr>
          <p:cNvSpPr>
            <a:spLocks noGrp="1"/>
          </p:cNvSpPr>
          <p:nvPr/>
        </p:nvSpPr>
        <p:spPr>
          <a:xfrm>
            <a:off x="1009650" y="2095500"/>
            <a:ext cx="9429750" cy="2381250"/>
          </a:xfrm>
          <a:prstGeom prst="rect">
            <a:avLst/>
          </a:prstGeom>
          <a:noFill/>
          <a:ln w="0">
            <a:noFill/>
            <a:prstDash val="solid"/>
          </a:ln>
        </p:spPr>
        <p:txBody>
          <a:bodyPr wrap="square" lIns="38100" tIns="19050" rIns="38100" bIns="19050" anchor="t">
            <a:normAutofit/>
          </a:bodyPr>
          <a:lstStyle/>
          <a:p>
            <a:pPr algn="l">
              <a:lnSpc>
                <a:spcPct val="95000"/>
              </a:lnSpc>
              <a:buNone/>
              <a:defRPr sz="3600" b="1" i="1">
                <a:solidFill>
                  <a:srgbClr val="EBD99F"/>
                </a:solidFill>
                <a:latin typeface="Arial"/>
                <a:ea typeface="Arial"/>
                <a:cs typeface="Arial"/>
              </a:defRPr>
            </a:pPr>
            <a:r>
              <a:rPr sz="3600" b="1" i="1">
                <a:solidFill>
                  <a:srgbClr val="EBD99F"/>
                </a:solidFill>
                <a:latin typeface="Arial"/>
                <a:ea typeface="Arial"/>
                <a:cs typeface="Arial"/>
              </a:rPr>
              <a:t>FIND ONE PERSON.</a:t>
            </a:r>
          </a:p>
          <a:p>
            <a:pPr algn="l">
              <a:lnSpc>
                <a:spcPct val="95000"/>
              </a:lnSpc>
              <a:buNone/>
              <a:defRPr sz="3600" b="1" i="1">
                <a:solidFill>
                  <a:srgbClr val="EBD99F"/>
                </a:solidFill>
                <a:latin typeface="Arial"/>
                <a:ea typeface="Arial"/>
                <a:cs typeface="Arial"/>
              </a:defRPr>
            </a:pPr>
            <a:r>
              <a:rPr sz="3600" b="1" i="1">
                <a:solidFill>
                  <a:srgbClr val="EBD99F"/>
                </a:solidFill>
                <a:latin typeface="Arial"/>
                <a:ea typeface="Arial"/>
                <a:cs typeface="Arial"/>
              </a:rPr>
              <a:t>ASK ONE MORE QUESTION.</a:t>
            </a:r>
          </a:p>
          <a:p>
            <a:pPr algn="l">
              <a:lnSpc>
                <a:spcPct val="95000"/>
              </a:lnSpc>
              <a:buNone/>
              <a:defRPr sz="3600" b="1" i="1">
                <a:solidFill>
                  <a:srgbClr val="EBD99F"/>
                </a:solidFill>
                <a:latin typeface="Arial"/>
                <a:ea typeface="Arial"/>
                <a:cs typeface="Arial"/>
              </a:defRPr>
            </a:pPr>
            <a:r>
              <a:rPr sz="3600" b="1" i="1">
                <a:solidFill>
                  <a:srgbClr val="EBD99F"/>
                </a:solidFill>
                <a:latin typeface="Arial"/>
                <a:ea typeface="Arial"/>
                <a:cs typeface="Arial"/>
              </a:rPr>
              <a:t>SHARE WHY IT MATTERED.</a:t>
            </a:r>
          </a:p>
        </p:txBody>
      </p:sp>
      <p:sp>
        <p:nvSpPr>
          <p:cNvPr id="3" name="Rectangle 2">
            <a:extLst>
              <a:ext uri="{FF2B5EF4-FFF2-40B4-BE49-F238E27FC236}">
                <a16:creationId xmlns:a16="http://schemas.microsoft.com/office/drawing/2014/main" id="{2F921DBB-AB16-4E06-9554-92DA13716438}"/>
              </a:ext>
            </a:extLst>
          </p:cNvPr>
          <p:cNvSpPr>
            <a:spLocks noGrp="1"/>
          </p:cNvSpPr>
          <p:nvPr/>
        </p:nvSpPr>
        <p:spPr>
          <a:xfrm>
            <a:off x="1006186" y="3997902"/>
            <a:ext cx="8572500" cy="1431348"/>
          </a:xfrm>
          <a:prstGeom prst="rect">
            <a:avLst/>
          </a:prstGeom>
          <a:noFill/>
          <a:ln w="0">
            <a:noFill/>
            <a:prstDash val="solid"/>
          </a:ln>
        </p:spPr>
        <p:txBody>
          <a:bodyPr wrap="square" lIns="38100" tIns="19050" rIns="38100" bIns="19050" anchor="t">
            <a:noAutofit/>
          </a:bodyPr>
          <a:lstStyle/>
          <a:p>
            <a:pPr>
              <a:defRPr sz="1725" b="0" i="0">
                <a:solidFill>
                  <a:srgbClr val="FFFFFF"/>
                </a:solidFill>
                <a:latin typeface="Arial"/>
                <a:ea typeface="Arial"/>
                <a:cs typeface="Arial"/>
              </a:defRPr>
            </a:pPr>
            <a:r>
              <a:rPr lang="en-US" sz="2000">
                <a:solidFill>
                  <a:srgbClr val="FFFFFF"/>
                </a:solidFill>
                <a:ea typeface="+mn-lt"/>
                <a:cs typeface="+mn-lt"/>
              </a:rPr>
              <a:t>People don't remember every event they attended. They remember how Purdue made them feel. As storytellers, our job is to capture those moments and share them so someone else can feel them too.</a:t>
            </a:r>
            <a:endParaRPr lang="en-US" sz="2000">
              <a:ea typeface="+mn-lt"/>
              <a:cs typeface="+mn-lt"/>
            </a:endParaRPr>
          </a:p>
        </p:txBody>
      </p:sp>
      <p:sp>
        <p:nvSpPr>
          <p:cNvPr id="6" name="Straight Connector 5">
            <a:extLst>
              <a:ext uri="{FF2B5EF4-FFF2-40B4-BE49-F238E27FC236}">
                <a16:creationId xmlns:a16="http://schemas.microsoft.com/office/drawing/2014/main" id="{A7D0CC49-563B-4153-B3CC-21EB09E5D8A3}"/>
              </a:ext>
            </a:extLst>
          </p:cNvPr>
          <p:cNvSpPr>
            <a:spLocks noGrp="1"/>
          </p:cNvSpPr>
          <p:nvPr/>
        </p:nvSpPr>
        <p:spPr>
          <a:xfrm>
            <a:off x="9982200" y="6010275"/>
            <a:ext cx="0" cy="847725"/>
          </a:xfrm>
          <a:prstGeom prst="line">
            <a:avLst/>
          </a:prstGeom>
          <a:noFill/>
          <a:ln w="9525">
            <a:solidFill>
              <a:srgbClr val="8E6F3E"/>
            </a:solidFill>
            <a:prstDash val="solid"/>
          </a:ln>
        </p:spPr>
        <p:txBody>
          <a:bodyPr/>
          <a:lstStyle/>
          <a:p>
            <a:endParaRPr lang="en-US"/>
          </a:p>
        </p:txBody>
      </p:sp>
      <p:sp>
        <p:nvSpPr>
          <p:cNvPr id="7" name="Rectangle 6">
            <a:extLst>
              <a:ext uri="{FF2B5EF4-FFF2-40B4-BE49-F238E27FC236}">
                <a16:creationId xmlns:a16="http://schemas.microsoft.com/office/drawing/2014/main" id="{9D088F6B-BF41-4A77-8817-4B41A1DC9C21}"/>
              </a:ext>
            </a:extLst>
          </p:cNvPr>
          <p:cNvSpPr>
            <a:spLocks noGrp="1"/>
          </p:cNvSpPr>
          <p:nvPr/>
        </p:nvSpPr>
        <p:spPr>
          <a:xfrm>
            <a:off x="11239500" y="6334125"/>
            <a:ext cx="381000" cy="228600"/>
          </a:xfrm>
          <a:prstGeom prst="rect">
            <a:avLst/>
          </a:prstGeom>
          <a:noFill/>
          <a:ln w="0">
            <a:noFill/>
            <a:prstDash val="solid"/>
          </a:ln>
        </p:spPr>
        <p:txBody>
          <a:bodyPr wrap="square" lIns="38100" tIns="19050" rIns="38100" bIns="19050" anchor="ctr">
            <a:normAutofit/>
          </a:bodyPr>
          <a:lstStyle/>
          <a:p>
            <a:pPr algn="r">
              <a:lnSpc>
                <a:spcPct val="100000"/>
              </a:lnSpc>
              <a:buNone/>
              <a:defRPr sz="900" b="0" i="0">
                <a:solidFill>
                  <a:srgbClr val="FFFFFF"/>
                </a:solidFill>
                <a:latin typeface="Arial"/>
                <a:ea typeface="Arial"/>
                <a:cs typeface="Arial"/>
              </a:defRPr>
            </a:pPr>
            <a:r>
              <a:rPr sz="900" b="0" i="0">
                <a:solidFill>
                  <a:srgbClr val="FFFFFF"/>
                </a:solidFill>
                <a:latin typeface="Arial"/>
                <a:ea typeface="Arial"/>
                <a:cs typeface="Arial"/>
              </a:rPr>
              <a:t>20</a:t>
            </a:r>
          </a:p>
        </p:txBody>
      </p:sp>
    </p:spTree>
    <p:extLst>
      <p:ext uri="{BB962C8B-B14F-4D97-AF65-F5344CB8AC3E}">
        <p14:creationId xmlns:p14="http://schemas.microsoft.com/office/powerpoint/2010/main" val="3979298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DA18D2-4854-02BE-6B46-63CECA07ADD7}"/>
              </a:ext>
            </a:extLst>
          </p:cNvPr>
          <p:cNvSpPr>
            <a:spLocks noGrp="1"/>
          </p:cNvSpPr>
          <p:nvPr>
            <p:ph type="title" idx="4294967295"/>
          </p:nvPr>
        </p:nvSpPr>
        <p:spPr>
          <a:xfrm>
            <a:off x="2678969" y="3640385"/>
            <a:ext cx="7762875" cy="4079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fontAlgn="auto">
              <a:spcBef>
                <a:spcPts val="1000"/>
              </a:spcBef>
              <a:defRPr/>
            </a:pPr>
            <a:r>
              <a:rPr lang="en-US" sz="2400">
                <a:solidFill>
                  <a:schemeClr val="bg2"/>
                </a:solidFill>
                <a:latin typeface="Arial"/>
                <a:ea typeface="+mn-ea"/>
                <a:cs typeface="Arial"/>
              </a:rPr>
              <a:t>Teresa Walker | Kolby Lybarger</a:t>
            </a:r>
            <a:endParaRPr kumimoji="0" lang="en-US" sz="2400" b="1" i="0" u="none" strike="noStrike" kern="1200" cap="none" spc="0" normalizeH="0" baseline="0" noProof="0">
              <a:ln>
                <a:noFill/>
              </a:ln>
              <a:solidFill>
                <a:schemeClr val="bg2"/>
              </a:solidFill>
              <a:effectLst/>
              <a:uLnTx/>
              <a:uFillTx/>
              <a:latin typeface="Arial" panose="020B0604020202020204" pitchFamily="34" charset="0"/>
              <a:ea typeface="+mn-ea"/>
              <a:cs typeface="Arial" panose="020B0604020202020204" pitchFamily="34" charset="0"/>
            </a:endParaRPr>
          </a:p>
        </p:txBody>
      </p:sp>
      <p:pic>
        <p:nvPicPr>
          <p:cNvPr id="2" name="Picture 1" descr="Facebook social media icon">
            <a:extLst>
              <a:ext uri="{FF2B5EF4-FFF2-40B4-BE49-F238E27FC236}">
                <a16:creationId xmlns:a16="http://schemas.microsoft.com/office/drawing/2014/main" id="{66858760-00FA-B174-2AE8-0216229E72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09579" y="4269604"/>
            <a:ext cx="309309" cy="309309"/>
          </a:xfrm>
          <a:prstGeom prst="rect">
            <a:avLst/>
          </a:prstGeom>
        </p:spPr>
      </p:pic>
      <p:pic>
        <p:nvPicPr>
          <p:cNvPr id="4" name="Picture 3" descr="Instagram social media icon">
            <a:extLst>
              <a:ext uri="{FF2B5EF4-FFF2-40B4-BE49-F238E27FC236}">
                <a16:creationId xmlns:a16="http://schemas.microsoft.com/office/drawing/2014/main" id="{2287916A-1528-ED0E-2F66-4E64D2570F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22286" y="4269604"/>
            <a:ext cx="309309" cy="309309"/>
          </a:xfrm>
          <a:prstGeom prst="rect">
            <a:avLst/>
          </a:prstGeom>
        </p:spPr>
      </p:pic>
      <p:pic>
        <p:nvPicPr>
          <p:cNvPr id="5" name="Picture 4" descr="LinkedIn social media icon">
            <a:extLst>
              <a:ext uri="{FF2B5EF4-FFF2-40B4-BE49-F238E27FC236}">
                <a16:creationId xmlns:a16="http://schemas.microsoft.com/office/drawing/2014/main" id="{09ED3A00-A87B-FD1D-7C36-3AAA45BBF5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34993" y="4269604"/>
            <a:ext cx="309309" cy="309309"/>
          </a:xfrm>
          <a:prstGeom prst="rect">
            <a:avLst/>
          </a:prstGeom>
        </p:spPr>
      </p:pic>
      <p:pic>
        <p:nvPicPr>
          <p:cNvPr id="6" name="Picture 5" descr="Snapchat social media icon">
            <a:extLst>
              <a:ext uri="{FF2B5EF4-FFF2-40B4-BE49-F238E27FC236}">
                <a16:creationId xmlns:a16="http://schemas.microsoft.com/office/drawing/2014/main" id="{3EDBA07C-3511-D357-A4E3-04F8FB79BF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47700" y="4269604"/>
            <a:ext cx="309309" cy="309309"/>
          </a:xfrm>
          <a:prstGeom prst="rect">
            <a:avLst/>
          </a:prstGeom>
        </p:spPr>
      </p:pic>
      <p:pic>
        <p:nvPicPr>
          <p:cNvPr id="8" name="Picture 7" descr="YouTube social media icon">
            <a:extLst>
              <a:ext uri="{FF2B5EF4-FFF2-40B4-BE49-F238E27FC236}">
                <a16:creationId xmlns:a16="http://schemas.microsoft.com/office/drawing/2014/main" id="{58480905-3988-9A63-CD8B-C0D87FE6D6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60407" y="4269604"/>
            <a:ext cx="309309" cy="309309"/>
          </a:xfrm>
          <a:prstGeom prst="rect">
            <a:avLst/>
          </a:prstGeom>
        </p:spPr>
      </p:pic>
      <p:pic>
        <p:nvPicPr>
          <p:cNvPr id="7" name="Picture 6" descr="X social media icon">
            <a:extLst>
              <a:ext uri="{FF2B5EF4-FFF2-40B4-BE49-F238E27FC236}">
                <a16:creationId xmlns:a16="http://schemas.microsoft.com/office/drawing/2014/main" id="{89FEE714-D088-0750-6A8A-598205338A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73114" y="4283083"/>
            <a:ext cx="309309" cy="309309"/>
          </a:xfrm>
          <a:prstGeom prst="rect">
            <a:avLst/>
          </a:prstGeom>
        </p:spPr>
      </p:pic>
      <p:pic>
        <p:nvPicPr>
          <p:cNvPr id="10" name="Picture 9">
            <a:extLst>
              <a:ext uri="{FF2B5EF4-FFF2-40B4-BE49-F238E27FC236}">
                <a16:creationId xmlns:a16="http://schemas.microsoft.com/office/drawing/2014/main" id="{E3B3C715-C30A-BCEA-43A2-8E02F8644DCB}"/>
              </a:ext>
            </a:extLst>
          </p:cNvPr>
          <p:cNvPicPr>
            <a:picLocks noChangeAspect="1"/>
          </p:cNvPicPr>
          <p:nvPr/>
        </p:nvPicPr>
        <p:blipFill>
          <a:blip r:embed="rId8"/>
          <a:stretch>
            <a:fillRect/>
          </a:stretch>
        </p:blipFill>
        <p:spPr>
          <a:xfrm>
            <a:off x="-83127" y="-27523"/>
            <a:ext cx="12309052" cy="6885523"/>
          </a:xfrm>
          <a:prstGeom prst="rect">
            <a:avLst/>
          </a:prstGeom>
        </p:spPr>
      </p:pic>
    </p:spTree>
    <p:extLst>
      <p:ext uri="{BB962C8B-B14F-4D97-AF65-F5344CB8AC3E}">
        <p14:creationId xmlns:p14="http://schemas.microsoft.com/office/powerpoint/2010/main" val="9575703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l="-10000" r="-10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8F4EB-9902-653C-0A44-99926D629D5A}"/>
              </a:ext>
            </a:extLst>
          </p:cNvPr>
          <p:cNvSpPr>
            <a:spLocks noGrp="1"/>
          </p:cNvSpPr>
          <p:nvPr>
            <p:ph type="title"/>
          </p:nvPr>
        </p:nvSpPr>
        <p:spPr>
          <a:xfrm>
            <a:off x="827667" y="603172"/>
            <a:ext cx="10591447" cy="1325563"/>
          </a:xfrm>
        </p:spPr>
        <p:txBody>
          <a:bodyPr>
            <a:normAutofit fontScale="90000"/>
          </a:bodyPr>
          <a:lstStyle/>
          <a:p>
            <a:pPr algn="ctr"/>
            <a:r>
              <a:rPr lang="en-US" sz="4800">
                <a:latin typeface="Franklin Gothic Heavy" panose="020B0903020102020204" pitchFamily="34" charset="0"/>
              </a:rPr>
              <a:t>Lunch Buffet, Networking and Seating (</a:t>
            </a:r>
            <a:r>
              <a:rPr lang="en-US" sz="5400">
                <a:latin typeface="Franklin Gothic Heavy" panose="020B0903020102020204" pitchFamily="34" charset="0"/>
              </a:rPr>
              <a:t>11:50am–12:15pm)</a:t>
            </a:r>
            <a:endParaRPr lang="en-US" sz="4900">
              <a:latin typeface="Franklin Gothic Heavy" panose="020B0903020102020204" pitchFamily="34" charset="0"/>
            </a:endParaRPr>
          </a:p>
        </p:txBody>
      </p:sp>
    </p:spTree>
    <p:extLst>
      <p:ext uri="{BB962C8B-B14F-4D97-AF65-F5344CB8AC3E}">
        <p14:creationId xmlns:p14="http://schemas.microsoft.com/office/powerpoint/2010/main" val="15470014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7000" b="-17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B4C67-56C5-B5AA-AFD9-200552B1944B}"/>
              </a:ext>
            </a:extLst>
          </p:cNvPr>
          <p:cNvSpPr>
            <a:spLocks noGrp="1"/>
          </p:cNvSpPr>
          <p:nvPr>
            <p:ph type="title"/>
          </p:nvPr>
        </p:nvSpPr>
        <p:spPr/>
        <p:txBody>
          <a:bodyPr/>
          <a:lstStyle/>
          <a:p>
            <a:br>
              <a:rPr kumimoji="0" lang="en-US" sz="4400" b="0" i="0" u="none" strike="noStrike" kern="1200" cap="none" spc="0" normalizeH="0" baseline="0" noProof="0">
                <a:ln>
                  <a:noFill/>
                </a:ln>
                <a:solidFill>
                  <a:prstClr val="black"/>
                </a:solidFill>
                <a:effectLst/>
                <a:uLnTx/>
                <a:uFillTx/>
                <a:latin typeface="Franklin Gothic Heavy" panose="020B0903020102020204" pitchFamily="34" charset="0"/>
                <a:ea typeface="+mj-ea"/>
                <a:cs typeface="+mj-cs"/>
              </a:rPr>
            </a:br>
            <a:endParaRPr lang="en-US" sz="4000"/>
          </a:p>
        </p:txBody>
      </p:sp>
      <p:sp>
        <p:nvSpPr>
          <p:cNvPr id="3" name="Content Placeholder 2">
            <a:extLst>
              <a:ext uri="{FF2B5EF4-FFF2-40B4-BE49-F238E27FC236}">
                <a16:creationId xmlns:a16="http://schemas.microsoft.com/office/drawing/2014/main" id="{3B891860-B1E4-8BC2-45A1-1545505B1991}"/>
              </a:ext>
            </a:extLst>
          </p:cNvPr>
          <p:cNvSpPr>
            <a:spLocks noGrp="1"/>
          </p:cNvSpPr>
          <p:nvPr>
            <p:ph idx="1"/>
          </p:nvPr>
        </p:nvSpPr>
        <p:spPr>
          <a:xfrm>
            <a:off x="1621971" y="1785076"/>
            <a:ext cx="10178143" cy="4351338"/>
          </a:xfrm>
        </p:spPr>
        <p:txBody>
          <a:bodyPr/>
          <a:lstStyle/>
          <a:p>
            <a:pPr lvl="1"/>
            <a:endParaRPr lang="en-US" sz="3200">
              <a:latin typeface="Franklin Gothic Medium" panose="020B0603020102020204" pitchFamily="34" charset="0"/>
            </a:endParaRPr>
          </a:p>
          <a:p>
            <a:pPr lvl="1"/>
            <a:r>
              <a:rPr lang="en-US" sz="3200">
                <a:latin typeface="Franklin Gothic Medium" panose="020B0603020102020204" pitchFamily="34" charset="0"/>
              </a:rPr>
              <a:t>12:15pm-1 pm Let’s Talk Social – Strategies that Work</a:t>
            </a:r>
          </a:p>
          <a:p>
            <a:pPr lvl="2"/>
            <a:r>
              <a:rPr lang="en-US" sz="3200">
                <a:latin typeface="Franklin Gothic Medium" panose="020B0603020102020204" pitchFamily="34" charset="0"/>
              </a:rPr>
              <a:t>Session Host: Darien Thompson</a:t>
            </a:r>
          </a:p>
          <a:p>
            <a:pPr lvl="1"/>
            <a:endParaRPr lang="en-US" sz="3200">
              <a:latin typeface="Franklin Gothic Medium" panose="020B0603020102020204" pitchFamily="34" charset="0"/>
            </a:endParaRPr>
          </a:p>
          <a:p>
            <a:pPr lvl="1"/>
            <a:r>
              <a:rPr lang="en-US" sz="3200">
                <a:latin typeface="Franklin Gothic Medium" panose="020B0603020102020204" pitchFamily="34" charset="0"/>
              </a:rPr>
              <a:t>1pm-1:30pm Crowdfunding</a:t>
            </a:r>
          </a:p>
          <a:p>
            <a:pPr lvl="2"/>
            <a:r>
              <a:rPr lang="en-US" sz="3200">
                <a:latin typeface="Franklin Gothic Medium" panose="020B0603020102020204" pitchFamily="34" charset="0"/>
              </a:rPr>
              <a:t>Presenters: Alyssa Collevechio Crawford and Aastha Shah</a:t>
            </a:r>
          </a:p>
          <a:p>
            <a:endParaRPr lang="en-US"/>
          </a:p>
        </p:txBody>
      </p:sp>
      <p:sp>
        <p:nvSpPr>
          <p:cNvPr id="4" name="Title 1">
            <a:extLst>
              <a:ext uri="{FF2B5EF4-FFF2-40B4-BE49-F238E27FC236}">
                <a16:creationId xmlns:a16="http://schemas.microsoft.com/office/drawing/2014/main" id="{7F9E91BD-A2FB-25A4-24AC-386A623D38E2}"/>
              </a:ext>
            </a:extLst>
          </p:cNvPr>
          <p:cNvSpPr txBox="1">
            <a:spLocks/>
          </p:cNvSpPr>
          <p:nvPr/>
        </p:nvSpPr>
        <p:spPr>
          <a:xfrm>
            <a:off x="707571" y="448718"/>
            <a:ext cx="1109254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solidFill>
                  <a:prstClr val="black"/>
                </a:solidFill>
                <a:latin typeface="Franklin Gothic Heavy" panose="020B0903020102020204" pitchFamily="34" charset="0"/>
              </a:rPr>
              <a:t>Strategic Session – Social Media &amp; Crowdfunding (12:15pm-1:30pm) </a:t>
            </a:r>
            <a:endParaRPr lang="en-US"/>
          </a:p>
        </p:txBody>
      </p:sp>
    </p:spTree>
    <p:extLst>
      <p:ext uri="{BB962C8B-B14F-4D97-AF65-F5344CB8AC3E}">
        <p14:creationId xmlns:p14="http://schemas.microsoft.com/office/powerpoint/2010/main" val="410210009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DF4BF-9CC0-10ED-6619-80A189D2D552}"/>
              </a:ext>
            </a:extLst>
          </p:cNvPr>
          <p:cNvSpPr>
            <a:spLocks noGrp="1"/>
          </p:cNvSpPr>
          <p:nvPr>
            <p:ph type="title"/>
          </p:nvPr>
        </p:nvSpPr>
        <p:spPr/>
        <p:txBody>
          <a:bodyPr/>
          <a:lstStyle/>
          <a:p>
            <a:r>
              <a:rPr lang="en-US" b="1">
                <a:ea typeface="Calibri Light"/>
                <a:cs typeface="Calibri Light"/>
              </a:rPr>
              <a:t>Let's Talk Social</a:t>
            </a:r>
          </a:p>
        </p:txBody>
      </p:sp>
      <p:sp>
        <p:nvSpPr>
          <p:cNvPr id="3" name="Text Placeholder 2">
            <a:extLst>
              <a:ext uri="{FF2B5EF4-FFF2-40B4-BE49-F238E27FC236}">
                <a16:creationId xmlns:a16="http://schemas.microsoft.com/office/drawing/2014/main" id="{F8BA6685-3751-23BD-DF2D-09664197A413}"/>
              </a:ext>
            </a:extLst>
          </p:cNvPr>
          <p:cNvSpPr>
            <a:spLocks noGrp="1"/>
          </p:cNvSpPr>
          <p:nvPr>
            <p:ph type="body" sz="quarter" idx="10"/>
          </p:nvPr>
        </p:nvSpPr>
        <p:spPr/>
        <p:txBody>
          <a:bodyPr vert="horz" lIns="91440" tIns="45720" rIns="91440" bIns="45720" rtlCol="0" anchor="t">
            <a:noAutofit/>
          </a:bodyPr>
          <a:lstStyle/>
          <a:p>
            <a:r>
              <a:rPr lang="en-US" i="1">
                <a:latin typeface="Acumin Pro Semibold"/>
              </a:rPr>
              <a:t>Strategies That Work</a:t>
            </a:r>
            <a:endParaRPr lang="en-US" i="1"/>
          </a:p>
        </p:txBody>
      </p:sp>
    </p:spTree>
    <p:extLst>
      <p:ext uri="{BB962C8B-B14F-4D97-AF65-F5344CB8AC3E}">
        <p14:creationId xmlns:p14="http://schemas.microsoft.com/office/powerpoint/2010/main" val="2001183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9488B-42F5-3101-5B54-02EF0DF1CCBC}"/>
              </a:ext>
            </a:extLst>
          </p:cNvPr>
          <p:cNvSpPr>
            <a:spLocks noGrp="1"/>
          </p:cNvSpPr>
          <p:nvPr>
            <p:ph type="ctrTitle"/>
          </p:nvPr>
        </p:nvSpPr>
        <p:spPr/>
        <p:txBody>
          <a:bodyPr/>
          <a:lstStyle/>
          <a:p>
            <a:r>
              <a:rPr lang="en-US">
                <a:latin typeface="Acumin Pro ExtraCondensed"/>
              </a:rPr>
              <a:t>Why We're Here</a:t>
            </a:r>
            <a:endParaRPr lang="en-US"/>
          </a:p>
        </p:txBody>
      </p:sp>
      <p:sp>
        <p:nvSpPr>
          <p:cNvPr id="4" name="Text Placeholder 3">
            <a:extLst>
              <a:ext uri="{FF2B5EF4-FFF2-40B4-BE49-F238E27FC236}">
                <a16:creationId xmlns:a16="http://schemas.microsoft.com/office/drawing/2014/main" id="{9C3FDFAC-9BDB-9517-BD01-57F2C03325C1}"/>
              </a:ext>
            </a:extLst>
          </p:cNvPr>
          <p:cNvSpPr>
            <a:spLocks noGrp="1"/>
          </p:cNvSpPr>
          <p:nvPr>
            <p:ph type="body" sz="quarter" idx="14"/>
          </p:nvPr>
        </p:nvSpPr>
        <p:spPr>
          <a:xfrm>
            <a:off x="803752" y="1436277"/>
            <a:ext cx="5562732" cy="4080610"/>
          </a:xfrm>
        </p:spPr>
        <p:txBody>
          <a:bodyPr lIns="0" tIns="0" rIns="0" bIns="0" anchor="t">
            <a:noAutofit/>
          </a:bodyPr>
          <a:lstStyle/>
          <a:p>
            <a:pPr marL="0" indent="0">
              <a:lnSpc>
                <a:spcPct val="150000"/>
              </a:lnSpc>
              <a:buNone/>
            </a:pPr>
            <a:r>
              <a:rPr lang="en-US" sz="2000">
                <a:latin typeface="Franklin Gothic Medium"/>
              </a:rPr>
              <a:t>We're going to:</a:t>
            </a:r>
            <a:endParaRPr lang="en-US" sz="2000"/>
          </a:p>
          <a:p>
            <a:pPr>
              <a:lnSpc>
                <a:spcPct val="150000"/>
              </a:lnSpc>
            </a:pPr>
            <a:r>
              <a:rPr lang="en-US" sz="2000">
                <a:latin typeface="Franklin Gothic Medium"/>
              </a:rPr>
              <a:t>Solve real social media challenges</a:t>
            </a:r>
          </a:p>
          <a:p>
            <a:pPr>
              <a:lnSpc>
                <a:spcPct val="150000"/>
              </a:lnSpc>
            </a:pPr>
            <a:r>
              <a:rPr lang="en-US" sz="2000">
                <a:latin typeface="Franklin Gothic Medium"/>
              </a:rPr>
              <a:t>Learn platform features together</a:t>
            </a:r>
          </a:p>
          <a:p>
            <a:pPr>
              <a:lnSpc>
                <a:spcPct val="150000"/>
              </a:lnSpc>
            </a:pPr>
            <a:r>
              <a:rPr lang="en-US" sz="2000">
                <a:latin typeface="Franklin Gothic Medium"/>
              </a:rPr>
              <a:t>Share ideas with other club leaders</a:t>
            </a:r>
          </a:p>
          <a:p>
            <a:pPr>
              <a:lnSpc>
                <a:spcPct val="150000"/>
              </a:lnSpc>
            </a:pPr>
            <a:r>
              <a:rPr lang="en-US" sz="2000">
                <a:latin typeface="Franklin Gothic Medium"/>
              </a:rPr>
              <a:t>Leave with strategies you can use immediately</a:t>
            </a:r>
          </a:p>
          <a:p>
            <a:endParaRPr lang="en-US"/>
          </a:p>
        </p:txBody>
      </p:sp>
      <p:pic>
        <p:nvPicPr>
          <p:cNvPr id="9" name="Content Placeholder 8">
            <a:extLst>
              <a:ext uri="{FF2B5EF4-FFF2-40B4-BE49-F238E27FC236}">
                <a16:creationId xmlns:a16="http://schemas.microsoft.com/office/drawing/2014/main" id="{DE7C1719-B00B-0622-333F-0937ABEF286B}"/>
              </a:ext>
            </a:extLst>
          </p:cNvPr>
          <p:cNvPicPr>
            <a:picLocks noGrp="1" noChangeAspect="1"/>
          </p:cNvPicPr>
          <p:nvPr>
            <p:ph sz="quarter" idx="13"/>
          </p:nvPr>
        </p:nvPicPr>
        <p:blipFill>
          <a:blip r:embed="rId2"/>
          <a:stretch>
            <a:fillRect/>
          </a:stretch>
        </p:blipFill>
        <p:spPr>
          <a:xfrm>
            <a:off x="6678278" y="1724351"/>
            <a:ext cx="4800801" cy="3224522"/>
          </a:xfrm>
          <a:prstGeom prst="rect">
            <a:avLst/>
          </a:prstGeom>
        </p:spPr>
      </p:pic>
    </p:spTree>
    <p:extLst>
      <p:ext uri="{BB962C8B-B14F-4D97-AF65-F5344CB8AC3E}">
        <p14:creationId xmlns:p14="http://schemas.microsoft.com/office/powerpoint/2010/main" val="408430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82329-D65F-3ECB-4D53-AC3A31400D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AA771A-14A2-6663-350B-EE3080AE19B8}"/>
              </a:ext>
            </a:extLst>
          </p:cNvPr>
          <p:cNvSpPr>
            <a:spLocks noGrp="1"/>
          </p:cNvSpPr>
          <p:nvPr>
            <p:ph type="ctrTitle"/>
          </p:nvPr>
        </p:nvSpPr>
        <p:spPr/>
        <p:txBody>
          <a:bodyPr/>
          <a:lstStyle/>
          <a:p>
            <a:r>
              <a:rPr lang="en-US">
                <a:latin typeface="Acumin Pro ExtraCondensed"/>
              </a:rPr>
              <a:t>Take A Quick Mental Note</a:t>
            </a:r>
            <a:endParaRPr lang="en-US"/>
          </a:p>
        </p:txBody>
      </p:sp>
      <p:sp>
        <p:nvSpPr>
          <p:cNvPr id="4" name="Text Placeholder 3">
            <a:extLst>
              <a:ext uri="{FF2B5EF4-FFF2-40B4-BE49-F238E27FC236}">
                <a16:creationId xmlns:a16="http://schemas.microsoft.com/office/drawing/2014/main" id="{4D970D15-6D37-5E8C-1E27-C3690FF38513}"/>
              </a:ext>
            </a:extLst>
          </p:cNvPr>
          <p:cNvSpPr>
            <a:spLocks noGrp="1"/>
          </p:cNvSpPr>
          <p:nvPr>
            <p:ph type="body" sz="quarter" idx="14"/>
          </p:nvPr>
        </p:nvSpPr>
        <p:spPr>
          <a:xfrm>
            <a:off x="1046356" y="1479321"/>
            <a:ext cx="9239924" cy="4247878"/>
          </a:xfrm>
        </p:spPr>
        <p:txBody>
          <a:bodyPr lIns="0" tIns="0" rIns="0" bIns="0" anchor="t">
            <a:noAutofit/>
          </a:bodyPr>
          <a:lstStyle/>
          <a:p>
            <a:pPr algn="ctr">
              <a:buNone/>
            </a:pPr>
            <a:r>
              <a:rPr lang="en-US" sz="2800">
                <a:latin typeface="Franklin Gothic Medium"/>
              </a:rPr>
              <a:t>📱</a:t>
            </a:r>
            <a:br>
              <a:rPr lang="en-US" sz="2800">
                <a:latin typeface="Franklin Gothic Medium"/>
              </a:rPr>
            </a:br>
            <a:r>
              <a:rPr lang="en-US" sz="2800">
                <a:latin typeface="Franklin Gothic Medium"/>
              </a:rPr>
              <a:t> People connect online before they connect in person.</a:t>
            </a:r>
          </a:p>
          <a:p>
            <a:pPr algn="ctr">
              <a:buNone/>
            </a:pPr>
            <a:endParaRPr lang="en-US" sz="2800">
              <a:latin typeface="Franklin Gothic Medium"/>
            </a:endParaRPr>
          </a:p>
          <a:p>
            <a:pPr algn="ctr">
              <a:buNone/>
            </a:pPr>
            <a:r>
              <a:rPr lang="en-US" sz="2800">
                <a:latin typeface="Franklin Gothic Medium"/>
              </a:rPr>
              <a:t>❤️</a:t>
            </a:r>
            <a:br>
              <a:rPr lang="en-US" sz="2800">
                <a:latin typeface="Franklin Gothic Medium"/>
              </a:rPr>
            </a:br>
            <a:r>
              <a:rPr lang="en-US" sz="2800">
                <a:latin typeface="Franklin Gothic Medium"/>
              </a:rPr>
              <a:t> Great content builds community.</a:t>
            </a:r>
          </a:p>
          <a:p>
            <a:pPr algn="ctr">
              <a:buNone/>
            </a:pPr>
            <a:endParaRPr lang="en-US" sz="2800">
              <a:latin typeface="Franklin Gothic Medium"/>
            </a:endParaRPr>
          </a:p>
          <a:p>
            <a:pPr algn="ctr">
              <a:buNone/>
            </a:pPr>
            <a:r>
              <a:rPr lang="en-US" sz="2800">
                <a:latin typeface="Franklin Gothic Medium"/>
              </a:rPr>
              <a:t>🎯</a:t>
            </a:r>
            <a:br>
              <a:rPr lang="en-US" sz="2800">
                <a:latin typeface="Franklin Gothic Medium"/>
              </a:rPr>
            </a:br>
            <a:r>
              <a:rPr lang="en-US" sz="2800">
                <a:latin typeface="Franklin Gothic Medium"/>
              </a:rPr>
              <a:t> Small improvements create big engagement.</a:t>
            </a:r>
          </a:p>
          <a:p>
            <a:pPr marL="0" indent="0">
              <a:buNone/>
            </a:pPr>
            <a:endParaRPr lang="en-US"/>
          </a:p>
        </p:txBody>
      </p:sp>
    </p:spTree>
    <p:extLst>
      <p:ext uri="{BB962C8B-B14F-4D97-AF65-F5344CB8AC3E}">
        <p14:creationId xmlns:p14="http://schemas.microsoft.com/office/powerpoint/2010/main" val="2903143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6D73E-4E35-AF98-9418-F7C1C1AE6CCC}"/>
              </a:ext>
            </a:extLst>
          </p:cNvPr>
          <p:cNvSpPr>
            <a:spLocks noGrp="1"/>
          </p:cNvSpPr>
          <p:nvPr>
            <p:ph type="ctrTitle"/>
          </p:nvPr>
        </p:nvSpPr>
        <p:spPr/>
        <p:txBody>
          <a:bodyPr/>
          <a:lstStyle/>
          <a:p>
            <a:r>
              <a:rPr lang="en-US">
                <a:latin typeface="Acumin Pro ExtraCondensed"/>
              </a:rPr>
              <a:t>Boilermaker Gameplan</a:t>
            </a:r>
            <a:endParaRPr lang="en-US"/>
          </a:p>
        </p:txBody>
      </p:sp>
      <p:sp>
        <p:nvSpPr>
          <p:cNvPr id="4" name="Text Placeholder 3">
            <a:extLst>
              <a:ext uri="{FF2B5EF4-FFF2-40B4-BE49-F238E27FC236}">
                <a16:creationId xmlns:a16="http://schemas.microsoft.com/office/drawing/2014/main" id="{5280DC62-AA61-DAF2-39D4-2699A8118C15}"/>
              </a:ext>
            </a:extLst>
          </p:cNvPr>
          <p:cNvSpPr>
            <a:spLocks noGrp="1"/>
          </p:cNvSpPr>
          <p:nvPr>
            <p:ph type="body" sz="quarter" idx="14"/>
          </p:nvPr>
        </p:nvSpPr>
        <p:spPr>
          <a:xfrm>
            <a:off x="1045362" y="1724350"/>
            <a:ext cx="4837904" cy="3411537"/>
          </a:xfrm>
        </p:spPr>
        <p:txBody>
          <a:bodyPr lIns="0" tIns="0" rIns="0" bIns="0" anchor="t">
            <a:normAutofit/>
          </a:bodyPr>
          <a:lstStyle/>
          <a:p>
            <a:pPr>
              <a:lnSpc>
                <a:spcPct val="150000"/>
              </a:lnSpc>
              <a:buNone/>
            </a:pPr>
            <a:r>
              <a:rPr lang="en-US" sz="2000">
                <a:latin typeface="Franklin Gothic Medium"/>
              </a:rPr>
              <a:t>🗣 Icebreaker</a:t>
            </a:r>
            <a:endParaRPr lang="en-US" sz="2000"/>
          </a:p>
          <a:p>
            <a:pPr>
              <a:lnSpc>
                <a:spcPct val="150000"/>
              </a:lnSpc>
              <a:buNone/>
            </a:pPr>
            <a:r>
              <a:rPr lang="en-US" sz="2000">
                <a:latin typeface="Franklin Gothic Medium"/>
              </a:rPr>
              <a:t>📱 Features You Should Be Using</a:t>
            </a:r>
          </a:p>
          <a:p>
            <a:pPr>
              <a:lnSpc>
                <a:spcPct val="150000"/>
              </a:lnSpc>
              <a:buNone/>
            </a:pPr>
            <a:r>
              <a:rPr lang="en-US" sz="2000">
                <a:latin typeface="Franklin Gothic Medium"/>
              </a:rPr>
              <a:t>💬 Social Media Dilemmas</a:t>
            </a:r>
          </a:p>
          <a:p>
            <a:pPr>
              <a:lnSpc>
                <a:spcPct val="150000"/>
              </a:lnSpc>
              <a:buNone/>
            </a:pPr>
            <a:r>
              <a:rPr lang="en-US" sz="2000">
                <a:latin typeface="Franklin Gothic Medium"/>
              </a:rPr>
              <a:t>🤝 Alumni Club Roundtable</a:t>
            </a:r>
          </a:p>
          <a:p>
            <a:pPr>
              <a:lnSpc>
                <a:spcPct val="150000"/>
              </a:lnSpc>
              <a:buNone/>
            </a:pPr>
            <a:r>
              <a:rPr lang="en-US" sz="2000">
                <a:latin typeface="Franklin Gothic Medium"/>
              </a:rPr>
              <a:t>✅ Quick Wins</a:t>
            </a:r>
          </a:p>
          <a:p>
            <a:pPr>
              <a:lnSpc>
                <a:spcPct val="150000"/>
              </a:lnSpc>
              <a:buNone/>
            </a:pPr>
            <a:r>
              <a:rPr lang="en-US" sz="2000">
                <a:latin typeface="Franklin Gothic Medium"/>
              </a:rPr>
              <a:t>📚 Resources</a:t>
            </a:r>
          </a:p>
          <a:p>
            <a:pPr marL="0" indent="0">
              <a:buNone/>
            </a:pPr>
            <a:endParaRPr lang="en-US"/>
          </a:p>
        </p:txBody>
      </p:sp>
      <p:pic>
        <p:nvPicPr>
          <p:cNvPr id="6" name="Content Placeholder 5">
            <a:extLst>
              <a:ext uri="{FF2B5EF4-FFF2-40B4-BE49-F238E27FC236}">
                <a16:creationId xmlns:a16="http://schemas.microsoft.com/office/drawing/2014/main" id="{2789C830-002B-CB3B-8332-4D9976D2544C}"/>
              </a:ext>
            </a:extLst>
          </p:cNvPr>
          <p:cNvPicPr>
            <a:picLocks noGrp="1" noChangeAspect="1"/>
          </p:cNvPicPr>
          <p:nvPr>
            <p:ph sz="quarter" idx="13"/>
          </p:nvPr>
        </p:nvPicPr>
        <p:blipFill>
          <a:blip r:embed="rId2"/>
          <a:stretch>
            <a:fillRect/>
          </a:stretch>
        </p:blipFill>
        <p:spPr>
          <a:xfrm>
            <a:off x="6520896" y="1705765"/>
            <a:ext cx="4939003" cy="3243108"/>
          </a:xfrm>
          <a:prstGeom prst="rect">
            <a:avLst/>
          </a:prstGeom>
        </p:spPr>
      </p:pic>
    </p:spTree>
    <p:extLst>
      <p:ext uri="{BB962C8B-B14F-4D97-AF65-F5344CB8AC3E}">
        <p14:creationId xmlns:p14="http://schemas.microsoft.com/office/powerpoint/2010/main" val="2628793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D22050B-8182-071F-549C-67BD868810DE}"/>
              </a:ext>
            </a:extLst>
          </p:cNvPr>
          <p:cNvSpPr txBox="1"/>
          <p:nvPr/>
        </p:nvSpPr>
        <p:spPr>
          <a:xfrm>
            <a:off x="1589916" y="640080"/>
            <a:ext cx="1625600" cy="707886"/>
          </a:xfrm>
          <a:prstGeom prst="rect">
            <a:avLst/>
          </a:prstGeom>
          <a:solidFill>
            <a:schemeClr val="bg1"/>
          </a:solidFill>
          <a:ln w="57150">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accent4"/>
                </a:solidFill>
                <a:latin typeface="Franklin Gothic Medium"/>
              </a:rPr>
              <a:t>Getting Engagement</a:t>
            </a:r>
            <a:endParaRPr lang="en-US" sz="2000">
              <a:solidFill>
                <a:schemeClr val="accent4"/>
              </a:solidFill>
            </a:endParaRPr>
          </a:p>
        </p:txBody>
      </p:sp>
      <p:sp>
        <p:nvSpPr>
          <p:cNvPr id="6" name="TextBox 5">
            <a:extLst>
              <a:ext uri="{FF2B5EF4-FFF2-40B4-BE49-F238E27FC236}">
                <a16:creationId xmlns:a16="http://schemas.microsoft.com/office/drawing/2014/main" id="{24132A7E-3488-96A9-32B0-1D7CC42E1B8D}"/>
              </a:ext>
            </a:extLst>
          </p:cNvPr>
          <p:cNvSpPr txBox="1"/>
          <p:nvPr/>
        </p:nvSpPr>
        <p:spPr>
          <a:xfrm>
            <a:off x="5279111" y="640080"/>
            <a:ext cx="1625600" cy="707886"/>
          </a:xfrm>
          <a:prstGeom prst="rect">
            <a:avLst/>
          </a:prstGeom>
          <a:solidFill>
            <a:schemeClr val="bg1"/>
          </a:solidFill>
          <a:ln w="57150">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accent4"/>
                </a:solidFill>
                <a:latin typeface="Franklin Gothic Medium"/>
              </a:rPr>
              <a:t>Event Attendance</a:t>
            </a:r>
            <a:endParaRPr lang="en-US" sz="2000">
              <a:solidFill>
                <a:schemeClr val="accent4"/>
              </a:solidFill>
            </a:endParaRPr>
          </a:p>
        </p:txBody>
      </p:sp>
      <p:sp>
        <p:nvSpPr>
          <p:cNvPr id="7" name="TextBox 6">
            <a:extLst>
              <a:ext uri="{FF2B5EF4-FFF2-40B4-BE49-F238E27FC236}">
                <a16:creationId xmlns:a16="http://schemas.microsoft.com/office/drawing/2014/main" id="{CFB862E2-E39F-A7F3-4659-763C3EAD0DD0}"/>
              </a:ext>
            </a:extLst>
          </p:cNvPr>
          <p:cNvSpPr txBox="1"/>
          <p:nvPr/>
        </p:nvSpPr>
        <p:spPr>
          <a:xfrm>
            <a:off x="8345696" y="640081"/>
            <a:ext cx="1839331" cy="707886"/>
          </a:xfrm>
          <a:prstGeom prst="rect">
            <a:avLst/>
          </a:prstGeom>
          <a:solidFill>
            <a:schemeClr val="bg1"/>
          </a:solidFill>
          <a:ln w="57150">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accent4"/>
                </a:solidFill>
                <a:latin typeface="Franklin Gothic Medium"/>
              </a:rPr>
              <a:t>Finding Content Ideas</a:t>
            </a:r>
            <a:endParaRPr lang="en-US" sz="2000">
              <a:solidFill>
                <a:schemeClr val="accent4"/>
              </a:solidFill>
            </a:endParaRPr>
          </a:p>
        </p:txBody>
      </p:sp>
      <p:sp>
        <p:nvSpPr>
          <p:cNvPr id="8" name="TextBox 7">
            <a:extLst>
              <a:ext uri="{FF2B5EF4-FFF2-40B4-BE49-F238E27FC236}">
                <a16:creationId xmlns:a16="http://schemas.microsoft.com/office/drawing/2014/main" id="{90C1CF34-2C5A-5BA2-8967-CA133F78AECA}"/>
              </a:ext>
            </a:extLst>
          </p:cNvPr>
          <p:cNvSpPr txBox="1"/>
          <p:nvPr/>
        </p:nvSpPr>
        <p:spPr>
          <a:xfrm>
            <a:off x="1589915" y="4784615"/>
            <a:ext cx="2390449" cy="707886"/>
          </a:xfrm>
          <a:prstGeom prst="rect">
            <a:avLst/>
          </a:prstGeom>
          <a:solidFill>
            <a:schemeClr val="bg1"/>
          </a:solidFill>
          <a:ln w="57150">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accent4"/>
                </a:solidFill>
                <a:latin typeface="Franklin Gothic Medium"/>
              </a:rPr>
              <a:t>Managing Multiple Platforms</a:t>
            </a:r>
            <a:endParaRPr lang="en-US" sz="2000">
              <a:solidFill>
                <a:schemeClr val="accent4"/>
              </a:solidFill>
            </a:endParaRPr>
          </a:p>
        </p:txBody>
      </p:sp>
      <p:sp>
        <p:nvSpPr>
          <p:cNvPr id="9" name="TextBox 8">
            <a:extLst>
              <a:ext uri="{FF2B5EF4-FFF2-40B4-BE49-F238E27FC236}">
                <a16:creationId xmlns:a16="http://schemas.microsoft.com/office/drawing/2014/main" id="{0374BD7C-BEEA-7A7E-09EC-592FE8C008F4}"/>
              </a:ext>
            </a:extLst>
          </p:cNvPr>
          <p:cNvSpPr txBox="1"/>
          <p:nvPr/>
        </p:nvSpPr>
        <p:spPr>
          <a:xfrm>
            <a:off x="5279111" y="4784617"/>
            <a:ext cx="1625600" cy="707886"/>
          </a:xfrm>
          <a:prstGeom prst="rect">
            <a:avLst/>
          </a:prstGeom>
          <a:solidFill>
            <a:schemeClr val="bg1"/>
          </a:solidFill>
          <a:ln w="57150">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accent4"/>
                </a:solidFill>
                <a:latin typeface="Franklin Gothic Medium"/>
              </a:rPr>
              <a:t>Recruiting </a:t>
            </a:r>
            <a:r>
              <a:rPr lang="en-US" sz="2000" err="1">
                <a:solidFill>
                  <a:schemeClr val="accent4"/>
                </a:solidFill>
                <a:latin typeface="Franklin Gothic Medium"/>
              </a:rPr>
              <a:t>Volunte</a:t>
            </a:r>
            <a:r>
              <a:rPr lang="en-US" sz="2000">
                <a:solidFill>
                  <a:schemeClr val="accent4"/>
                </a:solidFill>
                <a:latin typeface="Franklin Gothic Medium"/>
              </a:rPr>
              <a:t>ers</a:t>
            </a:r>
            <a:endParaRPr lang="en-US" sz="2000">
              <a:solidFill>
                <a:schemeClr val="accent4"/>
              </a:solidFill>
            </a:endParaRPr>
          </a:p>
        </p:txBody>
      </p:sp>
      <p:sp>
        <p:nvSpPr>
          <p:cNvPr id="10" name="TextBox 9">
            <a:extLst>
              <a:ext uri="{FF2B5EF4-FFF2-40B4-BE49-F238E27FC236}">
                <a16:creationId xmlns:a16="http://schemas.microsoft.com/office/drawing/2014/main" id="{E1A120B4-FC54-CF41-6056-DA17E162D051}"/>
              </a:ext>
            </a:extLst>
          </p:cNvPr>
          <p:cNvSpPr txBox="1"/>
          <p:nvPr/>
        </p:nvSpPr>
        <p:spPr>
          <a:xfrm>
            <a:off x="8420037" y="4784617"/>
            <a:ext cx="1764990" cy="707886"/>
          </a:xfrm>
          <a:prstGeom prst="rect">
            <a:avLst/>
          </a:prstGeom>
          <a:solidFill>
            <a:schemeClr val="bg1"/>
          </a:solidFill>
          <a:ln w="57150">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chemeClr val="accent4"/>
                </a:solidFill>
                <a:latin typeface="Franklin Gothic Medium"/>
              </a:rPr>
              <a:t>Responding to Comments</a:t>
            </a:r>
            <a:endParaRPr lang="en-US"/>
          </a:p>
        </p:txBody>
      </p:sp>
      <p:sp>
        <p:nvSpPr>
          <p:cNvPr id="2" name="TextBox 1">
            <a:extLst>
              <a:ext uri="{FF2B5EF4-FFF2-40B4-BE49-F238E27FC236}">
                <a16:creationId xmlns:a16="http://schemas.microsoft.com/office/drawing/2014/main" id="{70731FD3-9E6B-EB5C-DECF-499FAEAB464E}"/>
              </a:ext>
            </a:extLst>
          </p:cNvPr>
          <p:cNvSpPr txBox="1"/>
          <p:nvPr/>
        </p:nvSpPr>
        <p:spPr>
          <a:xfrm>
            <a:off x="2002511" y="2581136"/>
            <a:ext cx="8448907" cy="1200329"/>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solidFill>
                  <a:srgbClr val="FFFFFF"/>
                </a:solidFill>
                <a:ea typeface="+mn-lt"/>
                <a:cs typeface="+mn-lt"/>
              </a:rPr>
              <a:t>What's Your Biggest Social Media Challenge?</a:t>
            </a:r>
            <a:endParaRPr lang="en-US"/>
          </a:p>
        </p:txBody>
      </p:sp>
    </p:spTree>
    <p:extLst>
      <p:ext uri="{BB962C8B-B14F-4D97-AF65-F5344CB8AC3E}">
        <p14:creationId xmlns:p14="http://schemas.microsoft.com/office/powerpoint/2010/main" val="1712658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l="-1000" r="-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BC5CF-1761-200E-FB26-D091AECBD2B2}"/>
              </a:ext>
            </a:extLst>
          </p:cNvPr>
          <p:cNvSpPr>
            <a:spLocks noGrp="1"/>
          </p:cNvSpPr>
          <p:nvPr>
            <p:ph type="title"/>
          </p:nvPr>
        </p:nvSpPr>
        <p:spPr/>
        <p:txBody>
          <a:bodyPr/>
          <a:lstStyle/>
          <a:p>
            <a:r>
              <a:rPr kumimoji="0" lang="en-US" sz="4400" b="0" i="0" u="none" strike="noStrike" kern="1200" cap="none" spc="0" normalizeH="0" baseline="0" noProof="0">
                <a:ln>
                  <a:noFill/>
                </a:ln>
                <a:solidFill>
                  <a:prstClr val="black"/>
                </a:solidFill>
                <a:effectLst/>
                <a:uLnTx/>
                <a:uFillTx/>
                <a:latin typeface="Franklin Gothic Heavy" panose="020B0903020102020204" pitchFamily="34" charset="0"/>
                <a:ea typeface="+mj-ea"/>
                <a:cs typeface="+mj-cs"/>
              </a:rPr>
              <a:t>Strategic Session – 8:30 am -9:45</a:t>
            </a:r>
            <a:r>
              <a:rPr lang="en-US">
                <a:solidFill>
                  <a:prstClr val="black"/>
                </a:solidFill>
                <a:latin typeface="Franklin Gothic Heavy" panose="020B0903020102020204" pitchFamily="34" charset="0"/>
              </a:rPr>
              <a:t> a</a:t>
            </a:r>
            <a:r>
              <a:rPr kumimoji="0" lang="en-US" sz="4400" b="0" i="0" u="none" strike="noStrike" kern="1200" cap="none" spc="0" normalizeH="0" baseline="0" noProof="0">
                <a:ln>
                  <a:noFill/>
                </a:ln>
                <a:solidFill>
                  <a:prstClr val="black"/>
                </a:solidFill>
                <a:effectLst/>
                <a:uLnTx/>
                <a:uFillTx/>
                <a:latin typeface="Franklin Gothic Heavy" panose="020B0903020102020204" pitchFamily="34" charset="0"/>
                <a:ea typeface="+mj-ea"/>
                <a:cs typeface="+mj-cs"/>
              </a:rPr>
              <a:t>m</a:t>
            </a:r>
            <a:endParaRPr lang="en-US"/>
          </a:p>
        </p:txBody>
      </p:sp>
      <p:sp>
        <p:nvSpPr>
          <p:cNvPr id="4" name="TextBox 3">
            <a:extLst>
              <a:ext uri="{FF2B5EF4-FFF2-40B4-BE49-F238E27FC236}">
                <a16:creationId xmlns:a16="http://schemas.microsoft.com/office/drawing/2014/main" id="{31B834E3-76E3-85CE-5C86-E0F237AA1E01}"/>
              </a:ext>
            </a:extLst>
          </p:cNvPr>
          <p:cNvSpPr txBox="1"/>
          <p:nvPr/>
        </p:nvSpPr>
        <p:spPr>
          <a:xfrm>
            <a:off x="1046479" y="1795190"/>
            <a:ext cx="9904549" cy="1754326"/>
          </a:xfrm>
          <a:prstGeom prst="rect">
            <a:avLst/>
          </a:prstGeom>
          <a:noFill/>
        </p:spPr>
        <p:txBody>
          <a:bodyPr wrap="square" rtlCol="0">
            <a:spAutoFit/>
          </a:bodyPr>
          <a:lstStyle/>
          <a:p>
            <a:pPr marL="285750" indent="-285750">
              <a:buFont typeface="Arial" panose="020B0604020202020204" pitchFamily="34" charset="0"/>
              <a:buChar char="•"/>
            </a:pPr>
            <a:r>
              <a:rPr lang="en-US" sz="3600">
                <a:latin typeface="Franklin Gothic Medium" panose="020B0603020102020204" pitchFamily="34" charset="0"/>
              </a:rPr>
              <a:t>8:30am-9am: Breakfast and Networking Time </a:t>
            </a:r>
          </a:p>
          <a:p>
            <a:pPr marL="285750" indent="-285750">
              <a:buFont typeface="Arial" panose="020B0604020202020204" pitchFamily="34" charset="0"/>
              <a:buChar char="•"/>
            </a:pPr>
            <a:endParaRPr lang="en-US" sz="3600">
              <a:latin typeface="Franklin Gothic Medium" panose="020B0603020102020204" pitchFamily="34" charset="0"/>
            </a:endParaRPr>
          </a:p>
          <a:p>
            <a:pPr marL="285750" indent="-285750">
              <a:buFont typeface="Arial" panose="020B0604020202020204" pitchFamily="34" charset="0"/>
              <a:buChar char="•"/>
            </a:pPr>
            <a:r>
              <a:rPr lang="en-US" sz="3600">
                <a:latin typeface="Franklin Gothic Medium" panose="020B0603020102020204" pitchFamily="34" charset="0"/>
              </a:rPr>
              <a:t>9am: </a:t>
            </a:r>
            <a:r>
              <a:rPr lang="en-US" sz="3600" kern="100">
                <a:effectLst/>
                <a:latin typeface="Franklin Gothic Medium" panose="020B0603020102020204" pitchFamily="34" charset="0"/>
                <a:ea typeface="Calibri" panose="020F0502020204030204" pitchFamily="34" charset="0"/>
                <a:cs typeface="Arial" panose="020B0604020202020204" pitchFamily="34" charset="0"/>
              </a:rPr>
              <a:t>Recognition and Awards</a:t>
            </a:r>
            <a:endParaRPr lang="en-US" sz="3600">
              <a:latin typeface="Franklin Gothic Medium" panose="020B0603020102020204" pitchFamily="34" charset="0"/>
            </a:endParaRPr>
          </a:p>
        </p:txBody>
      </p:sp>
    </p:spTree>
    <p:extLst>
      <p:ext uri="{BB962C8B-B14F-4D97-AF65-F5344CB8AC3E}">
        <p14:creationId xmlns:p14="http://schemas.microsoft.com/office/powerpoint/2010/main" val="12862360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AE736-3C4C-7185-0A62-D4AEC03D0C95}"/>
              </a:ext>
            </a:extLst>
          </p:cNvPr>
          <p:cNvSpPr>
            <a:spLocks noGrp="1"/>
          </p:cNvSpPr>
          <p:nvPr>
            <p:ph type="ctrTitle"/>
          </p:nvPr>
        </p:nvSpPr>
        <p:spPr/>
        <p:txBody>
          <a:bodyPr/>
          <a:lstStyle/>
          <a:p>
            <a:r>
              <a:rPr lang="en-US">
                <a:latin typeface="Acumin Pro ExtraCondensed"/>
              </a:rPr>
              <a:t>Take Advantage of Facebook Features!</a:t>
            </a:r>
            <a:endParaRPr lang="en-US"/>
          </a:p>
        </p:txBody>
      </p:sp>
      <p:sp>
        <p:nvSpPr>
          <p:cNvPr id="7" name="TextBox 6">
            <a:extLst>
              <a:ext uri="{FF2B5EF4-FFF2-40B4-BE49-F238E27FC236}">
                <a16:creationId xmlns:a16="http://schemas.microsoft.com/office/drawing/2014/main" id="{15BAFCA1-4E2A-78A2-E0A3-63B4AEAD5EDE}"/>
              </a:ext>
            </a:extLst>
          </p:cNvPr>
          <p:cNvSpPr txBox="1"/>
          <p:nvPr/>
        </p:nvSpPr>
        <p:spPr>
          <a:xfrm>
            <a:off x="1322907" y="1712827"/>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Schedule Posts</a:t>
            </a:r>
            <a:endParaRPr lang="en-US" sz="2400">
              <a:latin typeface="Franklin Gothic Medium"/>
            </a:endParaRPr>
          </a:p>
        </p:txBody>
      </p:sp>
      <p:sp>
        <p:nvSpPr>
          <p:cNvPr id="9" name="TextBox 8">
            <a:extLst>
              <a:ext uri="{FF2B5EF4-FFF2-40B4-BE49-F238E27FC236}">
                <a16:creationId xmlns:a16="http://schemas.microsoft.com/office/drawing/2014/main" id="{3771141C-28A8-334B-93C5-311532981D12}"/>
              </a:ext>
            </a:extLst>
          </p:cNvPr>
          <p:cNvSpPr txBox="1"/>
          <p:nvPr/>
        </p:nvSpPr>
        <p:spPr>
          <a:xfrm>
            <a:off x="1320924" y="3120484"/>
            <a:ext cx="2399371"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Insights</a:t>
            </a:r>
            <a:endParaRPr lang="en-US" sz="2400">
              <a:latin typeface="Franklin Gothic Medium"/>
            </a:endParaRPr>
          </a:p>
        </p:txBody>
      </p:sp>
      <p:sp>
        <p:nvSpPr>
          <p:cNvPr id="10" name="TextBox 9">
            <a:extLst>
              <a:ext uri="{FF2B5EF4-FFF2-40B4-BE49-F238E27FC236}">
                <a16:creationId xmlns:a16="http://schemas.microsoft.com/office/drawing/2014/main" id="{CF34AC59-46F9-F1F1-D1DB-4232907AF4B5}"/>
              </a:ext>
            </a:extLst>
          </p:cNvPr>
          <p:cNvSpPr txBox="1"/>
          <p:nvPr/>
        </p:nvSpPr>
        <p:spPr>
          <a:xfrm>
            <a:off x="4898606" y="3120484"/>
            <a:ext cx="2390079"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Pin Posts</a:t>
            </a:r>
            <a:endParaRPr lang="en-US" sz="2400">
              <a:latin typeface="Franklin Gothic Medium"/>
            </a:endParaRPr>
          </a:p>
        </p:txBody>
      </p:sp>
      <p:sp>
        <p:nvSpPr>
          <p:cNvPr id="11" name="TextBox 10">
            <a:extLst>
              <a:ext uri="{FF2B5EF4-FFF2-40B4-BE49-F238E27FC236}">
                <a16:creationId xmlns:a16="http://schemas.microsoft.com/office/drawing/2014/main" id="{A6C53DCB-ADBB-815D-02AF-0683978CDCD5}"/>
              </a:ext>
            </a:extLst>
          </p:cNvPr>
          <p:cNvSpPr txBox="1"/>
          <p:nvPr/>
        </p:nvSpPr>
        <p:spPr>
          <a:xfrm>
            <a:off x="4638412" y="1717288"/>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Featured Posts</a:t>
            </a:r>
            <a:endParaRPr lang="en-US" sz="2400">
              <a:latin typeface="Franklin Gothic Medium"/>
            </a:endParaRPr>
          </a:p>
        </p:txBody>
      </p:sp>
      <p:sp>
        <p:nvSpPr>
          <p:cNvPr id="12" name="TextBox 11">
            <a:extLst>
              <a:ext uri="{FF2B5EF4-FFF2-40B4-BE49-F238E27FC236}">
                <a16:creationId xmlns:a16="http://schemas.microsoft.com/office/drawing/2014/main" id="{9E2ED0F5-1F33-C4B8-711C-2154DA330097}"/>
              </a:ext>
            </a:extLst>
          </p:cNvPr>
          <p:cNvSpPr txBox="1"/>
          <p:nvPr/>
        </p:nvSpPr>
        <p:spPr>
          <a:xfrm>
            <a:off x="8717899" y="3120482"/>
            <a:ext cx="1934737"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Events</a:t>
            </a:r>
            <a:endParaRPr lang="en-US" sz="2400">
              <a:latin typeface="Franklin Gothic Medium"/>
            </a:endParaRPr>
          </a:p>
        </p:txBody>
      </p:sp>
      <p:sp>
        <p:nvSpPr>
          <p:cNvPr id="13" name="TextBox 12">
            <a:extLst>
              <a:ext uri="{FF2B5EF4-FFF2-40B4-BE49-F238E27FC236}">
                <a16:creationId xmlns:a16="http://schemas.microsoft.com/office/drawing/2014/main" id="{2E045ADD-6E26-FED6-5FF8-55FDAB6BCB84}"/>
              </a:ext>
            </a:extLst>
          </p:cNvPr>
          <p:cNvSpPr txBox="1"/>
          <p:nvPr/>
        </p:nvSpPr>
        <p:spPr>
          <a:xfrm>
            <a:off x="8104582" y="1717287"/>
            <a:ext cx="316137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Invite Followers</a:t>
            </a:r>
            <a:endParaRPr lang="en-US" sz="2400">
              <a:latin typeface="Franklin Gothic Medium"/>
            </a:endParaRPr>
          </a:p>
        </p:txBody>
      </p:sp>
      <p:sp>
        <p:nvSpPr>
          <p:cNvPr id="14" name="TextBox 13">
            <a:extLst>
              <a:ext uri="{FF2B5EF4-FFF2-40B4-BE49-F238E27FC236}">
                <a16:creationId xmlns:a16="http://schemas.microsoft.com/office/drawing/2014/main" id="{119CA09C-A950-4A1B-8304-49DACB36A136}"/>
              </a:ext>
            </a:extLst>
          </p:cNvPr>
          <p:cNvSpPr txBox="1"/>
          <p:nvPr/>
        </p:nvSpPr>
        <p:spPr>
          <a:xfrm>
            <a:off x="2384255" y="4804441"/>
            <a:ext cx="7417419" cy="461665"/>
          </a:xfrm>
          <a:prstGeom prst="rect">
            <a:avLst/>
          </a:prstGeom>
          <a:solidFill>
            <a:schemeClr val="bg1"/>
          </a:solidFill>
          <a:ln w="57150">
            <a:solidFill>
              <a:srgbClr val="CFB99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solidFill>
                  <a:schemeClr val="accent4"/>
                </a:solidFill>
                <a:latin typeface="Franklin Gothic Medium"/>
              </a:rPr>
              <a:t>Let's demo these together! </a:t>
            </a:r>
            <a:r>
              <a:rPr lang="en-US" sz="2400">
                <a:solidFill>
                  <a:schemeClr val="accent4"/>
                </a:solidFill>
                <a:latin typeface="Franklin Gothic Medium"/>
                <a:hlinkClick r:id="rId2">
                  <a:extLst>
                    <a:ext uri="{A12FA001-AC4F-418D-AE19-62706E023703}">
                      <ahyp:hlinkClr xmlns:ahyp="http://schemas.microsoft.com/office/drawing/2018/hyperlinkcolor" val="tx"/>
                    </a:ext>
                  </a:extLst>
                </a:hlinkClick>
              </a:rPr>
              <a:t>Alumni Clubs Facebook</a:t>
            </a:r>
            <a:endParaRPr lang="en-US" sz="2400">
              <a:solidFill>
                <a:schemeClr val="accent4"/>
              </a:solidFill>
              <a:latin typeface="Franklin Gothic Medium"/>
            </a:endParaRPr>
          </a:p>
        </p:txBody>
      </p:sp>
    </p:spTree>
    <p:extLst>
      <p:ext uri="{BB962C8B-B14F-4D97-AF65-F5344CB8AC3E}">
        <p14:creationId xmlns:p14="http://schemas.microsoft.com/office/powerpoint/2010/main" val="3705101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1B42B-B5B4-D1A4-9B64-D35E66ECEA7F}"/>
              </a:ext>
            </a:extLst>
          </p:cNvPr>
          <p:cNvSpPr>
            <a:spLocks noGrp="1"/>
          </p:cNvSpPr>
          <p:nvPr>
            <p:ph type="ctrTitle"/>
          </p:nvPr>
        </p:nvSpPr>
        <p:spPr/>
        <p:txBody>
          <a:bodyPr/>
          <a:lstStyle/>
          <a:p>
            <a:r>
              <a:rPr lang="en-US">
                <a:latin typeface="Acumin Pro ExtraCondensed"/>
              </a:rPr>
              <a:t>What Would You Do?</a:t>
            </a:r>
            <a:endParaRPr lang="en-US"/>
          </a:p>
        </p:txBody>
      </p:sp>
      <p:sp>
        <p:nvSpPr>
          <p:cNvPr id="5" name="TextBox 4">
            <a:extLst>
              <a:ext uri="{FF2B5EF4-FFF2-40B4-BE49-F238E27FC236}">
                <a16:creationId xmlns:a16="http://schemas.microsoft.com/office/drawing/2014/main" id="{18302CF9-4188-6914-3F4F-EBA0C0A46C90}"/>
              </a:ext>
            </a:extLst>
          </p:cNvPr>
          <p:cNvSpPr txBox="1"/>
          <p:nvPr/>
        </p:nvSpPr>
        <p:spPr>
          <a:xfrm>
            <a:off x="699925" y="1110042"/>
            <a:ext cx="3077736" cy="198545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latin typeface="Franklin Gothic Medium"/>
              </a:rPr>
              <a:t>Scenario 1</a:t>
            </a:r>
          </a:p>
          <a:p>
            <a:pPr algn="ctr"/>
            <a:r>
              <a:rPr lang="en-US" sz="2400">
                <a:latin typeface="Franklin Gothic Medium"/>
                <a:ea typeface="+mn-lt"/>
                <a:cs typeface="+mn-lt"/>
              </a:rPr>
              <a:t>Someone leaves a negative comment about your event.</a:t>
            </a:r>
          </a:p>
          <a:p>
            <a:pPr algn="ctr"/>
            <a:r>
              <a:rPr lang="en-US" sz="2400">
                <a:solidFill>
                  <a:schemeClr val="accent4"/>
                </a:solidFill>
                <a:latin typeface="Franklin Gothic Medium"/>
              </a:rPr>
              <a:t>What do you do?</a:t>
            </a:r>
          </a:p>
        </p:txBody>
      </p:sp>
      <p:sp>
        <p:nvSpPr>
          <p:cNvPr id="6" name="TextBox 5">
            <a:extLst>
              <a:ext uri="{FF2B5EF4-FFF2-40B4-BE49-F238E27FC236}">
                <a16:creationId xmlns:a16="http://schemas.microsoft.com/office/drawing/2014/main" id="{E4099239-10EE-198D-37A9-DE2435042E8C}"/>
              </a:ext>
            </a:extLst>
          </p:cNvPr>
          <p:cNvSpPr txBox="1"/>
          <p:nvPr/>
        </p:nvSpPr>
        <p:spPr>
          <a:xfrm>
            <a:off x="7799535" y="1110043"/>
            <a:ext cx="3598125" cy="198545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rPr>
              <a:t>Scenario 2</a:t>
            </a:r>
            <a:endParaRPr lang="en-US"/>
          </a:p>
          <a:p>
            <a:pPr algn="ctr"/>
            <a:r>
              <a:rPr lang="en-US" sz="2400">
                <a:latin typeface="Franklin Gothic Medium"/>
              </a:rPr>
              <a:t>Only 5 people have registered for your event.</a:t>
            </a:r>
          </a:p>
          <a:p>
            <a:pPr algn="ctr"/>
            <a:r>
              <a:rPr lang="en-US" sz="2400">
                <a:solidFill>
                  <a:schemeClr val="accent4"/>
                </a:solidFill>
                <a:latin typeface="Franklin Gothic Medium"/>
              </a:rPr>
              <a:t>How would you promote differently?</a:t>
            </a:r>
          </a:p>
        </p:txBody>
      </p:sp>
      <p:sp>
        <p:nvSpPr>
          <p:cNvPr id="7" name="TextBox 6">
            <a:extLst>
              <a:ext uri="{FF2B5EF4-FFF2-40B4-BE49-F238E27FC236}">
                <a16:creationId xmlns:a16="http://schemas.microsoft.com/office/drawing/2014/main" id="{06A5BF1F-E3C6-CFA0-C077-FF345878BA54}"/>
              </a:ext>
            </a:extLst>
          </p:cNvPr>
          <p:cNvSpPr txBox="1"/>
          <p:nvPr/>
        </p:nvSpPr>
        <p:spPr>
          <a:xfrm>
            <a:off x="699924" y="3330992"/>
            <a:ext cx="5781905" cy="2677656"/>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rPr>
              <a:t>Scenario 3</a:t>
            </a:r>
            <a:endParaRPr lang="en-US"/>
          </a:p>
          <a:p>
            <a:pPr algn="ctr"/>
            <a:r>
              <a:rPr lang="en-US" sz="2400">
                <a:latin typeface="Franklin Gothic Medium"/>
              </a:rPr>
              <a:t>A volunteer accidentally posts:</a:t>
            </a:r>
            <a:endParaRPr lang="en-US"/>
          </a:p>
          <a:p>
            <a:pPr algn="ctr"/>
            <a:r>
              <a:rPr lang="en-US" sz="2400">
                <a:latin typeface="Franklin Gothic Medium"/>
              </a:rPr>
              <a:t>"The football watch party starts at 5."</a:t>
            </a:r>
            <a:endParaRPr lang="en-US"/>
          </a:p>
          <a:p>
            <a:pPr algn="ctr"/>
            <a:r>
              <a:rPr lang="en-US" sz="2400">
                <a:latin typeface="Franklin Gothic Medium"/>
              </a:rPr>
              <a:t>It actually starts at 7.</a:t>
            </a:r>
            <a:endParaRPr lang="en-US"/>
          </a:p>
          <a:p>
            <a:pPr algn="ctr"/>
            <a:r>
              <a:rPr lang="en-US" sz="2400">
                <a:latin typeface="Franklin Gothic Medium"/>
              </a:rPr>
              <a:t>Several alumni have already shared the post.</a:t>
            </a:r>
            <a:endParaRPr lang="en-US"/>
          </a:p>
          <a:p>
            <a:pPr algn="ctr"/>
            <a:r>
              <a:rPr lang="en-US" sz="2400">
                <a:solidFill>
                  <a:schemeClr val="accent4"/>
                </a:solidFill>
                <a:latin typeface="Franklin Gothic Medium"/>
              </a:rPr>
              <a:t>How should the club respond?</a:t>
            </a:r>
          </a:p>
        </p:txBody>
      </p:sp>
      <p:sp>
        <p:nvSpPr>
          <p:cNvPr id="9" name="TextBox 8">
            <a:extLst>
              <a:ext uri="{FF2B5EF4-FFF2-40B4-BE49-F238E27FC236}">
                <a16:creationId xmlns:a16="http://schemas.microsoft.com/office/drawing/2014/main" id="{1C0AC520-7A6A-DCAB-D81C-8FDA7F3D112F}"/>
              </a:ext>
            </a:extLst>
          </p:cNvPr>
          <p:cNvSpPr txBox="1"/>
          <p:nvPr/>
        </p:nvSpPr>
        <p:spPr>
          <a:xfrm>
            <a:off x="7793958" y="3334709"/>
            <a:ext cx="3626004" cy="3046988"/>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rPr>
              <a:t>Scenario 4</a:t>
            </a:r>
            <a:endParaRPr lang="en-US"/>
          </a:p>
          <a:p>
            <a:pPr algn="ctr"/>
            <a:r>
              <a:rPr lang="en-US" sz="2400">
                <a:latin typeface="Franklin Gothic Medium"/>
              </a:rPr>
              <a:t>Your club has over 500 followers.</a:t>
            </a:r>
            <a:endParaRPr lang="en-US"/>
          </a:p>
          <a:p>
            <a:pPr algn="ctr"/>
            <a:r>
              <a:rPr lang="en-US" sz="2400">
                <a:latin typeface="Franklin Gothic Medium"/>
              </a:rPr>
              <a:t>Most posts receive:</a:t>
            </a:r>
            <a:endParaRPr lang="en-US"/>
          </a:p>
          <a:p>
            <a:pPr algn="ctr"/>
            <a:r>
              <a:rPr lang="en-US" sz="2400">
                <a:latin typeface="Franklin Gothic Medium"/>
              </a:rPr>
              <a:t>5 likes </a:t>
            </a:r>
            <a:endParaRPr lang="en-US"/>
          </a:p>
          <a:p>
            <a:pPr algn="ctr"/>
            <a:r>
              <a:rPr lang="en-US" sz="2400">
                <a:latin typeface="Franklin Gothic Medium"/>
              </a:rPr>
              <a:t>0 comments</a:t>
            </a:r>
            <a:endParaRPr lang="en-US"/>
          </a:p>
          <a:p>
            <a:pPr algn="ctr"/>
            <a:r>
              <a:rPr lang="en-US" sz="2400">
                <a:solidFill>
                  <a:schemeClr val="accent4"/>
                </a:solidFill>
                <a:latin typeface="Franklin Gothic Medium"/>
              </a:rPr>
              <a:t>How do you increase engagement?</a:t>
            </a:r>
          </a:p>
        </p:txBody>
      </p:sp>
    </p:spTree>
    <p:extLst>
      <p:ext uri="{BB962C8B-B14F-4D97-AF65-F5344CB8AC3E}">
        <p14:creationId xmlns:p14="http://schemas.microsoft.com/office/powerpoint/2010/main" val="118240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6DC41-E6AC-68D2-66D9-2BA591C59D1C}"/>
              </a:ext>
            </a:extLst>
          </p:cNvPr>
          <p:cNvSpPr>
            <a:spLocks noGrp="1"/>
          </p:cNvSpPr>
          <p:nvPr>
            <p:ph type="ctrTitle"/>
          </p:nvPr>
        </p:nvSpPr>
        <p:spPr/>
        <p:txBody>
          <a:bodyPr/>
          <a:lstStyle/>
          <a:p>
            <a:r>
              <a:rPr lang="en-US">
                <a:latin typeface="Acumin Pro ExtraCondensed"/>
              </a:rPr>
              <a:t>Alumni Club Roundtable</a:t>
            </a:r>
            <a:endParaRPr lang="en-US"/>
          </a:p>
        </p:txBody>
      </p:sp>
      <p:sp>
        <p:nvSpPr>
          <p:cNvPr id="3" name="Subtitle 2">
            <a:extLst>
              <a:ext uri="{FF2B5EF4-FFF2-40B4-BE49-F238E27FC236}">
                <a16:creationId xmlns:a16="http://schemas.microsoft.com/office/drawing/2014/main" id="{192B5CFB-E9F8-3CA0-EAF1-B3CB70CE2052}"/>
              </a:ext>
            </a:extLst>
          </p:cNvPr>
          <p:cNvSpPr>
            <a:spLocks noGrp="1"/>
          </p:cNvSpPr>
          <p:nvPr>
            <p:ph type="subTitle" idx="1"/>
          </p:nvPr>
        </p:nvSpPr>
        <p:spPr/>
        <p:txBody>
          <a:bodyPr/>
          <a:lstStyle/>
          <a:p>
            <a:r>
              <a:rPr lang="en-US">
                <a:latin typeface="Acumin Pro SemiCondensed"/>
              </a:rPr>
              <a:t>Learn From Each Other</a:t>
            </a:r>
          </a:p>
        </p:txBody>
      </p:sp>
      <p:sp>
        <p:nvSpPr>
          <p:cNvPr id="7" name="TextBox 6">
            <a:extLst>
              <a:ext uri="{FF2B5EF4-FFF2-40B4-BE49-F238E27FC236}">
                <a16:creationId xmlns:a16="http://schemas.microsoft.com/office/drawing/2014/main" id="{258A7F5B-FA56-70A3-956E-5AF52A579C9A}"/>
              </a:ext>
            </a:extLst>
          </p:cNvPr>
          <p:cNvSpPr txBox="1"/>
          <p:nvPr/>
        </p:nvSpPr>
        <p:spPr>
          <a:xfrm>
            <a:off x="917374" y="2548302"/>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a:t>
            </a:r>
            <a:r>
              <a:rPr lang="en-US" sz="2400" b="1">
                <a:latin typeface="Franklin Gothic Medium"/>
                <a:ea typeface="+mn-lt"/>
                <a:cs typeface="+mn-lt"/>
              </a:rPr>
              <a:t>Engagement</a:t>
            </a:r>
            <a:endParaRPr lang="en-US" sz="2400">
              <a:latin typeface="Franklin Gothic Medium"/>
            </a:endParaRPr>
          </a:p>
        </p:txBody>
      </p:sp>
      <p:sp>
        <p:nvSpPr>
          <p:cNvPr id="8" name="TextBox 7">
            <a:extLst>
              <a:ext uri="{FF2B5EF4-FFF2-40B4-BE49-F238E27FC236}">
                <a16:creationId xmlns:a16="http://schemas.microsoft.com/office/drawing/2014/main" id="{BF40BAFB-E9C4-87D2-22E8-F276E380207F}"/>
              </a:ext>
            </a:extLst>
          </p:cNvPr>
          <p:cNvSpPr txBox="1"/>
          <p:nvPr/>
        </p:nvSpPr>
        <p:spPr>
          <a:xfrm>
            <a:off x="4290618" y="2548302"/>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a:t>
            </a:r>
            <a:r>
              <a:rPr lang="en-US" sz="2400" b="1">
                <a:latin typeface="Franklin Gothic Medium"/>
                <a:ea typeface="+mn-lt"/>
                <a:cs typeface="+mn-lt"/>
              </a:rPr>
              <a:t>Events</a:t>
            </a:r>
            <a:endParaRPr lang="en-US" sz="2400">
              <a:latin typeface="Franklin Gothic Medium"/>
            </a:endParaRPr>
          </a:p>
        </p:txBody>
      </p:sp>
      <p:sp>
        <p:nvSpPr>
          <p:cNvPr id="10" name="TextBox 9">
            <a:extLst>
              <a:ext uri="{FF2B5EF4-FFF2-40B4-BE49-F238E27FC236}">
                <a16:creationId xmlns:a16="http://schemas.microsoft.com/office/drawing/2014/main" id="{A25051B6-1D50-A5AF-3E1D-B5313035121E}"/>
              </a:ext>
            </a:extLst>
          </p:cNvPr>
          <p:cNvSpPr txBox="1"/>
          <p:nvPr/>
        </p:nvSpPr>
        <p:spPr>
          <a:xfrm>
            <a:off x="7719618" y="2548301"/>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a:t>
            </a:r>
            <a:r>
              <a:rPr lang="en-US" sz="2400" b="1">
                <a:latin typeface="Franklin Gothic Medium"/>
                <a:ea typeface="+mn-lt"/>
                <a:cs typeface="+mn-lt"/>
              </a:rPr>
              <a:t>Content</a:t>
            </a:r>
            <a:endParaRPr lang="en-US" sz="2400">
              <a:latin typeface="Franklin Gothic Medium"/>
            </a:endParaRPr>
          </a:p>
        </p:txBody>
      </p:sp>
      <p:sp>
        <p:nvSpPr>
          <p:cNvPr id="11" name="TextBox 10">
            <a:extLst>
              <a:ext uri="{FF2B5EF4-FFF2-40B4-BE49-F238E27FC236}">
                <a16:creationId xmlns:a16="http://schemas.microsoft.com/office/drawing/2014/main" id="{9D7FD3D7-D01C-89F0-2F31-E0CFEC603981}"/>
              </a:ext>
            </a:extLst>
          </p:cNvPr>
          <p:cNvSpPr txBox="1"/>
          <p:nvPr/>
        </p:nvSpPr>
        <p:spPr>
          <a:xfrm>
            <a:off x="917373" y="3765642"/>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a:t>
            </a:r>
            <a:r>
              <a:rPr lang="en-US" sz="2400" b="1">
                <a:latin typeface="Franklin Gothic Medium"/>
                <a:ea typeface="+mn-lt"/>
                <a:cs typeface="+mn-lt"/>
              </a:rPr>
              <a:t>Community</a:t>
            </a:r>
            <a:endParaRPr lang="en-US" sz="2400">
              <a:latin typeface="Franklin Gothic Medium"/>
            </a:endParaRPr>
          </a:p>
        </p:txBody>
      </p:sp>
      <p:sp>
        <p:nvSpPr>
          <p:cNvPr id="12" name="TextBox 11">
            <a:extLst>
              <a:ext uri="{FF2B5EF4-FFF2-40B4-BE49-F238E27FC236}">
                <a16:creationId xmlns:a16="http://schemas.microsoft.com/office/drawing/2014/main" id="{EBEA5E79-3AF9-28BC-7E0E-2E67BFC89D70}"/>
              </a:ext>
            </a:extLst>
          </p:cNvPr>
          <p:cNvSpPr txBox="1"/>
          <p:nvPr/>
        </p:nvSpPr>
        <p:spPr>
          <a:xfrm>
            <a:off x="4290616" y="3765642"/>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a:t>
            </a:r>
            <a:r>
              <a:rPr lang="en-US" sz="2400" b="1">
                <a:latin typeface="Franklin Gothic Medium"/>
                <a:ea typeface="+mn-lt"/>
                <a:cs typeface="+mn-lt"/>
              </a:rPr>
              <a:t>Challenges</a:t>
            </a:r>
            <a:endParaRPr lang="en-US" sz="2400">
              <a:latin typeface="Franklin Gothic Medium"/>
            </a:endParaRPr>
          </a:p>
        </p:txBody>
      </p:sp>
      <p:sp>
        <p:nvSpPr>
          <p:cNvPr id="13" name="TextBox 12">
            <a:extLst>
              <a:ext uri="{FF2B5EF4-FFF2-40B4-BE49-F238E27FC236}">
                <a16:creationId xmlns:a16="http://schemas.microsoft.com/office/drawing/2014/main" id="{9CCA0D36-E9EA-3983-A051-0E8ED877F310}"/>
              </a:ext>
            </a:extLst>
          </p:cNvPr>
          <p:cNvSpPr txBox="1"/>
          <p:nvPr/>
        </p:nvSpPr>
        <p:spPr>
          <a:xfrm>
            <a:off x="7719616" y="3765642"/>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a:t>
            </a:r>
            <a:r>
              <a:rPr lang="en-US" sz="2400" b="1">
                <a:latin typeface="Franklin Gothic Medium"/>
                <a:ea typeface="+mn-lt"/>
                <a:cs typeface="+mn-lt"/>
              </a:rPr>
              <a:t>Best Practices</a:t>
            </a:r>
            <a:endParaRPr lang="en-US" sz="2400">
              <a:latin typeface="Franklin Gothic Medium"/>
            </a:endParaRPr>
          </a:p>
        </p:txBody>
      </p:sp>
    </p:spTree>
    <p:extLst>
      <p:ext uri="{BB962C8B-B14F-4D97-AF65-F5344CB8AC3E}">
        <p14:creationId xmlns:p14="http://schemas.microsoft.com/office/powerpoint/2010/main" val="2024424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71522-D7AE-3289-C7AF-6AF157DF58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BC6A43-F6DC-E685-E1D8-E333CE7978FD}"/>
              </a:ext>
            </a:extLst>
          </p:cNvPr>
          <p:cNvSpPr>
            <a:spLocks noGrp="1"/>
          </p:cNvSpPr>
          <p:nvPr>
            <p:ph type="ctrTitle"/>
          </p:nvPr>
        </p:nvSpPr>
        <p:spPr/>
        <p:txBody>
          <a:bodyPr/>
          <a:lstStyle/>
          <a:p>
            <a:r>
              <a:rPr lang="en-US">
                <a:latin typeface="Acumin Pro ExtraCondensed"/>
              </a:rPr>
              <a:t>Quick Wins</a:t>
            </a:r>
            <a:endParaRPr lang="en-US"/>
          </a:p>
        </p:txBody>
      </p:sp>
      <p:sp>
        <p:nvSpPr>
          <p:cNvPr id="7" name="TextBox 6">
            <a:extLst>
              <a:ext uri="{FF2B5EF4-FFF2-40B4-BE49-F238E27FC236}">
                <a16:creationId xmlns:a16="http://schemas.microsoft.com/office/drawing/2014/main" id="{B5F2A014-493B-17FD-8803-EF0ED30A49B9}"/>
              </a:ext>
            </a:extLst>
          </p:cNvPr>
          <p:cNvSpPr txBox="1"/>
          <p:nvPr/>
        </p:nvSpPr>
        <p:spPr>
          <a:xfrm>
            <a:off x="378398" y="2548303"/>
            <a:ext cx="3282175"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Schedule Content</a:t>
            </a:r>
            <a:endParaRPr lang="en-US">
              <a:latin typeface="Franklin Gothic Medium"/>
            </a:endParaRPr>
          </a:p>
        </p:txBody>
      </p:sp>
      <p:sp>
        <p:nvSpPr>
          <p:cNvPr id="8" name="TextBox 7">
            <a:extLst>
              <a:ext uri="{FF2B5EF4-FFF2-40B4-BE49-F238E27FC236}">
                <a16:creationId xmlns:a16="http://schemas.microsoft.com/office/drawing/2014/main" id="{CFF1D3B8-5108-FA1F-BF27-1668BDDD26BC}"/>
              </a:ext>
            </a:extLst>
          </p:cNvPr>
          <p:cNvSpPr txBox="1"/>
          <p:nvPr/>
        </p:nvSpPr>
        <p:spPr>
          <a:xfrm>
            <a:off x="4727374" y="1479643"/>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Show People</a:t>
            </a:r>
            <a:endParaRPr lang="en-US">
              <a:latin typeface="Franklin Gothic Medium"/>
            </a:endParaRPr>
          </a:p>
        </p:txBody>
      </p:sp>
      <p:sp>
        <p:nvSpPr>
          <p:cNvPr id="10" name="TextBox 9">
            <a:extLst>
              <a:ext uri="{FF2B5EF4-FFF2-40B4-BE49-F238E27FC236}">
                <a16:creationId xmlns:a16="http://schemas.microsoft.com/office/drawing/2014/main" id="{4C679600-DDC4-7828-AD9E-D76C976962E1}"/>
              </a:ext>
            </a:extLst>
          </p:cNvPr>
          <p:cNvSpPr txBox="1"/>
          <p:nvPr/>
        </p:nvSpPr>
        <p:spPr>
          <a:xfrm>
            <a:off x="8611716" y="2548301"/>
            <a:ext cx="274320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Ask Questions</a:t>
            </a:r>
            <a:endParaRPr lang="en-US">
              <a:latin typeface="Franklin Gothic Medium"/>
            </a:endParaRPr>
          </a:p>
        </p:txBody>
      </p:sp>
      <p:sp>
        <p:nvSpPr>
          <p:cNvPr id="11" name="TextBox 10">
            <a:extLst>
              <a:ext uri="{FF2B5EF4-FFF2-40B4-BE49-F238E27FC236}">
                <a16:creationId xmlns:a16="http://schemas.microsoft.com/office/drawing/2014/main" id="{CC75CB39-993B-7CD1-D92A-FF0A50EFE4EB}"/>
              </a:ext>
            </a:extLst>
          </p:cNvPr>
          <p:cNvSpPr txBox="1"/>
          <p:nvPr/>
        </p:nvSpPr>
        <p:spPr>
          <a:xfrm>
            <a:off x="8342226" y="4295325"/>
            <a:ext cx="3282175"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Reply to Comments</a:t>
            </a:r>
            <a:endParaRPr lang="en-US">
              <a:latin typeface="Franklin Gothic Medium"/>
            </a:endParaRPr>
          </a:p>
        </p:txBody>
      </p:sp>
      <p:sp>
        <p:nvSpPr>
          <p:cNvPr id="12" name="TextBox 11">
            <a:extLst>
              <a:ext uri="{FF2B5EF4-FFF2-40B4-BE49-F238E27FC236}">
                <a16:creationId xmlns:a16="http://schemas.microsoft.com/office/drawing/2014/main" id="{28F08466-80EB-469D-26E0-8CCACFC41583}"/>
              </a:ext>
            </a:extLst>
          </p:cNvPr>
          <p:cNvSpPr txBox="1"/>
          <p:nvPr/>
        </p:nvSpPr>
        <p:spPr>
          <a:xfrm>
            <a:off x="378396" y="4295325"/>
            <a:ext cx="3923370"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Reuse Successful Posts</a:t>
            </a:r>
            <a:endParaRPr lang="en-US">
              <a:latin typeface="Franklin Gothic Medium"/>
            </a:endParaRPr>
          </a:p>
        </p:txBody>
      </p:sp>
      <p:sp>
        <p:nvSpPr>
          <p:cNvPr id="13" name="TextBox 12">
            <a:extLst>
              <a:ext uri="{FF2B5EF4-FFF2-40B4-BE49-F238E27FC236}">
                <a16:creationId xmlns:a16="http://schemas.microsoft.com/office/drawing/2014/main" id="{D3EE0EDA-6909-5086-A8CB-E0CF16ADF8D3}"/>
              </a:ext>
            </a:extLst>
          </p:cNvPr>
          <p:cNvSpPr txBox="1"/>
          <p:nvPr/>
        </p:nvSpPr>
        <p:spPr>
          <a:xfrm>
            <a:off x="3565788" y="5717105"/>
            <a:ext cx="5057078" cy="461665"/>
          </a:xfrm>
          <a:prstGeom prst="rect">
            <a:avLst/>
          </a:prstGeom>
          <a:solidFill>
            <a:srgbClr val="CFB991"/>
          </a:solidFill>
          <a:ln w="57150">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a:latin typeface="Franklin Gothic Medium"/>
                <a:ea typeface="+mn-lt"/>
                <a:cs typeface="+mn-lt"/>
              </a:rPr>
              <a:t>📈 Consistency Beats Perfection</a:t>
            </a:r>
            <a:endParaRPr lang="en-US">
              <a:latin typeface="Franklin Gothic Medium"/>
            </a:endParaRPr>
          </a:p>
        </p:txBody>
      </p:sp>
      <p:pic>
        <p:nvPicPr>
          <p:cNvPr id="3" name="Picture 2" descr="Purdue Boilermakers Logo and symbol, meaning, history, PNG ...">
            <a:extLst>
              <a:ext uri="{FF2B5EF4-FFF2-40B4-BE49-F238E27FC236}">
                <a16:creationId xmlns:a16="http://schemas.microsoft.com/office/drawing/2014/main" id="{9047977F-A26E-2548-BA6A-45AEA356D131}"/>
              </a:ext>
            </a:extLst>
          </p:cNvPr>
          <p:cNvPicPr>
            <a:picLocks noChangeAspect="1"/>
          </p:cNvPicPr>
          <p:nvPr/>
        </p:nvPicPr>
        <p:blipFill>
          <a:blip r:embed="rId2"/>
          <a:stretch>
            <a:fillRect/>
          </a:stretch>
        </p:blipFill>
        <p:spPr>
          <a:xfrm>
            <a:off x="4724400" y="2657475"/>
            <a:ext cx="2743200" cy="1543050"/>
          </a:xfrm>
          <a:prstGeom prst="rect">
            <a:avLst/>
          </a:prstGeom>
        </p:spPr>
      </p:pic>
    </p:spTree>
    <p:extLst>
      <p:ext uri="{BB962C8B-B14F-4D97-AF65-F5344CB8AC3E}">
        <p14:creationId xmlns:p14="http://schemas.microsoft.com/office/powerpoint/2010/main" val="72939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P spid="12" grpId="0" animBg="1"/>
      <p:bldP spid="13"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98D2E-5563-DE31-75A7-755DB380A2A6}"/>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320F2F86-54D4-9DDE-FFDA-68C0910133FF}"/>
              </a:ext>
            </a:extLst>
          </p:cNvPr>
          <p:cNvSpPr txBox="1">
            <a:spLocks/>
          </p:cNvSpPr>
          <p:nvPr/>
        </p:nvSpPr>
        <p:spPr>
          <a:xfrm>
            <a:off x="1313525" y="687960"/>
            <a:ext cx="7473190" cy="1191095"/>
          </a:xfrm>
        </p:spPr>
        <p:txBody>
          <a:bodyPr lIns="91440" tIns="45720" rIns="91440" bIns="45720" anchor="t">
            <a:noAutofit/>
          </a:bodyPr>
          <a:lstStyle>
            <a:lvl1pPr algn="ctr" defTabSz="914400" rtl="0" eaLnBrk="1" latinLnBrk="0" hangingPunct="1">
              <a:lnSpc>
                <a:spcPct val="90000"/>
              </a:lnSpc>
              <a:spcBef>
                <a:spcPct val="0"/>
              </a:spcBef>
              <a:buNone/>
              <a:defRPr sz="5400" kern="1200" cap="none" spc="200" baseline="0">
                <a:solidFill>
                  <a:schemeClr val="bg1"/>
                </a:solidFill>
                <a:latin typeface="+mj-lt"/>
                <a:ea typeface="+mj-ea"/>
                <a:cs typeface="+mj-cs"/>
              </a:defRPr>
            </a:lvl1pPr>
          </a:lstStyle>
          <a:p>
            <a:pPr algn="l"/>
            <a:r>
              <a:rPr lang="en-US"/>
              <a:t>One Last Thing...</a:t>
            </a:r>
          </a:p>
        </p:txBody>
      </p:sp>
      <p:sp>
        <p:nvSpPr>
          <p:cNvPr id="5" name="TextBox 4">
            <a:extLst>
              <a:ext uri="{FF2B5EF4-FFF2-40B4-BE49-F238E27FC236}">
                <a16:creationId xmlns:a16="http://schemas.microsoft.com/office/drawing/2014/main" id="{3F786E5A-2316-812C-FA7D-C04337C3F55C}"/>
              </a:ext>
            </a:extLst>
          </p:cNvPr>
          <p:cNvSpPr txBox="1"/>
          <p:nvPr/>
        </p:nvSpPr>
        <p:spPr>
          <a:xfrm>
            <a:off x="3181230" y="2735458"/>
            <a:ext cx="5826516" cy="954107"/>
          </a:xfrm>
          <a:prstGeom prst="rect">
            <a:avLst/>
          </a:prstGeom>
          <a:solidFill>
            <a:srgbClr val="CFB991"/>
          </a:solidFill>
          <a:ln w="57150">
            <a:solidFill>
              <a:schemeClr val="bg1"/>
            </a:solidFill>
          </a:ln>
        </p:spPr>
        <p:txBody>
          <a:bodyPr wrap="square" lIns="91440" tIns="45720" rIns="91440" bIns="45720" anchor="t">
            <a:spAutoFit/>
          </a:bodyPr>
          <a:lstStyle/>
          <a:p>
            <a:pPr algn="ctr"/>
            <a:r>
              <a:rPr lang="en-US" sz="2800">
                <a:latin typeface="Franklin Gothic Medium"/>
              </a:rPr>
              <a:t>What's ONE strategy you'll implement when you get home?</a:t>
            </a:r>
            <a:endParaRPr lang="en-US">
              <a:ea typeface="Calibri" panose="020F0502020204030204"/>
              <a:cs typeface="Calibri" panose="020F0502020204030204"/>
            </a:endParaRPr>
          </a:p>
        </p:txBody>
      </p:sp>
    </p:spTree>
    <p:extLst>
      <p:ext uri="{BB962C8B-B14F-4D97-AF65-F5344CB8AC3E}">
        <p14:creationId xmlns:p14="http://schemas.microsoft.com/office/powerpoint/2010/main" val="3962456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4646D-4F74-8FFD-8002-92D1875E5264}"/>
              </a:ext>
            </a:extLst>
          </p:cNvPr>
          <p:cNvSpPr>
            <a:spLocks noGrp="1"/>
          </p:cNvSpPr>
          <p:nvPr>
            <p:ph type="ctrTitle"/>
          </p:nvPr>
        </p:nvSpPr>
        <p:spPr/>
        <p:txBody>
          <a:bodyPr/>
          <a:lstStyle/>
          <a:p>
            <a:r>
              <a:rPr lang="en-US" b="1">
                <a:latin typeface="United Sans Cond Medium"/>
              </a:rPr>
              <a:t>Resources</a:t>
            </a:r>
            <a:endParaRPr lang="en-US" b="1"/>
          </a:p>
        </p:txBody>
      </p:sp>
      <p:sp>
        <p:nvSpPr>
          <p:cNvPr id="3" name="Subtitle 2">
            <a:extLst>
              <a:ext uri="{FF2B5EF4-FFF2-40B4-BE49-F238E27FC236}">
                <a16:creationId xmlns:a16="http://schemas.microsoft.com/office/drawing/2014/main" id="{25F805DF-62DA-A9D2-9EAE-8267893CEF6C}"/>
              </a:ext>
            </a:extLst>
          </p:cNvPr>
          <p:cNvSpPr>
            <a:spLocks noGrp="1"/>
          </p:cNvSpPr>
          <p:nvPr>
            <p:ph type="subTitle" idx="1"/>
          </p:nvPr>
        </p:nvSpPr>
        <p:spPr>
          <a:xfrm>
            <a:off x="2648276" y="2780817"/>
            <a:ext cx="6895463" cy="369332"/>
          </a:xfrm>
        </p:spPr>
        <p:txBody>
          <a:bodyPr/>
          <a:lstStyle/>
          <a:p>
            <a:r>
              <a:rPr lang="en-US" sz="2400">
                <a:latin typeface="United Sans Cd Md"/>
              </a:rPr>
              <a:t>Alumni Clubs Social Media Handbook</a:t>
            </a:r>
            <a:endParaRPr lang="en-US" sz="2400"/>
          </a:p>
        </p:txBody>
      </p:sp>
      <p:sp>
        <p:nvSpPr>
          <p:cNvPr id="4" name="Text Placeholder 3">
            <a:extLst>
              <a:ext uri="{FF2B5EF4-FFF2-40B4-BE49-F238E27FC236}">
                <a16:creationId xmlns:a16="http://schemas.microsoft.com/office/drawing/2014/main" id="{95952A24-15F5-AB15-B91E-F7C0019EB383}"/>
              </a:ext>
            </a:extLst>
          </p:cNvPr>
          <p:cNvSpPr>
            <a:spLocks noGrp="1"/>
          </p:cNvSpPr>
          <p:nvPr>
            <p:ph type="body" sz="quarter" idx="14"/>
          </p:nvPr>
        </p:nvSpPr>
        <p:spPr/>
        <p:txBody>
          <a:bodyPr lIns="0" tIns="0" rIns="0" bIns="0" anchor="t">
            <a:noAutofit/>
          </a:bodyPr>
          <a:lstStyle/>
          <a:p>
            <a:pPr algn="ctr"/>
            <a:r>
              <a:rPr lang="en-US" b="1">
                <a:latin typeface="Acumin Pro Medium"/>
              </a:rPr>
              <a:t>Yes, it's FINALLY HERE!!!!</a:t>
            </a:r>
            <a:endParaRPr lang="en-US" b="1"/>
          </a:p>
        </p:txBody>
      </p:sp>
    </p:spTree>
    <p:extLst>
      <p:ext uri="{BB962C8B-B14F-4D97-AF65-F5344CB8AC3E}">
        <p14:creationId xmlns:p14="http://schemas.microsoft.com/office/powerpoint/2010/main" val="3760058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66E3E-C595-FCC8-753B-E9B2A6AC22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79FC48-EDF2-7453-E3AC-A911F41CA396}"/>
              </a:ext>
            </a:extLst>
          </p:cNvPr>
          <p:cNvSpPr>
            <a:spLocks noGrp="1"/>
          </p:cNvSpPr>
          <p:nvPr>
            <p:ph type="title"/>
          </p:nvPr>
        </p:nvSpPr>
        <p:spPr/>
        <p:txBody>
          <a:bodyPr/>
          <a:lstStyle/>
          <a:p>
            <a:r>
              <a:rPr lang="en-US" b="1">
                <a:ea typeface="Calibri Light"/>
                <a:cs typeface="Calibri Light"/>
              </a:rPr>
              <a:t>Let's Talk Social</a:t>
            </a:r>
          </a:p>
        </p:txBody>
      </p:sp>
      <p:sp>
        <p:nvSpPr>
          <p:cNvPr id="3" name="Text Placeholder 2">
            <a:extLst>
              <a:ext uri="{FF2B5EF4-FFF2-40B4-BE49-F238E27FC236}">
                <a16:creationId xmlns:a16="http://schemas.microsoft.com/office/drawing/2014/main" id="{3A8125DD-14E7-CDCC-9F66-D076B5C1135D}"/>
              </a:ext>
            </a:extLst>
          </p:cNvPr>
          <p:cNvSpPr>
            <a:spLocks noGrp="1"/>
          </p:cNvSpPr>
          <p:nvPr>
            <p:ph type="body" sz="quarter" idx="10"/>
          </p:nvPr>
        </p:nvSpPr>
        <p:spPr/>
        <p:txBody>
          <a:bodyPr vert="horz" lIns="91440" tIns="45720" rIns="91440" bIns="45720" rtlCol="0" anchor="t">
            <a:noAutofit/>
          </a:bodyPr>
          <a:lstStyle/>
          <a:p>
            <a:r>
              <a:rPr lang="en-US" dirty="0">
                <a:latin typeface="Franklin Gothic Medium" panose="020B0603020102020204" pitchFamily="34" charset="0"/>
              </a:rPr>
              <a:t>Crowdfunding - Presenter: Alyssa Collevechio Crawford</a:t>
            </a:r>
            <a:endParaRPr lang="en-US" i="1" dirty="0"/>
          </a:p>
        </p:txBody>
      </p:sp>
    </p:spTree>
    <p:extLst>
      <p:ext uri="{BB962C8B-B14F-4D97-AF65-F5344CB8AC3E}">
        <p14:creationId xmlns:p14="http://schemas.microsoft.com/office/powerpoint/2010/main" val="393846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F6131-512D-0677-328F-B5263575C9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40F87D-2FEB-27DA-200F-74E8391AADA8}"/>
              </a:ext>
            </a:extLst>
          </p:cNvPr>
          <p:cNvSpPr>
            <a:spLocks noGrp="1"/>
          </p:cNvSpPr>
          <p:nvPr>
            <p:ph type="ctrTitle"/>
          </p:nvPr>
        </p:nvSpPr>
        <p:spPr/>
        <p:txBody>
          <a:bodyPr/>
          <a:lstStyle/>
          <a:p>
            <a:r>
              <a:rPr lang="en-US">
                <a:solidFill>
                  <a:schemeClr val="bg1"/>
                </a:solidFill>
              </a:rPr>
              <a:t>Broad-Based Campaigns Team</a:t>
            </a:r>
            <a:endParaRPr lang="en-US" b="0">
              <a:solidFill>
                <a:schemeClr val="bg1"/>
              </a:solidFill>
            </a:endParaRPr>
          </a:p>
        </p:txBody>
      </p:sp>
      <p:sp>
        <p:nvSpPr>
          <p:cNvPr id="3" name="TextBox 2">
            <a:extLst>
              <a:ext uri="{FF2B5EF4-FFF2-40B4-BE49-F238E27FC236}">
                <a16:creationId xmlns:a16="http://schemas.microsoft.com/office/drawing/2014/main" id="{47B196E1-3BD2-04C9-9083-3322221CADD6}"/>
              </a:ext>
            </a:extLst>
          </p:cNvPr>
          <p:cNvSpPr txBox="1"/>
          <p:nvPr/>
        </p:nvSpPr>
        <p:spPr>
          <a:xfrm>
            <a:off x="880269" y="1294962"/>
            <a:ext cx="7167939" cy="4154984"/>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
            </a:pPr>
            <a:r>
              <a:rPr lang="en-US" sz="2400">
                <a:solidFill>
                  <a:schemeClr val="bg1"/>
                </a:solidFill>
                <a:latin typeface="Franklin Gothic Medium" panose="020B0603020102020204" pitchFamily="34" charset="0"/>
              </a:rPr>
              <a:t>Annual giving fundraising</a:t>
            </a:r>
          </a:p>
          <a:p>
            <a:pPr marL="285750" indent="-285750">
              <a:buFont typeface="Wingdings" panose="05000000000000000000" pitchFamily="2" charset="2"/>
              <a:buChar char="§"/>
            </a:pPr>
            <a:r>
              <a:rPr lang="en-US" sz="2400">
                <a:solidFill>
                  <a:schemeClr val="bg1"/>
                </a:solidFill>
                <a:latin typeface="Franklin Gothic Medium" panose="020B0603020102020204" pitchFamily="34" charset="0"/>
              </a:rPr>
              <a:t>Mass solicitations and stewardship campaigns</a:t>
            </a:r>
          </a:p>
          <a:p>
            <a:pPr marL="742950" lvl="1" indent="-285750">
              <a:buFont typeface="Wingdings" panose="05000000000000000000" pitchFamily="2" charset="2"/>
              <a:buChar char="§"/>
            </a:pPr>
            <a:r>
              <a:rPr lang="en-US" sz="2400">
                <a:solidFill>
                  <a:schemeClr val="bg1"/>
                </a:solidFill>
                <a:latin typeface="Franklin Gothic Medium" panose="020B0603020102020204" pitchFamily="34" charset="0"/>
              </a:rPr>
              <a:t>Gifts between $0 - $49,999</a:t>
            </a:r>
          </a:p>
          <a:p>
            <a:pPr marL="742950" lvl="1" indent="-285750">
              <a:buFont typeface="Wingdings" panose="05000000000000000000" pitchFamily="2" charset="2"/>
              <a:buChar char="§"/>
            </a:pPr>
            <a:r>
              <a:rPr lang="en-US" sz="2400">
                <a:solidFill>
                  <a:schemeClr val="bg1"/>
                </a:solidFill>
                <a:latin typeface="Franklin Gothic Medium" panose="020B0603020102020204" pitchFamily="34" charset="0"/>
              </a:rPr>
              <a:t>Central and unit campaigns </a:t>
            </a:r>
          </a:p>
          <a:p>
            <a:pPr marL="742950" lvl="1" indent="-285750">
              <a:buFont typeface="Wingdings" panose="05000000000000000000" pitchFamily="2" charset="2"/>
              <a:buChar char="§"/>
            </a:pPr>
            <a:r>
              <a:rPr lang="en-US" sz="2400">
                <a:solidFill>
                  <a:schemeClr val="bg1"/>
                </a:solidFill>
                <a:latin typeface="Franklin Gothic Medium" panose="020B0603020102020204" pitchFamily="34" charset="0"/>
              </a:rPr>
              <a:t>Direct mail, email, social media, text </a:t>
            </a:r>
          </a:p>
          <a:p>
            <a:pPr marL="285750" indent="-285750">
              <a:buFont typeface="Wingdings" panose="05000000000000000000" pitchFamily="2" charset="2"/>
              <a:buChar char="§"/>
            </a:pPr>
            <a:r>
              <a:rPr lang="en-US" sz="2400">
                <a:solidFill>
                  <a:schemeClr val="bg1"/>
                </a:solidFill>
                <a:latin typeface="Franklin Gothic Medium" panose="020B0603020102020204" pitchFamily="34" charset="0"/>
              </a:rPr>
              <a:t>Digital engagement</a:t>
            </a:r>
          </a:p>
          <a:p>
            <a:pPr marL="742950" lvl="1" indent="-285750">
              <a:buFont typeface="Wingdings" panose="05000000000000000000" pitchFamily="2" charset="2"/>
              <a:buChar char="§"/>
            </a:pPr>
            <a:r>
              <a:rPr lang="en-US" sz="2400">
                <a:solidFill>
                  <a:schemeClr val="bg1"/>
                </a:solidFill>
                <a:latin typeface="Franklin Gothic Medium" panose="020B0603020102020204" pitchFamily="34" charset="0"/>
              </a:rPr>
              <a:t>Email sends to:</a:t>
            </a:r>
          </a:p>
          <a:p>
            <a:pPr marL="1200150" lvl="2" indent="-285750">
              <a:buFont typeface="Wingdings" panose="05000000000000000000" pitchFamily="2" charset="2"/>
              <a:buChar char="§"/>
            </a:pPr>
            <a:r>
              <a:rPr lang="en-US" sz="2400">
                <a:solidFill>
                  <a:schemeClr val="bg1"/>
                </a:solidFill>
                <a:latin typeface="Franklin Gothic Medium" panose="020B0603020102020204" pitchFamily="34" charset="0"/>
              </a:rPr>
              <a:t>Alumni</a:t>
            </a:r>
          </a:p>
          <a:p>
            <a:pPr marL="1200150" lvl="2" indent="-285750">
              <a:buFont typeface="Wingdings" panose="05000000000000000000" pitchFamily="2" charset="2"/>
              <a:buChar char="§"/>
            </a:pPr>
            <a:r>
              <a:rPr lang="en-US" sz="2400">
                <a:solidFill>
                  <a:schemeClr val="bg1"/>
                </a:solidFill>
                <a:latin typeface="Franklin Gothic Medium" panose="020B0603020102020204" pitchFamily="34" charset="0"/>
              </a:rPr>
              <a:t>Donors</a:t>
            </a:r>
          </a:p>
          <a:p>
            <a:pPr marL="1200150" lvl="2" indent="-285750">
              <a:buFont typeface="Wingdings" panose="05000000000000000000" pitchFamily="2" charset="2"/>
              <a:buChar char="§"/>
            </a:pPr>
            <a:r>
              <a:rPr lang="en-US" sz="2400">
                <a:solidFill>
                  <a:schemeClr val="bg1"/>
                </a:solidFill>
                <a:latin typeface="Franklin Gothic Medium" panose="020B0603020102020204" pitchFamily="34" charset="0"/>
              </a:rPr>
              <a:t>Friends</a:t>
            </a:r>
          </a:p>
          <a:p>
            <a:pPr marL="1200150" lvl="2" indent="-285750">
              <a:buFont typeface="Wingdings" panose="05000000000000000000" pitchFamily="2" charset="2"/>
              <a:buChar char="§"/>
            </a:pPr>
            <a:r>
              <a:rPr lang="en-US" sz="2400">
                <a:solidFill>
                  <a:schemeClr val="bg1"/>
                </a:solidFill>
                <a:latin typeface="Franklin Gothic Medium" panose="020B0603020102020204" pitchFamily="34" charset="0"/>
              </a:rPr>
              <a:t>Fans </a:t>
            </a:r>
          </a:p>
        </p:txBody>
      </p:sp>
      <p:sp>
        <p:nvSpPr>
          <p:cNvPr id="8" name="TextBox 7">
            <a:extLst>
              <a:ext uri="{FF2B5EF4-FFF2-40B4-BE49-F238E27FC236}">
                <a16:creationId xmlns:a16="http://schemas.microsoft.com/office/drawing/2014/main" id="{4F42369A-F32D-ED46-433E-488C5EB074E7}"/>
              </a:ext>
            </a:extLst>
          </p:cNvPr>
          <p:cNvSpPr txBox="1"/>
          <p:nvPr/>
        </p:nvSpPr>
        <p:spPr>
          <a:xfrm>
            <a:off x="7640865" y="1351508"/>
            <a:ext cx="4169833"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sans-serif"/>
              <a:buChar char="§"/>
            </a:pPr>
            <a:r>
              <a:rPr lang="en-US" sz="2400">
                <a:solidFill>
                  <a:schemeClr val="bg1"/>
                </a:solidFill>
                <a:latin typeface="Franklin Gothic Medium" panose="020B0603020102020204" pitchFamily="34" charset="0"/>
              </a:rPr>
              <a:t>Membership:</a:t>
            </a:r>
          </a:p>
          <a:p>
            <a:pPr marL="742950" lvl="1" indent="-285750">
              <a:buFont typeface="Courier New"/>
              <a:buChar char="o"/>
            </a:pPr>
            <a:r>
              <a:rPr lang="en-US" sz="2400">
                <a:solidFill>
                  <a:schemeClr val="bg1"/>
                </a:solidFill>
                <a:latin typeface="Franklin Gothic Medium" panose="020B0603020102020204" pitchFamily="34" charset="0"/>
              </a:rPr>
              <a:t>PAA</a:t>
            </a:r>
          </a:p>
          <a:p>
            <a:pPr marL="742950" lvl="1" indent="-285750">
              <a:buFont typeface="Courier New"/>
              <a:buChar char="o"/>
            </a:pPr>
            <a:r>
              <a:rPr lang="en-US" sz="2400">
                <a:solidFill>
                  <a:schemeClr val="bg1"/>
                </a:solidFill>
                <a:latin typeface="Franklin Gothic Medium" panose="020B0603020102020204" pitchFamily="34" charset="0"/>
              </a:rPr>
              <a:t>Pete's Pets Club</a:t>
            </a:r>
          </a:p>
          <a:p>
            <a:pPr marL="285750" indent="-285750">
              <a:buFont typeface="Wingdings,sans-serif"/>
              <a:buChar char="§"/>
            </a:pPr>
            <a:r>
              <a:rPr lang="en-US" sz="2400">
                <a:solidFill>
                  <a:schemeClr val="bg1"/>
                </a:solidFill>
                <a:latin typeface="Franklin Gothic Medium" panose="020B0603020102020204" pitchFamily="34" charset="0"/>
              </a:rPr>
              <a:t>DX team </a:t>
            </a:r>
          </a:p>
          <a:p>
            <a:pPr marL="285750" indent="-285750">
              <a:buFont typeface="Wingdings,sans-serif"/>
              <a:buChar char="§"/>
            </a:pPr>
            <a:r>
              <a:rPr lang="en-US" sz="2400">
                <a:solidFill>
                  <a:schemeClr val="bg1"/>
                </a:solidFill>
                <a:latin typeface="Franklin Gothic Medium" panose="020B0603020102020204" pitchFamily="34" charset="0"/>
              </a:rPr>
              <a:t>Digital Fundraising</a:t>
            </a:r>
          </a:p>
          <a:p>
            <a:pPr marL="742950" lvl="1" indent="-285750">
              <a:buFont typeface="Courier New"/>
              <a:buChar char="o"/>
            </a:pPr>
            <a:r>
              <a:rPr lang="en-US" sz="2400">
                <a:solidFill>
                  <a:schemeClr val="bg1"/>
                </a:solidFill>
                <a:latin typeface="Franklin Gothic Medium" panose="020B0603020102020204" pitchFamily="34" charset="0"/>
              </a:rPr>
              <a:t>Custom giving links</a:t>
            </a:r>
          </a:p>
          <a:p>
            <a:pPr marL="742950" lvl="1" indent="-285750">
              <a:buFont typeface="Courier New"/>
              <a:buChar char="o"/>
            </a:pPr>
            <a:r>
              <a:rPr lang="en-US" sz="2400">
                <a:solidFill>
                  <a:schemeClr val="bg1"/>
                </a:solidFill>
                <a:latin typeface="Franklin Gothic Medium" panose="020B0603020102020204" pitchFamily="34" charset="0"/>
              </a:rPr>
              <a:t>Crowdfunding</a:t>
            </a:r>
          </a:p>
          <a:p>
            <a:pPr marL="742950" lvl="1" indent="-285750">
              <a:buFont typeface="Courier New"/>
              <a:buChar char="o"/>
            </a:pPr>
            <a:r>
              <a:rPr lang="en-US" sz="2400">
                <a:solidFill>
                  <a:schemeClr val="bg1"/>
                </a:solidFill>
                <a:latin typeface="Franklin Gothic Medium" panose="020B0603020102020204" pitchFamily="34" charset="0"/>
              </a:rPr>
              <a:t>Online Auction</a:t>
            </a:r>
          </a:p>
          <a:p>
            <a:pPr marL="742950" lvl="1" indent="-285750">
              <a:buFont typeface="Courier New,monospace"/>
              <a:buChar char="o"/>
            </a:pPr>
            <a:r>
              <a:rPr lang="en-US" sz="2400">
                <a:solidFill>
                  <a:schemeClr val="bg1"/>
                </a:solidFill>
                <a:latin typeface="Franklin Gothic Medium" panose="020B0603020102020204" pitchFamily="34" charset="0"/>
              </a:rPr>
              <a:t>Purdue Day of Giving </a:t>
            </a:r>
          </a:p>
          <a:p>
            <a:pPr marL="742950" lvl="1" indent="-285750">
              <a:buFont typeface="Courier New"/>
              <a:buChar char="o"/>
            </a:pPr>
            <a:endParaRPr lang="en-US" sz="2400">
              <a:solidFill>
                <a:schemeClr val="bg1"/>
              </a:solidFill>
              <a:latin typeface="Franklin Gothic Medium" panose="020B0603020102020204" pitchFamily="34" charset="0"/>
            </a:endParaRPr>
          </a:p>
          <a:p>
            <a:endParaRPr lang="en-US" sz="2400">
              <a:solidFill>
                <a:schemeClr val="bg1"/>
              </a:solidFill>
              <a:latin typeface="Franklin Gothic Medium" panose="020B0603020102020204" pitchFamily="34" charset="0"/>
            </a:endParaRPr>
          </a:p>
        </p:txBody>
      </p:sp>
    </p:spTree>
    <p:extLst>
      <p:ext uri="{BB962C8B-B14F-4D97-AF65-F5344CB8AC3E}">
        <p14:creationId xmlns:p14="http://schemas.microsoft.com/office/powerpoint/2010/main" val="169793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31955-A556-BD09-EB97-5223CFCCBC45}"/>
              </a:ext>
            </a:extLst>
          </p:cNvPr>
          <p:cNvSpPr>
            <a:spLocks noGrp="1"/>
          </p:cNvSpPr>
          <p:nvPr>
            <p:ph type="ctrTitle"/>
          </p:nvPr>
        </p:nvSpPr>
        <p:spPr>
          <a:xfrm>
            <a:off x="1043554" y="442674"/>
            <a:ext cx="10255817" cy="997196"/>
          </a:xfrm>
        </p:spPr>
        <p:txBody>
          <a:bodyPr/>
          <a:lstStyle/>
          <a:p>
            <a:r>
              <a:rPr lang="en-US">
                <a:solidFill>
                  <a:schemeClr val="bg1"/>
                </a:solidFill>
              </a:rPr>
              <a:t>Digital Fundraising Platforms + Opportunities </a:t>
            </a:r>
            <a:endParaRPr lang="en-US" b="0">
              <a:solidFill>
                <a:schemeClr val="bg1"/>
              </a:solidFill>
            </a:endParaRPr>
          </a:p>
        </p:txBody>
      </p:sp>
      <p:sp>
        <p:nvSpPr>
          <p:cNvPr id="3" name="TextBox 2">
            <a:extLst>
              <a:ext uri="{FF2B5EF4-FFF2-40B4-BE49-F238E27FC236}">
                <a16:creationId xmlns:a16="http://schemas.microsoft.com/office/drawing/2014/main" id="{4DE5BC81-64DE-7395-5175-F2F2E0F5AA49}"/>
              </a:ext>
            </a:extLst>
          </p:cNvPr>
          <p:cNvSpPr txBox="1"/>
          <p:nvPr/>
        </p:nvSpPr>
        <p:spPr>
          <a:xfrm>
            <a:off x="1043554" y="1120676"/>
            <a:ext cx="9787732" cy="2308324"/>
          </a:xfrm>
          <a:prstGeom prst="rect">
            <a:avLst/>
          </a:prstGeom>
          <a:noFill/>
        </p:spPr>
        <p:txBody>
          <a:bodyPr wrap="square" lIns="91440" tIns="45720" rIns="91440" bIns="45720" rtlCol="0" anchor="t">
            <a:spAutoFit/>
          </a:bodyPr>
          <a:lstStyle/>
          <a:p>
            <a:pPr marL="285750" indent="-285750">
              <a:buFont typeface="Wingdings" panose="05000000000000000000" pitchFamily="2" charset="2"/>
              <a:buChar char="§"/>
            </a:pPr>
            <a:r>
              <a:rPr lang="en-US" sz="2400">
                <a:solidFill>
                  <a:schemeClr val="bg1"/>
                </a:solidFill>
                <a:latin typeface="Franklin Gothic Medium" panose="020B0603020102020204" pitchFamily="34" charset="0"/>
              </a:rPr>
              <a:t>Custom giving links</a:t>
            </a:r>
          </a:p>
          <a:p>
            <a:pPr marL="285750" indent="-285750">
              <a:buFont typeface="Wingdings" panose="05000000000000000000" pitchFamily="2" charset="2"/>
              <a:buChar char="§"/>
            </a:pPr>
            <a:r>
              <a:rPr lang="en-US" sz="2400">
                <a:solidFill>
                  <a:schemeClr val="bg1"/>
                </a:solidFill>
                <a:latin typeface="Franklin Gothic Medium" panose="020B0603020102020204" pitchFamily="34" charset="0"/>
              </a:rPr>
              <a:t>Crowdfunding</a:t>
            </a:r>
          </a:p>
          <a:p>
            <a:pPr marL="742950" lvl="1" indent="-285750">
              <a:buFont typeface="Wingdings" panose="05000000000000000000" pitchFamily="2" charset="2"/>
              <a:buChar char="§"/>
            </a:pPr>
            <a:r>
              <a:rPr lang="en-US" sz="2400" u="sng">
                <a:solidFill>
                  <a:schemeClr val="bg1"/>
                </a:solidFill>
                <a:latin typeface="Franklin Gothic Medium" panose="020B0603020102020204" pitchFamily="34" charset="0"/>
                <a:hlinkClick r:id="rId2">
                  <a:extLst>
                    <a:ext uri="{A12FA001-AC4F-418D-AE19-62706E023703}">
                      <ahyp:hlinkClr xmlns:ahyp="http://schemas.microsoft.com/office/drawing/2018/hyperlinkcolor" val="tx"/>
                    </a:ext>
                  </a:extLst>
                </a:hlinkClick>
              </a:rPr>
              <a:t>Project request:</a:t>
            </a:r>
            <a:r>
              <a:rPr lang="en-US" sz="2400">
                <a:solidFill>
                  <a:schemeClr val="bg1"/>
                </a:solidFill>
                <a:latin typeface="Franklin Gothic Medium" panose="020B0603020102020204" pitchFamily="34" charset="0"/>
                <a:hlinkClick r:id="rId2">
                  <a:extLst>
                    <a:ext uri="{A12FA001-AC4F-418D-AE19-62706E023703}">
                      <ahyp:hlinkClr xmlns:ahyp="http://schemas.microsoft.com/office/drawing/2018/hyperlinkcolor" val="tx"/>
                    </a:ext>
                  </a:extLst>
                </a:hlinkClick>
              </a:rPr>
              <a:t> https://connect.purdue.edu/portal/s/crowdfunding-request</a:t>
            </a:r>
            <a:r>
              <a:rPr lang="en-US" sz="2400">
                <a:solidFill>
                  <a:schemeClr val="bg1"/>
                </a:solidFill>
                <a:latin typeface="Franklin Gothic Medium" panose="020B0603020102020204" pitchFamily="34" charset="0"/>
              </a:rPr>
              <a:t> </a:t>
            </a:r>
          </a:p>
          <a:p>
            <a:pPr marL="285750" indent="-285750">
              <a:buFont typeface="Wingdings" panose="05000000000000000000" pitchFamily="2" charset="2"/>
              <a:buChar char="§"/>
            </a:pPr>
            <a:r>
              <a:rPr lang="en-US" sz="2400">
                <a:solidFill>
                  <a:schemeClr val="bg1"/>
                </a:solidFill>
                <a:latin typeface="Franklin Gothic Medium" panose="020B0603020102020204" pitchFamily="34" charset="0"/>
              </a:rPr>
              <a:t>Online Silent Auction</a:t>
            </a:r>
          </a:p>
          <a:p>
            <a:pPr marL="742950" lvl="1" indent="-285750">
              <a:buFont typeface="Wingdings" panose="05000000000000000000" pitchFamily="2" charset="2"/>
              <a:buChar char="§"/>
            </a:pPr>
            <a:r>
              <a:rPr lang="en-US" sz="2400">
                <a:solidFill>
                  <a:schemeClr val="bg1"/>
                </a:solidFill>
                <a:latin typeface="Franklin Gothic Medium" panose="020B0603020102020204" pitchFamily="34" charset="0"/>
                <a:hlinkClick r:id="rId3">
                  <a:extLst>
                    <a:ext uri="{A12FA001-AC4F-418D-AE19-62706E023703}">
                      <ahyp:hlinkClr xmlns:ahyp="http://schemas.microsoft.com/office/drawing/2018/hyperlinkcolor" val="tx"/>
                    </a:ext>
                  </a:extLst>
                </a:hlinkClick>
              </a:rPr>
              <a:t>Project request: https://connect.purdue.edu/s/bidpal-request</a:t>
            </a:r>
            <a:r>
              <a:rPr lang="en-US" sz="2400">
                <a:solidFill>
                  <a:schemeClr val="bg1"/>
                </a:solidFill>
                <a:latin typeface="Franklin Gothic Medium" panose="020B0603020102020204" pitchFamily="34" charset="0"/>
              </a:rPr>
              <a:t> </a:t>
            </a:r>
          </a:p>
        </p:txBody>
      </p:sp>
      <p:pic>
        <p:nvPicPr>
          <p:cNvPr id="6" name="Picture 5">
            <a:extLst>
              <a:ext uri="{FF2B5EF4-FFF2-40B4-BE49-F238E27FC236}">
                <a16:creationId xmlns:a16="http://schemas.microsoft.com/office/drawing/2014/main" id="{EE64C46F-F4AF-7BBA-DB2C-3BE84403458F}"/>
              </a:ext>
            </a:extLst>
          </p:cNvPr>
          <p:cNvPicPr>
            <a:picLocks noChangeAspect="1"/>
          </p:cNvPicPr>
          <p:nvPr/>
        </p:nvPicPr>
        <p:blipFill>
          <a:blip r:embed="rId4"/>
          <a:stretch>
            <a:fillRect/>
          </a:stretch>
        </p:blipFill>
        <p:spPr>
          <a:xfrm>
            <a:off x="3078501" y="3547889"/>
            <a:ext cx="6885286" cy="3114168"/>
          </a:xfrm>
          <a:prstGeom prst="rect">
            <a:avLst/>
          </a:prstGeom>
        </p:spPr>
      </p:pic>
    </p:spTree>
    <p:extLst>
      <p:ext uri="{BB962C8B-B14F-4D97-AF65-F5344CB8AC3E}">
        <p14:creationId xmlns:p14="http://schemas.microsoft.com/office/powerpoint/2010/main" val="912516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C25A1-8562-3464-B9B2-ACAA2951AEA1}"/>
              </a:ext>
            </a:extLst>
          </p:cNvPr>
          <p:cNvSpPr>
            <a:spLocks noGrp="1"/>
          </p:cNvSpPr>
          <p:nvPr>
            <p:ph type="ctrTitle"/>
          </p:nvPr>
        </p:nvSpPr>
        <p:spPr/>
        <p:txBody>
          <a:bodyPr/>
          <a:lstStyle/>
          <a:p>
            <a:r>
              <a:rPr lang="en-US">
                <a:solidFill>
                  <a:schemeClr val="bg1"/>
                </a:solidFill>
              </a:rPr>
              <a:t>Custom Giving Links</a:t>
            </a:r>
          </a:p>
        </p:txBody>
      </p:sp>
      <p:sp>
        <p:nvSpPr>
          <p:cNvPr id="3" name="Subtitle 2">
            <a:extLst>
              <a:ext uri="{FF2B5EF4-FFF2-40B4-BE49-F238E27FC236}">
                <a16:creationId xmlns:a16="http://schemas.microsoft.com/office/drawing/2014/main" id="{AD42CAA4-F6D5-40FC-D564-2D4C0E0A8D28}"/>
              </a:ext>
            </a:extLst>
          </p:cNvPr>
          <p:cNvSpPr>
            <a:spLocks noGrp="1"/>
          </p:cNvSpPr>
          <p:nvPr>
            <p:ph type="subTitle" idx="1"/>
          </p:nvPr>
        </p:nvSpPr>
        <p:spPr>
          <a:xfrm>
            <a:off x="1043553" y="1100513"/>
            <a:ext cx="7321993" cy="304699"/>
          </a:xfrm>
        </p:spPr>
        <p:txBody>
          <a:bodyPr/>
          <a:lstStyle/>
          <a:p>
            <a:r>
              <a:rPr lang="en-US">
                <a:solidFill>
                  <a:schemeClr val="bg1"/>
                </a:solidFill>
              </a:rPr>
              <a:t>Platform: Commerce Cloud</a:t>
            </a:r>
          </a:p>
        </p:txBody>
      </p:sp>
      <p:sp>
        <p:nvSpPr>
          <p:cNvPr id="4" name="Text Placeholder 3">
            <a:extLst>
              <a:ext uri="{FF2B5EF4-FFF2-40B4-BE49-F238E27FC236}">
                <a16:creationId xmlns:a16="http://schemas.microsoft.com/office/drawing/2014/main" id="{660E9BD9-8DB7-1DCB-7C99-A70988384D35}"/>
              </a:ext>
            </a:extLst>
          </p:cNvPr>
          <p:cNvSpPr>
            <a:spLocks noGrp="1"/>
          </p:cNvSpPr>
          <p:nvPr>
            <p:ph type="body" sz="quarter" idx="14"/>
          </p:nvPr>
        </p:nvSpPr>
        <p:spPr>
          <a:xfrm>
            <a:off x="1043553" y="1405212"/>
            <a:ext cx="9798618" cy="3411537"/>
          </a:xfrm>
        </p:spPr>
        <p:txBody>
          <a:bodyPr lIns="0" tIns="0" rIns="0" bIns="0" anchor="t">
            <a:normAutofit/>
          </a:bodyPr>
          <a:lstStyle/>
          <a:p>
            <a:r>
              <a:rPr lang="en-US" sz="2200">
                <a:latin typeface="Franklin Gothic Medium" panose="020B0603020102020204" pitchFamily="34" charset="0"/>
              </a:rPr>
              <a:t>Giving.purdue.edu </a:t>
            </a:r>
          </a:p>
          <a:p>
            <a:r>
              <a:rPr lang="en-US" sz="2200">
                <a:latin typeface="Franklin Gothic Medium" panose="020B0603020102020204" pitchFamily="34" charset="0"/>
              </a:rPr>
              <a:t>Custom giving link to promote club scholarship + PAA membership</a:t>
            </a:r>
          </a:p>
          <a:p>
            <a:r>
              <a:rPr lang="en-US" sz="2200">
                <a:latin typeface="Franklin Gothic Medium" panose="020B0603020102020204" pitchFamily="34" charset="0"/>
              </a:rPr>
              <a:t>Purdue Club of Tippecanoe Scholarship</a:t>
            </a:r>
          </a:p>
          <a:p>
            <a:pPr lvl="1">
              <a:buFont typeface="Arial" charset="2"/>
              <a:buChar char="•"/>
            </a:pPr>
            <a:r>
              <a:rPr lang="en-US" sz="2200">
                <a:solidFill>
                  <a:schemeClr val="bg1"/>
                </a:solidFill>
                <a:latin typeface="Franklin Gothic Medium" panose="020B0603020102020204" pitchFamily="34" charset="0"/>
                <a:ea typeface="+mn-lt"/>
                <a:cs typeface="+mn-lt"/>
                <a:hlinkClick r:id="rId2">
                  <a:extLst>
                    <a:ext uri="{A12FA001-AC4F-418D-AE19-62706E023703}">
                      <ahyp:hlinkClr xmlns:ahyp="http://schemas.microsoft.com/office/drawing/2018/hyperlinkcolor" val="tx"/>
                    </a:ext>
                  </a:extLst>
                </a:hlinkClick>
              </a:rPr>
              <a:t>https://giving.purdue.edu/west-lafayette/alumni-clubs-folder/purdue-alumni-club-of-tippecanoe-and-paa-memberships/?appealcode=17960</a:t>
            </a:r>
            <a:r>
              <a:rPr lang="en-US" sz="2200">
                <a:solidFill>
                  <a:schemeClr val="bg1"/>
                </a:solidFill>
                <a:latin typeface="Franklin Gothic Medium" panose="020B0603020102020204" pitchFamily="34" charset="0"/>
                <a:ea typeface="+mn-lt"/>
                <a:cs typeface="+mn-lt"/>
              </a:rPr>
              <a:t> </a:t>
            </a:r>
            <a:endParaRPr lang="en-US" sz="2200">
              <a:solidFill>
                <a:schemeClr val="bg1"/>
              </a:solidFill>
              <a:latin typeface="Franklin Gothic Medium" panose="020B0603020102020204" pitchFamily="34" charset="0"/>
            </a:endParaRPr>
          </a:p>
          <a:p>
            <a:r>
              <a:rPr lang="en-US" sz="2200">
                <a:latin typeface="Franklin Gothic Medium" panose="020B0603020102020204" pitchFamily="34" charset="0"/>
              </a:rPr>
              <a:t>Ways to use</a:t>
            </a:r>
          </a:p>
          <a:p>
            <a:pPr lvl="1"/>
            <a:r>
              <a:rPr lang="en-US" sz="2200">
                <a:solidFill>
                  <a:schemeClr val="bg1"/>
                </a:solidFill>
                <a:latin typeface="Franklin Gothic Medium" panose="020B0603020102020204" pitchFamily="34" charset="0"/>
              </a:rPr>
              <a:t>General outreach </a:t>
            </a:r>
          </a:p>
          <a:p>
            <a:pPr lvl="1"/>
            <a:r>
              <a:rPr lang="en-US" sz="2200">
                <a:solidFill>
                  <a:schemeClr val="bg1"/>
                </a:solidFill>
                <a:latin typeface="Franklin Gothic Medium" panose="020B0603020102020204" pitchFamily="34" charset="0"/>
              </a:rPr>
              <a:t>Event fundraising</a:t>
            </a:r>
          </a:p>
          <a:p>
            <a:pPr marL="228600" lvl="1" indent="0">
              <a:buNone/>
            </a:pPr>
            <a:endParaRPr lang="en-US">
              <a:solidFill>
                <a:schemeClr val="bg1"/>
              </a:solidFill>
              <a:latin typeface="Acumin Pro"/>
            </a:endParaRPr>
          </a:p>
        </p:txBody>
      </p:sp>
      <p:pic>
        <p:nvPicPr>
          <p:cNvPr id="7" name="Picture 6">
            <a:extLst>
              <a:ext uri="{FF2B5EF4-FFF2-40B4-BE49-F238E27FC236}">
                <a16:creationId xmlns:a16="http://schemas.microsoft.com/office/drawing/2014/main" id="{2D7409BA-FDE7-317B-B9AD-04915C448E40}"/>
              </a:ext>
            </a:extLst>
          </p:cNvPr>
          <p:cNvPicPr>
            <a:picLocks noChangeAspect="1"/>
          </p:cNvPicPr>
          <p:nvPr/>
        </p:nvPicPr>
        <p:blipFill>
          <a:blip r:embed="rId3"/>
          <a:srcRect r="-105" b="3106"/>
          <a:stretch>
            <a:fillRect/>
          </a:stretch>
        </p:blipFill>
        <p:spPr>
          <a:xfrm>
            <a:off x="4400271" y="3521094"/>
            <a:ext cx="7552436" cy="3336906"/>
          </a:xfrm>
          <a:prstGeom prst="rect">
            <a:avLst/>
          </a:prstGeom>
        </p:spPr>
      </p:pic>
    </p:spTree>
    <p:extLst>
      <p:ext uri="{BB962C8B-B14F-4D97-AF65-F5344CB8AC3E}">
        <p14:creationId xmlns:p14="http://schemas.microsoft.com/office/powerpoint/2010/main" val="3013736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C7C8B-B7E3-B4C6-B344-565E0DA49F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C21BE7-BE3F-3844-BEB3-E96AE6CDE389}"/>
              </a:ext>
            </a:extLst>
          </p:cNvPr>
          <p:cNvSpPr>
            <a:spLocks noGrp="1"/>
          </p:cNvSpPr>
          <p:nvPr>
            <p:ph type="ctrTitle"/>
          </p:nvPr>
        </p:nvSpPr>
        <p:spPr>
          <a:xfrm>
            <a:off x="1943100" y="1626244"/>
            <a:ext cx="7911945" cy="1495794"/>
          </a:xfrm>
        </p:spPr>
        <p:txBody>
          <a:bodyPr/>
          <a:lstStyle/>
          <a:p>
            <a:r>
              <a:rPr lang="en-US" i="0">
                <a:latin typeface="Calibri"/>
                <a:cs typeface="Calibri"/>
              </a:rPr>
              <a:t>Engagement update</a:t>
            </a:r>
            <a:br>
              <a:rPr lang="en-US" i="0">
                <a:latin typeface="Calibri"/>
                <a:cs typeface="Calibri"/>
              </a:rPr>
            </a:br>
            <a:r>
              <a:rPr lang="en-US" i="0">
                <a:latin typeface="Calibri"/>
                <a:cs typeface="Calibri"/>
              </a:rPr>
              <a:t> </a:t>
            </a:r>
          </a:p>
        </p:txBody>
      </p:sp>
      <p:sp>
        <p:nvSpPr>
          <p:cNvPr id="3" name="Subtitle 2">
            <a:extLst>
              <a:ext uri="{FF2B5EF4-FFF2-40B4-BE49-F238E27FC236}">
                <a16:creationId xmlns:a16="http://schemas.microsoft.com/office/drawing/2014/main" id="{43748072-1A2E-21C9-B3BD-B1D3734BB570}"/>
              </a:ext>
            </a:extLst>
          </p:cNvPr>
          <p:cNvSpPr>
            <a:spLocks noGrp="1"/>
          </p:cNvSpPr>
          <p:nvPr>
            <p:ph type="subTitle" idx="1"/>
          </p:nvPr>
        </p:nvSpPr>
        <p:spPr>
          <a:xfrm>
            <a:off x="3894276" y="3945911"/>
            <a:ext cx="7096269" cy="338554"/>
          </a:xfrm>
        </p:spPr>
        <p:txBody>
          <a:bodyPr/>
          <a:lstStyle/>
          <a:p>
            <a:r>
              <a:rPr lang="en-US">
                <a:latin typeface="Acumin Pro SemiCondensed"/>
              </a:rPr>
              <a:t>Jillian Henry, Chief Engagement Officer</a:t>
            </a:r>
            <a:endParaRPr lang="en-US"/>
          </a:p>
        </p:txBody>
      </p:sp>
      <p:sp>
        <p:nvSpPr>
          <p:cNvPr id="4" name="Date Placeholder 3">
            <a:extLst>
              <a:ext uri="{FF2B5EF4-FFF2-40B4-BE49-F238E27FC236}">
                <a16:creationId xmlns:a16="http://schemas.microsoft.com/office/drawing/2014/main" id="{8FB3026F-F63C-D48E-026C-A5EDBE56D61B}"/>
              </a:ext>
            </a:extLst>
          </p:cNvPr>
          <p:cNvSpPr>
            <a:spLocks noGrp="1"/>
          </p:cNvSpPr>
          <p:nvPr>
            <p:ph type="dt" sz="half" idx="10"/>
          </p:nvPr>
        </p:nvSpPr>
        <p:spPr/>
        <p:txBody>
          <a:bodyPr/>
          <a:lstStyle/>
          <a:p>
            <a:fld id="{049DC8E1-D369-0F48-9062-BB068AFD07CE}" type="datetime1">
              <a:rPr lang="en-US" smtClean="0"/>
              <a:pPr/>
              <a:t>8/10/2026</a:t>
            </a:fld>
            <a:endParaRPr lang="en-US"/>
          </a:p>
        </p:txBody>
      </p:sp>
      <p:pic>
        <p:nvPicPr>
          <p:cNvPr id="5" name="Picture 4">
            <a:extLst>
              <a:ext uri="{FF2B5EF4-FFF2-40B4-BE49-F238E27FC236}">
                <a16:creationId xmlns:a16="http://schemas.microsoft.com/office/drawing/2014/main" id="{8A982526-8D28-8BCF-4286-D7DFEBACE7C7}"/>
              </a:ext>
            </a:extLst>
          </p:cNvPr>
          <p:cNvPicPr>
            <a:picLocks noChangeAspect="1"/>
          </p:cNvPicPr>
          <p:nvPr/>
        </p:nvPicPr>
        <p:blipFill>
          <a:blip r:embed="rId3"/>
          <a:stretch>
            <a:fillRect/>
          </a:stretch>
        </p:blipFill>
        <p:spPr>
          <a:xfrm>
            <a:off x="1896717" y="2476500"/>
            <a:ext cx="1905000" cy="1905000"/>
          </a:xfrm>
          <a:prstGeom prst="rect">
            <a:avLst/>
          </a:prstGeom>
        </p:spPr>
      </p:pic>
      <p:pic>
        <p:nvPicPr>
          <p:cNvPr id="8" name="Picture 7" descr="A black and grey text&#10;&#10;AI-generated content may be incorrect.">
            <a:extLst>
              <a:ext uri="{FF2B5EF4-FFF2-40B4-BE49-F238E27FC236}">
                <a16:creationId xmlns:a16="http://schemas.microsoft.com/office/drawing/2014/main" id="{962A077E-B1F5-C524-AB20-BB8EF1885345}"/>
              </a:ext>
            </a:extLst>
          </p:cNvPr>
          <p:cNvPicPr>
            <a:picLocks noChangeAspect="1"/>
          </p:cNvPicPr>
          <p:nvPr/>
        </p:nvPicPr>
        <p:blipFill>
          <a:blip r:embed="rId4"/>
          <a:stretch>
            <a:fillRect/>
          </a:stretch>
        </p:blipFill>
        <p:spPr>
          <a:xfrm>
            <a:off x="8426318" y="4847"/>
            <a:ext cx="2857500" cy="619125"/>
          </a:xfrm>
          <a:prstGeom prst="rect">
            <a:avLst/>
          </a:prstGeom>
        </p:spPr>
      </p:pic>
    </p:spTree>
    <p:extLst>
      <p:ext uri="{BB962C8B-B14F-4D97-AF65-F5344CB8AC3E}">
        <p14:creationId xmlns:p14="http://schemas.microsoft.com/office/powerpoint/2010/main" val="139747299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B0379-210B-426A-DB67-E8E5A54FAA31}"/>
              </a:ext>
            </a:extLst>
          </p:cNvPr>
          <p:cNvSpPr>
            <a:spLocks noGrp="1"/>
          </p:cNvSpPr>
          <p:nvPr>
            <p:ph type="ctrTitle"/>
          </p:nvPr>
        </p:nvSpPr>
        <p:spPr>
          <a:xfrm>
            <a:off x="597239" y="442674"/>
            <a:ext cx="9234309" cy="512448"/>
          </a:xfrm>
        </p:spPr>
        <p:txBody>
          <a:bodyPr/>
          <a:lstStyle/>
          <a:p>
            <a:r>
              <a:rPr lang="en-US">
                <a:solidFill>
                  <a:schemeClr val="bg1"/>
                </a:solidFill>
              </a:rPr>
              <a:t>Crowdfunding</a:t>
            </a:r>
          </a:p>
        </p:txBody>
      </p:sp>
      <p:sp>
        <p:nvSpPr>
          <p:cNvPr id="3" name="Subtitle 2">
            <a:extLst>
              <a:ext uri="{FF2B5EF4-FFF2-40B4-BE49-F238E27FC236}">
                <a16:creationId xmlns:a16="http://schemas.microsoft.com/office/drawing/2014/main" id="{E6D17C85-5CD8-9000-589D-9FEB3A76819C}"/>
              </a:ext>
            </a:extLst>
          </p:cNvPr>
          <p:cNvSpPr>
            <a:spLocks noGrp="1"/>
          </p:cNvSpPr>
          <p:nvPr>
            <p:ph type="subTitle" idx="1"/>
          </p:nvPr>
        </p:nvSpPr>
        <p:spPr>
          <a:xfrm>
            <a:off x="597239" y="1101393"/>
            <a:ext cx="7321993" cy="304699"/>
          </a:xfrm>
        </p:spPr>
        <p:txBody>
          <a:bodyPr/>
          <a:lstStyle/>
          <a:p>
            <a:r>
              <a:rPr lang="en-US">
                <a:solidFill>
                  <a:schemeClr val="bg1"/>
                </a:solidFill>
              </a:rPr>
              <a:t>Platform: </a:t>
            </a:r>
            <a:r>
              <a:rPr lang="en-US" err="1">
                <a:solidFill>
                  <a:schemeClr val="bg1"/>
                </a:solidFill>
              </a:rPr>
              <a:t>GiveCampus</a:t>
            </a:r>
            <a:endParaRPr lang="en-US">
              <a:solidFill>
                <a:schemeClr val="bg1"/>
              </a:solidFill>
            </a:endParaRPr>
          </a:p>
        </p:txBody>
      </p:sp>
      <p:sp>
        <p:nvSpPr>
          <p:cNvPr id="4" name="Text Placeholder 3">
            <a:extLst>
              <a:ext uri="{FF2B5EF4-FFF2-40B4-BE49-F238E27FC236}">
                <a16:creationId xmlns:a16="http://schemas.microsoft.com/office/drawing/2014/main" id="{F835890E-B43B-6BA1-5EA4-140D0576FDBD}"/>
              </a:ext>
            </a:extLst>
          </p:cNvPr>
          <p:cNvSpPr>
            <a:spLocks noGrp="1"/>
          </p:cNvSpPr>
          <p:nvPr>
            <p:ph type="body" sz="quarter" idx="14"/>
          </p:nvPr>
        </p:nvSpPr>
        <p:spPr>
          <a:xfrm>
            <a:off x="609168" y="1463354"/>
            <a:ext cx="10081034" cy="3411537"/>
          </a:xfrm>
        </p:spPr>
        <p:txBody>
          <a:bodyPr lIns="0" tIns="0" rIns="0" bIns="0" anchor="t">
            <a:normAutofit/>
          </a:bodyPr>
          <a:lstStyle/>
          <a:p>
            <a:r>
              <a:rPr lang="en-US" sz="2000">
                <a:latin typeface="Franklin Gothic Medium" panose="020B0603020102020204" pitchFamily="34" charset="0"/>
              </a:rPr>
              <a:t>Purdue Crowdfunding is a peer-to-peer fundraising campaign that allows groups to raise money for meaningful projects that impact Purdue within a specific and controlled timeframe (28 days).</a:t>
            </a:r>
          </a:p>
          <a:p>
            <a:r>
              <a:rPr lang="en-US" sz="2000">
                <a:latin typeface="Franklin Gothic Medium" panose="020B0603020102020204" pitchFamily="34" charset="0"/>
              </a:rPr>
              <a:t>Successful campaign goals range from $2,000 - $5,000. </a:t>
            </a:r>
          </a:p>
          <a:p>
            <a:r>
              <a:rPr lang="en-US" sz="2000">
                <a:latin typeface="Franklin Gothic Medium" panose="020B0603020102020204" pitchFamily="34" charset="0"/>
              </a:rPr>
              <a:t>Low-donation amounts, high donor count. </a:t>
            </a:r>
          </a:p>
          <a:p>
            <a:r>
              <a:rPr lang="en-US" sz="2000">
                <a:latin typeface="Franklin Gothic Medium" panose="020B0603020102020204" pitchFamily="34" charset="0"/>
              </a:rPr>
              <a:t>Custom project page promoted on Purdue Crowdfunding site. </a:t>
            </a:r>
          </a:p>
          <a:p>
            <a:r>
              <a:rPr lang="en-US" sz="2000">
                <a:latin typeface="Franklin Gothic Medium" panose="020B0603020102020204" pitchFamily="34" charset="0"/>
              </a:rPr>
              <a:t>Personal outreach efforts. </a:t>
            </a:r>
          </a:p>
          <a:p>
            <a:r>
              <a:rPr lang="en-US" sz="2000">
                <a:latin typeface="Franklin Gothic Medium" panose="020B0603020102020204" pitchFamily="34" charset="0"/>
              </a:rPr>
              <a:t>PFLF hosts two crowdfunding windows per year:</a:t>
            </a:r>
          </a:p>
          <a:p>
            <a:pPr lvl="1">
              <a:buClr>
                <a:srgbClr val="555960"/>
              </a:buClr>
              <a:buFont typeface="Courier New" charset="2"/>
              <a:buChar char="o"/>
            </a:pPr>
            <a:r>
              <a:rPr lang="en-US">
                <a:solidFill>
                  <a:schemeClr val="bg1"/>
                </a:solidFill>
                <a:latin typeface="Franklin Gothic Medium" panose="020B0603020102020204" pitchFamily="34" charset="0"/>
              </a:rPr>
              <a:t>Fall: October 5 – November 2</a:t>
            </a:r>
          </a:p>
          <a:p>
            <a:pPr lvl="1">
              <a:buClr>
                <a:srgbClr val="555960"/>
              </a:buClr>
              <a:buFont typeface="Courier New" charset="2"/>
              <a:buChar char="o"/>
            </a:pPr>
            <a:r>
              <a:rPr lang="en-US">
                <a:solidFill>
                  <a:schemeClr val="bg1"/>
                </a:solidFill>
                <a:latin typeface="Franklin Gothic Medium" panose="020B0603020102020204" pitchFamily="34" charset="0"/>
              </a:rPr>
              <a:t>Spring: February  16 – March 16</a:t>
            </a:r>
          </a:p>
        </p:txBody>
      </p:sp>
      <p:sp>
        <p:nvSpPr>
          <p:cNvPr id="5" name="TextBox 4">
            <a:extLst>
              <a:ext uri="{FF2B5EF4-FFF2-40B4-BE49-F238E27FC236}">
                <a16:creationId xmlns:a16="http://schemas.microsoft.com/office/drawing/2014/main" id="{D8AC658E-8B6F-FA12-FB17-F3293FA1C031}"/>
              </a:ext>
            </a:extLst>
          </p:cNvPr>
          <p:cNvSpPr txBox="1"/>
          <p:nvPr/>
        </p:nvSpPr>
        <p:spPr>
          <a:xfrm>
            <a:off x="444500" y="5075346"/>
            <a:ext cx="691424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
            </a:pPr>
            <a:r>
              <a:rPr lang="en-US" dirty="0">
                <a:solidFill>
                  <a:schemeClr val="bg1"/>
                </a:solidFill>
                <a:latin typeface="Franklin Gothic Medium" panose="020B0603020102020204" pitchFamily="34" charset="0"/>
              </a:rPr>
              <a:t>To apply: </a:t>
            </a:r>
            <a:r>
              <a:rPr lang="en-US" dirty="0">
                <a:solidFill>
                  <a:srgbClr val="0070C0"/>
                </a:solidFill>
                <a:latin typeface="Franklin Gothic Medium" panose="020B0603020102020204" pitchFamily="34" charset="0"/>
                <a:ea typeface="+mn-lt"/>
                <a:cs typeface="+mn-lt"/>
                <a:hlinkClick r:id="rId2">
                  <a:extLst>
                    <a:ext uri="{A12FA001-AC4F-418D-AE19-62706E023703}">
                      <ahyp:hlinkClr xmlns:ahyp="http://schemas.microsoft.com/office/drawing/2018/hyperlinkcolor" val="tx"/>
                    </a:ext>
                  </a:extLst>
                </a:hlinkClick>
              </a:rPr>
              <a:t>https://connect.purdue.edu/portal/s/crowdfunding-request</a:t>
            </a:r>
            <a:r>
              <a:rPr lang="en-US" dirty="0">
                <a:solidFill>
                  <a:srgbClr val="0070C0"/>
                </a:solidFill>
                <a:latin typeface="Franklin Gothic Medium" panose="020B0603020102020204" pitchFamily="34" charset="0"/>
                <a:ea typeface="+mn-lt"/>
                <a:cs typeface="+mn-lt"/>
              </a:rPr>
              <a:t> </a:t>
            </a:r>
            <a:endParaRPr lang="en-US" dirty="0">
              <a:solidFill>
                <a:srgbClr val="0070C0"/>
              </a:solidFill>
              <a:latin typeface="Franklin Gothic Medium" panose="020B0603020102020204" pitchFamily="34" charset="0"/>
            </a:endParaRPr>
          </a:p>
        </p:txBody>
      </p:sp>
      <p:pic>
        <p:nvPicPr>
          <p:cNvPr id="6" name="Picture 5">
            <a:extLst>
              <a:ext uri="{FF2B5EF4-FFF2-40B4-BE49-F238E27FC236}">
                <a16:creationId xmlns:a16="http://schemas.microsoft.com/office/drawing/2014/main" id="{06EF58D7-318F-25FA-22CB-1CD760A76FB0}"/>
              </a:ext>
            </a:extLst>
          </p:cNvPr>
          <p:cNvPicPr>
            <a:picLocks noChangeAspect="1"/>
          </p:cNvPicPr>
          <p:nvPr/>
        </p:nvPicPr>
        <p:blipFill>
          <a:blip r:embed="rId3"/>
          <a:stretch>
            <a:fillRect/>
          </a:stretch>
        </p:blipFill>
        <p:spPr>
          <a:xfrm>
            <a:off x="7919232" y="2080134"/>
            <a:ext cx="4272768" cy="4777866"/>
          </a:xfrm>
          <a:prstGeom prst="rect">
            <a:avLst/>
          </a:prstGeom>
        </p:spPr>
      </p:pic>
    </p:spTree>
    <p:extLst>
      <p:ext uri="{BB962C8B-B14F-4D97-AF65-F5344CB8AC3E}">
        <p14:creationId xmlns:p14="http://schemas.microsoft.com/office/powerpoint/2010/main" val="128376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B8F73-C4F0-D4F2-6908-990D8AE29846}"/>
              </a:ext>
            </a:extLst>
          </p:cNvPr>
          <p:cNvSpPr>
            <a:spLocks noGrp="1"/>
          </p:cNvSpPr>
          <p:nvPr>
            <p:ph type="ctrTitle"/>
          </p:nvPr>
        </p:nvSpPr>
        <p:spPr>
          <a:xfrm>
            <a:off x="1043553" y="442674"/>
            <a:ext cx="9234309" cy="512448"/>
          </a:xfrm>
        </p:spPr>
        <p:txBody>
          <a:bodyPr/>
          <a:lstStyle/>
          <a:p>
            <a:r>
              <a:rPr lang="en-US"/>
              <a:t>Online Silent Auction</a:t>
            </a:r>
          </a:p>
        </p:txBody>
      </p:sp>
      <p:sp>
        <p:nvSpPr>
          <p:cNvPr id="3" name="Subtitle 2">
            <a:extLst>
              <a:ext uri="{FF2B5EF4-FFF2-40B4-BE49-F238E27FC236}">
                <a16:creationId xmlns:a16="http://schemas.microsoft.com/office/drawing/2014/main" id="{B123766F-0787-8C64-8904-268524A54EA6}"/>
              </a:ext>
            </a:extLst>
          </p:cNvPr>
          <p:cNvSpPr>
            <a:spLocks noGrp="1"/>
          </p:cNvSpPr>
          <p:nvPr>
            <p:ph type="subTitle" idx="1"/>
          </p:nvPr>
        </p:nvSpPr>
        <p:spPr>
          <a:xfrm>
            <a:off x="852975" y="1074979"/>
            <a:ext cx="7289800" cy="304699"/>
          </a:xfrm>
        </p:spPr>
        <p:txBody>
          <a:bodyPr/>
          <a:lstStyle/>
          <a:p>
            <a:r>
              <a:rPr lang="en-US">
                <a:solidFill>
                  <a:schemeClr val="bg1"/>
                </a:solidFill>
              </a:rPr>
              <a:t>Platform: </a:t>
            </a:r>
            <a:r>
              <a:rPr lang="en-US" err="1">
                <a:solidFill>
                  <a:schemeClr val="bg1"/>
                </a:solidFill>
              </a:rPr>
              <a:t>OneCause</a:t>
            </a:r>
            <a:endParaRPr lang="en-US">
              <a:solidFill>
                <a:schemeClr val="bg1"/>
              </a:solidFill>
            </a:endParaRPr>
          </a:p>
        </p:txBody>
      </p:sp>
      <p:sp>
        <p:nvSpPr>
          <p:cNvPr id="4" name="Text Placeholder 3">
            <a:extLst>
              <a:ext uri="{FF2B5EF4-FFF2-40B4-BE49-F238E27FC236}">
                <a16:creationId xmlns:a16="http://schemas.microsoft.com/office/drawing/2014/main" id="{D61E2CF3-9DB0-8011-8058-E038FCC9AAC2}"/>
              </a:ext>
            </a:extLst>
          </p:cNvPr>
          <p:cNvSpPr>
            <a:spLocks noGrp="1"/>
          </p:cNvSpPr>
          <p:nvPr>
            <p:ph type="body" sz="quarter" idx="14"/>
          </p:nvPr>
        </p:nvSpPr>
        <p:spPr>
          <a:xfrm>
            <a:off x="852975" y="1438169"/>
            <a:ext cx="5218479" cy="2018612"/>
          </a:xfrm>
        </p:spPr>
        <p:txBody>
          <a:bodyPr lIns="0" tIns="0" rIns="0" bIns="0" anchor="t">
            <a:normAutofit/>
          </a:bodyPr>
          <a:lstStyle/>
          <a:p>
            <a:pPr>
              <a:buFont typeface="Wingdings" panose="05000000000000000000" pitchFamily="2" charset="2"/>
              <a:buChar char="§"/>
            </a:pPr>
            <a:r>
              <a:rPr lang="en-US">
                <a:latin typeface="Franklin Gothic Medium" panose="020B0603020102020204" pitchFamily="34" charset="0"/>
              </a:rPr>
              <a:t>What is it?</a:t>
            </a:r>
          </a:p>
          <a:p>
            <a:pPr lvl="1">
              <a:buFont typeface="Wingdings" panose="05000000000000000000" pitchFamily="2" charset="2"/>
              <a:buChar char="§"/>
            </a:pPr>
            <a:r>
              <a:rPr lang="en-US" sz="1800">
                <a:solidFill>
                  <a:schemeClr val="bg1"/>
                </a:solidFill>
                <a:latin typeface="Franklin Gothic Medium" panose="020B0603020102020204" pitchFamily="34" charset="0"/>
              </a:rPr>
              <a:t>Take your event to the next level by hosting an online silent auction with mobile bidding.</a:t>
            </a:r>
          </a:p>
          <a:p>
            <a:pPr>
              <a:buFont typeface="Wingdings" panose="05000000000000000000" pitchFamily="2" charset="2"/>
              <a:buChar char="§"/>
            </a:pPr>
            <a:r>
              <a:rPr lang="en-US">
                <a:latin typeface="Franklin Gothic Medium" panose="020B0603020102020204" pitchFamily="34" charset="0"/>
              </a:rPr>
              <a:t>Auctions to support scholarships/PAA funds held within PFLF only.</a:t>
            </a:r>
          </a:p>
          <a:p>
            <a:pPr>
              <a:buFont typeface="Wingdings" panose="05000000000000000000" pitchFamily="2" charset="2"/>
              <a:buChar char="§"/>
            </a:pPr>
            <a:r>
              <a:rPr lang="en-US">
                <a:latin typeface="Franklin Gothic Medium" panose="020B0603020102020204" pitchFamily="34" charset="0"/>
              </a:rPr>
              <a:t>Can be hosted with or without a physical event.</a:t>
            </a:r>
          </a:p>
          <a:p>
            <a:pPr>
              <a:buFont typeface="Wingdings" panose="05000000000000000000" pitchFamily="2" charset="2"/>
              <a:buChar char="§"/>
            </a:pPr>
            <a:r>
              <a:rPr lang="en-US">
                <a:latin typeface="Franklin Gothic Medium" panose="020B0603020102020204" pitchFamily="34" charset="0"/>
              </a:rPr>
              <a:t>One-time donation opportunity. </a:t>
            </a:r>
          </a:p>
        </p:txBody>
      </p:sp>
      <p:sp>
        <p:nvSpPr>
          <p:cNvPr id="5" name="Content Placeholder 4">
            <a:extLst>
              <a:ext uri="{FF2B5EF4-FFF2-40B4-BE49-F238E27FC236}">
                <a16:creationId xmlns:a16="http://schemas.microsoft.com/office/drawing/2014/main" id="{3D0026FD-8CBC-7CC3-0614-F3A8C45B78DC}"/>
              </a:ext>
            </a:extLst>
          </p:cNvPr>
          <p:cNvSpPr>
            <a:spLocks noGrp="1"/>
          </p:cNvSpPr>
          <p:nvPr>
            <p:ph sz="quarter" idx="13"/>
          </p:nvPr>
        </p:nvSpPr>
        <p:spPr>
          <a:xfrm>
            <a:off x="6803762" y="1965960"/>
            <a:ext cx="4837905" cy="2982913"/>
          </a:xfrm>
        </p:spPr>
        <p:txBody>
          <a:bodyPr>
            <a:normAutofit fontScale="92500" lnSpcReduction="10000"/>
          </a:bodyPr>
          <a:lstStyle/>
          <a:p>
            <a:r>
              <a:rPr lang="en-US"/>
              <a:t>Important notes:</a:t>
            </a:r>
          </a:p>
          <a:p>
            <a:pPr lvl="1"/>
            <a:r>
              <a:rPr lang="en-US"/>
              <a:t>Determination of what the auction is supporting can’t be changed after the auction goes live.</a:t>
            </a:r>
          </a:p>
          <a:p>
            <a:pPr lvl="1"/>
            <a:r>
              <a:rPr lang="en-US"/>
              <a:t>Picking and choosing who has a winning bid is determined by the software and not the club. </a:t>
            </a:r>
          </a:p>
          <a:p>
            <a:pPr lvl="1"/>
            <a:r>
              <a:rPr lang="en-US"/>
              <a:t>Auction close/reconciliation and funds availability in gift account expectations. </a:t>
            </a:r>
          </a:p>
          <a:p>
            <a:endParaRPr lang="en-US"/>
          </a:p>
        </p:txBody>
      </p:sp>
      <p:sp>
        <p:nvSpPr>
          <p:cNvPr id="6" name="TextBox 5">
            <a:extLst>
              <a:ext uri="{FF2B5EF4-FFF2-40B4-BE49-F238E27FC236}">
                <a16:creationId xmlns:a16="http://schemas.microsoft.com/office/drawing/2014/main" id="{414528D1-1CEC-7C5D-6521-2C51FFEBA203}"/>
              </a:ext>
            </a:extLst>
          </p:cNvPr>
          <p:cNvSpPr txBox="1"/>
          <p:nvPr/>
        </p:nvSpPr>
        <p:spPr>
          <a:xfrm>
            <a:off x="6444343" y="5002892"/>
            <a:ext cx="5482772" cy="8822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ts val="1950"/>
              </a:lnSpc>
              <a:buFont typeface="Wingdings"/>
              <a:buChar char="§"/>
            </a:pPr>
            <a:r>
              <a:rPr lang="en-US">
                <a:solidFill>
                  <a:srgbClr val="000000"/>
                </a:solidFill>
                <a:latin typeface="Acumin Pro"/>
                <a:ea typeface="Arial"/>
                <a:cs typeface="Arial"/>
              </a:rPr>
              <a:t>To apply: </a:t>
            </a:r>
            <a:r>
              <a:rPr lang="en-US" u="sng">
                <a:solidFill>
                  <a:srgbClr val="0070C0"/>
                </a:solidFill>
                <a:latin typeface="Acumin Pro"/>
                <a:ea typeface="Arial"/>
                <a:cs typeface="Arial"/>
                <a:hlinkClick r:id="rId2">
                  <a:extLst>
                    <a:ext uri="{A12FA001-AC4F-418D-AE19-62706E023703}">
                      <ahyp:hlinkClr xmlns:ahyp="http://schemas.microsoft.com/office/drawing/2018/hyperlinkcolor" val="tx"/>
                    </a:ext>
                  </a:extLst>
                </a:hlinkClick>
              </a:rPr>
              <a:t>https</a:t>
            </a:r>
            <a:r>
              <a:rPr lang="en-US" b="0" i="0" u="sng" strike="noStrike" baseline="0">
                <a:solidFill>
                  <a:srgbClr val="0070C0"/>
                </a:solidFill>
                <a:latin typeface="Acumin Pro"/>
                <a:ea typeface="Arial"/>
                <a:cs typeface="Arial"/>
                <a:hlinkClick r:id="rId2">
                  <a:extLst>
                    <a:ext uri="{A12FA001-AC4F-418D-AE19-62706E023703}">
                      <ahyp:hlinkClr xmlns:ahyp="http://schemas.microsoft.com/office/drawing/2018/hyperlinkcolor" val="tx"/>
                    </a:ext>
                  </a:extLst>
                </a:hlinkClick>
              </a:rPr>
              <a:t>://connect.purdue.edu/s/bidpal-request</a:t>
            </a:r>
            <a:r>
              <a:rPr lang="en-US" b="0" i="0" u="none" strike="noStrike" baseline="0">
                <a:solidFill>
                  <a:srgbClr val="0070C0"/>
                </a:solidFill>
                <a:latin typeface="Acumin Pro"/>
                <a:ea typeface="Arial"/>
                <a:cs typeface="Arial"/>
              </a:rPr>
              <a:t> </a:t>
            </a:r>
            <a:r>
              <a:rPr lang="en-US" b="0" i="0">
                <a:solidFill>
                  <a:srgbClr val="000000"/>
                </a:solidFill>
                <a:latin typeface="Acumin Pro"/>
                <a:ea typeface="Arial"/>
                <a:cs typeface="Arial"/>
              </a:rPr>
              <a:t>​</a:t>
            </a:r>
            <a:endParaRPr lang="en-US"/>
          </a:p>
          <a:p>
            <a:pPr algn="ctr"/>
            <a:endParaRPr lang="en-US"/>
          </a:p>
        </p:txBody>
      </p:sp>
      <p:pic>
        <p:nvPicPr>
          <p:cNvPr id="7" name="Picture 6">
            <a:extLst>
              <a:ext uri="{FF2B5EF4-FFF2-40B4-BE49-F238E27FC236}">
                <a16:creationId xmlns:a16="http://schemas.microsoft.com/office/drawing/2014/main" id="{2876C8B1-EA29-0178-A769-AFACDAE9DFB2}"/>
              </a:ext>
            </a:extLst>
          </p:cNvPr>
          <p:cNvPicPr>
            <a:picLocks noChangeAspect="1"/>
          </p:cNvPicPr>
          <p:nvPr/>
        </p:nvPicPr>
        <p:blipFill>
          <a:blip r:embed="rId3"/>
          <a:srcRect l="-75" r="3339"/>
          <a:stretch>
            <a:fillRect/>
          </a:stretch>
        </p:blipFill>
        <p:spPr>
          <a:xfrm>
            <a:off x="6302439" y="1344082"/>
            <a:ext cx="5678709" cy="3566584"/>
          </a:xfrm>
          <a:prstGeom prst="rect">
            <a:avLst/>
          </a:prstGeom>
        </p:spPr>
      </p:pic>
      <p:sp>
        <p:nvSpPr>
          <p:cNvPr id="14" name="TextBox 13">
            <a:extLst>
              <a:ext uri="{FF2B5EF4-FFF2-40B4-BE49-F238E27FC236}">
                <a16:creationId xmlns:a16="http://schemas.microsoft.com/office/drawing/2014/main" id="{C22C911F-863D-7A37-F24F-FD87555E07D3}"/>
              </a:ext>
            </a:extLst>
          </p:cNvPr>
          <p:cNvSpPr txBox="1"/>
          <p:nvPr/>
        </p:nvSpPr>
        <p:spPr>
          <a:xfrm>
            <a:off x="828431" y="3515272"/>
            <a:ext cx="5267569" cy="2031325"/>
          </a:xfrm>
          <a:prstGeom prst="rect">
            <a:avLst/>
          </a:prstGeom>
          <a:noFill/>
        </p:spPr>
        <p:txBody>
          <a:bodyPr wrap="square">
            <a:spAutoFit/>
          </a:bodyPr>
          <a:lstStyle/>
          <a:p>
            <a:pPr algn="l">
              <a:spcBef>
                <a:spcPts val="0"/>
              </a:spcBef>
            </a:pPr>
            <a:r>
              <a:rPr lang="en-US">
                <a:solidFill>
                  <a:schemeClr val="bg1"/>
                </a:solidFill>
                <a:latin typeface="Franklin Gothic Medium" panose="020B0603020102020204" pitchFamily="34" charset="0"/>
              </a:rPr>
              <a:t>Important notes:</a:t>
            </a:r>
          </a:p>
          <a:p>
            <a:pPr marL="285750" indent="-285750">
              <a:buFont typeface="Wingdings" panose="05000000000000000000" pitchFamily="2" charset="2"/>
              <a:buChar char="§"/>
            </a:pPr>
            <a:r>
              <a:rPr lang="en-US">
                <a:solidFill>
                  <a:schemeClr val="bg1"/>
                </a:solidFill>
                <a:latin typeface="Franklin Gothic Medium" panose="020B0603020102020204" pitchFamily="34" charset="0"/>
              </a:rPr>
              <a:t>Determination of what the auction is supporting can’t be changed after the auction goes live.</a:t>
            </a:r>
          </a:p>
          <a:p>
            <a:pPr marL="285750" indent="-285750">
              <a:buFont typeface="Wingdings" panose="05000000000000000000" pitchFamily="2" charset="2"/>
              <a:buChar char="§"/>
            </a:pPr>
            <a:r>
              <a:rPr lang="en-US">
                <a:solidFill>
                  <a:schemeClr val="bg1"/>
                </a:solidFill>
                <a:latin typeface="Franklin Gothic Medium" panose="020B0603020102020204" pitchFamily="34" charset="0"/>
              </a:rPr>
              <a:t>Picking and choosing who has a winning bid is determined by the software and not the club. </a:t>
            </a:r>
          </a:p>
          <a:p>
            <a:pPr marL="285750" indent="-285750">
              <a:buFont typeface="Wingdings" panose="05000000000000000000" pitchFamily="2" charset="2"/>
              <a:buChar char="§"/>
            </a:pPr>
            <a:r>
              <a:rPr lang="en-US">
                <a:solidFill>
                  <a:schemeClr val="bg1"/>
                </a:solidFill>
                <a:latin typeface="Franklin Gothic Medium" panose="020B0603020102020204" pitchFamily="34" charset="0"/>
              </a:rPr>
              <a:t>Auction close/reconciliation and funds availability in gift account expectations. </a:t>
            </a:r>
          </a:p>
        </p:txBody>
      </p:sp>
    </p:spTree>
    <p:extLst>
      <p:ext uri="{BB962C8B-B14F-4D97-AF65-F5344CB8AC3E}">
        <p14:creationId xmlns:p14="http://schemas.microsoft.com/office/powerpoint/2010/main" val="3815824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3D056-5412-C431-92B3-96F3EB521E36}"/>
              </a:ext>
            </a:extLst>
          </p:cNvPr>
          <p:cNvSpPr>
            <a:spLocks noGrp="1"/>
          </p:cNvSpPr>
          <p:nvPr>
            <p:ph type="ctrTitle"/>
          </p:nvPr>
        </p:nvSpPr>
        <p:spPr/>
        <p:txBody>
          <a:bodyPr/>
          <a:lstStyle/>
          <a:p>
            <a:r>
              <a:rPr lang="en-US">
                <a:solidFill>
                  <a:schemeClr val="bg1"/>
                </a:solidFill>
                <a:latin typeface="Acumin Pro ExtraCondensed"/>
              </a:rPr>
              <a:t>Purdue Day of Giving</a:t>
            </a:r>
            <a:endParaRPr lang="en-US">
              <a:solidFill>
                <a:schemeClr val="bg1"/>
              </a:solidFill>
            </a:endParaRPr>
          </a:p>
        </p:txBody>
      </p:sp>
      <p:sp>
        <p:nvSpPr>
          <p:cNvPr id="3" name="Subtitle 2">
            <a:extLst>
              <a:ext uri="{FF2B5EF4-FFF2-40B4-BE49-F238E27FC236}">
                <a16:creationId xmlns:a16="http://schemas.microsoft.com/office/drawing/2014/main" id="{92D3BBF3-EDFB-B364-228E-4BB5DE2D3089}"/>
              </a:ext>
            </a:extLst>
          </p:cNvPr>
          <p:cNvSpPr>
            <a:spLocks noGrp="1"/>
          </p:cNvSpPr>
          <p:nvPr>
            <p:ph type="subTitle" idx="1"/>
          </p:nvPr>
        </p:nvSpPr>
        <p:spPr>
          <a:xfrm>
            <a:off x="1043553" y="1345167"/>
            <a:ext cx="7321993" cy="338554"/>
          </a:xfrm>
        </p:spPr>
        <p:txBody>
          <a:bodyPr/>
          <a:lstStyle/>
          <a:p>
            <a:r>
              <a:rPr lang="en-US">
                <a:solidFill>
                  <a:srgbClr val="555960"/>
                </a:solidFill>
                <a:latin typeface="Acumin Pro SemiCondensed"/>
              </a:rPr>
              <a:t>24-hour online based fundraising campaign</a:t>
            </a:r>
            <a:endParaRPr lang="en-US"/>
          </a:p>
        </p:txBody>
      </p:sp>
      <p:sp>
        <p:nvSpPr>
          <p:cNvPr id="4" name="Text Placeholder 3">
            <a:extLst>
              <a:ext uri="{FF2B5EF4-FFF2-40B4-BE49-F238E27FC236}">
                <a16:creationId xmlns:a16="http://schemas.microsoft.com/office/drawing/2014/main" id="{F12995D4-0367-F088-28A0-36FE4FC32086}"/>
              </a:ext>
            </a:extLst>
          </p:cNvPr>
          <p:cNvSpPr>
            <a:spLocks noGrp="1"/>
          </p:cNvSpPr>
          <p:nvPr>
            <p:ph type="body" sz="quarter" idx="14"/>
          </p:nvPr>
        </p:nvSpPr>
        <p:spPr>
          <a:xfrm>
            <a:off x="1371600" y="1962540"/>
            <a:ext cx="7677071" cy="3411537"/>
          </a:xfrm>
        </p:spPr>
        <p:txBody>
          <a:bodyPr lIns="0" tIns="0" rIns="0" bIns="0" anchor="t">
            <a:normAutofit/>
          </a:bodyPr>
          <a:lstStyle/>
          <a:p>
            <a:r>
              <a:rPr lang="en-US">
                <a:latin typeface="Acumin Pro"/>
              </a:rPr>
              <a:t>Participating clubs must have a gift fund within PFLF. </a:t>
            </a:r>
          </a:p>
          <a:p>
            <a:r>
              <a:rPr lang="en-US">
                <a:latin typeface="Acumin Pro"/>
              </a:rPr>
              <a:t>Xtra Special Boilermakers opportunity.</a:t>
            </a:r>
            <a:endParaRPr lang="en-US"/>
          </a:p>
          <a:p>
            <a:pPr lvl="1">
              <a:buClr>
                <a:srgbClr val="555960"/>
              </a:buClr>
              <a:buFont typeface="Courier New" charset="2"/>
              <a:buChar char="o"/>
            </a:pPr>
            <a:r>
              <a:rPr lang="en-US">
                <a:solidFill>
                  <a:srgbClr val="000000"/>
                </a:solidFill>
              </a:rPr>
              <a:t>Peer-to-peer fundraising </a:t>
            </a:r>
          </a:p>
          <a:p>
            <a:r>
              <a:rPr lang="en-US">
                <a:solidFill>
                  <a:srgbClr val="000000"/>
                </a:solidFill>
                <a:latin typeface="Acumin Pro"/>
              </a:rPr>
              <a:t>Alumni Club leaderboards + bonus funds </a:t>
            </a:r>
            <a:r>
              <a:rPr lang="en-US" b="1">
                <a:solidFill>
                  <a:srgbClr val="000000"/>
                </a:solidFill>
                <a:latin typeface="Acumin Pro"/>
              </a:rPr>
              <a:t>*</a:t>
            </a:r>
            <a:r>
              <a:rPr lang="en-US" sz="1400" b="1" i="1">
                <a:solidFill>
                  <a:srgbClr val="000000"/>
                </a:solidFill>
                <a:latin typeface="Acumin Pro"/>
              </a:rPr>
              <a:t>(bonus funds not confirmed for 2027)</a:t>
            </a:r>
            <a:endParaRPr lang="en-US" sz="1200" i="1">
              <a:solidFill>
                <a:srgbClr val="000000"/>
              </a:solidFill>
            </a:endParaRPr>
          </a:p>
          <a:p>
            <a:pPr marL="0" indent="0">
              <a:buNone/>
            </a:pPr>
            <a:endParaRPr lang="en-US">
              <a:solidFill>
                <a:srgbClr val="000000"/>
              </a:solidFill>
            </a:endParaRPr>
          </a:p>
        </p:txBody>
      </p:sp>
      <p:pic>
        <p:nvPicPr>
          <p:cNvPr id="5" name="Picture 4">
            <a:extLst>
              <a:ext uri="{FF2B5EF4-FFF2-40B4-BE49-F238E27FC236}">
                <a16:creationId xmlns:a16="http://schemas.microsoft.com/office/drawing/2014/main" id="{B4B0398C-95E9-E10D-8AD8-6F06D23CEBFE}"/>
              </a:ext>
            </a:extLst>
          </p:cNvPr>
          <p:cNvPicPr>
            <a:picLocks noChangeAspect="1"/>
          </p:cNvPicPr>
          <p:nvPr/>
        </p:nvPicPr>
        <p:blipFill>
          <a:blip r:embed="rId2"/>
          <a:stretch>
            <a:fillRect/>
          </a:stretch>
        </p:blipFill>
        <p:spPr>
          <a:xfrm>
            <a:off x="214993" y="3799340"/>
            <a:ext cx="5187043" cy="2858862"/>
          </a:xfrm>
          <a:prstGeom prst="rect">
            <a:avLst/>
          </a:prstGeom>
        </p:spPr>
      </p:pic>
      <p:sp>
        <p:nvSpPr>
          <p:cNvPr id="6" name="TextBox 5">
            <a:extLst>
              <a:ext uri="{FF2B5EF4-FFF2-40B4-BE49-F238E27FC236}">
                <a16:creationId xmlns:a16="http://schemas.microsoft.com/office/drawing/2014/main" id="{2A4CF369-CDE3-1364-FE42-D0A2915B0166}"/>
              </a:ext>
            </a:extLst>
          </p:cNvPr>
          <p:cNvSpPr txBox="1"/>
          <p:nvPr/>
        </p:nvSpPr>
        <p:spPr>
          <a:xfrm>
            <a:off x="547611" y="3430512"/>
            <a:ext cx="451333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rPr>
              <a:t>2026 Participation Leaderboard </a:t>
            </a:r>
            <a:r>
              <a:rPr lang="en-US" sz="1600">
                <a:solidFill>
                  <a:schemeClr val="bg1"/>
                </a:solidFill>
              </a:rPr>
              <a:t>(# of gifts)</a:t>
            </a:r>
          </a:p>
        </p:txBody>
      </p:sp>
      <p:pic>
        <p:nvPicPr>
          <p:cNvPr id="7" name="Picture 6">
            <a:extLst>
              <a:ext uri="{FF2B5EF4-FFF2-40B4-BE49-F238E27FC236}">
                <a16:creationId xmlns:a16="http://schemas.microsoft.com/office/drawing/2014/main" id="{28A77BEA-2C21-58FA-207D-9074ECE49750}"/>
              </a:ext>
            </a:extLst>
          </p:cNvPr>
          <p:cNvPicPr>
            <a:picLocks noChangeAspect="1"/>
          </p:cNvPicPr>
          <p:nvPr/>
        </p:nvPicPr>
        <p:blipFill>
          <a:blip r:embed="rId3"/>
          <a:stretch>
            <a:fillRect/>
          </a:stretch>
        </p:blipFill>
        <p:spPr>
          <a:xfrm>
            <a:off x="5660570" y="3800898"/>
            <a:ext cx="6132287" cy="2855746"/>
          </a:xfrm>
          <a:prstGeom prst="rect">
            <a:avLst/>
          </a:prstGeom>
        </p:spPr>
      </p:pic>
      <p:sp>
        <p:nvSpPr>
          <p:cNvPr id="8" name="TextBox 7">
            <a:extLst>
              <a:ext uri="{FF2B5EF4-FFF2-40B4-BE49-F238E27FC236}">
                <a16:creationId xmlns:a16="http://schemas.microsoft.com/office/drawing/2014/main" id="{B2FC6B1C-EC5E-E3DC-E683-7C6BCEAE2DD1}"/>
              </a:ext>
            </a:extLst>
          </p:cNvPr>
          <p:cNvSpPr txBox="1"/>
          <p:nvPr/>
        </p:nvSpPr>
        <p:spPr>
          <a:xfrm>
            <a:off x="6469439" y="3430511"/>
            <a:ext cx="451333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rPr>
              <a:t>2026 Donation Leaderboard </a:t>
            </a:r>
            <a:r>
              <a:rPr lang="en-US" sz="1600">
                <a:solidFill>
                  <a:schemeClr val="bg1"/>
                </a:solidFill>
              </a:rPr>
              <a:t>($)</a:t>
            </a:r>
          </a:p>
        </p:txBody>
      </p:sp>
    </p:spTree>
    <p:extLst>
      <p:ext uri="{BB962C8B-B14F-4D97-AF65-F5344CB8AC3E}">
        <p14:creationId xmlns:p14="http://schemas.microsoft.com/office/powerpoint/2010/main" val="1870405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5AAAE-E2DC-7572-AB72-576ED1B2CE94}"/>
              </a:ext>
            </a:extLst>
          </p:cNvPr>
          <p:cNvSpPr>
            <a:spLocks noGrp="1"/>
          </p:cNvSpPr>
          <p:nvPr>
            <p:ph type="title"/>
          </p:nvPr>
        </p:nvSpPr>
        <p:spPr>
          <a:xfrm>
            <a:off x="528506" y="213142"/>
            <a:ext cx="11973886" cy="1325563"/>
          </a:xfrm>
        </p:spPr>
        <p:txBody>
          <a:bodyPr>
            <a:noAutofit/>
          </a:bodyPr>
          <a:lstStyle/>
          <a:p>
            <a:br>
              <a:rPr lang="en-US">
                <a:latin typeface="Franklin Gothic Heavy" panose="020B0903020102020204" pitchFamily="34" charset="0"/>
              </a:rPr>
            </a:br>
            <a:br>
              <a:rPr lang="en-US">
                <a:latin typeface="Franklin Gothic Heavy" panose="020B0903020102020204" pitchFamily="34" charset="0"/>
              </a:rPr>
            </a:br>
            <a:endParaRPr lang="en-US" sz="4000">
              <a:latin typeface="Franklin Gothic Heavy" panose="020B0903020102020204" pitchFamily="34" charset="0"/>
            </a:endParaRPr>
          </a:p>
        </p:txBody>
      </p:sp>
      <p:sp>
        <p:nvSpPr>
          <p:cNvPr id="5" name="Title 1">
            <a:extLst>
              <a:ext uri="{FF2B5EF4-FFF2-40B4-BE49-F238E27FC236}">
                <a16:creationId xmlns:a16="http://schemas.microsoft.com/office/drawing/2014/main" id="{29D0AA1D-F587-4E13-F9D7-E7D22F16D55A}"/>
              </a:ext>
            </a:extLst>
          </p:cNvPr>
          <p:cNvSpPr txBox="1">
            <a:spLocks/>
          </p:cNvSpPr>
          <p:nvPr/>
        </p:nvSpPr>
        <p:spPr>
          <a:xfrm>
            <a:off x="838200" y="67307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400">
                <a:latin typeface="Franklin Gothic Medium" panose="020B0603020102020204" pitchFamily="34" charset="0"/>
              </a:rPr>
              <a:t>Optional Networking and Q&amp;A</a:t>
            </a:r>
          </a:p>
          <a:p>
            <a:r>
              <a:rPr lang="en-US" sz="4400">
                <a:latin typeface="Franklin Gothic Medium" panose="020B0603020102020204" pitchFamily="34" charset="0"/>
              </a:rPr>
              <a:t>(1:30-2:30pm)</a:t>
            </a:r>
          </a:p>
        </p:txBody>
      </p:sp>
    </p:spTree>
    <p:extLst>
      <p:ext uri="{BB962C8B-B14F-4D97-AF65-F5344CB8AC3E}">
        <p14:creationId xmlns:p14="http://schemas.microsoft.com/office/powerpoint/2010/main" val="9025759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Alumni Clubs</a:t>
            </a:r>
          </a:p>
        </p:txBody>
      </p:sp>
      <p:sp>
        <p:nvSpPr>
          <p:cNvPr id="3" name="Subtitle 2"/>
          <p:cNvSpPr>
            <a:spLocks noGrp="1"/>
          </p:cNvSpPr>
          <p:nvPr>
            <p:ph type="subTitle" idx="1"/>
          </p:nvPr>
        </p:nvSpPr>
        <p:spPr/>
        <p:txBody>
          <a:bodyPr/>
          <a:lstStyle/>
          <a:p>
            <a:r>
              <a:rPr lang="en-US"/>
              <a:t>Stay Connected – Get Involved – Give Back</a:t>
            </a:r>
          </a:p>
        </p:txBody>
      </p:sp>
      <p:sp>
        <p:nvSpPr>
          <p:cNvPr id="4" name="Text Placeholder 3"/>
          <p:cNvSpPr>
            <a:spLocks noGrp="1"/>
          </p:cNvSpPr>
          <p:nvPr>
            <p:ph type="body" sz="quarter" idx="14"/>
          </p:nvPr>
        </p:nvSpPr>
        <p:spPr/>
        <p:txBody>
          <a:bodyPr lIns="0" tIns="0" rIns="0" bIns="0" anchor="t">
            <a:noAutofit/>
          </a:bodyPr>
          <a:lstStyle/>
          <a:p>
            <a:pPr lvl="1"/>
            <a:r>
              <a:rPr lang="en-US" sz="2000"/>
              <a:t>60+ Active Alumni Clubs (Domestic)</a:t>
            </a:r>
          </a:p>
          <a:p>
            <a:pPr lvl="1"/>
            <a:r>
              <a:rPr lang="en-US" sz="2000"/>
              <a:t>Connecting alumni across the United States</a:t>
            </a:r>
          </a:p>
          <a:p>
            <a:pPr lvl="3"/>
            <a:r>
              <a:rPr lang="en-US" sz="2000"/>
              <a:t>Networking w/ Boilermakers &amp; Fans</a:t>
            </a:r>
          </a:p>
          <a:p>
            <a:pPr lvl="3"/>
            <a:r>
              <a:rPr lang="en-US" sz="2000"/>
              <a:t>Scholarships - $100,000 + annually</a:t>
            </a:r>
          </a:p>
          <a:p>
            <a:pPr lvl="3"/>
            <a:r>
              <a:rPr lang="en-US" sz="2000"/>
              <a:t>Volunteerism </a:t>
            </a:r>
          </a:p>
          <a:p>
            <a:pPr lvl="3"/>
            <a:r>
              <a:rPr lang="en-US" sz="2000"/>
              <a:t>Game watches</a:t>
            </a:r>
            <a:endParaRPr lang="en-US"/>
          </a:p>
          <a:p>
            <a:pPr lvl="3"/>
            <a:r>
              <a:rPr lang="en-US" sz="2000"/>
              <a:t>Mentoring</a:t>
            </a:r>
          </a:p>
          <a:p>
            <a:pPr lvl="3"/>
            <a:endParaRPr lang="en-US" sz="2000"/>
          </a:p>
          <a:p>
            <a:pPr marL="457200" lvl="2" indent="0">
              <a:buNone/>
            </a:pPr>
            <a:endParaRPr lang="en-US" sz="2000"/>
          </a:p>
        </p:txBody>
      </p:sp>
      <p:sp>
        <p:nvSpPr>
          <p:cNvPr id="12" name="Content Placeholder 11">
            <a:extLst>
              <a:ext uri="{FF2B5EF4-FFF2-40B4-BE49-F238E27FC236}">
                <a16:creationId xmlns:a16="http://schemas.microsoft.com/office/drawing/2014/main" id="{C8483FA3-2E3F-637A-6941-044353E3F674}"/>
              </a:ext>
            </a:extLst>
          </p:cNvPr>
          <p:cNvSpPr>
            <a:spLocks noGrp="1"/>
          </p:cNvSpPr>
          <p:nvPr>
            <p:ph sz="quarter" idx="13"/>
          </p:nvPr>
        </p:nvSpPr>
        <p:spPr/>
        <p:txBody>
          <a:bodyPr/>
          <a:lstStyle/>
          <a:p>
            <a:endParaRPr lang="en-US"/>
          </a:p>
        </p:txBody>
      </p:sp>
      <p:grpSp>
        <p:nvGrpSpPr>
          <p:cNvPr id="6" name="Group 5"/>
          <p:cNvGrpSpPr/>
          <p:nvPr/>
        </p:nvGrpSpPr>
        <p:grpSpPr>
          <a:xfrm>
            <a:off x="2641214" y="1683721"/>
            <a:ext cx="1890681" cy="4171319"/>
            <a:chOff x="0" y="0"/>
            <a:chExt cx="1461464" cy="4171319"/>
          </a:xfrm>
        </p:grpSpPr>
        <p:sp>
          <p:nvSpPr>
            <p:cNvPr id="7" name="Rounded Rectangle 6"/>
            <p:cNvSpPr/>
            <p:nvPr/>
          </p:nvSpPr>
          <p:spPr>
            <a:xfrm>
              <a:off x="0" y="0"/>
              <a:ext cx="1461464" cy="4171319"/>
            </a:xfrm>
            <a:prstGeom prst="roundRect">
              <a:avLst>
                <a:gd name="adj" fmla="val 10000"/>
              </a:avLst>
            </a:prstGeom>
            <a:solidFill>
              <a:schemeClr val="tx2">
                <a:lumMod val="75000"/>
              </a:schemeClr>
            </a:solidFill>
            <a:ln w="12700" cap="flat" cmpd="sng" algn="ctr">
              <a:solidFill>
                <a:sysClr val="window" lastClr="FFFFFF">
                  <a:hueOff val="0"/>
                  <a:satOff val="0"/>
                  <a:lumOff val="0"/>
                  <a:alphaOff val="0"/>
                </a:sysClr>
              </a:solid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n-US"/>
            </a:p>
          </p:txBody>
        </p:sp>
        <p:sp>
          <p:nvSpPr>
            <p:cNvPr id="8" name="Rounded Rectangle 4"/>
            <p:cNvSpPr txBox="1"/>
            <p:nvPr/>
          </p:nvSpPr>
          <p:spPr>
            <a:xfrm>
              <a:off x="42805" y="1711332"/>
              <a:ext cx="1375854" cy="158291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113792" rIns="113792" bIns="113792" numCol="1" spcCol="1270" anchor="ctr" anchorCtr="0">
              <a:noAutofit/>
            </a:bodyPr>
            <a:lstStyle/>
            <a:p>
              <a:pPr algn="ctr" defTabSz="711200">
                <a:lnSpc>
                  <a:spcPct val="90000"/>
                </a:lnSpc>
                <a:spcBef>
                  <a:spcPct val="0"/>
                </a:spcBef>
                <a:spcAft>
                  <a:spcPct val="35000"/>
                </a:spcAft>
              </a:pPr>
              <a:r>
                <a:rPr lang="en-US" sz="2800" b="1">
                  <a:solidFill>
                    <a:sysClr val="window" lastClr="FFFFFF"/>
                  </a:solidFill>
                  <a:latin typeface="Calibri" panose="020F0502020204030204"/>
                </a:rPr>
                <a:t>Alumni Clubs</a:t>
              </a:r>
            </a:p>
          </p:txBody>
        </p:sp>
      </p:grpSp>
      <p:pic>
        <p:nvPicPr>
          <p:cNvPr id="9" name="Picture 8"/>
          <p:cNvPicPr>
            <a:picLocks noChangeAspect="1"/>
          </p:cNvPicPr>
          <p:nvPr/>
        </p:nvPicPr>
        <p:blipFill>
          <a:blip r:embed="rId2"/>
          <a:stretch>
            <a:fillRect/>
          </a:stretch>
        </p:blipFill>
        <p:spPr>
          <a:xfrm>
            <a:off x="2897646" y="1901078"/>
            <a:ext cx="1377815" cy="1390008"/>
          </a:xfrm>
          <a:prstGeom prst="rect">
            <a:avLst/>
          </a:prstGeom>
        </p:spPr>
      </p:pic>
      <p:sp>
        <p:nvSpPr>
          <p:cNvPr id="10" name="Rectangle 9"/>
          <p:cNvSpPr/>
          <p:nvPr/>
        </p:nvSpPr>
        <p:spPr>
          <a:xfrm>
            <a:off x="2166486" y="6238991"/>
            <a:ext cx="4217950" cy="369332"/>
          </a:xfrm>
          <a:prstGeom prst="rect">
            <a:avLst/>
          </a:prstGeom>
        </p:spPr>
        <p:txBody>
          <a:bodyPr wrap="none">
            <a:spAutoFit/>
          </a:bodyPr>
          <a:lstStyle/>
          <a:p>
            <a:r>
              <a:rPr lang="en-US"/>
              <a:t>https://www.purdueforlife.org/connect/</a:t>
            </a:r>
          </a:p>
        </p:txBody>
      </p:sp>
      <p:pic>
        <p:nvPicPr>
          <p:cNvPr id="5" name="Picture 4"/>
          <p:cNvPicPr>
            <a:picLocks noChangeAspect="1"/>
          </p:cNvPicPr>
          <p:nvPr/>
        </p:nvPicPr>
        <p:blipFill>
          <a:blip r:embed="rId3"/>
          <a:stretch>
            <a:fillRect/>
          </a:stretch>
        </p:blipFill>
        <p:spPr>
          <a:xfrm>
            <a:off x="7296256" y="4542213"/>
            <a:ext cx="4104242" cy="1870423"/>
          </a:xfrm>
          <a:prstGeom prst="rect">
            <a:avLst/>
          </a:prstGeom>
        </p:spPr>
      </p:pic>
      <p:pic>
        <p:nvPicPr>
          <p:cNvPr id="11" name="Picture 11">
            <a:extLst>
              <a:ext uri="{FF2B5EF4-FFF2-40B4-BE49-F238E27FC236}">
                <a16:creationId xmlns:a16="http://schemas.microsoft.com/office/drawing/2014/main" id="{004AFA35-21AE-F1EC-1ED4-3DBBFC208BF4}"/>
              </a:ext>
            </a:extLst>
          </p:cNvPr>
          <p:cNvPicPr>
            <a:picLocks noChangeAspect="1"/>
          </p:cNvPicPr>
          <p:nvPr/>
        </p:nvPicPr>
        <p:blipFill>
          <a:blip r:embed="rId4"/>
          <a:stretch>
            <a:fillRect/>
          </a:stretch>
        </p:blipFill>
        <p:spPr>
          <a:xfrm>
            <a:off x="590550" y="1845422"/>
            <a:ext cx="3876675" cy="1509807"/>
          </a:xfrm>
          <a:prstGeom prst="rect">
            <a:avLst/>
          </a:prstGeom>
        </p:spPr>
      </p:pic>
    </p:spTree>
    <p:extLst>
      <p:ext uri="{BB962C8B-B14F-4D97-AF65-F5344CB8AC3E}">
        <p14:creationId xmlns:p14="http://schemas.microsoft.com/office/powerpoint/2010/main" val="6924353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D86C7-9872-B7E0-2701-A24035ED97E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1B775C6-4C4E-23FF-F81F-A4168DDBE87D}"/>
              </a:ext>
            </a:extLst>
          </p:cNvPr>
          <p:cNvSpPr>
            <a:spLocks noGrp="1"/>
          </p:cNvSpPr>
          <p:nvPr>
            <p:ph type="ctrTitle"/>
          </p:nvPr>
        </p:nvSpPr>
        <p:spPr/>
        <p:txBody>
          <a:bodyPr/>
          <a:lstStyle/>
          <a:p>
            <a:r>
              <a:rPr lang="en-US">
                <a:solidFill>
                  <a:srgbClr val="C9B991"/>
                </a:solidFill>
                <a:latin typeface="Franklin Gothic Medium" panose="020B0603020102020204" pitchFamily="34" charset="0"/>
              </a:rPr>
              <a:t>Alumni Clubs in the US and Puerto Rico </a:t>
            </a:r>
            <a:endParaRPr lang="en-US">
              <a:latin typeface="Franklin Gothic Medium" panose="020B0603020102020204" pitchFamily="34" charset="0"/>
            </a:endParaRPr>
          </a:p>
        </p:txBody>
      </p:sp>
      <p:sp>
        <p:nvSpPr>
          <p:cNvPr id="2" name="Subtitle 1">
            <a:extLst>
              <a:ext uri="{FF2B5EF4-FFF2-40B4-BE49-F238E27FC236}">
                <a16:creationId xmlns:a16="http://schemas.microsoft.com/office/drawing/2014/main" id="{7CF6AB1A-5001-1F1F-AC76-171C6FB2C19A}"/>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5F913753-49DF-9618-8A56-E0E6D2270DBC}"/>
              </a:ext>
            </a:extLst>
          </p:cNvPr>
          <p:cNvSpPr>
            <a:spLocks noGrp="1"/>
          </p:cNvSpPr>
          <p:nvPr>
            <p:ph type="body" sz="quarter" idx="14"/>
          </p:nvPr>
        </p:nvSpPr>
        <p:spPr/>
        <p:txBody>
          <a:bodyPr/>
          <a:lstStyle/>
          <a:p>
            <a:endParaRPr lang="en-US"/>
          </a:p>
        </p:txBody>
      </p:sp>
      <p:sp>
        <p:nvSpPr>
          <p:cNvPr id="3" name="Content Placeholder 2">
            <a:extLst>
              <a:ext uri="{FF2B5EF4-FFF2-40B4-BE49-F238E27FC236}">
                <a16:creationId xmlns:a16="http://schemas.microsoft.com/office/drawing/2014/main" id="{CF510B02-F0CA-CAE8-22EA-7E6949476C3E}"/>
              </a:ext>
            </a:extLst>
          </p:cNvPr>
          <p:cNvSpPr>
            <a:spLocks noGrp="1"/>
          </p:cNvSpPr>
          <p:nvPr>
            <p:ph sz="quarter" idx="13"/>
          </p:nvPr>
        </p:nvSpPr>
        <p:spPr/>
        <p:txBody>
          <a:bodyPr/>
          <a:lstStyle/>
          <a:p>
            <a:endParaRPr lang="en-US"/>
          </a:p>
        </p:txBody>
      </p:sp>
      <p:sp>
        <p:nvSpPr>
          <p:cNvPr id="7" name="TextBox 6">
            <a:extLst>
              <a:ext uri="{FF2B5EF4-FFF2-40B4-BE49-F238E27FC236}">
                <a16:creationId xmlns:a16="http://schemas.microsoft.com/office/drawing/2014/main" id="{2F8A9A8B-390A-B6D2-20D1-38A525CE4F6C}"/>
              </a:ext>
            </a:extLst>
          </p:cNvPr>
          <p:cNvSpPr txBox="1"/>
          <p:nvPr/>
        </p:nvSpPr>
        <p:spPr>
          <a:xfrm>
            <a:off x="272803" y="3835024"/>
            <a:ext cx="2939328" cy="1631216"/>
          </a:xfrm>
          <a:prstGeom prst="rect">
            <a:avLst/>
          </a:prstGeom>
          <a:noFill/>
        </p:spPr>
        <p:txBody>
          <a:bodyPr wrap="square">
            <a:spAutoFit/>
          </a:bodyPr>
          <a:lstStyle/>
          <a:p>
            <a:r>
              <a:rPr lang="en-US" sz="2000">
                <a:solidFill>
                  <a:srgbClr val="001D35"/>
                </a:solidFill>
                <a:latin typeface="Franklin Gothic Medium" panose="020B0603020102020204" pitchFamily="34" charset="0"/>
              </a:rPr>
              <a:t>Populations 60+ </a:t>
            </a:r>
            <a:r>
              <a:rPr lang="en-US" sz="2000" b="0" i="0">
                <a:solidFill>
                  <a:srgbClr val="001D35"/>
                </a:solidFill>
                <a:effectLst/>
                <a:latin typeface="Franklin Gothic Medium" panose="020B0603020102020204" pitchFamily="34" charset="0"/>
              </a:rPr>
              <a:t>Alumni Clubs in the USA and Puerto Rico, active</a:t>
            </a:r>
            <a:r>
              <a:rPr lang="en-US" sz="2000">
                <a:solidFill>
                  <a:srgbClr val="001D35"/>
                </a:solidFill>
                <a:latin typeface="Franklin Gothic Medium" panose="020B0603020102020204" pitchFamily="34" charset="0"/>
              </a:rPr>
              <a:t> (</a:t>
            </a:r>
            <a:r>
              <a:rPr lang="en-US" sz="2000" b="0" i="0">
                <a:solidFill>
                  <a:srgbClr val="001D35"/>
                </a:solidFill>
                <a:effectLst/>
                <a:latin typeface="Franklin Gothic Medium" panose="020B0603020102020204" pitchFamily="34" charset="0"/>
              </a:rPr>
              <a:t>7/31/26)</a:t>
            </a:r>
          </a:p>
          <a:p>
            <a:endParaRPr lang="en-US" sz="2000">
              <a:solidFill>
                <a:srgbClr val="001D35"/>
              </a:solidFill>
              <a:latin typeface="Franklin Gothic Medium" panose="020B0603020102020204" pitchFamily="34" charset="0"/>
            </a:endParaRPr>
          </a:p>
        </p:txBody>
      </p:sp>
      <p:pic>
        <p:nvPicPr>
          <p:cNvPr id="11" name="Picture 10">
            <a:extLst>
              <a:ext uri="{FF2B5EF4-FFF2-40B4-BE49-F238E27FC236}">
                <a16:creationId xmlns:a16="http://schemas.microsoft.com/office/drawing/2014/main" id="{EC31B7ED-2DBF-42FF-0B3B-3224EEBE297F}"/>
              </a:ext>
            </a:extLst>
          </p:cNvPr>
          <p:cNvPicPr>
            <a:picLocks noChangeAspect="1"/>
          </p:cNvPicPr>
          <p:nvPr/>
        </p:nvPicPr>
        <p:blipFill>
          <a:blip r:embed="rId3"/>
          <a:stretch>
            <a:fillRect/>
          </a:stretch>
        </p:blipFill>
        <p:spPr>
          <a:xfrm>
            <a:off x="190669" y="900693"/>
            <a:ext cx="2742740" cy="2900768"/>
          </a:xfrm>
          <a:prstGeom prst="rect">
            <a:avLst/>
          </a:prstGeom>
        </p:spPr>
      </p:pic>
      <p:pic>
        <p:nvPicPr>
          <p:cNvPr id="13" name="Picture 12">
            <a:extLst>
              <a:ext uri="{FF2B5EF4-FFF2-40B4-BE49-F238E27FC236}">
                <a16:creationId xmlns:a16="http://schemas.microsoft.com/office/drawing/2014/main" id="{BC8864C7-C53D-C0BC-8821-A5840B6A351C}"/>
              </a:ext>
            </a:extLst>
          </p:cNvPr>
          <p:cNvPicPr>
            <a:picLocks noChangeAspect="1"/>
          </p:cNvPicPr>
          <p:nvPr/>
        </p:nvPicPr>
        <p:blipFill>
          <a:blip r:embed="rId4"/>
          <a:stretch>
            <a:fillRect/>
          </a:stretch>
        </p:blipFill>
        <p:spPr>
          <a:xfrm>
            <a:off x="7647798" y="955122"/>
            <a:ext cx="4353533" cy="2861202"/>
          </a:xfrm>
          <a:prstGeom prst="rect">
            <a:avLst/>
          </a:prstGeom>
        </p:spPr>
      </p:pic>
      <p:pic>
        <p:nvPicPr>
          <p:cNvPr id="15" name="Picture 14">
            <a:extLst>
              <a:ext uri="{FF2B5EF4-FFF2-40B4-BE49-F238E27FC236}">
                <a16:creationId xmlns:a16="http://schemas.microsoft.com/office/drawing/2014/main" id="{4DC04EB5-2E4C-4EF9-E618-D45B8BA2A1D6}"/>
              </a:ext>
            </a:extLst>
          </p:cNvPr>
          <p:cNvPicPr>
            <a:picLocks noChangeAspect="1"/>
          </p:cNvPicPr>
          <p:nvPr/>
        </p:nvPicPr>
        <p:blipFill>
          <a:blip r:embed="rId5"/>
          <a:stretch>
            <a:fillRect/>
          </a:stretch>
        </p:blipFill>
        <p:spPr>
          <a:xfrm>
            <a:off x="3212131" y="955122"/>
            <a:ext cx="4353533" cy="2879902"/>
          </a:xfrm>
          <a:prstGeom prst="rect">
            <a:avLst/>
          </a:prstGeom>
        </p:spPr>
      </p:pic>
      <p:pic>
        <p:nvPicPr>
          <p:cNvPr id="19" name="Picture 18">
            <a:extLst>
              <a:ext uri="{FF2B5EF4-FFF2-40B4-BE49-F238E27FC236}">
                <a16:creationId xmlns:a16="http://schemas.microsoft.com/office/drawing/2014/main" id="{92C26C02-6979-DB19-FAAD-07287CD8E2D3}"/>
              </a:ext>
            </a:extLst>
          </p:cNvPr>
          <p:cNvPicPr>
            <a:picLocks noChangeAspect="1"/>
          </p:cNvPicPr>
          <p:nvPr/>
        </p:nvPicPr>
        <p:blipFill>
          <a:blip r:embed="rId6"/>
          <a:stretch>
            <a:fillRect/>
          </a:stretch>
        </p:blipFill>
        <p:spPr>
          <a:xfrm>
            <a:off x="5504374" y="3835024"/>
            <a:ext cx="4286848" cy="2861202"/>
          </a:xfrm>
          <a:prstGeom prst="rect">
            <a:avLst/>
          </a:prstGeom>
        </p:spPr>
      </p:pic>
    </p:spTree>
    <p:extLst>
      <p:ext uri="{BB962C8B-B14F-4D97-AF65-F5344CB8AC3E}">
        <p14:creationId xmlns:p14="http://schemas.microsoft.com/office/powerpoint/2010/main" val="417411894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73C68-CA68-4B4E-B07C-D3792F875BB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D73227C-2769-A621-720D-D4239C7C2FCB}"/>
              </a:ext>
            </a:extLst>
          </p:cNvPr>
          <p:cNvSpPr>
            <a:spLocks noGrp="1"/>
          </p:cNvSpPr>
          <p:nvPr>
            <p:ph type="ctrTitle"/>
          </p:nvPr>
        </p:nvSpPr>
        <p:spPr/>
        <p:txBody>
          <a:bodyPr/>
          <a:lstStyle/>
          <a:p>
            <a:r>
              <a:rPr lang="en-US">
                <a:solidFill>
                  <a:srgbClr val="C9B991"/>
                </a:solidFill>
                <a:latin typeface="Franklin Gothic Medium" panose="020B0603020102020204" pitchFamily="34" charset="0"/>
              </a:rPr>
              <a:t>2025-2026 Alumni Club Metrics  </a:t>
            </a:r>
            <a:endParaRPr lang="en-US">
              <a:latin typeface="Franklin Gothic Medium" panose="020B0603020102020204" pitchFamily="34" charset="0"/>
            </a:endParaRPr>
          </a:p>
        </p:txBody>
      </p:sp>
      <p:sp>
        <p:nvSpPr>
          <p:cNvPr id="8" name="Subtitle 2">
            <a:extLst>
              <a:ext uri="{FF2B5EF4-FFF2-40B4-BE49-F238E27FC236}">
                <a16:creationId xmlns:a16="http://schemas.microsoft.com/office/drawing/2014/main" id="{485BB96D-2EFD-7771-88D5-E370AF141185}"/>
              </a:ext>
            </a:extLst>
          </p:cNvPr>
          <p:cNvSpPr txBox="1">
            <a:spLocks/>
          </p:cNvSpPr>
          <p:nvPr/>
        </p:nvSpPr>
        <p:spPr>
          <a:xfrm>
            <a:off x="2021985" y="3914978"/>
            <a:ext cx="1764960"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7,544</a:t>
            </a:r>
          </a:p>
        </p:txBody>
      </p:sp>
      <p:sp>
        <p:nvSpPr>
          <p:cNvPr id="9" name="TextBox 8">
            <a:extLst>
              <a:ext uri="{FF2B5EF4-FFF2-40B4-BE49-F238E27FC236}">
                <a16:creationId xmlns:a16="http://schemas.microsoft.com/office/drawing/2014/main" id="{259EA467-39F7-F28F-2615-BE1E514F1303}"/>
              </a:ext>
            </a:extLst>
          </p:cNvPr>
          <p:cNvSpPr txBox="1"/>
          <p:nvPr/>
        </p:nvSpPr>
        <p:spPr>
          <a:xfrm>
            <a:off x="1833797" y="1200116"/>
            <a:ext cx="1758492" cy="1200329"/>
          </a:xfrm>
          <a:prstGeom prst="rect">
            <a:avLst/>
          </a:prstGeom>
          <a:noFill/>
        </p:spPr>
        <p:txBody>
          <a:bodyPr wrap="square">
            <a:spAutoFit/>
          </a:bodyPr>
          <a:lstStyle/>
          <a:p>
            <a:r>
              <a:rPr lang="en-US" b="0" i="0">
                <a:solidFill>
                  <a:srgbClr val="001D35"/>
                </a:solidFill>
                <a:effectLst/>
                <a:latin typeface="Franklin Gothic Medium" panose="020B0603020102020204" pitchFamily="34" charset="0"/>
              </a:rPr>
              <a:t># Unique Alumni that attended club events</a:t>
            </a:r>
            <a:endParaRPr lang="en-US">
              <a:latin typeface="Franklin Gothic Medium" panose="020B0603020102020204" pitchFamily="34" charset="0"/>
            </a:endParaRPr>
          </a:p>
        </p:txBody>
      </p:sp>
      <p:sp>
        <p:nvSpPr>
          <p:cNvPr id="10" name="Subtitle 2">
            <a:extLst>
              <a:ext uri="{FF2B5EF4-FFF2-40B4-BE49-F238E27FC236}">
                <a16:creationId xmlns:a16="http://schemas.microsoft.com/office/drawing/2014/main" id="{5EB8DC7A-C259-17E2-7119-42840519A8FE}"/>
              </a:ext>
            </a:extLst>
          </p:cNvPr>
          <p:cNvSpPr txBox="1">
            <a:spLocks/>
          </p:cNvSpPr>
          <p:nvPr/>
        </p:nvSpPr>
        <p:spPr>
          <a:xfrm>
            <a:off x="3855520" y="3928632"/>
            <a:ext cx="1884704"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592</a:t>
            </a:r>
          </a:p>
        </p:txBody>
      </p:sp>
      <p:sp>
        <p:nvSpPr>
          <p:cNvPr id="11" name="TextBox 10">
            <a:extLst>
              <a:ext uri="{FF2B5EF4-FFF2-40B4-BE49-F238E27FC236}">
                <a16:creationId xmlns:a16="http://schemas.microsoft.com/office/drawing/2014/main" id="{E3EC4A91-FB7F-DFAB-CBC9-619CED650940}"/>
              </a:ext>
            </a:extLst>
          </p:cNvPr>
          <p:cNvSpPr txBox="1"/>
          <p:nvPr/>
        </p:nvSpPr>
        <p:spPr>
          <a:xfrm>
            <a:off x="3646149" y="1221888"/>
            <a:ext cx="1478983" cy="646331"/>
          </a:xfrm>
          <a:prstGeom prst="rect">
            <a:avLst/>
          </a:prstGeom>
          <a:noFill/>
        </p:spPr>
        <p:txBody>
          <a:bodyPr wrap="square">
            <a:spAutoFit/>
          </a:bodyPr>
          <a:lstStyle/>
          <a:p>
            <a:r>
              <a:rPr lang="en-US" b="0" i="0">
                <a:solidFill>
                  <a:srgbClr val="001D35"/>
                </a:solidFill>
                <a:effectLst/>
                <a:latin typeface="Franklin Gothic Medium" panose="020B0603020102020204" pitchFamily="34" charset="0"/>
              </a:rPr>
              <a:t># of Club Events</a:t>
            </a:r>
            <a:endParaRPr lang="en-US">
              <a:latin typeface="Franklin Gothic Medium" panose="020B0603020102020204" pitchFamily="34" charset="0"/>
            </a:endParaRPr>
          </a:p>
        </p:txBody>
      </p:sp>
      <p:sp>
        <p:nvSpPr>
          <p:cNvPr id="12" name="Subtitle 2">
            <a:extLst>
              <a:ext uri="{FF2B5EF4-FFF2-40B4-BE49-F238E27FC236}">
                <a16:creationId xmlns:a16="http://schemas.microsoft.com/office/drawing/2014/main" id="{31C42C91-FBFC-55BA-9EA0-464CF4A0A51D}"/>
              </a:ext>
            </a:extLst>
          </p:cNvPr>
          <p:cNvSpPr txBox="1">
            <a:spLocks/>
          </p:cNvSpPr>
          <p:nvPr/>
        </p:nvSpPr>
        <p:spPr>
          <a:xfrm>
            <a:off x="6488905" y="3903637"/>
            <a:ext cx="2169205"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420</a:t>
            </a:r>
          </a:p>
        </p:txBody>
      </p:sp>
      <p:sp>
        <p:nvSpPr>
          <p:cNvPr id="13" name="TextBox 12">
            <a:extLst>
              <a:ext uri="{FF2B5EF4-FFF2-40B4-BE49-F238E27FC236}">
                <a16:creationId xmlns:a16="http://schemas.microsoft.com/office/drawing/2014/main" id="{E75DA87D-1F6D-0F8B-37AB-69FAC5F93861}"/>
              </a:ext>
            </a:extLst>
          </p:cNvPr>
          <p:cNvSpPr txBox="1"/>
          <p:nvPr/>
        </p:nvSpPr>
        <p:spPr>
          <a:xfrm>
            <a:off x="4960369" y="1204810"/>
            <a:ext cx="1992085" cy="646331"/>
          </a:xfrm>
          <a:prstGeom prst="rect">
            <a:avLst/>
          </a:prstGeom>
          <a:noFill/>
        </p:spPr>
        <p:txBody>
          <a:bodyPr wrap="square">
            <a:spAutoFit/>
          </a:bodyPr>
          <a:lstStyle/>
          <a:p>
            <a:r>
              <a:rPr lang="en-US">
                <a:latin typeface="Franklin Gothic Medium" panose="020B0603020102020204" pitchFamily="34" charset="0"/>
              </a:rPr>
              <a:t># of Student  Events</a:t>
            </a:r>
          </a:p>
        </p:txBody>
      </p:sp>
      <p:cxnSp>
        <p:nvCxnSpPr>
          <p:cNvPr id="27" name="Straight Connector 26">
            <a:extLst>
              <a:ext uri="{FF2B5EF4-FFF2-40B4-BE49-F238E27FC236}">
                <a16:creationId xmlns:a16="http://schemas.microsoft.com/office/drawing/2014/main" id="{050D9D9F-9AAB-1D5A-A5A4-C4FA4E472758}"/>
              </a:ext>
            </a:extLst>
          </p:cNvPr>
          <p:cNvCxnSpPr>
            <a:cxnSpLocks/>
          </p:cNvCxnSpPr>
          <p:nvPr/>
        </p:nvCxnSpPr>
        <p:spPr>
          <a:xfrm>
            <a:off x="1356318" y="3677284"/>
            <a:ext cx="9705067"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Subtitle 2">
            <a:extLst>
              <a:ext uri="{FF2B5EF4-FFF2-40B4-BE49-F238E27FC236}">
                <a16:creationId xmlns:a16="http://schemas.microsoft.com/office/drawing/2014/main" id="{34616F67-1054-6499-3F39-99399FEE87ED}"/>
              </a:ext>
            </a:extLst>
          </p:cNvPr>
          <p:cNvSpPr txBox="1">
            <a:spLocks/>
          </p:cNvSpPr>
          <p:nvPr/>
        </p:nvSpPr>
        <p:spPr>
          <a:xfrm>
            <a:off x="7866627" y="3907515"/>
            <a:ext cx="1884704"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2,300</a:t>
            </a:r>
          </a:p>
        </p:txBody>
      </p:sp>
      <p:sp>
        <p:nvSpPr>
          <p:cNvPr id="6" name="TextBox 5">
            <a:extLst>
              <a:ext uri="{FF2B5EF4-FFF2-40B4-BE49-F238E27FC236}">
                <a16:creationId xmlns:a16="http://schemas.microsoft.com/office/drawing/2014/main" id="{9A40028F-C710-7717-2F43-612514893E07}"/>
              </a:ext>
            </a:extLst>
          </p:cNvPr>
          <p:cNvSpPr txBox="1"/>
          <p:nvPr/>
        </p:nvSpPr>
        <p:spPr>
          <a:xfrm>
            <a:off x="7740196" y="1247509"/>
            <a:ext cx="2338954" cy="646331"/>
          </a:xfrm>
          <a:prstGeom prst="rect">
            <a:avLst/>
          </a:prstGeom>
          <a:noFill/>
        </p:spPr>
        <p:txBody>
          <a:bodyPr wrap="square">
            <a:spAutoFit/>
          </a:bodyPr>
          <a:lstStyle/>
          <a:p>
            <a:r>
              <a:rPr lang="en-US" b="0" i="0">
                <a:solidFill>
                  <a:srgbClr val="001D35"/>
                </a:solidFill>
                <a:effectLst/>
                <a:latin typeface="Franklin Gothic Medium" panose="020B0603020102020204" pitchFamily="34" charset="0"/>
              </a:rPr>
              <a:t># Scholarship Applications</a:t>
            </a:r>
            <a:endParaRPr lang="en-US">
              <a:latin typeface="Franklin Gothic Medium" panose="020B0603020102020204" pitchFamily="34" charset="0"/>
            </a:endParaRPr>
          </a:p>
        </p:txBody>
      </p:sp>
      <p:sp>
        <p:nvSpPr>
          <p:cNvPr id="7" name="Subtitle 2">
            <a:extLst>
              <a:ext uri="{FF2B5EF4-FFF2-40B4-BE49-F238E27FC236}">
                <a16:creationId xmlns:a16="http://schemas.microsoft.com/office/drawing/2014/main" id="{C54EE5B0-7852-CD12-9058-17516D06D40F}"/>
              </a:ext>
            </a:extLst>
          </p:cNvPr>
          <p:cNvSpPr txBox="1">
            <a:spLocks/>
          </p:cNvSpPr>
          <p:nvPr/>
        </p:nvSpPr>
        <p:spPr>
          <a:xfrm>
            <a:off x="9534866" y="3914979"/>
            <a:ext cx="2169205"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$216,000</a:t>
            </a:r>
          </a:p>
        </p:txBody>
      </p:sp>
      <p:sp>
        <p:nvSpPr>
          <p:cNvPr id="14" name="TextBox 13">
            <a:extLst>
              <a:ext uri="{FF2B5EF4-FFF2-40B4-BE49-F238E27FC236}">
                <a16:creationId xmlns:a16="http://schemas.microsoft.com/office/drawing/2014/main" id="{C03143E2-B296-BD90-58E0-EC40ED7A62C2}"/>
              </a:ext>
            </a:extLst>
          </p:cNvPr>
          <p:cNvSpPr txBox="1"/>
          <p:nvPr/>
        </p:nvSpPr>
        <p:spPr>
          <a:xfrm>
            <a:off x="9378492" y="1247508"/>
            <a:ext cx="1992085" cy="646331"/>
          </a:xfrm>
          <a:prstGeom prst="rect">
            <a:avLst/>
          </a:prstGeom>
          <a:noFill/>
        </p:spPr>
        <p:txBody>
          <a:bodyPr wrap="square">
            <a:spAutoFit/>
          </a:bodyPr>
          <a:lstStyle/>
          <a:p>
            <a:r>
              <a:rPr lang="en-US">
                <a:latin typeface="Franklin Gothic Medium" panose="020B0603020102020204" pitchFamily="34" charset="0"/>
              </a:rPr>
              <a:t># Scholarship dollars fundraise </a:t>
            </a:r>
          </a:p>
        </p:txBody>
      </p:sp>
      <p:sp>
        <p:nvSpPr>
          <p:cNvPr id="3" name="Subtitle 2">
            <a:extLst>
              <a:ext uri="{FF2B5EF4-FFF2-40B4-BE49-F238E27FC236}">
                <a16:creationId xmlns:a16="http://schemas.microsoft.com/office/drawing/2014/main" id="{EC24FBD6-E0F5-8E08-214F-2DF5945DC761}"/>
              </a:ext>
            </a:extLst>
          </p:cNvPr>
          <p:cNvSpPr txBox="1">
            <a:spLocks/>
          </p:cNvSpPr>
          <p:nvPr/>
        </p:nvSpPr>
        <p:spPr>
          <a:xfrm>
            <a:off x="75344" y="3051797"/>
            <a:ext cx="2169205" cy="49244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3200">
                <a:solidFill>
                  <a:schemeClr val="tx2">
                    <a:lumMod val="75000"/>
                  </a:schemeClr>
                </a:solidFill>
              </a:rPr>
              <a:t>GOALS</a:t>
            </a:r>
          </a:p>
        </p:txBody>
      </p:sp>
      <p:sp>
        <p:nvSpPr>
          <p:cNvPr id="15" name="Subtitle 2">
            <a:extLst>
              <a:ext uri="{FF2B5EF4-FFF2-40B4-BE49-F238E27FC236}">
                <a16:creationId xmlns:a16="http://schemas.microsoft.com/office/drawing/2014/main" id="{BE8C1D6D-C862-EF38-C804-B29D6A8D2556}"/>
              </a:ext>
            </a:extLst>
          </p:cNvPr>
          <p:cNvSpPr txBox="1">
            <a:spLocks/>
          </p:cNvSpPr>
          <p:nvPr/>
        </p:nvSpPr>
        <p:spPr>
          <a:xfrm>
            <a:off x="1952424" y="2930385"/>
            <a:ext cx="1764960"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7,500</a:t>
            </a:r>
          </a:p>
        </p:txBody>
      </p:sp>
      <p:sp>
        <p:nvSpPr>
          <p:cNvPr id="16" name="Subtitle 2">
            <a:extLst>
              <a:ext uri="{FF2B5EF4-FFF2-40B4-BE49-F238E27FC236}">
                <a16:creationId xmlns:a16="http://schemas.microsoft.com/office/drawing/2014/main" id="{92A3F1D7-EC91-5997-DB48-A328A6A28EBC}"/>
              </a:ext>
            </a:extLst>
          </p:cNvPr>
          <p:cNvSpPr txBox="1">
            <a:spLocks/>
          </p:cNvSpPr>
          <p:nvPr/>
        </p:nvSpPr>
        <p:spPr>
          <a:xfrm>
            <a:off x="3785959" y="2944039"/>
            <a:ext cx="1884704"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500</a:t>
            </a:r>
          </a:p>
        </p:txBody>
      </p:sp>
      <p:sp>
        <p:nvSpPr>
          <p:cNvPr id="17" name="Subtitle 2">
            <a:extLst>
              <a:ext uri="{FF2B5EF4-FFF2-40B4-BE49-F238E27FC236}">
                <a16:creationId xmlns:a16="http://schemas.microsoft.com/office/drawing/2014/main" id="{9E718374-27AF-DF6A-5B91-035F8C81FA3A}"/>
              </a:ext>
            </a:extLst>
          </p:cNvPr>
          <p:cNvSpPr txBox="1">
            <a:spLocks/>
          </p:cNvSpPr>
          <p:nvPr/>
        </p:nvSpPr>
        <p:spPr>
          <a:xfrm>
            <a:off x="6419344" y="2919044"/>
            <a:ext cx="2169205"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425</a:t>
            </a:r>
          </a:p>
        </p:txBody>
      </p:sp>
      <p:sp>
        <p:nvSpPr>
          <p:cNvPr id="18" name="Subtitle 2">
            <a:extLst>
              <a:ext uri="{FF2B5EF4-FFF2-40B4-BE49-F238E27FC236}">
                <a16:creationId xmlns:a16="http://schemas.microsoft.com/office/drawing/2014/main" id="{EF4CFEF4-36F7-B800-75B7-AA2291AF3FC9}"/>
              </a:ext>
            </a:extLst>
          </p:cNvPr>
          <p:cNvSpPr txBox="1">
            <a:spLocks/>
          </p:cNvSpPr>
          <p:nvPr/>
        </p:nvSpPr>
        <p:spPr>
          <a:xfrm>
            <a:off x="7797066" y="2922922"/>
            <a:ext cx="1884704"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950</a:t>
            </a:r>
          </a:p>
        </p:txBody>
      </p:sp>
      <p:sp>
        <p:nvSpPr>
          <p:cNvPr id="19" name="Subtitle 2">
            <a:extLst>
              <a:ext uri="{FF2B5EF4-FFF2-40B4-BE49-F238E27FC236}">
                <a16:creationId xmlns:a16="http://schemas.microsoft.com/office/drawing/2014/main" id="{1ADB3117-54E9-3672-261E-5779B278449B}"/>
              </a:ext>
            </a:extLst>
          </p:cNvPr>
          <p:cNvSpPr txBox="1">
            <a:spLocks/>
          </p:cNvSpPr>
          <p:nvPr/>
        </p:nvSpPr>
        <p:spPr>
          <a:xfrm>
            <a:off x="9465305" y="2930386"/>
            <a:ext cx="2169205"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$115,000</a:t>
            </a:r>
          </a:p>
        </p:txBody>
      </p:sp>
      <p:sp>
        <p:nvSpPr>
          <p:cNvPr id="20" name="TextBox 19">
            <a:extLst>
              <a:ext uri="{FF2B5EF4-FFF2-40B4-BE49-F238E27FC236}">
                <a16:creationId xmlns:a16="http://schemas.microsoft.com/office/drawing/2014/main" id="{FD3E46CB-222D-9CD2-7D00-6DD9FA999575}"/>
              </a:ext>
            </a:extLst>
          </p:cNvPr>
          <p:cNvSpPr txBox="1"/>
          <p:nvPr/>
        </p:nvSpPr>
        <p:spPr>
          <a:xfrm>
            <a:off x="6483344" y="1232773"/>
            <a:ext cx="1992085" cy="646331"/>
          </a:xfrm>
          <a:prstGeom prst="rect">
            <a:avLst/>
          </a:prstGeom>
          <a:noFill/>
        </p:spPr>
        <p:txBody>
          <a:bodyPr wrap="square">
            <a:spAutoFit/>
          </a:bodyPr>
          <a:lstStyle/>
          <a:p>
            <a:r>
              <a:rPr lang="en-US">
                <a:latin typeface="Franklin Gothic Medium" panose="020B0603020102020204" pitchFamily="34" charset="0"/>
              </a:rPr>
              <a:t># of Board members</a:t>
            </a:r>
          </a:p>
        </p:txBody>
      </p:sp>
      <p:sp>
        <p:nvSpPr>
          <p:cNvPr id="21" name="Subtitle 2">
            <a:extLst>
              <a:ext uri="{FF2B5EF4-FFF2-40B4-BE49-F238E27FC236}">
                <a16:creationId xmlns:a16="http://schemas.microsoft.com/office/drawing/2014/main" id="{CCFECE2A-77FB-676B-93DD-8AED430A004C}"/>
              </a:ext>
            </a:extLst>
          </p:cNvPr>
          <p:cNvSpPr txBox="1">
            <a:spLocks/>
          </p:cNvSpPr>
          <p:nvPr/>
        </p:nvSpPr>
        <p:spPr>
          <a:xfrm>
            <a:off x="5160624" y="2922922"/>
            <a:ext cx="1884704"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60</a:t>
            </a:r>
          </a:p>
        </p:txBody>
      </p:sp>
      <p:sp>
        <p:nvSpPr>
          <p:cNvPr id="22" name="Subtitle 2">
            <a:extLst>
              <a:ext uri="{FF2B5EF4-FFF2-40B4-BE49-F238E27FC236}">
                <a16:creationId xmlns:a16="http://schemas.microsoft.com/office/drawing/2014/main" id="{DEB6D268-4D86-4ACC-4AE2-2C1C2923AB39}"/>
              </a:ext>
            </a:extLst>
          </p:cNvPr>
          <p:cNvSpPr txBox="1">
            <a:spLocks/>
          </p:cNvSpPr>
          <p:nvPr/>
        </p:nvSpPr>
        <p:spPr>
          <a:xfrm>
            <a:off x="5175421" y="3899759"/>
            <a:ext cx="970466" cy="615553"/>
          </a:xfrm>
          <a:prstGeom prst="rect">
            <a:avLst/>
          </a:prstGeom>
          <a:noFill/>
        </p:spPr>
        <p:txBody>
          <a:bodyPr wrap="square" lIns="0" tIns="0" rIns="0" bIns="0" anchor="t" anchorCtr="0">
            <a:sp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200" b="1" i="0" kern="1200">
                <a:solidFill>
                  <a:schemeClr val="accent2"/>
                </a:solidFill>
                <a:latin typeface="Acumin Pro SemiCondensed" panose="020B0506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Arial" panose="020B0604020202020204" pitchFamily="34" charset="0"/>
              <a:buNone/>
              <a:defRPr sz="1900" kern="120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1000"/>
              </a:spcBef>
              <a:buClr>
                <a:schemeClr val="accent2"/>
              </a:buClr>
              <a:buFont typeface="Arial" panose="020B0604020202020204" pitchFamily="34" charset="0"/>
              <a:buNone/>
              <a:defRPr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lumMod val="85000"/>
                    <a:lumOff val="15000"/>
                  </a:schemeClr>
                </a:solidFill>
                <a:latin typeface="+mn-lt"/>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4000" b="0">
                <a:solidFill>
                  <a:schemeClr val="tx1"/>
                </a:solidFill>
              </a:rPr>
              <a:t>90</a:t>
            </a:r>
          </a:p>
        </p:txBody>
      </p:sp>
    </p:spTree>
    <p:extLst>
      <p:ext uri="{BB962C8B-B14F-4D97-AF65-F5344CB8AC3E}">
        <p14:creationId xmlns:p14="http://schemas.microsoft.com/office/powerpoint/2010/main" val="62113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urdue1">
  <a:themeElements>
    <a:clrScheme name="PurdueColors">
      <a:dk1>
        <a:srgbClr val="000000"/>
      </a:dk1>
      <a:lt1>
        <a:srgbClr val="000000"/>
      </a:lt1>
      <a:dk2>
        <a:srgbClr val="C4BFC0"/>
      </a:dk2>
      <a:lt2>
        <a:srgbClr val="C9B991"/>
      </a:lt2>
      <a:accent1>
        <a:srgbClr val="8E6F3E"/>
      </a:accent1>
      <a:accent2>
        <a:srgbClr val="555960"/>
      </a:accent2>
      <a:accent3>
        <a:srgbClr val="C9B991"/>
      </a:accent3>
      <a:accent4>
        <a:srgbClr val="FFFFFF"/>
      </a:accent4>
      <a:accent5>
        <a:srgbClr val="000000"/>
      </a:accent5>
      <a:accent6>
        <a:srgbClr val="555960"/>
      </a:accent6>
      <a:hlink>
        <a:srgbClr val="000000"/>
      </a:hlink>
      <a:folHlink>
        <a:srgbClr val="555960"/>
      </a:folHlink>
    </a:clrScheme>
    <a:fontScheme name="PurdueBrand">
      <a:majorFont>
        <a:latin typeface="Acumin Pro ExtraCondensed Smbd"/>
        <a:ea typeface=""/>
        <a:cs typeface=""/>
      </a:majorFont>
      <a:minorFont>
        <a:latin typeface="Acumin Pro"/>
        <a:ea typeface=""/>
        <a:cs typeface=""/>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20_PFLTemplate_Gold_Theme_Wide_Screen_2" id="{D5E235E7-3F6B-4949-9012-0FBD8517B327}" vid="{D11C999C-97F8-F148-8B0C-0F7EED92053B}"/>
    </a:ext>
  </a:extLst>
</a:theme>
</file>

<file path=ppt/theme/theme2.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5e73b2c-bcaa-4cef-b08a-343e37c86aee" xsi:nil="true"/>
    <lcf76f155ced4ddcb4097134ff3c332f xmlns="9ee23173-6c34-4c26-8384-77e79a881b0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942A0BAF653A6458670ADA7D0EFF580" ma:contentTypeVersion="18" ma:contentTypeDescription="Create a new document." ma:contentTypeScope="" ma:versionID="93806a143398a6ba00c5e0d6e4fc5ba8">
  <xsd:schema xmlns:xsd="http://www.w3.org/2001/XMLSchema" xmlns:xs="http://www.w3.org/2001/XMLSchema" xmlns:p="http://schemas.microsoft.com/office/2006/metadata/properties" xmlns:ns2="9ee23173-6c34-4c26-8384-77e79a881b0b" xmlns:ns3="05e73b2c-bcaa-4cef-b08a-343e37c86aee" targetNamespace="http://schemas.microsoft.com/office/2006/metadata/properties" ma:root="true" ma:fieldsID="eddb8f89f668abbb3fabe1d09deb910b" ns2:_="" ns3:_="">
    <xsd:import namespace="9ee23173-6c34-4c26-8384-77e79a881b0b"/>
    <xsd:import namespace="05e73b2c-bcaa-4cef-b08a-343e37c86ae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e23173-6c34-4c26-8384-77e79a881b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854a4b8-6fea-4d1a-924e-9dd2b58c39a2"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5e73b2c-bcaa-4cef-b08a-343e37c86aee"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d687b51d-4713-4c82-bdb9-21381baabedf}" ma:internalName="TaxCatchAll" ma:showField="CatchAllData" ma:web="05e73b2c-bcaa-4cef-b08a-343e37c86ae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B9D7AF-311E-4281-A4BB-B00FA8B80A5B}">
  <ds:schemaRefs>
    <ds:schemaRef ds:uri="http://schemas.microsoft.com/sharepoint/v3/contenttype/forms"/>
  </ds:schemaRefs>
</ds:datastoreItem>
</file>

<file path=customXml/itemProps2.xml><?xml version="1.0" encoding="utf-8"?>
<ds:datastoreItem xmlns:ds="http://schemas.openxmlformats.org/officeDocument/2006/customXml" ds:itemID="{5EC2C5FA-BEBB-4008-9CB9-F905D1184B02}">
  <ds:schemaRefs>
    <ds:schemaRef ds:uri="http://schemas.openxmlformats.org/package/2006/metadata/core-properties"/>
    <ds:schemaRef ds:uri="http://schemas.microsoft.com/office/2006/documentManagement/types"/>
    <ds:schemaRef ds:uri="05e73b2c-bcaa-4cef-b08a-343e37c86aee"/>
    <ds:schemaRef ds:uri="9ee23173-6c34-4c26-8384-77e79a881b0b"/>
    <ds:schemaRef ds:uri="http://purl.org/dc/elements/1.1/"/>
    <ds:schemaRef ds:uri="http://schemas.microsoft.com/office/2006/metadata/properties"/>
    <ds:schemaRef ds:uri="http://purl.org/dc/terms/"/>
    <ds:schemaRef ds:uri="http://www.w3.org/XML/1998/namespace"/>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D53690F1-8B3B-4FA6-93D1-D3428C74FAB9}">
  <ds:schemaRefs>
    <ds:schemaRef ds:uri="05e73b2c-bcaa-4cef-b08a-343e37c86aee"/>
    <ds:schemaRef ds:uri="9ee23173-6c34-4c26-8384-77e79a881b0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1190</TotalTime>
  <Words>7059</Words>
  <Application>Microsoft Office PowerPoint</Application>
  <PresentationFormat>Widescreen</PresentationFormat>
  <Paragraphs>1325</Paragraphs>
  <Slides>96</Slides>
  <Notes>49</Notes>
  <HiddenSlides>0</HiddenSlides>
  <MMClips>0</MMClips>
  <ScaleCrop>false</ScaleCrop>
  <HeadingPairs>
    <vt:vector size="6" baseType="variant">
      <vt:variant>
        <vt:lpstr>Fonts Used</vt:lpstr>
      </vt:variant>
      <vt:variant>
        <vt:i4>25</vt:i4>
      </vt:variant>
      <vt:variant>
        <vt:lpstr>Theme</vt:lpstr>
      </vt:variant>
      <vt:variant>
        <vt:i4>2</vt:i4>
      </vt:variant>
      <vt:variant>
        <vt:lpstr>Slide Titles</vt:lpstr>
      </vt:variant>
      <vt:variant>
        <vt:i4>96</vt:i4>
      </vt:variant>
    </vt:vector>
  </HeadingPairs>
  <TitlesOfParts>
    <vt:vector size="123" baseType="lpstr">
      <vt:lpstr>Acumin Pro</vt:lpstr>
      <vt:lpstr>Acumin Pro ExtraCondensed</vt:lpstr>
      <vt:lpstr>Acumin Pro Medium</vt:lpstr>
      <vt:lpstr>Acumin Pro Semibold</vt:lpstr>
      <vt:lpstr>Acumin Pro SemiCondensed</vt:lpstr>
      <vt:lpstr>acumin-pro-semi-condensed</vt:lpstr>
      <vt:lpstr>Aptos</vt:lpstr>
      <vt:lpstr>Arial</vt:lpstr>
      <vt:lpstr>Arial Narrow</vt:lpstr>
      <vt:lpstr>Arial,Sans-Serif</vt:lpstr>
      <vt:lpstr>Calibri</vt:lpstr>
      <vt:lpstr>Calibri Light</vt:lpstr>
      <vt:lpstr>Courier New</vt:lpstr>
      <vt:lpstr>Courier New,monospace</vt:lpstr>
      <vt:lpstr>Franklin Gothic Heavy</vt:lpstr>
      <vt:lpstr>Franklin Gothic Medium</vt:lpstr>
      <vt:lpstr>source-serif-pro</vt:lpstr>
      <vt:lpstr>Symbol</vt:lpstr>
      <vt:lpstr>system-ui</vt:lpstr>
      <vt:lpstr>Times New Roman</vt:lpstr>
      <vt:lpstr>United Sans Cd Md</vt:lpstr>
      <vt:lpstr>United Sans Cond Medium</vt:lpstr>
      <vt:lpstr>United Sans Reg Medium</vt:lpstr>
      <vt:lpstr>Wingdings</vt:lpstr>
      <vt:lpstr>Wingdings,sans-serif</vt:lpstr>
      <vt:lpstr>Purdue1</vt:lpstr>
      <vt:lpstr>Office 2013 - 2022 Theme</vt:lpstr>
      <vt:lpstr>2026 Alumni Clubs Engagement and Strategy Session  </vt:lpstr>
      <vt:lpstr>Agenda  </vt:lpstr>
      <vt:lpstr>The Alumni Clubs Team </vt:lpstr>
      <vt:lpstr>Who’s Joining Us</vt:lpstr>
      <vt:lpstr> </vt:lpstr>
      <vt:lpstr>In Attendance </vt:lpstr>
      <vt:lpstr>Making the Most of Today’s Conversations </vt:lpstr>
      <vt:lpstr>Strategic Session – 8:30 am -9:45 am</vt:lpstr>
      <vt:lpstr>Engagement update  </vt:lpstr>
      <vt:lpstr>FY26 – Strategic Anchor &amp; Priorities </vt:lpstr>
      <vt:lpstr>FY26 Engagement Metrics (Constituent)</vt:lpstr>
      <vt:lpstr>FY26 Engagement Metrics (Alumni)</vt:lpstr>
      <vt:lpstr>FY26 Engagement Metrics (total engagements)</vt:lpstr>
      <vt:lpstr>Alumni Clubs – Goals and Results to Date </vt:lpstr>
      <vt:lpstr>PAA Membership Campaigns </vt:lpstr>
      <vt:lpstr>Purdue Alumni Membership Update</vt:lpstr>
      <vt:lpstr>Purdue for Life Campaign Update</vt:lpstr>
      <vt:lpstr>Purdue for Life Campaign Update</vt:lpstr>
      <vt:lpstr>Recognition and Awards</vt:lpstr>
      <vt:lpstr>Recognition Program Results  </vt:lpstr>
      <vt:lpstr>Recognition Program – Gold </vt:lpstr>
      <vt:lpstr>Recognition Program – Silver Clubs</vt:lpstr>
      <vt:lpstr>Recognition Program – Bronze Clubs</vt:lpstr>
      <vt:lpstr>Forum Commitment Award</vt:lpstr>
      <vt:lpstr>  GRADUATES OF THE LAST DECADE (GOLD) AWARD  </vt:lpstr>
      <vt:lpstr>  OUTSTANDING BOARD MEMBER AWARD  </vt:lpstr>
      <vt:lpstr>  BOILERMAKER CARES: OUTSTANDING VOLUNTEER AWARD  </vt:lpstr>
      <vt:lpstr>BOILERMAKER PRIDE AWARD</vt:lpstr>
      <vt:lpstr>BOILERMAKER PRIDE AWARD</vt:lpstr>
      <vt:lpstr>PowerPoint Presentation</vt:lpstr>
      <vt:lpstr>Group Photo   Break (9:45 am – 10:00 am)</vt:lpstr>
      <vt:lpstr>PowerPoint Presentation</vt:lpstr>
      <vt:lpstr>Alumni Leaders Dashboard Overview</vt:lpstr>
      <vt:lpstr>Events Tab &amp; Impact</vt:lpstr>
      <vt:lpstr>Turn Data into Action: Constituents Tab</vt:lpstr>
      <vt:lpstr>Constituents Tab</vt:lpstr>
      <vt:lpstr>Banking With Purdue Federal Credit Union </vt:lpstr>
      <vt:lpstr>Why Switch to Purdue Federal </vt:lpstr>
      <vt:lpstr>PEFCU Advantage: Leadership Transition Support</vt:lpstr>
      <vt:lpstr>New Banners &amp; Newsletter Template:</vt:lpstr>
      <vt:lpstr>What’s Coming Up: 2026-2027 Updates </vt:lpstr>
      <vt:lpstr>Other Reminders </vt:lpstr>
      <vt:lpstr>Activities through December </vt:lpstr>
      <vt:lpstr>Post – ACES Documents and Resources </vt:lpstr>
      <vt:lpstr>Other Useful Information </vt:lpstr>
      <vt:lpstr>ACES 2026-2027  Registration Prizes</vt:lpstr>
      <vt:lpstr>PowerPoint Presentation</vt:lpstr>
      <vt:lpstr>Beyond the Event</vt:lpstr>
      <vt:lpstr>PowerPoint Presentation</vt:lpstr>
      <vt:lpstr>Today</vt:lpstr>
      <vt:lpstr>SECTION 1 FIND THE STORY</vt:lpstr>
      <vt:lpstr>PowerPoint Presentation</vt:lpstr>
      <vt:lpstr>PowerPoint Presentation</vt:lpstr>
      <vt:lpstr>PowerPoint Presentation</vt:lpstr>
      <vt:lpstr>SECTION 2 REFRAME FOR EMOTION</vt:lpstr>
      <vt:lpstr>PowerPoint Presentation</vt:lpstr>
      <vt:lpstr>PowerPoint Presentation</vt:lpstr>
      <vt:lpstr>SECTION 3 TRANSLATE IT TO SOCIAL</vt:lpstr>
      <vt:lpstr>PowerPoint Presentation</vt:lpstr>
      <vt:lpstr>@PurdueUniversity TikTok Reentry</vt:lpstr>
      <vt:lpstr>PowerPoint Presentation</vt:lpstr>
      <vt:lpstr>PowerPoint Presentation</vt:lpstr>
      <vt:lpstr>PowerPoint Presentation</vt:lpstr>
      <vt:lpstr>PowerPoint Presentation</vt:lpstr>
      <vt:lpstr>PowerPoint Presentation</vt:lpstr>
      <vt:lpstr>SECTION 4 BUILD COMMUNITY</vt:lpstr>
      <vt:lpstr>PowerPoint Presentation</vt:lpstr>
      <vt:lpstr>PowerPoint Presentation</vt:lpstr>
      <vt:lpstr>PowerPoint Presentation</vt:lpstr>
      <vt:lpstr>PowerPoint Presentation</vt:lpstr>
      <vt:lpstr>PowerPoint Presentation</vt:lpstr>
      <vt:lpstr>Teresa Walker | Kolby Lybarger</vt:lpstr>
      <vt:lpstr>Lunch Buffet, Networking and Seating (11:50am–12:15pm)</vt:lpstr>
      <vt:lpstr> </vt:lpstr>
      <vt:lpstr>Let's Talk Social</vt:lpstr>
      <vt:lpstr>Why We're Here</vt:lpstr>
      <vt:lpstr>Take A Quick Mental Note</vt:lpstr>
      <vt:lpstr>Boilermaker Gameplan</vt:lpstr>
      <vt:lpstr>PowerPoint Presentation</vt:lpstr>
      <vt:lpstr>Take Advantage of Facebook Features!</vt:lpstr>
      <vt:lpstr>What Would You Do?</vt:lpstr>
      <vt:lpstr>Alumni Club Roundtable</vt:lpstr>
      <vt:lpstr>Quick Wins</vt:lpstr>
      <vt:lpstr>PowerPoint Presentation</vt:lpstr>
      <vt:lpstr>Resources</vt:lpstr>
      <vt:lpstr>Let's Talk Social</vt:lpstr>
      <vt:lpstr>Broad-Based Campaigns Team</vt:lpstr>
      <vt:lpstr>Digital Fundraising Platforms + Opportunities </vt:lpstr>
      <vt:lpstr>Custom Giving Links</vt:lpstr>
      <vt:lpstr>Crowdfunding</vt:lpstr>
      <vt:lpstr>Online Silent Auction</vt:lpstr>
      <vt:lpstr>Purdue Day of Giving</vt:lpstr>
      <vt:lpstr>  </vt:lpstr>
      <vt:lpstr>Alumni Clubs</vt:lpstr>
      <vt:lpstr>Alumni Clubs in the US and Puerto Rico </vt:lpstr>
      <vt:lpstr>2025-2026 Alumni Club Metrics  </vt:lpstr>
    </vt:vector>
  </TitlesOfParts>
  <Company>Purdue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Meet the Office of Admissions</dc:title>
  <dc:creator>Saberniak, Susan L.</dc:creator>
  <cp:lastModifiedBy>Lutz, Ilenia H.</cp:lastModifiedBy>
  <cp:revision>1</cp:revision>
  <dcterms:created xsi:type="dcterms:W3CDTF">2022-06-29T13:41:18Z</dcterms:created>
  <dcterms:modified xsi:type="dcterms:W3CDTF">2026-08-10T21:12:07Z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0x0101002942A0BAF653A6458670ADA7D0EFF580</vt:lpwstr>
  </property>
  <property fmtid="{D5CDD505-2E9C-101B-9397-08002B2CF9AE}" pid="3" name="MediaServiceImageTags">
    <vt:lpwstr/>
  </property>
</Properties>
</file>