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ink/ink1.xml" ContentType="application/inkml+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ink/ink2.xml" ContentType="application/inkml+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49"/>
  </p:notesMasterIdLst>
  <p:sldIdLst>
    <p:sldId id="9007" r:id="rId6"/>
    <p:sldId id="264" r:id="rId7"/>
    <p:sldId id="273" r:id="rId8"/>
    <p:sldId id="284" r:id="rId9"/>
    <p:sldId id="9028" r:id="rId10"/>
    <p:sldId id="290" r:id="rId11"/>
    <p:sldId id="287" r:id="rId12"/>
    <p:sldId id="267" r:id="rId13"/>
    <p:sldId id="8891" r:id="rId14"/>
    <p:sldId id="9020" r:id="rId15"/>
    <p:sldId id="9021" r:id="rId16"/>
    <p:sldId id="9026" r:id="rId17"/>
    <p:sldId id="9022" r:id="rId18"/>
    <p:sldId id="9023" r:id="rId19"/>
    <p:sldId id="9024" r:id="rId20"/>
    <p:sldId id="9025" r:id="rId21"/>
    <p:sldId id="8910" r:id="rId22"/>
    <p:sldId id="8917" r:id="rId23"/>
    <p:sldId id="8903" r:id="rId24"/>
    <p:sldId id="283" r:id="rId25"/>
    <p:sldId id="270" r:id="rId26"/>
    <p:sldId id="9008" r:id="rId27"/>
    <p:sldId id="8883" r:id="rId28"/>
    <p:sldId id="9011" r:id="rId29"/>
    <p:sldId id="9009" r:id="rId30"/>
    <p:sldId id="9010" r:id="rId31"/>
    <p:sldId id="9018" r:id="rId32"/>
    <p:sldId id="9013" r:id="rId33"/>
    <p:sldId id="9016" r:id="rId34"/>
    <p:sldId id="9015" r:id="rId35"/>
    <p:sldId id="9027" r:id="rId36"/>
    <p:sldId id="9019" r:id="rId37"/>
    <p:sldId id="9014" r:id="rId38"/>
    <p:sldId id="9017" r:id="rId39"/>
    <p:sldId id="8918" r:id="rId40"/>
    <p:sldId id="266" r:id="rId41"/>
    <p:sldId id="286" r:id="rId42"/>
    <p:sldId id="388" r:id="rId43"/>
    <p:sldId id="9029" r:id="rId44"/>
    <p:sldId id="269" r:id="rId45"/>
    <p:sldId id="9004" r:id="rId46"/>
    <p:sldId id="9012" r:id="rId47"/>
    <p:sldId id="8625"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B9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E6509F-DF75-496C-B1C7-4AEF474DD045}" v="37" dt="2026-08-04T17:35:46.998"/>
    <p1510:client id="{3284A0CA-951B-DE09-90EB-DA66D61767EB}" v="4" dt="2026-08-05T17:10:04.862"/>
    <p1510:client id="{5A675563-D18D-BF16-B31C-FEC1EEEB8895}" v="8" dt="2026-08-05T13:40:10.880"/>
    <p1510:client id="{85A444FA-5DD6-2257-2455-B79092608D53}" v="394" dt="2026-08-05T13:49:20.585"/>
    <p1510:client id="{8E4ADA03-C486-4992-8592-3A6F6256821F}" v="288" dt="2026-08-04T17:22:08.6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s, LeAnne E." userId="S::lewilliams@purdueforlife.org::92bb8d95-6796-4dc8-a152-63fd72917ca7" providerId="AD" clId="Web-{C3CE0AA7-7010-08DD-F9BC-81D51DBCB987}"/>
    <pc:docChg chg="addSld delSld modSld">
      <pc:chgData name="Williams, LeAnne E." userId="S::lewilliams@purdueforlife.org::92bb8d95-6796-4dc8-a152-63fd72917ca7" providerId="AD" clId="Web-{C3CE0AA7-7010-08DD-F9BC-81D51DBCB987}" dt="2026-08-03T19:16:39.029" v="6939"/>
      <pc:docMkLst>
        <pc:docMk/>
      </pc:docMkLst>
      <pc:sldChg chg="del">
        <pc:chgData name="Williams, LeAnne E." userId="S::lewilliams@purdueforlife.org::92bb8d95-6796-4dc8-a152-63fd72917ca7" providerId="AD" clId="Web-{C3CE0AA7-7010-08DD-F9BC-81D51DBCB987}" dt="2026-08-03T18:13:40.952" v="6935"/>
        <pc:sldMkLst>
          <pc:docMk/>
          <pc:sldMk cId="140235196" sldId="263"/>
        </pc:sldMkLst>
      </pc:sldChg>
      <pc:sldChg chg="del">
        <pc:chgData name="Williams, LeAnne E." userId="S::lewilliams@purdueforlife.org::92bb8d95-6796-4dc8-a152-63fd72917ca7" providerId="AD" clId="Web-{C3CE0AA7-7010-08DD-F9BC-81D51DBCB987}" dt="2026-08-03T18:13:40.936" v="6932"/>
        <pc:sldMkLst>
          <pc:docMk/>
          <pc:sldMk cId="960788775" sldId="288"/>
        </pc:sldMkLst>
      </pc:sldChg>
      <pc:sldChg chg="del">
        <pc:chgData name="Williams, LeAnne E." userId="S::lewilliams@purdueforlife.org::92bb8d95-6796-4dc8-a152-63fd72917ca7" providerId="AD" clId="Web-{C3CE0AA7-7010-08DD-F9BC-81D51DBCB987}" dt="2026-08-03T18:13:40.952" v="6934"/>
        <pc:sldMkLst>
          <pc:docMk/>
          <pc:sldMk cId="2780016868" sldId="289"/>
        </pc:sldMkLst>
      </pc:sldChg>
      <pc:sldChg chg="addSp delSp modSp mod setBg">
        <pc:chgData name="Williams, LeAnne E." userId="S::lewilliams@purdueforlife.org::92bb8d95-6796-4dc8-a152-63fd72917ca7" providerId="AD" clId="Web-{C3CE0AA7-7010-08DD-F9BC-81D51DBCB987}" dt="2026-08-03T16:45:45.968" v="1664" actId="14100"/>
        <pc:sldMkLst>
          <pc:docMk/>
          <pc:sldMk cId="2527818496" sldId="290"/>
        </pc:sldMkLst>
        <pc:spChg chg="mod">
          <ac:chgData name="Williams, LeAnne E." userId="S::lewilliams@purdueforlife.org::92bb8d95-6796-4dc8-a152-63fd72917ca7" providerId="AD" clId="Web-{C3CE0AA7-7010-08DD-F9BC-81D51DBCB987}" dt="2026-08-03T16:43:55.949" v="1590" actId="20577"/>
          <ac:spMkLst>
            <pc:docMk/>
            <pc:sldMk cId="2527818496" sldId="290"/>
            <ac:spMk id="3" creationId="{540D731E-A1A2-80A7-3945-707D6BF5B73C}"/>
          </ac:spMkLst>
        </pc:spChg>
        <pc:spChg chg="add mod">
          <ac:chgData name="Williams, LeAnne E." userId="S::lewilliams@purdueforlife.org::92bb8d95-6796-4dc8-a152-63fd72917ca7" providerId="AD" clId="Web-{C3CE0AA7-7010-08DD-F9BC-81D51DBCB987}" dt="2026-08-03T16:45:45.968" v="1664" actId="14100"/>
          <ac:spMkLst>
            <pc:docMk/>
            <pc:sldMk cId="2527818496" sldId="290"/>
            <ac:spMk id="5" creationId="{907E051D-E27C-0DA9-DB01-6839B5782196}"/>
          </ac:spMkLst>
        </pc:spChg>
      </pc:sldChg>
      <pc:sldChg chg="del">
        <pc:chgData name="Williams, LeAnne E." userId="S::lewilliams@purdueforlife.org::92bb8d95-6796-4dc8-a152-63fd72917ca7" providerId="AD" clId="Web-{C3CE0AA7-7010-08DD-F9BC-81D51DBCB987}" dt="2026-08-03T18:13:40.952" v="6933"/>
        <pc:sldMkLst>
          <pc:docMk/>
          <pc:sldMk cId="1424477045" sldId="291"/>
        </pc:sldMkLst>
      </pc:sldChg>
      <pc:sldChg chg="del">
        <pc:chgData name="Williams, LeAnne E." userId="S::lewilliams@purdueforlife.org::92bb8d95-6796-4dc8-a152-63fd72917ca7" providerId="AD" clId="Web-{C3CE0AA7-7010-08DD-F9BC-81D51DBCB987}" dt="2026-08-03T18:13:40.952" v="6938"/>
        <pc:sldMkLst>
          <pc:docMk/>
          <pc:sldMk cId="1453745935" sldId="8604"/>
        </pc:sldMkLst>
      </pc:sldChg>
      <pc:sldChg chg="del">
        <pc:chgData name="Williams, LeAnne E." userId="S::lewilliams@purdueforlife.org::92bb8d95-6796-4dc8-a152-63fd72917ca7" providerId="AD" clId="Web-{C3CE0AA7-7010-08DD-F9BC-81D51DBCB987}" dt="2026-08-03T18:13:40.952" v="6937"/>
        <pc:sldMkLst>
          <pc:docMk/>
          <pc:sldMk cId="1220569302" sldId="8623"/>
        </pc:sldMkLst>
      </pc:sldChg>
      <pc:sldChg chg="del">
        <pc:chgData name="Williams, LeAnne E." userId="S::lewilliams@purdueforlife.org::92bb8d95-6796-4dc8-a152-63fd72917ca7" providerId="AD" clId="Web-{C3CE0AA7-7010-08DD-F9BC-81D51DBCB987}" dt="2026-08-03T18:13:40.952" v="6936"/>
        <pc:sldMkLst>
          <pc:docMk/>
          <pc:sldMk cId="1806741397" sldId="8624"/>
        </pc:sldMkLst>
      </pc:sldChg>
      <pc:sldChg chg="addSp delSp modSp">
        <pc:chgData name="Williams, LeAnne E." userId="S::lewilliams@purdueforlife.org::92bb8d95-6796-4dc8-a152-63fd72917ca7" providerId="AD" clId="Web-{C3CE0AA7-7010-08DD-F9BC-81D51DBCB987}" dt="2026-08-03T18:08:50.709" v="6929" actId="1076"/>
        <pc:sldMkLst>
          <pc:docMk/>
          <pc:sldMk cId="3988107287" sldId="8891"/>
        </pc:sldMkLst>
        <pc:spChg chg="mod">
          <ac:chgData name="Williams, LeAnne E." userId="S::lewilliams@purdueforlife.org::92bb8d95-6796-4dc8-a152-63fd72917ca7" providerId="AD" clId="Web-{C3CE0AA7-7010-08DD-F9BC-81D51DBCB987}" dt="2026-08-03T16:48:01.722" v="1726" actId="20577"/>
          <ac:spMkLst>
            <pc:docMk/>
            <pc:sldMk cId="3988107287" sldId="8891"/>
            <ac:spMk id="2" creationId="{58BD7493-5C3C-F7D9-8085-EB753E0C7A13}"/>
          </ac:spMkLst>
        </pc:spChg>
        <pc:spChg chg="add mod">
          <ac:chgData name="Williams, LeAnne E." userId="S::lewilliams@purdueforlife.org::92bb8d95-6796-4dc8-a152-63fd72917ca7" providerId="AD" clId="Web-{C3CE0AA7-7010-08DD-F9BC-81D51DBCB987}" dt="2026-08-03T18:08:50.709" v="6929" actId="1076"/>
          <ac:spMkLst>
            <pc:docMk/>
            <pc:sldMk cId="3988107287" sldId="8891"/>
            <ac:spMk id="5" creationId="{6669C089-27A8-F366-B09F-BDDC48468F3E}"/>
          </ac:spMkLst>
        </pc:spChg>
        <pc:spChg chg="mod">
          <ac:chgData name="Williams, LeAnne E." userId="S::lewilliams@purdueforlife.org::92bb8d95-6796-4dc8-a152-63fd72917ca7" providerId="AD" clId="Web-{C3CE0AA7-7010-08DD-F9BC-81D51DBCB987}" dt="2026-08-03T17:12:31.203" v="2758" actId="20577"/>
          <ac:spMkLst>
            <pc:docMk/>
            <pc:sldMk cId="3988107287" sldId="8891"/>
            <ac:spMk id="6" creationId="{65167D04-C91E-8DCA-F09E-AC0AE8762516}"/>
          </ac:spMkLst>
        </pc:spChg>
        <pc:spChg chg="mod">
          <ac:chgData name="Williams, LeAnne E." userId="S::lewilliams@purdueforlife.org::92bb8d95-6796-4dc8-a152-63fd72917ca7" providerId="AD" clId="Web-{C3CE0AA7-7010-08DD-F9BC-81D51DBCB987}" dt="2026-08-03T17:13:06.173" v="2789" actId="20577"/>
          <ac:spMkLst>
            <pc:docMk/>
            <pc:sldMk cId="3988107287" sldId="8891"/>
            <ac:spMk id="8" creationId="{F47A98D2-5235-F8DA-E1AF-095D9FE35613}"/>
          </ac:spMkLst>
        </pc:spChg>
      </pc:sldChg>
      <pc:sldChg chg="del">
        <pc:chgData name="Williams, LeAnne E." userId="S::lewilliams@purdueforlife.org::92bb8d95-6796-4dc8-a152-63fd72917ca7" providerId="AD" clId="Web-{C3CE0AA7-7010-08DD-F9BC-81D51DBCB987}" dt="2026-08-03T16:57:41.192" v="2260"/>
        <pc:sldMkLst>
          <pc:docMk/>
          <pc:sldMk cId="2811930214" sldId="8911"/>
        </pc:sldMkLst>
      </pc:sldChg>
      <pc:sldChg chg="del">
        <pc:chgData name="Williams, LeAnne E." userId="S::lewilliams@purdueforlife.org::92bb8d95-6796-4dc8-a152-63fd72917ca7" providerId="AD" clId="Web-{C3CE0AA7-7010-08DD-F9BC-81D51DBCB987}" dt="2026-08-03T16:57:43.973" v="2261"/>
        <pc:sldMkLst>
          <pc:docMk/>
          <pc:sldMk cId="926565210" sldId="8913"/>
        </pc:sldMkLst>
      </pc:sldChg>
      <pc:sldChg chg="del">
        <pc:chgData name="Williams, LeAnne E." userId="S::lewilliams@purdueforlife.org::92bb8d95-6796-4dc8-a152-63fd72917ca7" providerId="AD" clId="Web-{C3CE0AA7-7010-08DD-F9BC-81D51DBCB987}" dt="2026-08-03T19:16:39.029" v="6939"/>
        <pc:sldMkLst>
          <pc:docMk/>
          <pc:sldMk cId="3660692562" sldId="9005"/>
        </pc:sldMkLst>
      </pc:sldChg>
      <pc:sldChg chg="modSp add replId">
        <pc:chgData name="Williams, LeAnne E." userId="S::lewilliams@purdueforlife.org::92bb8d95-6796-4dc8-a152-63fd72917ca7" providerId="AD" clId="Web-{C3CE0AA7-7010-08DD-F9BC-81D51DBCB987}" dt="2026-08-03T17:31:06.329" v="4423" actId="20577"/>
        <pc:sldMkLst>
          <pc:docMk/>
          <pc:sldMk cId="1194125526" sldId="9020"/>
        </pc:sldMkLst>
        <pc:spChg chg="mod">
          <ac:chgData name="Williams, LeAnne E." userId="S::lewilliams@purdueforlife.org::92bb8d95-6796-4dc8-a152-63fd72917ca7" providerId="AD" clId="Web-{C3CE0AA7-7010-08DD-F9BC-81D51DBCB987}" dt="2026-08-03T17:31:06.329" v="4423" actId="20577"/>
          <ac:spMkLst>
            <pc:docMk/>
            <pc:sldMk cId="1194125526" sldId="9020"/>
            <ac:spMk id="6" creationId="{19941840-BAB5-B673-E395-F50D212852EA}"/>
          </ac:spMkLst>
        </pc:spChg>
        <pc:spChg chg="mod">
          <ac:chgData name="Williams, LeAnne E." userId="S::lewilliams@purdueforlife.org::92bb8d95-6796-4dc8-a152-63fd72917ca7" providerId="AD" clId="Web-{C3CE0AA7-7010-08DD-F9BC-81D51DBCB987}" dt="2026-08-03T17:04:32.360" v="2638" actId="1076"/>
          <ac:spMkLst>
            <pc:docMk/>
            <pc:sldMk cId="1194125526" sldId="9020"/>
            <ac:spMk id="8" creationId="{813A68C9-261C-24D7-A895-FC5AD4CB2168}"/>
          </ac:spMkLst>
        </pc:spChg>
      </pc:sldChg>
      <pc:sldChg chg="delSp modSp add replId">
        <pc:chgData name="Williams, LeAnne E." userId="S::lewilliams@purdueforlife.org::92bb8d95-6796-4dc8-a152-63fd72917ca7" providerId="AD" clId="Web-{C3CE0AA7-7010-08DD-F9BC-81D51DBCB987}" dt="2026-08-03T17:31:10.673" v="4424" actId="1076"/>
        <pc:sldMkLst>
          <pc:docMk/>
          <pc:sldMk cId="365651775" sldId="9021"/>
        </pc:sldMkLst>
        <pc:spChg chg="mod">
          <ac:chgData name="Williams, LeAnne E." userId="S::lewilliams@purdueforlife.org::92bb8d95-6796-4dc8-a152-63fd72917ca7" providerId="AD" clId="Web-{C3CE0AA7-7010-08DD-F9BC-81D51DBCB987}" dt="2026-08-03T17:31:10.673" v="4424" actId="1076"/>
          <ac:spMkLst>
            <pc:docMk/>
            <pc:sldMk cId="365651775" sldId="9021"/>
            <ac:spMk id="8" creationId="{360C2483-6202-DF6B-676B-AF86DD3B85F2}"/>
          </ac:spMkLst>
        </pc:spChg>
      </pc:sldChg>
      <pc:sldChg chg="modSp add replId">
        <pc:chgData name="Williams, LeAnne E." userId="S::lewilliams@purdueforlife.org::92bb8d95-6796-4dc8-a152-63fd72917ca7" providerId="AD" clId="Web-{C3CE0AA7-7010-08DD-F9BC-81D51DBCB987}" dt="2026-08-03T17:30:22.094" v="4374" actId="1076"/>
        <pc:sldMkLst>
          <pc:docMk/>
          <pc:sldMk cId="4294318813" sldId="9022"/>
        </pc:sldMkLst>
        <pc:spChg chg="mod">
          <ac:chgData name="Williams, LeAnne E." userId="S::lewilliams@purdueforlife.org::92bb8d95-6796-4dc8-a152-63fd72917ca7" providerId="AD" clId="Web-{C3CE0AA7-7010-08DD-F9BC-81D51DBCB987}" dt="2026-08-03T17:30:19.906" v="4373" actId="1076"/>
          <ac:spMkLst>
            <pc:docMk/>
            <pc:sldMk cId="4294318813" sldId="9022"/>
            <ac:spMk id="6" creationId="{D7E51E0C-02ED-A81A-46A4-460EAA737C19}"/>
          </ac:spMkLst>
        </pc:spChg>
        <pc:spChg chg="mod">
          <ac:chgData name="Williams, LeAnne E." userId="S::lewilliams@purdueforlife.org::92bb8d95-6796-4dc8-a152-63fd72917ca7" providerId="AD" clId="Web-{C3CE0AA7-7010-08DD-F9BC-81D51DBCB987}" dt="2026-08-03T17:30:22.094" v="4374" actId="1076"/>
          <ac:spMkLst>
            <pc:docMk/>
            <pc:sldMk cId="4294318813" sldId="9022"/>
            <ac:spMk id="8" creationId="{DC77F122-307C-8F15-9140-8801F82AF670}"/>
          </ac:spMkLst>
        </pc:spChg>
      </pc:sldChg>
      <pc:sldChg chg="modSp add replId">
        <pc:chgData name="Williams, LeAnne E." userId="S::lewilliams@purdueforlife.org::92bb8d95-6796-4dc8-a152-63fd72917ca7" providerId="AD" clId="Web-{C3CE0AA7-7010-08DD-F9BC-81D51DBCB987}" dt="2026-08-03T17:35:54.697" v="4886" actId="1076"/>
        <pc:sldMkLst>
          <pc:docMk/>
          <pc:sldMk cId="897701511" sldId="9023"/>
        </pc:sldMkLst>
        <pc:spChg chg="mod">
          <ac:chgData name="Williams, LeAnne E." userId="S::lewilliams@purdueforlife.org::92bb8d95-6796-4dc8-a152-63fd72917ca7" providerId="AD" clId="Web-{C3CE0AA7-7010-08DD-F9BC-81D51DBCB987}" dt="2026-08-03T17:35:52.447" v="4885" actId="1076"/>
          <ac:spMkLst>
            <pc:docMk/>
            <pc:sldMk cId="897701511" sldId="9023"/>
            <ac:spMk id="6" creationId="{C320D693-B93F-96CC-BD97-B1FC941DC2BC}"/>
          </ac:spMkLst>
        </pc:spChg>
        <pc:spChg chg="mod">
          <ac:chgData name="Williams, LeAnne E." userId="S::lewilliams@purdueforlife.org::92bb8d95-6796-4dc8-a152-63fd72917ca7" providerId="AD" clId="Web-{C3CE0AA7-7010-08DD-F9BC-81D51DBCB987}" dt="2026-08-03T17:35:54.697" v="4886" actId="1076"/>
          <ac:spMkLst>
            <pc:docMk/>
            <pc:sldMk cId="897701511" sldId="9023"/>
            <ac:spMk id="8" creationId="{42DD1309-AC53-9768-AB6B-9C2D5DD1F36D}"/>
          </ac:spMkLst>
        </pc:spChg>
      </pc:sldChg>
      <pc:sldChg chg="new del">
        <pc:chgData name="Williams, LeAnne E." userId="S::lewilliams@purdueforlife.org::92bb8d95-6796-4dc8-a152-63fd72917ca7" providerId="AD" clId="Web-{C3CE0AA7-7010-08DD-F9BC-81D51DBCB987}" dt="2026-08-03T17:31:26.721" v="4426"/>
        <pc:sldMkLst>
          <pc:docMk/>
          <pc:sldMk cId="4056642417" sldId="9023"/>
        </pc:sldMkLst>
      </pc:sldChg>
      <pc:sldChg chg="modSp add replId">
        <pc:chgData name="Williams, LeAnne E." userId="S::lewilliams@purdueforlife.org::92bb8d95-6796-4dc8-a152-63fd72917ca7" providerId="AD" clId="Web-{C3CE0AA7-7010-08DD-F9BC-81D51DBCB987}" dt="2026-08-03T17:42:30.147" v="5333" actId="20577"/>
        <pc:sldMkLst>
          <pc:docMk/>
          <pc:sldMk cId="3812220483" sldId="9024"/>
        </pc:sldMkLst>
        <pc:spChg chg="mod">
          <ac:chgData name="Williams, LeAnne E." userId="S::lewilliams@purdueforlife.org::92bb8d95-6796-4dc8-a152-63fd72917ca7" providerId="AD" clId="Web-{C3CE0AA7-7010-08DD-F9BC-81D51DBCB987}" dt="2026-08-03T17:42:30.147" v="5333" actId="20577"/>
          <ac:spMkLst>
            <pc:docMk/>
            <pc:sldMk cId="3812220483" sldId="9024"/>
            <ac:spMk id="6" creationId="{A63F79D8-9356-E235-ABC5-BA090BD3F8EB}"/>
          </ac:spMkLst>
        </pc:spChg>
        <pc:spChg chg="mod">
          <ac:chgData name="Williams, LeAnne E." userId="S::lewilliams@purdueforlife.org::92bb8d95-6796-4dc8-a152-63fd72917ca7" providerId="AD" clId="Web-{C3CE0AA7-7010-08DD-F9BC-81D51DBCB987}" dt="2026-08-03T17:39:45.517" v="5055" actId="20577"/>
          <ac:spMkLst>
            <pc:docMk/>
            <pc:sldMk cId="3812220483" sldId="9024"/>
            <ac:spMk id="8" creationId="{EAA57A6C-DFBA-BA61-7B6F-6A2E85ED203E}"/>
          </ac:spMkLst>
        </pc:spChg>
      </pc:sldChg>
      <pc:sldChg chg="addSp delSp modSp add replId">
        <pc:chgData name="Williams, LeAnne E." userId="S::lewilliams@purdueforlife.org::92bb8d95-6796-4dc8-a152-63fd72917ca7" providerId="AD" clId="Web-{C3CE0AA7-7010-08DD-F9BC-81D51DBCB987}" dt="2026-08-03T17:52:49.024" v="5957" actId="20577"/>
        <pc:sldMkLst>
          <pc:docMk/>
          <pc:sldMk cId="1053223343" sldId="9025"/>
        </pc:sldMkLst>
        <pc:spChg chg="add mod">
          <ac:chgData name="Williams, LeAnne E." userId="S::lewilliams@purdueforlife.org::92bb8d95-6796-4dc8-a152-63fd72917ca7" providerId="AD" clId="Web-{C3CE0AA7-7010-08DD-F9BC-81D51DBCB987}" dt="2026-08-03T17:52:49.024" v="5957" actId="20577"/>
          <ac:spMkLst>
            <pc:docMk/>
            <pc:sldMk cId="1053223343" sldId="9025"/>
            <ac:spMk id="3" creationId="{ADF67E57-BF41-1168-9CDE-35BEEC7ABE51}"/>
          </ac:spMkLst>
        </pc:spChg>
        <pc:spChg chg="mod">
          <ac:chgData name="Williams, LeAnne E." userId="S::lewilliams@purdueforlife.org::92bb8d95-6796-4dc8-a152-63fd72917ca7" providerId="AD" clId="Web-{C3CE0AA7-7010-08DD-F9BC-81D51DBCB987}" dt="2026-08-03T17:48:18.501" v="5739" actId="14100"/>
          <ac:spMkLst>
            <pc:docMk/>
            <pc:sldMk cId="1053223343" sldId="9025"/>
            <ac:spMk id="8" creationId="{48426BA8-60D8-3FC2-2708-C5A7B8EC8302}"/>
          </ac:spMkLst>
        </pc:spChg>
      </pc:sldChg>
      <pc:sldChg chg="modSp add replId">
        <pc:chgData name="Williams, LeAnne E." userId="S::lewilliams@purdueforlife.org::92bb8d95-6796-4dc8-a152-63fd72917ca7" providerId="AD" clId="Web-{C3CE0AA7-7010-08DD-F9BC-81D51DBCB987}" dt="2026-08-03T18:09:01.709" v="6930" actId="20577"/>
        <pc:sldMkLst>
          <pc:docMk/>
          <pc:sldMk cId="1569110604" sldId="9026"/>
        </pc:sldMkLst>
        <pc:spChg chg="mod">
          <ac:chgData name="Williams, LeAnne E." userId="S::lewilliams@purdueforlife.org::92bb8d95-6796-4dc8-a152-63fd72917ca7" providerId="AD" clId="Web-{C3CE0AA7-7010-08DD-F9BC-81D51DBCB987}" dt="2026-08-03T18:09:01.709" v="6930" actId="20577"/>
          <ac:spMkLst>
            <pc:docMk/>
            <pc:sldMk cId="1569110604" sldId="9026"/>
            <ac:spMk id="8" creationId="{06413ECE-7B97-03CD-7DF5-CE23C8A88B0B}"/>
          </ac:spMkLst>
        </pc:spChg>
      </pc:sldChg>
      <pc:sldChg chg="delSp modSp add del replId">
        <pc:chgData name="Williams, LeAnne E." userId="S::lewilliams@purdueforlife.org::92bb8d95-6796-4dc8-a152-63fd72917ca7" providerId="AD" clId="Web-{C3CE0AA7-7010-08DD-F9BC-81D51DBCB987}" dt="2026-08-03T18:09:12.209" v="6931"/>
        <pc:sldMkLst>
          <pc:docMk/>
          <pc:sldMk cId="1336223302" sldId="9027"/>
        </pc:sldMkLst>
      </pc:sldChg>
    </pc:docChg>
  </pc:docChgLst>
  <pc:docChgLst>
    <pc:chgData name="Thompson, Darien E." userId="S::dethompson@purdueforlife.org::7f586d60-9474-46ae-a8e5-946196fa2512" providerId="AD" clId="Web-{3284A0CA-951B-DE09-90EB-DA66D61767EB}"/>
    <pc:docChg chg="modSld">
      <pc:chgData name="Thompson, Darien E." userId="S::dethompson@purdueforlife.org::7f586d60-9474-46ae-a8e5-946196fa2512" providerId="AD" clId="Web-{3284A0CA-951B-DE09-90EB-DA66D61767EB}" dt="2026-08-05T17:10:04.862" v="3" actId="20577"/>
      <pc:docMkLst>
        <pc:docMk/>
      </pc:docMkLst>
      <pc:sldChg chg="modSp">
        <pc:chgData name="Thompson, Darien E." userId="S::dethompson@purdueforlife.org::7f586d60-9474-46ae-a8e5-946196fa2512" providerId="AD" clId="Web-{3284A0CA-951B-DE09-90EB-DA66D61767EB}" dt="2026-08-05T17:10:04.862" v="3" actId="20577"/>
        <pc:sldMkLst>
          <pc:docMk/>
          <pc:sldMk cId="2361034474" sldId="270"/>
        </pc:sldMkLst>
        <pc:spChg chg="mod">
          <ac:chgData name="Thompson, Darien E." userId="S::dethompson@purdueforlife.org::7f586d60-9474-46ae-a8e5-946196fa2512" providerId="AD" clId="Web-{3284A0CA-951B-DE09-90EB-DA66D61767EB}" dt="2026-08-05T17:10:04.862" v="3" actId="20577"/>
          <ac:spMkLst>
            <pc:docMk/>
            <pc:sldMk cId="2361034474" sldId="270"/>
            <ac:spMk id="4" creationId="{7075A5F4-0731-8A6B-FC60-DE84510A596B}"/>
          </ac:spMkLst>
        </pc:spChg>
      </pc:sldChg>
    </pc:docChg>
  </pc:docChgLst>
  <pc:docChgLst>
    <pc:chgData name="Williams, LeAnne E." userId="S::lewilliams@purdueforlife.org::92bb8d95-6796-4dc8-a152-63fd72917ca7" providerId="AD" clId="Web-{85A444FA-5DD6-2257-2455-B79092608D53}"/>
    <pc:docChg chg="addSld modSld">
      <pc:chgData name="Williams, LeAnne E." userId="S::lewilliams@purdueforlife.org::92bb8d95-6796-4dc8-a152-63fd72917ca7" providerId="AD" clId="Web-{85A444FA-5DD6-2257-2455-B79092608D53}" dt="2026-08-05T13:49:20.585" v="237" actId="1076"/>
      <pc:docMkLst>
        <pc:docMk/>
      </pc:docMkLst>
      <pc:sldChg chg="addSp modSp add replId">
        <pc:chgData name="Williams, LeAnne E." userId="S::lewilliams@purdueforlife.org::92bb8d95-6796-4dc8-a152-63fd72917ca7" providerId="AD" clId="Web-{85A444FA-5DD6-2257-2455-B79092608D53}" dt="2026-08-05T13:49:20.585" v="237" actId="1076"/>
        <pc:sldMkLst>
          <pc:docMk/>
          <pc:sldMk cId="2972106892" sldId="9029"/>
        </pc:sldMkLst>
        <pc:spChg chg="add mod">
          <ac:chgData name="Williams, LeAnne E." userId="S::lewilliams@purdueforlife.org::92bb8d95-6796-4dc8-a152-63fd72917ca7" providerId="AD" clId="Web-{85A444FA-5DD6-2257-2455-B79092608D53}" dt="2026-08-05T13:49:16.819" v="235" actId="1076"/>
          <ac:spMkLst>
            <pc:docMk/>
            <pc:sldMk cId="2972106892" sldId="9029"/>
            <ac:spMk id="3" creationId="{4C9254B7-AFA7-A221-E155-1CC0859ED1FC}"/>
          </ac:spMkLst>
        </pc:spChg>
        <pc:spChg chg="add mod">
          <ac:chgData name="Williams, LeAnne E." userId="S::lewilliams@purdueforlife.org::92bb8d95-6796-4dc8-a152-63fd72917ca7" providerId="AD" clId="Web-{85A444FA-5DD6-2257-2455-B79092608D53}" dt="2026-08-05T13:49:09.022" v="234" actId="1076"/>
          <ac:spMkLst>
            <pc:docMk/>
            <pc:sldMk cId="2972106892" sldId="9029"/>
            <ac:spMk id="4" creationId="{B9345D2E-5231-9771-B93A-18A8257BB93B}"/>
          </ac:spMkLst>
        </pc:spChg>
        <pc:spChg chg="add mod">
          <ac:chgData name="Williams, LeAnne E." userId="S::lewilliams@purdueforlife.org::92bb8d95-6796-4dc8-a152-63fd72917ca7" providerId="AD" clId="Web-{85A444FA-5DD6-2257-2455-B79092608D53}" dt="2026-08-05T13:49:17.632" v="236" actId="1076"/>
          <ac:spMkLst>
            <pc:docMk/>
            <pc:sldMk cId="2972106892" sldId="9029"/>
            <ac:spMk id="5" creationId="{13A8379F-6CCE-E888-F534-3A5579785E71}"/>
          </ac:spMkLst>
        </pc:spChg>
        <pc:spChg chg="mod">
          <ac:chgData name="Williams, LeAnne E." userId="S::lewilliams@purdueforlife.org::92bb8d95-6796-4dc8-a152-63fd72917ca7" providerId="AD" clId="Web-{85A444FA-5DD6-2257-2455-B79092608D53}" dt="2026-08-05T13:44:14.591" v="137" actId="20577"/>
          <ac:spMkLst>
            <pc:docMk/>
            <pc:sldMk cId="2972106892" sldId="9029"/>
            <ac:spMk id="8" creationId="{0571220B-5ADE-1070-DD99-878343C4EE85}"/>
          </ac:spMkLst>
        </pc:spChg>
        <pc:spChg chg="add mod">
          <ac:chgData name="Williams, LeAnne E." userId="S::lewilliams@purdueforlife.org::92bb8d95-6796-4dc8-a152-63fd72917ca7" providerId="AD" clId="Web-{85A444FA-5DD6-2257-2455-B79092608D53}" dt="2026-08-05T13:48:22.052" v="214" actId="1076"/>
          <ac:spMkLst>
            <pc:docMk/>
            <pc:sldMk cId="2972106892" sldId="9029"/>
            <ac:spMk id="10" creationId="{4438C05C-C343-B84F-7FCD-C581002D6B69}"/>
          </ac:spMkLst>
        </pc:spChg>
        <pc:spChg chg="add mod">
          <ac:chgData name="Williams, LeAnne E." userId="S::lewilliams@purdueforlife.org::92bb8d95-6796-4dc8-a152-63fd72917ca7" providerId="AD" clId="Web-{85A444FA-5DD6-2257-2455-B79092608D53}" dt="2026-08-05T13:49:20.585" v="237" actId="1076"/>
          <ac:spMkLst>
            <pc:docMk/>
            <pc:sldMk cId="2972106892" sldId="9029"/>
            <ac:spMk id="11" creationId="{0D7168FA-4C6E-10F2-E0F3-55EEA0F0060B}"/>
          </ac:spMkLst>
        </pc:spChg>
        <pc:spChg chg="add mod">
          <ac:chgData name="Williams, LeAnne E." userId="S::lewilliams@purdueforlife.org::92bb8d95-6796-4dc8-a152-63fd72917ca7" providerId="AD" clId="Web-{85A444FA-5DD6-2257-2455-B79092608D53}" dt="2026-08-05T13:48:44.334" v="223" actId="1076"/>
          <ac:spMkLst>
            <pc:docMk/>
            <pc:sldMk cId="2972106892" sldId="9029"/>
            <ac:spMk id="12" creationId="{4CB421D8-8DB0-1FF1-58CC-4AAEACBF3742}"/>
          </ac:spMkLst>
        </pc:spChg>
        <pc:spChg chg="mod">
          <ac:chgData name="Williams, LeAnne E." userId="S::lewilliams@purdueforlife.org::92bb8d95-6796-4dc8-a152-63fd72917ca7" providerId="AD" clId="Web-{85A444FA-5DD6-2257-2455-B79092608D53}" dt="2026-08-05T13:48:35.115" v="219" actId="1076"/>
          <ac:spMkLst>
            <pc:docMk/>
            <pc:sldMk cId="2972106892" sldId="9029"/>
            <ac:spMk id="24" creationId="{503656D2-9FA2-5D68-DAC6-7B6B117FEBBE}"/>
          </ac:spMkLst>
        </pc:spChg>
      </pc:sldChg>
    </pc:docChg>
  </pc:docChgLst>
  <pc:docChgLst>
    <pc:chgData name="Williams, LeAnne E." userId="S::lewilliams@purdueforlife.org::92bb8d95-6796-4dc8-a152-63fd72917ca7" providerId="AD" clId="Web-{07E6509F-DF75-496C-B1C7-4AEF474DD045}"/>
    <pc:docChg chg="modSld">
      <pc:chgData name="Williams, LeAnne E." userId="S::lewilliams@purdueforlife.org::92bb8d95-6796-4dc8-a152-63fd72917ca7" providerId="AD" clId="Web-{07E6509F-DF75-496C-B1C7-4AEF474DD045}" dt="2026-08-04T17:35:46.998" v="38"/>
      <pc:docMkLst>
        <pc:docMk/>
      </pc:docMkLst>
      <pc:sldChg chg="modSp">
        <pc:chgData name="Williams, LeAnne E." userId="S::lewilliams@purdueforlife.org::92bb8d95-6796-4dc8-a152-63fd72917ca7" providerId="AD" clId="Web-{07E6509F-DF75-496C-B1C7-4AEF474DD045}" dt="2026-08-04T16:55:18.520" v="18" actId="20577"/>
        <pc:sldMkLst>
          <pc:docMk/>
          <pc:sldMk cId="2527818496" sldId="290"/>
        </pc:sldMkLst>
        <pc:spChg chg="mod">
          <ac:chgData name="Williams, LeAnne E." userId="S::lewilliams@purdueforlife.org::92bb8d95-6796-4dc8-a152-63fd72917ca7" providerId="AD" clId="Web-{07E6509F-DF75-496C-B1C7-4AEF474DD045}" dt="2026-08-04T16:55:18.520" v="18" actId="20577"/>
          <ac:spMkLst>
            <pc:docMk/>
            <pc:sldMk cId="2527818496" sldId="290"/>
            <ac:spMk id="5" creationId="{907E051D-E27C-0DA9-DB01-6839B5782196}"/>
          </ac:spMkLst>
        </pc:spChg>
      </pc:sldChg>
      <pc:sldChg chg="addSp delSp modSp mod chgLayout">
        <pc:chgData name="Williams, LeAnne E." userId="S::lewilliams@purdueforlife.org::92bb8d95-6796-4dc8-a152-63fd72917ca7" providerId="AD" clId="Web-{07E6509F-DF75-496C-B1C7-4AEF474DD045}" dt="2026-08-04T17:35:46.998" v="38"/>
        <pc:sldMkLst>
          <pc:docMk/>
          <pc:sldMk cId="1335784058" sldId="8917"/>
        </pc:sldMkLst>
        <pc:spChg chg="mod">
          <ac:chgData name="Williams, LeAnne E." userId="S::lewilliams@purdueforlife.org::92bb8d95-6796-4dc8-a152-63fd72917ca7" providerId="AD" clId="Web-{07E6509F-DF75-496C-B1C7-4AEF474DD045}" dt="2026-08-04T17:35:46.998" v="38"/>
          <ac:spMkLst>
            <pc:docMk/>
            <pc:sldMk cId="1335784058" sldId="8917"/>
            <ac:spMk id="2" creationId="{4C11EC1C-F266-DA9F-9CE0-4B6E9A1F1BAB}"/>
          </ac:spMkLst>
        </pc:spChg>
        <pc:spChg chg="del">
          <ac:chgData name="Williams, LeAnne E." userId="S::lewilliams@purdueforlife.org::92bb8d95-6796-4dc8-a152-63fd72917ca7" providerId="AD" clId="Web-{07E6509F-DF75-496C-B1C7-4AEF474DD045}" dt="2026-08-04T17:34:52.498" v="19"/>
          <ac:spMkLst>
            <pc:docMk/>
            <pc:sldMk cId="1335784058" sldId="8917"/>
            <ac:spMk id="4" creationId="{1AD56EDE-89EA-3C8F-82B5-A759A52936A9}"/>
          </ac:spMkLst>
        </pc:spChg>
        <pc:spChg chg="add del mod">
          <ac:chgData name="Williams, LeAnne E." userId="S::lewilliams@purdueforlife.org::92bb8d95-6796-4dc8-a152-63fd72917ca7" providerId="AD" clId="Web-{07E6509F-DF75-496C-B1C7-4AEF474DD045}" dt="2026-08-04T17:34:54.295" v="20"/>
          <ac:spMkLst>
            <pc:docMk/>
            <pc:sldMk cId="1335784058" sldId="8917"/>
            <ac:spMk id="6" creationId="{4A1AC968-7DCE-3BCE-50F2-3F5B4058B548}"/>
          </ac:spMkLst>
        </pc:spChg>
        <pc:spChg chg="del mod">
          <ac:chgData name="Williams, LeAnne E." userId="S::lewilliams@purdueforlife.org::92bb8d95-6796-4dc8-a152-63fd72917ca7" providerId="AD" clId="Web-{07E6509F-DF75-496C-B1C7-4AEF474DD045}" dt="2026-08-04T17:34:57.201" v="23"/>
          <ac:spMkLst>
            <pc:docMk/>
            <pc:sldMk cId="1335784058" sldId="8917"/>
            <ac:spMk id="11" creationId="{69F2A52F-51D0-5CC1-2E68-8EEF3FFE3E61}"/>
          </ac:spMkLst>
        </pc:spChg>
        <pc:picChg chg="add del mod ord">
          <ac:chgData name="Williams, LeAnne E." userId="S::lewilliams@purdueforlife.org::92bb8d95-6796-4dc8-a152-63fd72917ca7" providerId="AD" clId="Web-{07E6509F-DF75-496C-B1C7-4AEF474DD045}" dt="2026-08-04T17:35:46.998" v="38"/>
          <ac:picMkLst>
            <pc:docMk/>
            <pc:sldMk cId="1335784058" sldId="8917"/>
            <ac:picMk id="3" creationId="{004AFA35-21AE-F1EC-1ED4-3DBBFC208BF4}"/>
          </ac:picMkLst>
        </pc:picChg>
        <pc:picChg chg="add mod">
          <ac:chgData name="Williams, LeAnne E." userId="S::lewilliams@purdueforlife.org::92bb8d95-6796-4dc8-a152-63fd72917ca7" providerId="AD" clId="Web-{07E6509F-DF75-496C-B1C7-4AEF474DD045}" dt="2026-08-04T17:35:46.998" v="38"/>
          <ac:picMkLst>
            <pc:docMk/>
            <pc:sldMk cId="1335784058" sldId="8917"/>
            <ac:picMk id="7" creationId="{A93C2E46-BB9B-0306-C0C1-232E55153449}"/>
          </ac:picMkLst>
        </pc:picChg>
      </pc:sldChg>
    </pc:docChg>
  </pc:docChgLst>
  <pc:docChgLst>
    <pc:chgData name="Lutz, Ilenia H." userId="02cdb5f8-8dc7-4571-ad76-8a8ffaa93cf9" providerId="ADAL" clId="{CDA6B41E-C1BB-4A4F-B9FF-2C0ABB0C4D5B}"/>
    <pc:docChg chg="undo custSel addSld delSld modSld sldOrd">
      <pc:chgData name="Lutz, Ilenia H." userId="02cdb5f8-8dc7-4571-ad76-8a8ffaa93cf9" providerId="ADAL" clId="{CDA6B41E-C1BB-4A4F-B9FF-2C0ABB0C4D5B}" dt="2026-07-30T14:30:08.923" v="2477" actId="20577"/>
      <pc:docMkLst>
        <pc:docMk/>
      </pc:docMkLst>
      <pc:sldChg chg="modSp mod">
        <pc:chgData name="Lutz, Ilenia H." userId="02cdb5f8-8dc7-4571-ad76-8a8ffaa93cf9" providerId="ADAL" clId="{CDA6B41E-C1BB-4A4F-B9FF-2C0ABB0C4D5B}" dt="2026-07-28T19:12:25.336" v="648" actId="6549"/>
        <pc:sldMkLst>
          <pc:docMk/>
          <pc:sldMk cId="2658144520" sldId="264"/>
        </pc:sldMkLst>
        <pc:spChg chg="mod">
          <ac:chgData name="Lutz, Ilenia H." userId="02cdb5f8-8dc7-4571-ad76-8a8ffaa93cf9" providerId="ADAL" clId="{CDA6B41E-C1BB-4A4F-B9FF-2C0ABB0C4D5B}" dt="2026-07-28T19:12:25.336" v="648" actId="6549"/>
          <ac:spMkLst>
            <pc:docMk/>
            <pc:sldMk cId="2658144520" sldId="264"/>
            <ac:spMk id="3" creationId="{525F3364-4FD4-EF28-553D-69A77EC20F12}"/>
          </ac:spMkLst>
        </pc:spChg>
      </pc:sldChg>
      <pc:sldChg chg="modSp mod">
        <pc:chgData name="Lutz, Ilenia H." userId="02cdb5f8-8dc7-4571-ad76-8a8ffaa93cf9" providerId="ADAL" clId="{CDA6B41E-C1BB-4A4F-B9FF-2C0ABB0C4D5B}" dt="2026-07-27T15:45:40.531" v="86" actId="20577"/>
        <pc:sldMkLst>
          <pc:docMk/>
          <pc:sldMk cId="1286236075" sldId="267"/>
        </pc:sldMkLst>
        <pc:spChg chg="mod">
          <ac:chgData name="Lutz, Ilenia H." userId="02cdb5f8-8dc7-4571-ad76-8a8ffaa93cf9" providerId="ADAL" clId="{CDA6B41E-C1BB-4A4F-B9FF-2C0ABB0C4D5B}" dt="2026-07-27T15:45:40.531" v="86" actId="20577"/>
          <ac:spMkLst>
            <pc:docMk/>
            <pc:sldMk cId="1286236075" sldId="267"/>
            <ac:spMk id="2" creationId="{EABBC5CF-1761-200E-FB26-D091AECBD2B2}"/>
          </ac:spMkLst>
        </pc:spChg>
      </pc:sldChg>
      <pc:sldChg chg="modSp mod">
        <pc:chgData name="Lutz, Ilenia H." userId="02cdb5f8-8dc7-4571-ad76-8a8ffaa93cf9" providerId="ADAL" clId="{CDA6B41E-C1BB-4A4F-B9FF-2C0ABB0C4D5B}" dt="2026-07-27T15:56:16.916" v="538" actId="207"/>
        <pc:sldMkLst>
          <pc:docMk/>
          <pc:sldMk cId="1547001488" sldId="269"/>
        </pc:sldMkLst>
        <pc:spChg chg="mod">
          <ac:chgData name="Lutz, Ilenia H." userId="02cdb5f8-8dc7-4571-ad76-8a8ffaa93cf9" providerId="ADAL" clId="{CDA6B41E-C1BB-4A4F-B9FF-2C0ABB0C4D5B}" dt="2026-07-27T15:56:16.916" v="538" actId="207"/>
          <ac:spMkLst>
            <pc:docMk/>
            <pc:sldMk cId="1547001488" sldId="269"/>
            <ac:spMk id="5" creationId="{8CC26661-CB3C-3CD7-A3D1-C86BE2AF2373}"/>
          </ac:spMkLst>
        </pc:spChg>
      </pc:sldChg>
      <pc:sldChg chg="modSp mod">
        <pc:chgData name="Lutz, Ilenia H." userId="02cdb5f8-8dc7-4571-ad76-8a8ffaa93cf9" providerId="ADAL" clId="{CDA6B41E-C1BB-4A4F-B9FF-2C0ABB0C4D5B}" dt="2026-07-28T17:57:22.800" v="617" actId="20577"/>
        <pc:sldMkLst>
          <pc:docMk/>
          <pc:sldMk cId="2361034474" sldId="270"/>
        </pc:sldMkLst>
        <pc:spChg chg="mod">
          <ac:chgData name="Lutz, Ilenia H." userId="02cdb5f8-8dc7-4571-ad76-8a8ffaa93cf9" providerId="ADAL" clId="{CDA6B41E-C1BB-4A4F-B9FF-2C0ABB0C4D5B}" dt="2026-07-28T17:57:22.800" v="617" actId="20577"/>
          <ac:spMkLst>
            <pc:docMk/>
            <pc:sldMk cId="2361034474" sldId="270"/>
            <ac:spMk id="5" creationId="{3D0D5F98-3147-8D30-18BC-D69A6702E896}"/>
          </ac:spMkLst>
        </pc:spChg>
      </pc:sldChg>
      <pc:sldChg chg="modSp mod">
        <pc:chgData name="Lutz, Ilenia H." userId="02cdb5f8-8dc7-4571-ad76-8a8ffaa93cf9" providerId="ADAL" clId="{CDA6B41E-C1BB-4A4F-B9FF-2C0ABB0C4D5B}" dt="2026-07-27T15:52:18.790" v="165" actId="6549"/>
        <pc:sldMkLst>
          <pc:docMk/>
          <pc:sldMk cId="2204317441" sldId="286"/>
        </pc:sldMkLst>
        <pc:spChg chg="mod">
          <ac:chgData name="Lutz, Ilenia H." userId="02cdb5f8-8dc7-4571-ad76-8a8ffaa93cf9" providerId="ADAL" clId="{CDA6B41E-C1BB-4A4F-B9FF-2C0ABB0C4D5B}" dt="2026-07-27T15:52:18.790" v="165" actId="6549"/>
          <ac:spMkLst>
            <pc:docMk/>
            <pc:sldMk cId="2204317441" sldId="286"/>
            <ac:spMk id="4" creationId="{C41103E3-AC18-B67E-5693-FBAEB21F061F}"/>
          </ac:spMkLst>
        </pc:spChg>
      </pc:sldChg>
      <pc:sldChg chg="addSp delSp modSp mod">
        <pc:chgData name="Lutz, Ilenia H." userId="02cdb5f8-8dc7-4571-ad76-8a8ffaa93cf9" providerId="ADAL" clId="{CDA6B41E-C1BB-4A4F-B9FF-2C0ABB0C4D5B}" dt="2026-07-30T13:57:05.035" v="1466" actId="20577"/>
        <pc:sldMkLst>
          <pc:docMk/>
          <pc:sldMk cId="1873297611" sldId="287"/>
        </pc:sldMkLst>
        <pc:spChg chg="mod">
          <ac:chgData name="Lutz, Ilenia H." userId="02cdb5f8-8dc7-4571-ad76-8a8ffaa93cf9" providerId="ADAL" clId="{CDA6B41E-C1BB-4A4F-B9FF-2C0ABB0C4D5B}" dt="2026-07-30T13:56:56.587" v="1444" actId="27636"/>
          <ac:spMkLst>
            <pc:docMk/>
            <pc:sldMk cId="1873297611" sldId="287"/>
            <ac:spMk id="2" creationId="{DAC32380-C872-1E46-D45A-B42EE1DFEC62}"/>
          </ac:spMkLst>
        </pc:spChg>
        <pc:spChg chg="add mod">
          <ac:chgData name="Lutz, Ilenia H." userId="02cdb5f8-8dc7-4571-ad76-8a8ffaa93cf9" providerId="ADAL" clId="{CDA6B41E-C1BB-4A4F-B9FF-2C0ABB0C4D5B}" dt="2026-07-30T13:57:05.035" v="1466" actId="20577"/>
          <ac:spMkLst>
            <pc:docMk/>
            <pc:sldMk cId="1873297611" sldId="287"/>
            <ac:spMk id="7" creationId="{A49C98B2-5B17-5DC8-DFF5-3C45FC4B4E79}"/>
          </ac:spMkLst>
        </pc:spChg>
      </pc:sldChg>
      <pc:sldChg chg="addSp modSp mod">
        <pc:chgData name="Lutz, Ilenia H." userId="02cdb5f8-8dc7-4571-ad76-8a8ffaa93cf9" providerId="ADAL" clId="{CDA6B41E-C1BB-4A4F-B9FF-2C0ABB0C4D5B}" dt="2026-07-27T15:45:18.508" v="84" actId="20577"/>
        <pc:sldMkLst>
          <pc:docMk/>
          <pc:sldMk cId="2527818496" sldId="290"/>
        </pc:sldMkLst>
        <pc:spChg chg="mod">
          <ac:chgData name="Lutz, Ilenia H." userId="02cdb5f8-8dc7-4571-ad76-8a8ffaa93cf9" providerId="ADAL" clId="{CDA6B41E-C1BB-4A4F-B9FF-2C0ABB0C4D5B}" dt="2026-07-27T15:45:18.508" v="84" actId="20577"/>
          <ac:spMkLst>
            <pc:docMk/>
            <pc:sldMk cId="2527818496" sldId="290"/>
            <ac:spMk id="3" creationId="{540D731E-A1A2-80A7-3945-707D6BF5B73C}"/>
          </ac:spMkLst>
        </pc:spChg>
      </pc:sldChg>
      <pc:sldChg chg="modSp mod modNotesTx">
        <pc:chgData name="Lutz, Ilenia H." userId="02cdb5f8-8dc7-4571-ad76-8a8ffaa93cf9" providerId="ADAL" clId="{CDA6B41E-C1BB-4A4F-B9FF-2C0ABB0C4D5B}" dt="2026-07-27T15:55:59.146" v="537" actId="20577"/>
        <pc:sldMkLst>
          <pc:docMk/>
          <pc:sldMk cId="3304125510" sldId="388"/>
        </pc:sldMkLst>
        <pc:spChg chg="mod">
          <ac:chgData name="Lutz, Ilenia H." userId="02cdb5f8-8dc7-4571-ad76-8a8ffaa93cf9" providerId="ADAL" clId="{CDA6B41E-C1BB-4A4F-B9FF-2C0ABB0C4D5B}" dt="2026-07-27T15:52:03.208" v="161" actId="6549"/>
          <ac:spMkLst>
            <pc:docMk/>
            <pc:sldMk cId="3304125510" sldId="388"/>
            <ac:spMk id="2" creationId="{00000000-0000-0000-0000-000000000000}"/>
          </ac:spMkLst>
        </pc:spChg>
        <pc:spChg chg="mod">
          <ac:chgData name="Lutz, Ilenia H." userId="02cdb5f8-8dc7-4571-ad76-8a8ffaa93cf9" providerId="ADAL" clId="{CDA6B41E-C1BB-4A4F-B9FF-2C0ABB0C4D5B}" dt="2026-07-27T15:53:24.185" v="283" actId="20577"/>
          <ac:spMkLst>
            <pc:docMk/>
            <pc:sldMk cId="3304125510" sldId="388"/>
            <ac:spMk id="24" creationId="{B82A86E8-DDCD-23EA-7CF2-DBFE314DA359}"/>
          </ac:spMkLst>
        </pc:spChg>
      </pc:sldChg>
      <pc:sldChg chg="addSp delSp modSp mod ord modNotesTx">
        <pc:chgData name="Lutz, Ilenia H." userId="02cdb5f8-8dc7-4571-ad76-8a8ffaa93cf9" providerId="ADAL" clId="{CDA6B41E-C1BB-4A4F-B9FF-2C0ABB0C4D5B}" dt="2026-07-30T14:24:34.564" v="2472" actId="1076"/>
        <pc:sldMkLst>
          <pc:docMk/>
          <pc:sldMk cId="1176019036" sldId="8883"/>
        </pc:sldMkLst>
        <pc:spChg chg="mod">
          <ac:chgData name="Lutz, Ilenia H." userId="02cdb5f8-8dc7-4571-ad76-8a8ffaa93cf9" providerId="ADAL" clId="{CDA6B41E-C1BB-4A4F-B9FF-2C0ABB0C4D5B}" dt="2026-07-30T14:12:35.275" v="2098" actId="20577"/>
          <ac:spMkLst>
            <pc:docMk/>
            <pc:sldMk cId="1176019036" sldId="8883"/>
            <ac:spMk id="5" creationId="{21B775C6-4C4E-23FF-F81F-A4168DDBE87D}"/>
          </ac:spMkLst>
        </pc:spChg>
        <pc:spChg chg="add mod">
          <ac:chgData name="Lutz, Ilenia H." userId="02cdb5f8-8dc7-4571-ad76-8a8ffaa93cf9" providerId="ADAL" clId="{CDA6B41E-C1BB-4A4F-B9FF-2C0ABB0C4D5B}" dt="2026-07-30T14:24:02.999" v="2465"/>
          <ac:spMkLst>
            <pc:docMk/>
            <pc:sldMk cId="1176019036" sldId="8883"/>
            <ac:spMk id="19" creationId="{9EE0D02A-69A0-3E94-FA80-39D05297B8EA}"/>
          </ac:spMkLst>
        </pc:spChg>
        <pc:picChg chg="add mod">
          <ac:chgData name="Lutz, Ilenia H." userId="02cdb5f8-8dc7-4571-ad76-8a8ffaa93cf9" providerId="ADAL" clId="{CDA6B41E-C1BB-4A4F-B9FF-2C0ABB0C4D5B}" dt="2026-07-30T14:24:09.486" v="2468" actId="14100"/>
          <ac:picMkLst>
            <pc:docMk/>
            <pc:sldMk cId="1176019036" sldId="8883"/>
            <ac:picMk id="7" creationId="{16177663-7608-5464-81C4-398EA0F10018}"/>
          </ac:picMkLst>
        </pc:picChg>
        <pc:picChg chg="add mod">
          <ac:chgData name="Lutz, Ilenia H." userId="02cdb5f8-8dc7-4571-ad76-8a8ffaa93cf9" providerId="ADAL" clId="{CDA6B41E-C1BB-4A4F-B9FF-2C0ABB0C4D5B}" dt="2026-07-30T14:24:34.564" v="2472" actId="1076"/>
          <ac:picMkLst>
            <pc:docMk/>
            <pc:sldMk cId="1176019036" sldId="8883"/>
            <ac:picMk id="11" creationId="{DF4B834E-C73D-292B-C5F0-D5A0E77B67ED}"/>
          </ac:picMkLst>
        </pc:picChg>
      </pc:sldChg>
      <pc:sldChg chg="ord modNotesTx">
        <pc:chgData name="Lutz, Ilenia H." userId="02cdb5f8-8dc7-4571-ad76-8a8ffaa93cf9" providerId="ADAL" clId="{CDA6B41E-C1BB-4A4F-B9FF-2C0ABB0C4D5B}" dt="2026-07-27T15:48:54.522" v="143"/>
        <pc:sldMkLst>
          <pc:docMk/>
          <pc:sldMk cId="464181506" sldId="8903"/>
        </pc:sldMkLst>
      </pc:sldChg>
      <pc:sldChg chg="addSp delSp modSp mod">
        <pc:chgData name="Lutz, Ilenia H." userId="02cdb5f8-8dc7-4571-ad76-8a8ffaa93cf9" providerId="ADAL" clId="{CDA6B41E-C1BB-4A4F-B9FF-2C0ABB0C4D5B}" dt="2026-07-30T13:58:35.394" v="1483" actId="20577"/>
        <pc:sldMkLst>
          <pc:docMk/>
          <pc:sldMk cId="1335784058" sldId="8917"/>
        </pc:sldMkLst>
      </pc:sldChg>
      <pc:sldChg chg="modSp mod">
        <pc:chgData name="Lutz, Ilenia H." userId="02cdb5f8-8dc7-4571-ad76-8a8ffaa93cf9" providerId="ADAL" clId="{CDA6B41E-C1BB-4A4F-B9FF-2C0ABB0C4D5B}" dt="2026-07-28T17:58:01.896" v="618" actId="6549"/>
        <pc:sldMkLst>
          <pc:docMk/>
          <pc:sldMk cId="1630419326" sldId="8918"/>
        </pc:sldMkLst>
        <pc:spChg chg="mod">
          <ac:chgData name="Lutz, Ilenia H." userId="02cdb5f8-8dc7-4571-ad76-8a8ffaa93cf9" providerId="ADAL" clId="{CDA6B41E-C1BB-4A4F-B9FF-2C0ABB0C4D5B}" dt="2026-07-28T17:58:01.896" v="618" actId="6549"/>
          <ac:spMkLst>
            <pc:docMk/>
            <pc:sldMk cId="1630419326" sldId="8918"/>
            <ac:spMk id="5" creationId="{C7CD950E-119F-4A12-8B94-F08BFE39A4C2}"/>
          </ac:spMkLst>
        </pc:spChg>
      </pc:sldChg>
      <pc:sldChg chg="addSp delSp modSp mod">
        <pc:chgData name="Lutz, Ilenia H." userId="02cdb5f8-8dc7-4571-ad76-8a8ffaa93cf9" providerId="ADAL" clId="{CDA6B41E-C1BB-4A4F-B9FF-2C0ABB0C4D5B}" dt="2026-07-30T13:39:10.201" v="891" actId="20577"/>
        <pc:sldMkLst>
          <pc:docMk/>
          <pc:sldMk cId="2921597180" sldId="9004"/>
        </pc:sldMkLst>
        <pc:spChg chg="mod">
          <ac:chgData name="Lutz, Ilenia H." userId="02cdb5f8-8dc7-4571-ad76-8a8ffaa93cf9" providerId="ADAL" clId="{CDA6B41E-C1BB-4A4F-B9FF-2C0ABB0C4D5B}" dt="2026-07-30T13:39:10.201" v="891" actId="20577"/>
          <ac:spMkLst>
            <pc:docMk/>
            <pc:sldMk cId="2921597180" sldId="9004"/>
            <ac:spMk id="7" creationId="{A54811D3-9517-B115-5145-6999381008D8}"/>
          </ac:spMkLst>
        </pc:spChg>
      </pc:sldChg>
      <pc:sldChg chg="addSp delSp modSp mod modClrScheme chgLayout">
        <pc:chgData name="Lutz, Ilenia H." userId="02cdb5f8-8dc7-4571-ad76-8a8ffaa93cf9" providerId="ADAL" clId="{CDA6B41E-C1BB-4A4F-B9FF-2C0ABB0C4D5B}" dt="2026-07-30T13:59:45.205" v="1612" actId="20577"/>
        <pc:sldMkLst>
          <pc:docMk/>
          <pc:sldMk cId="3660692562" sldId="9005"/>
        </pc:sldMkLst>
      </pc:sldChg>
      <pc:sldChg chg="modSp add mod setBg">
        <pc:chgData name="Lutz, Ilenia H." userId="02cdb5f8-8dc7-4571-ad76-8a8ffaa93cf9" providerId="ADAL" clId="{CDA6B41E-C1BB-4A4F-B9FF-2C0ABB0C4D5B}" dt="2026-07-30T14:30:08.923" v="2477" actId="20577"/>
        <pc:sldMkLst>
          <pc:docMk/>
          <pc:sldMk cId="2656771871" sldId="9007"/>
        </pc:sldMkLst>
        <pc:spChg chg="mod">
          <ac:chgData name="Lutz, Ilenia H." userId="02cdb5f8-8dc7-4571-ad76-8a8ffaa93cf9" providerId="ADAL" clId="{CDA6B41E-C1BB-4A4F-B9FF-2C0ABB0C4D5B}" dt="2026-07-30T13:46:48.274" v="900" actId="1076"/>
          <ac:spMkLst>
            <pc:docMk/>
            <pc:sldMk cId="2656771871" sldId="9007"/>
            <ac:spMk id="2" creationId="{37DDF7C4-42D2-FA96-36DA-1F90B56668DC}"/>
          </ac:spMkLst>
        </pc:spChg>
        <pc:spChg chg="mod">
          <ac:chgData name="Lutz, Ilenia H." userId="02cdb5f8-8dc7-4571-ad76-8a8ffaa93cf9" providerId="ADAL" clId="{CDA6B41E-C1BB-4A4F-B9FF-2C0ABB0C4D5B}" dt="2026-07-30T14:30:08.923" v="2477" actId="20577"/>
          <ac:spMkLst>
            <pc:docMk/>
            <pc:sldMk cId="2656771871" sldId="9007"/>
            <ac:spMk id="3" creationId="{AB84556D-9E3D-756E-8300-51A062CE7C1F}"/>
          </ac:spMkLst>
        </pc:spChg>
      </pc:sldChg>
      <pc:sldChg chg="addSp delSp modSp add mod ord">
        <pc:chgData name="Lutz, Ilenia H." userId="02cdb5f8-8dc7-4571-ad76-8a8ffaa93cf9" providerId="ADAL" clId="{CDA6B41E-C1BB-4A4F-B9FF-2C0ABB0C4D5B}" dt="2026-07-30T14:19:26.342" v="2220" actId="14100"/>
        <pc:sldMkLst>
          <pc:docMk/>
          <pc:sldMk cId="2013446135" sldId="9008"/>
        </pc:sldMkLst>
        <pc:spChg chg="mod">
          <ac:chgData name="Lutz, Ilenia H." userId="02cdb5f8-8dc7-4571-ad76-8a8ffaa93cf9" providerId="ADAL" clId="{CDA6B41E-C1BB-4A4F-B9FF-2C0ABB0C4D5B}" dt="2026-07-30T14:12:25.584" v="2086" actId="14100"/>
          <ac:spMkLst>
            <pc:docMk/>
            <pc:sldMk cId="2013446135" sldId="9008"/>
            <ac:spMk id="2" creationId="{E1AAB71F-1446-7118-3D13-5B997950BCDD}"/>
          </ac:spMkLst>
        </pc:spChg>
        <pc:spChg chg="add mod">
          <ac:chgData name="Lutz, Ilenia H." userId="02cdb5f8-8dc7-4571-ad76-8a8ffaa93cf9" providerId="ADAL" clId="{CDA6B41E-C1BB-4A4F-B9FF-2C0ABB0C4D5B}" dt="2026-07-30T14:11:46.401" v="2056" actId="1076"/>
          <ac:spMkLst>
            <pc:docMk/>
            <pc:sldMk cId="2013446135" sldId="9008"/>
            <ac:spMk id="8" creationId="{38462B87-7E1A-DEEF-2097-780638FC5B3A}"/>
          </ac:spMkLst>
        </pc:spChg>
        <pc:spChg chg="add mod">
          <ac:chgData name="Lutz, Ilenia H." userId="02cdb5f8-8dc7-4571-ad76-8a8ffaa93cf9" providerId="ADAL" clId="{CDA6B41E-C1BB-4A4F-B9FF-2C0ABB0C4D5B}" dt="2026-07-30T14:07:47.553" v="1904" actId="1037"/>
          <ac:spMkLst>
            <pc:docMk/>
            <pc:sldMk cId="2013446135" sldId="9008"/>
            <ac:spMk id="9" creationId="{E9C3E150-739A-A005-5785-BBBA4FC1160B}"/>
          </ac:spMkLst>
        </pc:spChg>
        <pc:picChg chg="add mod">
          <ac:chgData name="Lutz, Ilenia H." userId="02cdb5f8-8dc7-4571-ad76-8a8ffaa93cf9" providerId="ADAL" clId="{CDA6B41E-C1BB-4A4F-B9FF-2C0ABB0C4D5B}" dt="2026-07-30T14:19:26.342" v="2220" actId="14100"/>
          <ac:picMkLst>
            <pc:docMk/>
            <pc:sldMk cId="2013446135" sldId="9008"/>
            <ac:picMk id="6" creationId="{B3C1E6A0-82DD-A01A-FFC0-CBEF22970608}"/>
          </ac:picMkLst>
        </pc:picChg>
      </pc:sldChg>
      <pc:sldChg chg="addSp delSp modSp add mod ord">
        <pc:chgData name="Lutz, Ilenia H." userId="02cdb5f8-8dc7-4571-ad76-8a8ffaa93cf9" providerId="ADAL" clId="{CDA6B41E-C1BB-4A4F-B9FF-2C0ABB0C4D5B}" dt="2026-07-30T14:23:39.956" v="2462" actId="14100"/>
        <pc:sldMkLst>
          <pc:docMk/>
          <pc:sldMk cId="3177646893" sldId="9009"/>
        </pc:sldMkLst>
        <pc:spChg chg="mod">
          <ac:chgData name="Lutz, Ilenia H." userId="02cdb5f8-8dc7-4571-ad76-8a8ffaa93cf9" providerId="ADAL" clId="{CDA6B41E-C1BB-4A4F-B9FF-2C0ABB0C4D5B}" dt="2026-07-30T14:20:53.732" v="2350" actId="20577"/>
          <ac:spMkLst>
            <pc:docMk/>
            <pc:sldMk cId="3177646893" sldId="9009"/>
            <ac:spMk id="5" creationId="{0D8FE1C9-F17B-1F31-C9C6-1A417C50FC39}"/>
          </ac:spMkLst>
        </pc:spChg>
        <pc:spChg chg="add mod">
          <ac:chgData name="Lutz, Ilenia H." userId="02cdb5f8-8dc7-4571-ad76-8a8ffaa93cf9" providerId="ADAL" clId="{CDA6B41E-C1BB-4A4F-B9FF-2C0ABB0C4D5B}" dt="2026-07-30T14:19:15.318" v="2218" actId="403"/>
          <ac:spMkLst>
            <pc:docMk/>
            <pc:sldMk cId="3177646893" sldId="9009"/>
            <ac:spMk id="6" creationId="{1A78B4CE-05CD-787C-1633-73F2737E8E82}"/>
          </ac:spMkLst>
        </pc:spChg>
        <pc:picChg chg="add mod">
          <ac:chgData name="Lutz, Ilenia H." userId="02cdb5f8-8dc7-4571-ad76-8a8ffaa93cf9" providerId="ADAL" clId="{CDA6B41E-C1BB-4A4F-B9FF-2C0ABB0C4D5B}" dt="2026-07-30T14:23:39.956" v="2462" actId="14100"/>
          <ac:picMkLst>
            <pc:docMk/>
            <pc:sldMk cId="3177646893" sldId="9009"/>
            <ac:picMk id="15" creationId="{9F196044-C95F-CE6D-7677-E8DE73E1603E}"/>
          </ac:picMkLst>
        </pc:picChg>
      </pc:sldChg>
      <pc:sldChg chg="addSp delSp modSp add mod ord">
        <pc:chgData name="Lutz, Ilenia H." userId="02cdb5f8-8dc7-4571-ad76-8a8ffaa93cf9" providerId="ADAL" clId="{CDA6B41E-C1BB-4A4F-B9FF-2C0ABB0C4D5B}" dt="2026-07-30T14:23:16.223" v="2455" actId="14100"/>
        <pc:sldMkLst>
          <pc:docMk/>
          <pc:sldMk cId="2283699369" sldId="9010"/>
        </pc:sldMkLst>
        <pc:spChg chg="mod">
          <ac:chgData name="Lutz, Ilenia H." userId="02cdb5f8-8dc7-4571-ad76-8a8ffaa93cf9" providerId="ADAL" clId="{CDA6B41E-C1BB-4A4F-B9FF-2C0ABB0C4D5B}" dt="2026-07-30T14:22:17.684" v="2446" actId="20577"/>
          <ac:spMkLst>
            <pc:docMk/>
            <pc:sldMk cId="2283699369" sldId="9010"/>
            <ac:spMk id="5" creationId="{390513A1-4F85-E078-0DB7-EAE5514C459C}"/>
          </ac:spMkLst>
        </pc:spChg>
        <pc:picChg chg="add mod">
          <ac:chgData name="Lutz, Ilenia H." userId="02cdb5f8-8dc7-4571-ad76-8a8ffaa93cf9" providerId="ADAL" clId="{CDA6B41E-C1BB-4A4F-B9FF-2C0ABB0C4D5B}" dt="2026-07-30T14:23:16.223" v="2455" actId="14100"/>
          <ac:picMkLst>
            <pc:docMk/>
            <pc:sldMk cId="2283699369" sldId="9010"/>
            <ac:picMk id="7" creationId="{D58784C8-45C7-639A-4836-1CC0173A8476}"/>
          </ac:picMkLst>
        </pc:picChg>
      </pc:sldChg>
      <pc:sldChg chg="addSp delSp modSp add mod">
        <pc:chgData name="Lutz, Ilenia H." userId="02cdb5f8-8dc7-4571-ad76-8a8ffaa93cf9" providerId="ADAL" clId="{CDA6B41E-C1BB-4A4F-B9FF-2C0ABB0C4D5B}" dt="2026-07-30T14:20:16.725" v="2230" actId="1076"/>
        <pc:sldMkLst>
          <pc:docMk/>
          <pc:sldMk cId="427433024" sldId="9011"/>
        </pc:sldMkLst>
        <pc:spChg chg="add mod">
          <ac:chgData name="Lutz, Ilenia H." userId="02cdb5f8-8dc7-4571-ad76-8a8ffaa93cf9" providerId="ADAL" clId="{CDA6B41E-C1BB-4A4F-B9FF-2C0ABB0C4D5B}" dt="2026-07-30T14:20:03.085" v="2225"/>
          <ac:spMkLst>
            <pc:docMk/>
            <pc:sldMk cId="427433024" sldId="9011"/>
            <ac:spMk id="2" creationId="{8892BBBE-C7FF-EC67-0C7F-83B48C57A179}"/>
          </ac:spMkLst>
        </pc:spChg>
        <pc:picChg chg="mod">
          <ac:chgData name="Lutz, Ilenia H." userId="02cdb5f8-8dc7-4571-ad76-8a8ffaa93cf9" providerId="ADAL" clId="{CDA6B41E-C1BB-4A4F-B9FF-2C0ABB0C4D5B}" dt="2026-07-30T14:20:08.801" v="2228" actId="14100"/>
          <ac:picMkLst>
            <pc:docMk/>
            <pc:sldMk cId="427433024" sldId="9011"/>
            <ac:picMk id="13" creationId="{75F0F5F8-8411-A088-43C9-68F60EEF3426}"/>
          </ac:picMkLst>
        </pc:picChg>
        <pc:picChg chg="mod">
          <ac:chgData name="Lutz, Ilenia H." userId="02cdb5f8-8dc7-4571-ad76-8a8ffaa93cf9" providerId="ADAL" clId="{CDA6B41E-C1BB-4A4F-B9FF-2C0ABB0C4D5B}" dt="2026-07-30T14:20:16.725" v="2230" actId="1076"/>
          <ac:picMkLst>
            <pc:docMk/>
            <pc:sldMk cId="427433024" sldId="9011"/>
            <ac:picMk id="18" creationId="{D8B8CE20-6ED7-BFDD-629B-FFFA9CB0A961}"/>
          </ac:picMkLst>
        </pc:picChg>
      </pc:sldChg>
    </pc:docChg>
  </pc:docChgLst>
  <pc:docChgLst>
    <pc:chgData name="Thompson, Darien E." userId="S::dethompson@purdueforlife.org::7f586d60-9474-46ae-a8e5-946196fa2512" providerId="AD" clId="Web-{6C73BABB-4810-71BE-3B1D-778CD69489E9}"/>
    <pc:docChg chg="modSld">
      <pc:chgData name="Thompson, Darien E." userId="S::dethompson@purdueforlife.org::7f586d60-9474-46ae-a8e5-946196fa2512" providerId="AD" clId="Web-{6C73BABB-4810-71BE-3B1D-778CD69489E9}" dt="2026-08-03T17:19:07.875" v="126" actId="20577"/>
      <pc:docMkLst>
        <pc:docMk/>
      </pc:docMkLst>
      <pc:sldChg chg="modSp">
        <pc:chgData name="Thompson, Darien E." userId="S::dethompson@purdueforlife.org::7f586d60-9474-46ae-a8e5-946196fa2512" providerId="AD" clId="Web-{6C73BABB-4810-71BE-3B1D-778CD69489E9}" dt="2026-08-03T17:19:07.875" v="126" actId="20577"/>
        <pc:sldMkLst>
          <pc:docMk/>
          <pc:sldMk cId="1630419326" sldId="8918"/>
        </pc:sldMkLst>
        <pc:spChg chg="mod">
          <ac:chgData name="Thompson, Darien E." userId="S::dethompson@purdueforlife.org::7f586d60-9474-46ae-a8e5-946196fa2512" providerId="AD" clId="Web-{6C73BABB-4810-71BE-3B1D-778CD69489E9}" dt="2026-08-03T17:19:07.875" v="126" actId="20577"/>
          <ac:spMkLst>
            <pc:docMk/>
            <pc:sldMk cId="1630419326" sldId="8918"/>
            <ac:spMk id="5" creationId="{C7CD950E-119F-4A12-8B94-F08BFE39A4C2}"/>
          </ac:spMkLst>
        </pc:spChg>
      </pc:sldChg>
      <pc:sldChg chg="addSp delSp modSp">
        <pc:chgData name="Thompson, Darien E." userId="S::dethompson@purdueforlife.org::7f586d60-9474-46ae-a8e5-946196fa2512" providerId="AD" clId="Web-{6C73BABB-4810-71BE-3B1D-778CD69489E9}" dt="2026-08-03T17:13:34.304" v="119" actId="1076"/>
        <pc:sldMkLst>
          <pc:docMk/>
          <pc:sldMk cId="4248313171" sldId="9017"/>
        </pc:sldMkLst>
        <pc:spChg chg="add mod">
          <ac:chgData name="Thompson, Darien E." userId="S::dethompson@purdueforlife.org::7f586d60-9474-46ae-a8e5-946196fa2512" providerId="AD" clId="Web-{6C73BABB-4810-71BE-3B1D-778CD69489E9}" dt="2026-08-03T16:46:19.438" v="31" actId="1076"/>
          <ac:spMkLst>
            <pc:docMk/>
            <pc:sldMk cId="4248313171" sldId="9017"/>
            <ac:spMk id="7" creationId="{3323FB8C-A627-E43F-ADA1-F87BEF5A39BE}"/>
          </ac:spMkLst>
        </pc:spChg>
        <pc:spChg chg="add mod">
          <ac:chgData name="Thompson, Darien E." userId="S::dethompson@purdueforlife.org::7f586d60-9474-46ae-a8e5-946196fa2512" providerId="AD" clId="Web-{6C73BABB-4810-71BE-3B1D-778CD69489E9}" dt="2026-08-03T17:13:30.617" v="118" actId="1076"/>
          <ac:spMkLst>
            <pc:docMk/>
            <pc:sldMk cId="4248313171" sldId="9017"/>
            <ac:spMk id="9" creationId="{53EF83A0-47BA-7AB6-D145-A77EDF2D8CAA}"/>
          </ac:spMkLst>
        </pc:spChg>
        <pc:spChg chg="add mod">
          <ac:chgData name="Thompson, Darien E." userId="S::dethompson@purdueforlife.org::7f586d60-9474-46ae-a8e5-946196fa2512" providerId="AD" clId="Web-{6C73BABB-4810-71BE-3B1D-778CD69489E9}" dt="2026-08-03T17:13:26.351" v="117" actId="1076"/>
          <ac:spMkLst>
            <pc:docMk/>
            <pc:sldMk cId="4248313171" sldId="9017"/>
            <ac:spMk id="13" creationId="{7591BF66-51E3-3DEF-860B-C50213DBCC7C}"/>
          </ac:spMkLst>
        </pc:spChg>
        <pc:spChg chg="add mod">
          <ac:chgData name="Thompson, Darien E." userId="S::dethompson@purdueforlife.org::7f586d60-9474-46ae-a8e5-946196fa2512" providerId="AD" clId="Web-{6C73BABB-4810-71BE-3B1D-778CD69489E9}" dt="2026-08-03T17:13:34.304" v="119" actId="1076"/>
          <ac:spMkLst>
            <pc:docMk/>
            <pc:sldMk cId="4248313171" sldId="9017"/>
            <ac:spMk id="19" creationId="{71BAF0E4-5B88-B2F0-5FE4-3A7D644FF00D}"/>
          </ac:spMkLst>
        </pc:spChg>
      </pc:sldChg>
    </pc:docChg>
  </pc:docChgLst>
  <pc:docChgLst>
    <pc:chgData name="Thompson, Darien E." userId="S::dethompson@purdueforlife.org::7f586d60-9474-46ae-a8e5-946196fa2512" providerId="AD" clId="Web-{5A675563-D18D-BF16-B31C-FEC1EEEB8895}"/>
    <pc:docChg chg="modSld">
      <pc:chgData name="Thompson, Darien E." userId="S::dethompson@purdueforlife.org::7f586d60-9474-46ae-a8e5-946196fa2512" providerId="AD" clId="Web-{5A675563-D18D-BF16-B31C-FEC1EEEB8895}" dt="2026-08-05T13:40:10.880" v="7"/>
      <pc:docMkLst>
        <pc:docMk/>
      </pc:docMkLst>
      <pc:sldChg chg="addAnim delAnim modAnim">
        <pc:chgData name="Thompson, Darien E." userId="S::dethompson@purdueforlife.org::7f586d60-9474-46ae-a8e5-946196fa2512" providerId="AD" clId="Web-{5A675563-D18D-BF16-B31C-FEC1EEEB8895}" dt="2026-08-05T13:40:10.880" v="7"/>
        <pc:sldMkLst>
          <pc:docMk/>
          <pc:sldMk cId="4248313171" sldId="9017"/>
        </pc:sldMkLst>
      </pc:sldChg>
    </pc:docChg>
  </pc:docChgLst>
  <pc:docChgLst>
    <pc:chgData name="Lutz, Ilenia H." userId="02cdb5f8-8dc7-4571-ad76-8a8ffaa93cf9" providerId="ADAL" clId="{8E4ADA03-C486-4992-8592-3A6F6256821F}"/>
    <pc:docChg chg="undo custSel addSld delSld modSld sldOrd modMainMaster modShowInfo">
      <pc:chgData name="Lutz, Ilenia H." userId="02cdb5f8-8dc7-4571-ad76-8a8ffaa93cf9" providerId="ADAL" clId="{8E4ADA03-C486-4992-8592-3A6F6256821F}" dt="2026-08-05T13:28:01.072" v="10040" actId="20577"/>
      <pc:docMkLst>
        <pc:docMk/>
      </pc:docMkLst>
      <pc:sldChg chg="del modTransition">
        <pc:chgData name="Lutz, Ilenia H." userId="02cdb5f8-8dc7-4571-ad76-8a8ffaa93cf9" providerId="ADAL" clId="{8E4ADA03-C486-4992-8592-3A6F6256821F}" dt="2026-08-04T02:11:48.465" v="9542" actId="47"/>
        <pc:sldMkLst>
          <pc:docMk/>
          <pc:sldMk cId="902575954" sldId="257"/>
        </pc:sldMkLst>
      </pc:sldChg>
      <pc:sldChg chg="del modTransition">
        <pc:chgData name="Lutz, Ilenia H." userId="02cdb5f8-8dc7-4571-ad76-8a8ffaa93cf9" providerId="ADAL" clId="{8E4ADA03-C486-4992-8592-3A6F6256821F}" dt="2026-08-04T02:11:48.465" v="9542" actId="47"/>
        <pc:sldMkLst>
          <pc:docMk/>
          <pc:sldMk cId="259767670" sldId="258"/>
        </pc:sldMkLst>
      </pc:sldChg>
      <pc:sldChg chg="modSp mod modTransition">
        <pc:chgData name="Lutz, Ilenia H." userId="02cdb5f8-8dc7-4571-ad76-8a8ffaa93cf9" providerId="ADAL" clId="{8E4ADA03-C486-4992-8592-3A6F6256821F}" dt="2026-08-04T01:19:11.288" v="7734"/>
        <pc:sldMkLst>
          <pc:docMk/>
          <pc:sldMk cId="2658144520" sldId="264"/>
        </pc:sldMkLst>
        <pc:spChg chg="mod">
          <ac:chgData name="Lutz, Ilenia H." userId="02cdb5f8-8dc7-4571-ad76-8a8ffaa93cf9" providerId="ADAL" clId="{8E4ADA03-C486-4992-8592-3A6F6256821F}" dt="2026-07-31T20:49:58.930" v="7479"/>
          <ac:spMkLst>
            <pc:docMk/>
            <pc:sldMk cId="2658144520" sldId="264"/>
            <ac:spMk id="3" creationId="{525F3364-4FD4-EF28-553D-69A77EC20F12}"/>
          </ac:spMkLst>
        </pc:spChg>
      </pc:sldChg>
      <pc:sldChg chg="modTransition">
        <pc:chgData name="Lutz, Ilenia H." userId="02cdb5f8-8dc7-4571-ad76-8a8ffaa93cf9" providerId="ADAL" clId="{8E4ADA03-C486-4992-8592-3A6F6256821F}" dt="2026-08-04T01:19:11.288" v="7734"/>
        <pc:sldMkLst>
          <pc:docMk/>
          <pc:sldMk cId="2817432367" sldId="266"/>
        </pc:sldMkLst>
      </pc:sldChg>
      <pc:sldChg chg="modTransition">
        <pc:chgData name="Lutz, Ilenia H." userId="02cdb5f8-8dc7-4571-ad76-8a8ffaa93cf9" providerId="ADAL" clId="{8E4ADA03-C486-4992-8592-3A6F6256821F}" dt="2026-08-04T01:19:11.288" v="7734"/>
        <pc:sldMkLst>
          <pc:docMk/>
          <pc:sldMk cId="1286236075" sldId="267"/>
        </pc:sldMkLst>
      </pc:sldChg>
      <pc:sldChg chg="modSp del mod ord modTransition">
        <pc:chgData name="Lutz, Ilenia H." userId="02cdb5f8-8dc7-4571-ad76-8a8ffaa93cf9" providerId="ADAL" clId="{8E4ADA03-C486-4992-8592-3A6F6256821F}" dt="2026-08-04T02:11:48.465" v="9542" actId="47"/>
        <pc:sldMkLst>
          <pc:docMk/>
          <pc:sldMk cId="142257626" sldId="268"/>
        </pc:sldMkLst>
      </pc:sldChg>
      <pc:sldChg chg="addSp delSp modSp mod modTransition">
        <pc:chgData name="Lutz, Ilenia H." userId="02cdb5f8-8dc7-4571-ad76-8a8ffaa93cf9" providerId="ADAL" clId="{8E4ADA03-C486-4992-8592-3A6F6256821F}" dt="2026-08-04T17:21:38.783" v="10018" actId="1076"/>
        <pc:sldMkLst>
          <pc:docMk/>
          <pc:sldMk cId="1547001488" sldId="269"/>
        </pc:sldMkLst>
        <pc:spChg chg="mod">
          <ac:chgData name="Lutz, Ilenia H." userId="02cdb5f8-8dc7-4571-ad76-8a8ffaa93cf9" providerId="ADAL" clId="{8E4ADA03-C486-4992-8592-3A6F6256821F}" dt="2026-07-30T22:31:50.206" v="54" actId="1076"/>
          <ac:spMkLst>
            <pc:docMk/>
            <pc:sldMk cId="1547001488" sldId="269"/>
            <ac:spMk id="2" creationId="{E698F4EB-9902-653C-0A44-99926D629D5A}"/>
          </ac:spMkLst>
        </pc:spChg>
        <pc:spChg chg="mod">
          <ac:chgData name="Lutz, Ilenia H." userId="02cdb5f8-8dc7-4571-ad76-8a8ffaa93cf9" providerId="ADAL" clId="{8E4ADA03-C486-4992-8592-3A6F6256821F}" dt="2026-08-04T17:21:38.783" v="10018" actId="1076"/>
          <ac:spMkLst>
            <pc:docMk/>
            <pc:sldMk cId="1547001488" sldId="269"/>
            <ac:spMk id="5" creationId="{8CC26661-CB3C-3CD7-A3D1-C86BE2AF2373}"/>
          </ac:spMkLst>
        </pc:spChg>
        <pc:spChg chg="add mod">
          <ac:chgData name="Lutz, Ilenia H." userId="02cdb5f8-8dc7-4571-ad76-8a8ffaa93cf9" providerId="ADAL" clId="{8E4ADA03-C486-4992-8592-3A6F6256821F}" dt="2026-07-30T22:52:54.181" v="353" actId="1076"/>
          <ac:spMkLst>
            <pc:docMk/>
            <pc:sldMk cId="1547001488" sldId="269"/>
            <ac:spMk id="7" creationId="{821D43DF-EEAB-1246-5B4B-4C8B004B5576}"/>
          </ac:spMkLst>
        </pc:spChg>
      </pc:sldChg>
      <pc:sldChg chg="modSp mod ord modTransition">
        <pc:chgData name="Lutz, Ilenia H." userId="02cdb5f8-8dc7-4571-ad76-8a8ffaa93cf9" providerId="ADAL" clId="{8E4ADA03-C486-4992-8592-3A6F6256821F}" dt="2026-08-05T13:28:01.072" v="10040" actId="20577"/>
        <pc:sldMkLst>
          <pc:docMk/>
          <pc:sldMk cId="2361034474" sldId="270"/>
        </pc:sldMkLst>
        <pc:spChg chg="mod">
          <ac:chgData name="Lutz, Ilenia H." userId="02cdb5f8-8dc7-4571-ad76-8a8ffaa93cf9" providerId="ADAL" clId="{8E4ADA03-C486-4992-8592-3A6F6256821F}" dt="2026-08-05T13:28:01.072" v="10040" actId="20577"/>
          <ac:spMkLst>
            <pc:docMk/>
            <pc:sldMk cId="2361034474" sldId="270"/>
            <ac:spMk id="5" creationId="{3D0D5F98-3147-8D30-18BC-D69A6702E896}"/>
          </ac:spMkLst>
        </pc:spChg>
      </pc:sldChg>
      <pc:sldChg chg="del modTransition">
        <pc:chgData name="Lutz, Ilenia H." userId="02cdb5f8-8dc7-4571-ad76-8a8ffaa93cf9" providerId="ADAL" clId="{8E4ADA03-C486-4992-8592-3A6F6256821F}" dt="2026-08-04T02:11:48.465" v="9542" actId="47"/>
        <pc:sldMkLst>
          <pc:docMk/>
          <pc:sldMk cId="2269135212" sldId="271"/>
        </pc:sldMkLst>
      </pc:sldChg>
      <pc:sldChg chg="modSp mod modTransition">
        <pc:chgData name="Lutz, Ilenia H." userId="02cdb5f8-8dc7-4571-ad76-8a8ffaa93cf9" providerId="ADAL" clId="{8E4ADA03-C486-4992-8592-3A6F6256821F}" dt="2026-08-04T01:19:11.288" v="7734"/>
        <pc:sldMkLst>
          <pc:docMk/>
          <pc:sldMk cId="1999498108" sldId="273"/>
        </pc:sldMkLst>
        <pc:spChg chg="mod">
          <ac:chgData name="Lutz, Ilenia H." userId="02cdb5f8-8dc7-4571-ad76-8a8ffaa93cf9" providerId="ADAL" clId="{8E4ADA03-C486-4992-8592-3A6F6256821F}" dt="2026-07-30T23:03:26.244" v="369" actId="20577"/>
          <ac:spMkLst>
            <pc:docMk/>
            <pc:sldMk cId="1999498108" sldId="273"/>
            <ac:spMk id="19" creationId="{2847D044-E620-73B0-AFCB-033C87B392F9}"/>
          </ac:spMkLst>
        </pc:spChg>
      </pc:sldChg>
      <pc:sldChg chg="modTransition">
        <pc:chgData name="Lutz, Ilenia H." userId="02cdb5f8-8dc7-4571-ad76-8a8ffaa93cf9" providerId="ADAL" clId="{8E4ADA03-C486-4992-8592-3A6F6256821F}" dt="2026-08-04T01:19:11.288" v="7734"/>
        <pc:sldMkLst>
          <pc:docMk/>
          <pc:sldMk cId="1650676018" sldId="283"/>
        </pc:sldMkLst>
      </pc:sldChg>
      <pc:sldChg chg="addSp delSp modSp mod ord modTransition">
        <pc:chgData name="Lutz, Ilenia H." userId="02cdb5f8-8dc7-4571-ad76-8a8ffaa93cf9" providerId="ADAL" clId="{8E4ADA03-C486-4992-8592-3A6F6256821F}" dt="2026-08-04T01:19:11.288" v="7734"/>
        <pc:sldMkLst>
          <pc:docMk/>
          <pc:sldMk cId="1042884642" sldId="284"/>
        </pc:sldMkLst>
        <pc:spChg chg="add mod">
          <ac:chgData name="Lutz, Ilenia H." userId="02cdb5f8-8dc7-4571-ad76-8a8ffaa93cf9" providerId="ADAL" clId="{8E4ADA03-C486-4992-8592-3A6F6256821F}" dt="2026-07-31T18:29:29.164" v="7466" actId="1036"/>
          <ac:spMkLst>
            <pc:docMk/>
            <pc:sldMk cId="1042884642" sldId="284"/>
            <ac:spMk id="8" creationId="{CB285E82-15A4-A4F4-68F9-58655646DA99}"/>
          </ac:spMkLst>
        </pc:spChg>
        <pc:spChg chg="add mod">
          <ac:chgData name="Lutz, Ilenia H." userId="02cdb5f8-8dc7-4571-ad76-8a8ffaa93cf9" providerId="ADAL" clId="{8E4ADA03-C486-4992-8592-3A6F6256821F}" dt="2026-07-31T18:29:29.164" v="7466" actId="1036"/>
          <ac:spMkLst>
            <pc:docMk/>
            <pc:sldMk cId="1042884642" sldId="284"/>
            <ac:spMk id="10" creationId="{EDE3F889-DF75-CD9B-0546-9E21EDE0F4DF}"/>
          </ac:spMkLst>
        </pc:spChg>
        <pc:spChg chg="add mod">
          <ac:chgData name="Lutz, Ilenia H." userId="02cdb5f8-8dc7-4571-ad76-8a8ffaa93cf9" providerId="ADAL" clId="{8E4ADA03-C486-4992-8592-3A6F6256821F}" dt="2026-07-31T18:29:29.164" v="7466" actId="1036"/>
          <ac:spMkLst>
            <pc:docMk/>
            <pc:sldMk cId="1042884642" sldId="284"/>
            <ac:spMk id="12" creationId="{C7176D49-288F-652F-A1E3-D6234369EE91}"/>
          </ac:spMkLst>
        </pc:spChg>
        <pc:spChg chg="add mod">
          <ac:chgData name="Lutz, Ilenia H." userId="02cdb5f8-8dc7-4571-ad76-8a8ffaa93cf9" providerId="ADAL" clId="{8E4ADA03-C486-4992-8592-3A6F6256821F}" dt="2026-07-31T18:29:29.164" v="7466" actId="1036"/>
          <ac:spMkLst>
            <pc:docMk/>
            <pc:sldMk cId="1042884642" sldId="284"/>
            <ac:spMk id="14" creationId="{6093245F-9A8C-8FBC-E65C-E40D4246F3DD}"/>
          </ac:spMkLst>
        </pc:spChg>
        <pc:spChg chg="add mod">
          <ac:chgData name="Lutz, Ilenia H." userId="02cdb5f8-8dc7-4571-ad76-8a8ffaa93cf9" providerId="ADAL" clId="{8E4ADA03-C486-4992-8592-3A6F6256821F}" dt="2026-07-31T18:29:29.164" v="7466" actId="1036"/>
          <ac:spMkLst>
            <pc:docMk/>
            <pc:sldMk cId="1042884642" sldId="284"/>
            <ac:spMk id="16" creationId="{A0DE100C-9E6F-5937-C9C3-1448C0F57868}"/>
          </ac:spMkLst>
        </pc:spChg>
        <pc:spChg chg="add mod">
          <ac:chgData name="Lutz, Ilenia H." userId="02cdb5f8-8dc7-4571-ad76-8a8ffaa93cf9" providerId="ADAL" clId="{8E4ADA03-C486-4992-8592-3A6F6256821F}" dt="2026-07-31T18:29:29.164" v="7466" actId="1036"/>
          <ac:spMkLst>
            <pc:docMk/>
            <pc:sldMk cId="1042884642" sldId="284"/>
            <ac:spMk id="17" creationId="{F9C2CF3B-66C2-1B4C-4216-D7960B9F87C0}"/>
          </ac:spMkLst>
        </pc:spChg>
        <pc:spChg chg="add mod">
          <ac:chgData name="Lutz, Ilenia H." userId="02cdb5f8-8dc7-4571-ad76-8a8ffaa93cf9" providerId="ADAL" clId="{8E4ADA03-C486-4992-8592-3A6F6256821F}" dt="2026-07-31T18:29:29.164" v="7466" actId="1036"/>
          <ac:spMkLst>
            <pc:docMk/>
            <pc:sldMk cId="1042884642" sldId="284"/>
            <ac:spMk id="18" creationId="{7AC85678-E84A-D40F-4454-3B2A9865AA35}"/>
          </ac:spMkLst>
        </pc:spChg>
        <pc:spChg chg="add mod">
          <ac:chgData name="Lutz, Ilenia H." userId="02cdb5f8-8dc7-4571-ad76-8a8ffaa93cf9" providerId="ADAL" clId="{8E4ADA03-C486-4992-8592-3A6F6256821F}" dt="2026-07-31T18:29:29.164" v="7466" actId="1036"/>
          <ac:spMkLst>
            <pc:docMk/>
            <pc:sldMk cId="1042884642" sldId="284"/>
            <ac:spMk id="20" creationId="{D2D216C5-A722-06B0-DC28-AE78B5D3B313}"/>
          </ac:spMkLst>
        </pc:spChg>
        <pc:spChg chg="add mod">
          <ac:chgData name="Lutz, Ilenia H." userId="02cdb5f8-8dc7-4571-ad76-8a8ffaa93cf9" providerId="ADAL" clId="{8E4ADA03-C486-4992-8592-3A6F6256821F}" dt="2026-07-31T18:29:33.335" v="7468" actId="20577"/>
          <ac:spMkLst>
            <pc:docMk/>
            <pc:sldMk cId="1042884642" sldId="284"/>
            <ac:spMk id="21" creationId="{CF1C2C9B-0496-5304-4DB0-2A5D74DDCF3C}"/>
          </ac:spMkLst>
        </pc:spChg>
        <pc:spChg chg="add mod">
          <ac:chgData name="Lutz, Ilenia H." userId="02cdb5f8-8dc7-4571-ad76-8a8ffaa93cf9" providerId="ADAL" clId="{8E4ADA03-C486-4992-8592-3A6F6256821F}" dt="2026-07-31T18:29:30.991" v="7467"/>
          <ac:spMkLst>
            <pc:docMk/>
            <pc:sldMk cId="1042884642" sldId="284"/>
            <ac:spMk id="26" creationId="{38572AF9-3A36-5BC5-613A-1540AF63CCF5}"/>
          </ac:spMkLst>
        </pc:spChg>
        <pc:picChg chg="mod">
          <ac:chgData name="Lutz, Ilenia H." userId="02cdb5f8-8dc7-4571-ad76-8a8ffaa93cf9" providerId="ADAL" clId="{8E4ADA03-C486-4992-8592-3A6F6256821F}" dt="2026-07-31T18:29:29.164" v="7466" actId="1036"/>
          <ac:picMkLst>
            <pc:docMk/>
            <pc:sldMk cId="1042884642" sldId="284"/>
            <ac:picMk id="15" creationId="{775E80CB-1F47-4EB4-4FA9-4666E2FFD215}"/>
          </ac:picMkLst>
        </pc:picChg>
        <pc:picChg chg="mod">
          <ac:chgData name="Lutz, Ilenia H." userId="02cdb5f8-8dc7-4571-ad76-8a8ffaa93cf9" providerId="ADAL" clId="{8E4ADA03-C486-4992-8592-3A6F6256821F}" dt="2026-07-31T18:28:00.638" v="7451" actId="1036"/>
          <ac:picMkLst>
            <pc:docMk/>
            <pc:sldMk cId="1042884642" sldId="284"/>
            <ac:picMk id="19" creationId="{269DF1EF-0A72-8581-837D-22722F929F5E}"/>
          </ac:picMkLst>
        </pc:picChg>
        <pc:picChg chg="add mod">
          <ac:chgData name="Lutz, Ilenia H." userId="02cdb5f8-8dc7-4571-ad76-8a8ffaa93cf9" providerId="ADAL" clId="{8E4ADA03-C486-4992-8592-3A6F6256821F}" dt="2026-07-31T16:31:03.414" v="5986" actId="1076"/>
          <ac:picMkLst>
            <pc:docMk/>
            <pc:sldMk cId="1042884642" sldId="284"/>
            <ac:picMk id="25" creationId="{CFE5D545-71AC-4F82-9C4A-BEA695470577}"/>
          </ac:picMkLst>
        </pc:picChg>
      </pc:sldChg>
      <pc:sldChg chg="modTransition">
        <pc:chgData name="Lutz, Ilenia H." userId="02cdb5f8-8dc7-4571-ad76-8a8ffaa93cf9" providerId="ADAL" clId="{8E4ADA03-C486-4992-8592-3A6F6256821F}" dt="2026-08-04T01:19:11.288" v="7734"/>
        <pc:sldMkLst>
          <pc:docMk/>
          <pc:sldMk cId="2204317441" sldId="286"/>
        </pc:sldMkLst>
      </pc:sldChg>
      <pc:sldChg chg="addSp delSp modSp mod modTransition setBg setClrOvrMap">
        <pc:chgData name="Lutz, Ilenia H." userId="02cdb5f8-8dc7-4571-ad76-8a8ffaa93cf9" providerId="ADAL" clId="{8E4ADA03-C486-4992-8592-3A6F6256821F}" dt="2026-08-04T01:19:11.288" v="7734"/>
        <pc:sldMkLst>
          <pc:docMk/>
          <pc:sldMk cId="1873297611" sldId="287"/>
        </pc:sldMkLst>
        <pc:spChg chg="mod">
          <ac:chgData name="Lutz, Ilenia H." userId="02cdb5f8-8dc7-4571-ad76-8a8ffaa93cf9" providerId="ADAL" clId="{8E4ADA03-C486-4992-8592-3A6F6256821F}" dt="2026-07-31T15:25:52.643" v="5979" actId="207"/>
          <ac:spMkLst>
            <pc:docMk/>
            <pc:sldMk cId="1873297611" sldId="287"/>
            <ac:spMk id="2" creationId="{DAC32380-C872-1E46-D45A-B42EE1DFEC62}"/>
          </ac:spMkLst>
        </pc:spChg>
        <pc:spChg chg="mod">
          <ac:chgData name="Lutz, Ilenia H." userId="02cdb5f8-8dc7-4571-ad76-8a8ffaa93cf9" providerId="ADAL" clId="{8E4ADA03-C486-4992-8592-3A6F6256821F}" dt="2026-07-31T15:20:45.298" v="5916" actId="1076"/>
          <ac:spMkLst>
            <pc:docMk/>
            <pc:sldMk cId="1873297611" sldId="287"/>
            <ac:spMk id="7" creationId="{A49C98B2-5B17-5DC8-DFF5-3C45FC4B4E79}"/>
          </ac:spMkLst>
        </pc:spChg>
        <pc:spChg chg="add">
          <ac:chgData name="Lutz, Ilenia H." userId="02cdb5f8-8dc7-4571-ad76-8a8ffaa93cf9" providerId="ADAL" clId="{8E4ADA03-C486-4992-8592-3A6F6256821F}" dt="2026-07-31T15:19:55.373" v="5910" actId="26606"/>
          <ac:spMkLst>
            <pc:docMk/>
            <pc:sldMk cId="1873297611" sldId="287"/>
            <ac:spMk id="17" creationId="{9228552E-C8B1-4A80-8448-0787CE0FC704}"/>
          </ac:spMkLst>
        </pc:spChg>
        <pc:graphicFrameChg chg="add mod modGraphic">
          <ac:chgData name="Lutz, Ilenia H." userId="02cdb5f8-8dc7-4571-ad76-8a8ffaa93cf9" providerId="ADAL" clId="{8E4ADA03-C486-4992-8592-3A6F6256821F}" dt="2026-07-31T15:21:42.019" v="5922" actId="207"/>
          <ac:graphicFrameMkLst>
            <pc:docMk/>
            <pc:sldMk cId="1873297611" sldId="287"/>
            <ac:graphicFrameMk id="9" creationId="{E0946B31-2E88-0BE6-16F0-4F5820C8686C}"/>
          </ac:graphicFrameMkLst>
        </pc:graphicFrameChg>
        <pc:picChg chg="add mod">
          <ac:chgData name="Lutz, Ilenia H." userId="02cdb5f8-8dc7-4571-ad76-8a8ffaa93cf9" providerId="ADAL" clId="{8E4ADA03-C486-4992-8592-3A6F6256821F}" dt="2026-07-31T15:25:25.863" v="5975"/>
          <ac:picMkLst>
            <pc:docMk/>
            <pc:sldMk cId="1873297611" sldId="287"/>
            <ac:picMk id="18" creationId="{C4097CA0-A33D-CAD6-93F0-F675893BE587}"/>
          </ac:picMkLst>
        </pc:picChg>
      </pc:sldChg>
      <pc:sldChg chg="modSp mod modTransition">
        <pc:chgData name="Lutz, Ilenia H." userId="02cdb5f8-8dc7-4571-ad76-8a8ffaa93cf9" providerId="ADAL" clId="{8E4ADA03-C486-4992-8592-3A6F6256821F}" dt="2026-08-04T01:19:11.288" v="7734"/>
        <pc:sldMkLst>
          <pc:docMk/>
          <pc:sldMk cId="2527818496" sldId="290"/>
        </pc:sldMkLst>
        <pc:spChg chg="mod">
          <ac:chgData name="Lutz, Ilenia H." userId="02cdb5f8-8dc7-4571-ad76-8a8ffaa93cf9" providerId="ADAL" clId="{8E4ADA03-C486-4992-8592-3A6F6256821F}" dt="2026-07-30T22:03:16.440" v="23" actId="14100"/>
          <ac:spMkLst>
            <pc:docMk/>
            <pc:sldMk cId="2527818496" sldId="290"/>
            <ac:spMk id="2" creationId="{DAC32380-C872-1E46-D45A-B42EE1DFEC62}"/>
          </ac:spMkLst>
        </pc:spChg>
      </pc:sldChg>
      <pc:sldChg chg="del modTransition">
        <pc:chgData name="Lutz, Ilenia H." userId="02cdb5f8-8dc7-4571-ad76-8a8ffaa93cf9" providerId="ADAL" clId="{8E4ADA03-C486-4992-8592-3A6F6256821F}" dt="2026-08-04T02:11:48.465" v="9542" actId="47"/>
        <pc:sldMkLst>
          <pc:docMk/>
          <pc:sldMk cId="2063334895" sldId="292"/>
        </pc:sldMkLst>
      </pc:sldChg>
      <pc:sldChg chg="del modTransition">
        <pc:chgData name="Lutz, Ilenia H." userId="02cdb5f8-8dc7-4571-ad76-8a8ffaa93cf9" providerId="ADAL" clId="{8E4ADA03-C486-4992-8592-3A6F6256821F}" dt="2026-08-04T02:11:48.465" v="9542" actId="47"/>
        <pc:sldMkLst>
          <pc:docMk/>
          <pc:sldMk cId="4153364465" sldId="293"/>
        </pc:sldMkLst>
      </pc:sldChg>
      <pc:sldChg chg="del modTransition">
        <pc:chgData name="Lutz, Ilenia H." userId="02cdb5f8-8dc7-4571-ad76-8a8ffaa93cf9" providerId="ADAL" clId="{8E4ADA03-C486-4992-8592-3A6F6256821F}" dt="2026-08-04T02:11:48.465" v="9542" actId="47"/>
        <pc:sldMkLst>
          <pc:docMk/>
          <pc:sldMk cId="3202591376" sldId="294"/>
        </pc:sldMkLst>
      </pc:sldChg>
      <pc:sldChg chg="del modTransition">
        <pc:chgData name="Lutz, Ilenia H." userId="02cdb5f8-8dc7-4571-ad76-8a8ffaa93cf9" providerId="ADAL" clId="{8E4ADA03-C486-4992-8592-3A6F6256821F}" dt="2026-08-04T02:11:48.465" v="9542" actId="47"/>
        <pc:sldMkLst>
          <pc:docMk/>
          <pc:sldMk cId="1634906267" sldId="297"/>
        </pc:sldMkLst>
      </pc:sldChg>
      <pc:sldChg chg="del modTransition">
        <pc:chgData name="Lutz, Ilenia H." userId="02cdb5f8-8dc7-4571-ad76-8a8ffaa93cf9" providerId="ADAL" clId="{8E4ADA03-C486-4992-8592-3A6F6256821F}" dt="2026-08-04T02:11:48.465" v="9542" actId="47"/>
        <pc:sldMkLst>
          <pc:docMk/>
          <pc:sldMk cId="2034545133" sldId="302"/>
        </pc:sldMkLst>
      </pc:sldChg>
      <pc:sldChg chg="addSp delSp mod modTransition">
        <pc:chgData name="Lutz, Ilenia H." userId="02cdb5f8-8dc7-4571-ad76-8a8ffaa93cf9" providerId="ADAL" clId="{8E4ADA03-C486-4992-8592-3A6F6256821F}" dt="2026-08-04T01:19:11.288" v="7734"/>
        <pc:sldMkLst>
          <pc:docMk/>
          <pc:sldMk cId="3304125510" sldId="388"/>
        </pc:sldMkLst>
      </pc:sldChg>
      <pc:sldChg chg="addSp delSp modSp mod modTransition">
        <pc:chgData name="Lutz, Ilenia H." userId="02cdb5f8-8dc7-4571-ad76-8a8ffaa93cf9" providerId="ADAL" clId="{8E4ADA03-C486-4992-8592-3A6F6256821F}" dt="2026-08-04T17:22:08.607" v="10021" actId="20577"/>
        <pc:sldMkLst>
          <pc:docMk/>
          <pc:sldMk cId="2890899280" sldId="8625"/>
        </pc:sldMkLst>
        <pc:spChg chg="mod">
          <ac:chgData name="Lutz, Ilenia H." userId="02cdb5f8-8dc7-4571-ad76-8a8ffaa93cf9" providerId="ADAL" clId="{8E4ADA03-C486-4992-8592-3A6F6256821F}" dt="2026-08-04T02:11:42.963" v="9541" actId="20577"/>
          <ac:spMkLst>
            <pc:docMk/>
            <pc:sldMk cId="2890899280" sldId="8625"/>
            <ac:spMk id="2" creationId="{A9F2093B-2459-628E-9560-FF1952F32D1D}"/>
          </ac:spMkLst>
        </pc:spChg>
        <pc:spChg chg="add mod">
          <ac:chgData name="Lutz, Ilenia H." userId="02cdb5f8-8dc7-4571-ad76-8a8ffaa93cf9" providerId="ADAL" clId="{8E4ADA03-C486-4992-8592-3A6F6256821F}" dt="2026-08-04T17:22:08.607" v="10021" actId="20577"/>
          <ac:spMkLst>
            <pc:docMk/>
            <pc:sldMk cId="2890899280" sldId="8625"/>
            <ac:spMk id="5" creationId="{B9741BF0-A2DF-3002-9474-DE1BBD9D90E4}"/>
          </ac:spMkLst>
        </pc:spChg>
        <pc:spChg chg="add mod">
          <ac:chgData name="Lutz, Ilenia H." userId="02cdb5f8-8dc7-4571-ad76-8a8ffaa93cf9" providerId="ADAL" clId="{8E4ADA03-C486-4992-8592-3A6F6256821F}" dt="2026-08-03T17:48:59.143" v="7702" actId="1076"/>
          <ac:spMkLst>
            <pc:docMk/>
            <pc:sldMk cId="2890899280" sldId="8625"/>
            <ac:spMk id="7" creationId="{E7E63C23-07C8-3230-10A6-F6A179015633}"/>
          </ac:spMkLst>
        </pc:spChg>
      </pc:sldChg>
      <pc:sldChg chg="del modTransition">
        <pc:chgData name="Lutz, Ilenia H." userId="02cdb5f8-8dc7-4571-ad76-8a8ffaa93cf9" providerId="ADAL" clId="{8E4ADA03-C486-4992-8592-3A6F6256821F}" dt="2026-08-04T02:11:48.465" v="9542" actId="47"/>
        <pc:sldMkLst>
          <pc:docMk/>
          <pc:sldMk cId="3892497393" sldId="8687"/>
        </pc:sldMkLst>
      </pc:sldChg>
      <pc:sldChg chg="modTransition">
        <pc:chgData name="Lutz, Ilenia H." userId="02cdb5f8-8dc7-4571-ad76-8a8ffaa93cf9" providerId="ADAL" clId="{8E4ADA03-C486-4992-8592-3A6F6256821F}" dt="2026-08-04T01:19:11.288" v="7734"/>
        <pc:sldMkLst>
          <pc:docMk/>
          <pc:sldMk cId="1176019036" sldId="8883"/>
        </pc:sldMkLst>
      </pc:sldChg>
      <pc:sldChg chg="del modTransition">
        <pc:chgData name="Lutz, Ilenia H." userId="02cdb5f8-8dc7-4571-ad76-8a8ffaa93cf9" providerId="ADAL" clId="{8E4ADA03-C486-4992-8592-3A6F6256821F}" dt="2026-08-04T02:11:48.465" v="9542" actId="47"/>
        <pc:sldMkLst>
          <pc:docMk/>
          <pc:sldMk cId="3373331358" sldId="8885"/>
        </pc:sldMkLst>
      </pc:sldChg>
      <pc:sldChg chg="del modTransition">
        <pc:chgData name="Lutz, Ilenia H." userId="02cdb5f8-8dc7-4571-ad76-8a8ffaa93cf9" providerId="ADAL" clId="{8E4ADA03-C486-4992-8592-3A6F6256821F}" dt="2026-08-04T02:11:48.465" v="9542" actId="47"/>
        <pc:sldMkLst>
          <pc:docMk/>
          <pc:sldMk cId="2565538513" sldId="8886"/>
        </pc:sldMkLst>
      </pc:sldChg>
      <pc:sldChg chg="del modTransition">
        <pc:chgData name="Lutz, Ilenia H." userId="02cdb5f8-8dc7-4571-ad76-8a8ffaa93cf9" providerId="ADAL" clId="{8E4ADA03-C486-4992-8592-3A6F6256821F}" dt="2026-08-04T02:11:48.465" v="9542" actId="47"/>
        <pc:sldMkLst>
          <pc:docMk/>
          <pc:sldMk cId="3122679265" sldId="8887"/>
        </pc:sldMkLst>
      </pc:sldChg>
      <pc:sldChg chg="modTransition">
        <pc:chgData name="Lutz, Ilenia H." userId="02cdb5f8-8dc7-4571-ad76-8a8ffaa93cf9" providerId="ADAL" clId="{8E4ADA03-C486-4992-8592-3A6F6256821F}" dt="2026-08-04T01:19:11.288" v="7734"/>
        <pc:sldMkLst>
          <pc:docMk/>
          <pc:sldMk cId="3988107287" sldId="8891"/>
        </pc:sldMkLst>
      </pc:sldChg>
      <pc:sldChg chg="del modTransition">
        <pc:chgData name="Lutz, Ilenia H." userId="02cdb5f8-8dc7-4571-ad76-8a8ffaa93cf9" providerId="ADAL" clId="{8E4ADA03-C486-4992-8592-3A6F6256821F}" dt="2026-08-04T02:11:48.465" v="9542" actId="47"/>
        <pc:sldMkLst>
          <pc:docMk/>
          <pc:sldMk cId="1639162684" sldId="8892"/>
        </pc:sldMkLst>
      </pc:sldChg>
      <pc:sldChg chg="modSp mod modTransition">
        <pc:chgData name="Lutz, Ilenia H." userId="02cdb5f8-8dc7-4571-ad76-8a8ffaa93cf9" providerId="ADAL" clId="{8E4ADA03-C486-4992-8592-3A6F6256821F}" dt="2026-08-04T17:19:33.134" v="10012" actId="12"/>
        <pc:sldMkLst>
          <pc:docMk/>
          <pc:sldMk cId="464181506" sldId="8903"/>
        </pc:sldMkLst>
        <pc:spChg chg="mod">
          <ac:chgData name="Lutz, Ilenia H." userId="02cdb5f8-8dc7-4571-ad76-8a8ffaa93cf9" providerId="ADAL" clId="{8E4ADA03-C486-4992-8592-3A6F6256821F}" dt="2026-08-04T17:19:33.134" v="10012" actId="12"/>
          <ac:spMkLst>
            <pc:docMk/>
            <pc:sldMk cId="464181506" sldId="8903"/>
            <ac:spMk id="5" creationId="{0FF84C61-A376-C42A-BD7F-E936003C223F}"/>
          </ac:spMkLst>
        </pc:spChg>
      </pc:sldChg>
      <pc:sldChg chg="del modTransition">
        <pc:chgData name="Lutz, Ilenia H." userId="02cdb5f8-8dc7-4571-ad76-8a8ffaa93cf9" providerId="ADAL" clId="{8E4ADA03-C486-4992-8592-3A6F6256821F}" dt="2026-08-04T02:11:48.465" v="9542" actId="47"/>
        <pc:sldMkLst>
          <pc:docMk/>
          <pc:sldMk cId="3962456266" sldId="8905"/>
        </pc:sldMkLst>
      </pc:sldChg>
      <pc:sldChg chg="modSp mod modTransition">
        <pc:chgData name="Lutz, Ilenia H." userId="02cdb5f8-8dc7-4571-ad76-8a8ffaa93cf9" providerId="ADAL" clId="{8E4ADA03-C486-4992-8592-3A6F6256821F}" dt="2026-08-04T01:28:12.904" v="7742" actId="2711"/>
        <pc:sldMkLst>
          <pc:docMk/>
          <pc:sldMk cId="3083192402" sldId="8910"/>
        </pc:sldMkLst>
        <pc:spChg chg="mod">
          <ac:chgData name="Lutz, Ilenia H." userId="02cdb5f8-8dc7-4571-ad76-8a8ffaa93cf9" providerId="ADAL" clId="{8E4ADA03-C486-4992-8592-3A6F6256821F}" dt="2026-08-04T01:28:07.527" v="7741" actId="2711"/>
          <ac:spMkLst>
            <pc:docMk/>
            <pc:sldMk cId="3083192402" sldId="8910"/>
            <ac:spMk id="4" creationId="{3F0DFB7B-07A8-1338-B5D7-6FDCCD36F01A}"/>
          </ac:spMkLst>
        </pc:spChg>
        <pc:spChg chg="mod">
          <ac:chgData name="Lutz, Ilenia H." userId="02cdb5f8-8dc7-4571-ad76-8a8ffaa93cf9" providerId="ADAL" clId="{8E4ADA03-C486-4992-8592-3A6F6256821F}" dt="2026-08-04T01:28:12.904" v="7742" actId="2711"/>
          <ac:spMkLst>
            <pc:docMk/>
            <pc:sldMk cId="3083192402" sldId="8910"/>
            <ac:spMk id="11" creationId="{09C12EC3-1272-F307-EBF2-D5358D8FA67B}"/>
          </ac:spMkLst>
        </pc:spChg>
      </pc:sldChg>
      <pc:sldChg chg="del modTransition">
        <pc:chgData name="Lutz, Ilenia H." userId="02cdb5f8-8dc7-4571-ad76-8a8ffaa93cf9" providerId="ADAL" clId="{8E4ADA03-C486-4992-8592-3A6F6256821F}" dt="2026-08-04T02:11:48.465" v="9542" actId="47"/>
        <pc:sldMkLst>
          <pc:docMk/>
          <pc:sldMk cId="1720156097" sldId="8914"/>
        </pc:sldMkLst>
      </pc:sldChg>
      <pc:sldChg chg="del modTransition">
        <pc:chgData name="Lutz, Ilenia H." userId="02cdb5f8-8dc7-4571-ad76-8a8ffaa93cf9" providerId="ADAL" clId="{8E4ADA03-C486-4992-8592-3A6F6256821F}" dt="2026-08-04T02:11:48.465" v="9542" actId="47"/>
        <pc:sldMkLst>
          <pc:docMk/>
          <pc:sldMk cId="3799742740" sldId="8915"/>
        </pc:sldMkLst>
      </pc:sldChg>
      <pc:sldChg chg="del modTransition">
        <pc:chgData name="Lutz, Ilenia H." userId="02cdb5f8-8dc7-4571-ad76-8a8ffaa93cf9" providerId="ADAL" clId="{8E4ADA03-C486-4992-8592-3A6F6256821F}" dt="2026-08-04T02:11:48.465" v="9542" actId="47"/>
        <pc:sldMkLst>
          <pc:docMk/>
          <pc:sldMk cId="767523793" sldId="8916"/>
        </pc:sldMkLst>
      </pc:sldChg>
      <pc:sldChg chg="addSp modSp mod modTransition">
        <pc:chgData name="Lutz, Ilenia H." userId="02cdb5f8-8dc7-4571-ad76-8a8ffaa93cf9" providerId="ADAL" clId="{8E4ADA03-C486-4992-8592-3A6F6256821F}" dt="2026-08-04T01:19:11.288" v="7734"/>
        <pc:sldMkLst>
          <pc:docMk/>
          <pc:sldMk cId="1335784058" sldId="8917"/>
        </pc:sldMkLst>
        <pc:picChg chg="add mod">
          <ac:chgData name="Lutz, Ilenia H." userId="02cdb5f8-8dc7-4571-ad76-8a8ffaa93cf9" providerId="ADAL" clId="{8E4ADA03-C486-4992-8592-3A6F6256821F}" dt="2026-07-30T22:53:52.936" v="364" actId="1076"/>
          <ac:picMkLst>
            <pc:docMk/>
            <pc:sldMk cId="1335784058" sldId="8917"/>
            <ac:picMk id="3" creationId="{004AFA35-21AE-F1EC-1ED4-3DBBFC208BF4}"/>
          </ac:picMkLst>
        </pc:picChg>
      </pc:sldChg>
      <pc:sldChg chg="modSp mod modTransition modNotesTx">
        <pc:chgData name="Lutz, Ilenia H." userId="02cdb5f8-8dc7-4571-ad76-8a8ffaa93cf9" providerId="ADAL" clId="{8E4ADA03-C486-4992-8592-3A6F6256821F}" dt="2026-08-04T02:15:08.913" v="9634" actId="6549"/>
        <pc:sldMkLst>
          <pc:docMk/>
          <pc:sldMk cId="1630419326" sldId="8918"/>
        </pc:sldMkLst>
        <pc:spChg chg="mod">
          <ac:chgData name="Lutz, Ilenia H." userId="02cdb5f8-8dc7-4571-ad76-8a8ffaa93cf9" providerId="ADAL" clId="{8E4ADA03-C486-4992-8592-3A6F6256821F}" dt="2026-08-04T01:29:41.968" v="7746" actId="113"/>
          <ac:spMkLst>
            <pc:docMk/>
            <pc:sldMk cId="1630419326" sldId="8918"/>
            <ac:spMk id="5" creationId="{C7CD950E-119F-4A12-8B94-F08BFE39A4C2}"/>
          </ac:spMkLst>
        </pc:spChg>
      </pc:sldChg>
      <pc:sldChg chg="modSp mod modTransition">
        <pc:chgData name="Lutz, Ilenia H." userId="02cdb5f8-8dc7-4571-ad76-8a8ffaa93cf9" providerId="ADAL" clId="{8E4ADA03-C486-4992-8592-3A6F6256821F}" dt="2026-08-04T02:20:34.437" v="9982" actId="13926"/>
        <pc:sldMkLst>
          <pc:docMk/>
          <pc:sldMk cId="2921597180" sldId="9004"/>
        </pc:sldMkLst>
        <pc:spChg chg="mod">
          <ac:chgData name="Lutz, Ilenia H." userId="02cdb5f8-8dc7-4571-ad76-8a8ffaa93cf9" providerId="ADAL" clId="{8E4ADA03-C486-4992-8592-3A6F6256821F}" dt="2026-08-04T02:20:34.437" v="9982" actId="13926"/>
          <ac:spMkLst>
            <pc:docMk/>
            <pc:sldMk cId="2921597180" sldId="9004"/>
            <ac:spMk id="7" creationId="{A54811D3-9517-B115-5145-6999381008D8}"/>
          </ac:spMkLst>
        </pc:spChg>
      </pc:sldChg>
      <pc:sldChg chg="modSp mod modTransition">
        <pc:chgData name="Lutz, Ilenia H." userId="02cdb5f8-8dc7-4571-ad76-8a8ffaa93cf9" providerId="ADAL" clId="{8E4ADA03-C486-4992-8592-3A6F6256821F}" dt="2026-08-04T01:19:23.946" v="7736"/>
        <pc:sldMkLst>
          <pc:docMk/>
          <pc:sldMk cId="2656771871" sldId="9007"/>
        </pc:sldMkLst>
        <pc:spChg chg="mod">
          <ac:chgData name="Lutz, Ilenia H." userId="02cdb5f8-8dc7-4571-ad76-8a8ffaa93cf9" providerId="ADAL" clId="{8E4ADA03-C486-4992-8592-3A6F6256821F}" dt="2026-07-30T16:29:41.934" v="1" actId="255"/>
          <ac:spMkLst>
            <pc:docMk/>
            <pc:sldMk cId="2656771871" sldId="9007"/>
            <ac:spMk id="3" creationId="{AB84556D-9E3D-756E-8300-51A062CE7C1F}"/>
          </ac:spMkLst>
        </pc:spChg>
      </pc:sldChg>
      <pc:sldChg chg="modTransition">
        <pc:chgData name="Lutz, Ilenia H." userId="02cdb5f8-8dc7-4571-ad76-8a8ffaa93cf9" providerId="ADAL" clId="{8E4ADA03-C486-4992-8592-3A6F6256821F}" dt="2026-08-04T01:19:11.288" v="7734"/>
        <pc:sldMkLst>
          <pc:docMk/>
          <pc:sldMk cId="2013446135" sldId="9008"/>
        </pc:sldMkLst>
      </pc:sldChg>
      <pc:sldChg chg="modTransition">
        <pc:chgData name="Lutz, Ilenia H." userId="02cdb5f8-8dc7-4571-ad76-8a8ffaa93cf9" providerId="ADAL" clId="{8E4ADA03-C486-4992-8592-3A6F6256821F}" dt="2026-08-04T01:19:11.288" v="7734"/>
        <pc:sldMkLst>
          <pc:docMk/>
          <pc:sldMk cId="3177646893" sldId="9009"/>
        </pc:sldMkLst>
      </pc:sldChg>
      <pc:sldChg chg="modTransition">
        <pc:chgData name="Lutz, Ilenia H." userId="02cdb5f8-8dc7-4571-ad76-8a8ffaa93cf9" providerId="ADAL" clId="{8E4ADA03-C486-4992-8592-3A6F6256821F}" dt="2026-08-04T01:19:11.288" v="7734"/>
        <pc:sldMkLst>
          <pc:docMk/>
          <pc:sldMk cId="2283699369" sldId="9010"/>
        </pc:sldMkLst>
      </pc:sldChg>
      <pc:sldChg chg="modTransition modNotesTx">
        <pc:chgData name="Lutz, Ilenia H." userId="02cdb5f8-8dc7-4571-ad76-8a8ffaa93cf9" providerId="ADAL" clId="{8E4ADA03-C486-4992-8592-3A6F6256821F}" dt="2026-08-04T01:19:11.288" v="7734"/>
        <pc:sldMkLst>
          <pc:docMk/>
          <pc:sldMk cId="427433024" sldId="9011"/>
        </pc:sldMkLst>
      </pc:sldChg>
      <pc:sldChg chg="addSp delSp modSp add mod modTransition setBg modClrScheme chgLayout">
        <pc:chgData name="Lutz, Ilenia H." userId="02cdb5f8-8dc7-4571-ad76-8a8ffaa93cf9" providerId="ADAL" clId="{8E4ADA03-C486-4992-8592-3A6F6256821F}" dt="2026-08-04T01:19:11.288" v="7734"/>
        <pc:sldMkLst>
          <pc:docMk/>
          <pc:sldMk cId="574801555" sldId="9012"/>
        </pc:sldMkLst>
        <pc:spChg chg="mod ord">
          <ac:chgData name="Lutz, Ilenia H." userId="02cdb5f8-8dc7-4571-ad76-8a8ffaa93cf9" providerId="ADAL" clId="{8E4ADA03-C486-4992-8592-3A6F6256821F}" dt="2026-07-31T01:01:28.284" v="372" actId="700"/>
          <ac:spMkLst>
            <pc:docMk/>
            <pc:sldMk cId="574801555" sldId="9012"/>
            <ac:spMk id="2" creationId="{9A61682A-9187-7482-09BB-2A782DDF6408}"/>
          </ac:spMkLst>
        </pc:spChg>
        <pc:spChg chg="mod">
          <ac:chgData name="Lutz, Ilenia H." userId="02cdb5f8-8dc7-4571-ad76-8a8ffaa93cf9" providerId="ADAL" clId="{8E4ADA03-C486-4992-8592-3A6F6256821F}" dt="2026-07-31T01:05:19.497" v="487" actId="20577"/>
          <ac:spMkLst>
            <pc:docMk/>
            <pc:sldMk cId="574801555" sldId="9012"/>
            <ac:spMk id="9" creationId="{D1A8BFBF-80CA-0403-14FC-49D05FD27C6C}"/>
          </ac:spMkLst>
        </pc:spChg>
        <pc:spChg chg="mod">
          <ac:chgData name="Lutz, Ilenia H." userId="02cdb5f8-8dc7-4571-ad76-8a8ffaa93cf9" providerId="ADAL" clId="{8E4ADA03-C486-4992-8592-3A6F6256821F}" dt="2026-07-31T01:02:52.094" v="434" actId="20577"/>
          <ac:spMkLst>
            <pc:docMk/>
            <pc:sldMk cId="574801555" sldId="9012"/>
            <ac:spMk id="12" creationId="{67765A5C-AE71-90BC-7D97-B37BF79BBC03}"/>
          </ac:spMkLst>
        </pc:spChg>
        <pc:spChg chg="mod">
          <ac:chgData name="Lutz, Ilenia H." userId="02cdb5f8-8dc7-4571-ad76-8a8ffaa93cf9" providerId="ADAL" clId="{8E4ADA03-C486-4992-8592-3A6F6256821F}" dt="2026-07-31T01:04:17.534" v="486" actId="20577"/>
          <ac:spMkLst>
            <pc:docMk/>
            <pc:sldMk cId="574801555" sldId="9012"/>
            <ac:spMk id="13" creationId="{083AF2D4-4F63-9355-96A7-13AF04CFF32E}"/>
          </ac:spMkLst>
        </pc:spChg>
        <pc:spChg chg="mod">
          <ac:chgData name="Lutz, Ilenia H." userId="02cdb5f8-8dc7-4571-ad76-8a8ffaa93cf9" providerId="ADAL" clId="{8E4ADA03-C486-4992-8592-3A6F6256821F}" dt="2026-07-31T01:05:57.585" v="519" actId="1038"/>
          <ac:spMkLst>
            <pc:docMk/>
            <pc:sldMk cId="574801555" sldId="9012"/>
            <ac:spMk id="18" creationId="{5A5FEE07-2619-3B8C-7E71-F4FC28AAD859}"/>
          </ac:spMkLst>
        </pc:spChg>
        <pc:spChg chg="mod">
          <ac:chgData name="Lutz, Ilenia H." userId="02cdb5f8-8dc7-4571-ad76-8a8ffaa93cf9" providerId="ADAL" clId="{8E4ADA03-C486-4992-8592-3A6F6256821F}" dt="2026-07-31T01:05:51.162" v="496" actId="1038"/>
          <ac:spMkLst>
            <pc:docMk/>
            <pc:sldMk cId="574801555" sldId="9012"/>
            <ac:spMk id="32" creationId="{755204C1-92AD-3944-6547-4936F1E49014}"/>
          </ac:spMkLst>
        </pc:spChg>
      </pc:sldChg>
      <pc:sldChg chg="addSp delSp modSp new mod modTransition">
        <pc:chgData name="Lutz, Ilenia H." userId="02cdb5f8-8dc7-4571-ad76-8a8ffaa93cf9" providerId="ADAL" clId="{8E4ADA03-C486-4992-8592-3A6F6256821F}" dt="2026-08-04T02:15:24.235" v="9637" actId="1035"/>
        <pc:sldMkLst>
          <pc:docMk/>
          <pc:sldMk cId="4171785253" sldId="9013"/>
        </pc:sldMkLst>
        <pc:spChg chg="add del mod">
          <ac:chgData name="Lutz, Ilenia H." userId="02cdb5f8-8dc7-4571-ad76-8a8ffaa93cf9" providerId="ADAL" clId="{8E4ADA03-C486-4992-8592-3A6F6256821F}" dt="2026-07-31T02:47:05.427" v="4520" actId="478"/>
          <ac:spMkLst>
            <pc:docMk/>
            <pc:sldMk cId="4171785253" sldId="9013"/>
            <ac:spMk id="2" creationId="{6A7314F3-9D0C-C2E2-1784-F25B00DF334F}"/>
          </ac:spMkLst>
        </pc:spChg>
        <pc:spChg chg="add mod">
          <ac:chgData name="Lutz, Ilenia H." userId="02cdb5f8-8dc7-4571-ad76-8a8ffaa93cf9" providerId="ADAL" clId="{8E4ADA03-C486-4992-8592-3A6F6256821F}" dt="2026-08-04T01:55:12.368" v="8886" actId="14100"/>
          <ac:spMkLst>
            <pc:docMk/>
            <pc:sldMk cId="4171785253" sldId="9013"/>
            <ac:spMk id="7" creationId="{89F011E3-F6DC-82DA-6711-C9A28E14AE08}"/>
          </ac:spMkLst>
        </pc:spChg>
        <pc:spChg chg="add mod">
          <ac:chgData name="Lutz, Ilenia H." userId="02cdb5f8-8dc7-4571-ad76-8a8ffaa93cf9" providerId="ADAL" clId="{8E4ADA03-C486-4992-8592-3A6F6256821F}" dt="2026-08-04T02:15:24.235" v="9637" actId="1035"/>
          <ac:spMkLst>
            <pc:docMk/>
            <pc:sldMk cId="4171785253" sldId="9013"/>
            <ac:spMk id="8" creationId="{99388900-3675-5854-6B46-2F9D9E13DAEA}"/>
          </ac:spMkLst>
        </pc:spChg>
        <pc:spChg chg="add mod">
          <ac:chgData name="Lutz, Ilenia H." userId="02cdb5f8-8dc7-4571-ad76-8a8ffaa93cf9" providerId="ADAL" clId="{8E4ADA03-C486-4992-8592-3A6F6256821F}" dt="2026-08-04T02:15:24.235" v="9637" actId="1035"/>
          <ac:spMkLst>
            <pc:docMk/>
            <pc:sldMk cId="4171785253" sldId="9013"/>
            <ac:spMk id="10" creationId="{47237FCE-AA80-EAFA-DBD8-82F07F8A2799}"/>
          </ac:spMkLst>
        </pc:spChg>
        <pc:spChg chg="add mod">
          <ac:chgData name="Lutz, Ilenia H." userId="02cdb5f8-8dc7-4571-ad76-8a8ffaa93cf9" providerId="ADAL" clId="{8E4ADA03-C486-4992-8592-3A6F6256821F}" dt="2026-08-04T01:54:58.451" v="8873" actId="1038"/>
          <ac:spMkLst>
            <pc:docMk/>
            <pc:sldMk cId="4171785253" sldId="9013"/>
            <ac:spMk id="12" creationId="{929ED111-6934-4AD9-58E6-820BB7F546F9}"/>
          </ac:spMkLst>
        </pc:spChg>
        <pc:spChg chg="add mod">
          <ac:chgData name="Lutz, Ilenia H." userId="02cdb5f8-8dc7-4571-ad76-8a8ffaa93cf9" providerId="ADAL" clId="{8E4ADA03-C486-4992-8592-3A6F6256821F}" dt="2026-07-31T02:50:16.946" v="4548" actId="6549"/>
          <ac:spMkLst>
            <pc:docMk/>
            <pc:sldMk cId="4171785253" sldId="9013"/>
            <ac:spMk id="15" creationId="{9FECFC22-5DF0-5E06-89D3-615C4763A750}"/>
          </ac:spMkLst>
        </pc:spChg>
        <pc:spChg chg="add mod">
          <ac:chgData name="Lutz, Ilenia H." userId="02cdb5f8-8dc7-4571-ad76-8a8ffaa93cf9" providerId="ADAL" clId="{8E4ADA03-C486-4992-8592-3A6F6256821F}" dt="2026-08-04T01:54:50.560" v="8861" actId="14100"/>
          <ac:spMkLst>
            <pc:docMk/>
            <pc:sldMk cId="4171785253" sldId="9013"/>
            <ac:spMk id="17" creationId="{58A1DCF3-2D49-9780-9453-187CB03A5246}"/>
          </ac:spMkLst>
        </pc:spChg>
        <pc:spChg chg="add mod">
          <ac:chgData name="Lutz, Ilenia H." userId="02cdb5f8-8dc7-4571-ad76-8a8ffaa93cf9" providerId="ADAL" clId="{8E4ADA03-C486-4992-8592-3A6F6256821F}" dt="2026-08-04T01:55:04.661" v="8885" actId="1038"/>
          <ac:spMkLst>
            <pc:docMk/>
            <pc:sldMk cId="4171785253" sldId="9013"/>
            <ac:spMk id="19" creationId="{10852BD5-B01D-3071-8C07-27093E072BD4}"/>
          </ac:spMkLst>
        </pc:spChg>
        <pc:spChg chg="add mod">
          <ac:chgData name="Lutz, Ilenia H." userId="02cdb5f8-8dc7-4571-ad76-8a8ffaa93cf9" providerId="ADAL" clId="{8E4ADA03-C486-4992-8592-3A6F6256821F}" dt="2026-08-04T01:54:58.451" v="8873" actId="1038"/>
          <ac:spMkLst>
            <pc:docMk/>
            <pc:sldMk cId="4171785253" sldId="9013"/>
            <ac:spMk id="21" creationId="{D96D631C-B40E-0A06-FE30-8E8FB7B93FD7}"/>
          </ac:spMkLst>
        </pc:spChg>
        <pc:graphicFrameChg chg="add del mod">
          <ac:chgData name="Lutz, Ilenia H." userId="02cdb5f8-8dc7-4571-ad76-8a8ffaa93cf9" providerId="ADAL" clId="{8E4ADA03-C486-4992-8592-3A6F6256821F}" dt="2026-08-04T01:39:45.807" v="8349" actId="478"/>
          <ac:graphicFrameMkLst>
            <pc:docMk/>
            <pc:sldMk cId="4171785253" sldId="9013"/>
            <ac:graphicFrameMk id="3" creationId="{75A0E255-F23E-71A3-8A06-2953CD54AC6C}"/>
          </ac:graphicFrameMkLst>
        </pc:graphicFrameChg>
        <pc:graphicFrameChg chg="add mod">
          <ac:chgData name="Lutz, Ilenia H." userId="02cdb5f8-8dc7-4571-ad76-8a8ffaa93cf9" providerId="ADAL" clId="{8E4ADA03-C486-4992-8592-3A6F6256821F}" dt="2026-08-04T01:40:31.810" v="8351"/>
          <ac:graphicFrameMkLst>
            <pc:docMk/>
            <pc:sldMk cId="4171785253" sldId="9013"/>
            <ac:graphicFrameMk id="4" creationId="{B815BE54-0FFD-7F56-AD3E-3275F31A0125}"/>
          </ac:graphicFrameMkLst>
        </pc:graphicFrameChg>
        <pc:graphicFrameChg chg="add del mod">
          <ac:chgData name="Lutz, Ilenia H." userId="02cdb5f8-8dc7-4571-ad76-8a8ffaa93cf9" providerId="ADAL" clId="{8E4ADA03-C486-4992-8592-3A6F6256821F}" dt="2026-08-04T01:41:38.492" v="8358" actId="478"/>
          <ac:graphicFrameMkLst>
            <pc:docMk/>
            <pc:sldMk cId="4171785253" sldId="9013"/>
            <ac:graphicFrameMk id="5" creationId="{40A3EACB-49F1-F622-8C69-813E5E35627D}"/>
          </ac:graphicFrameMkLst>
        </pc:graphicFrameChg>
      </pc:sldChg>
      <pc:sldChg chg="addSp delSp modSp add mod modTransition">
        <pc:chgData name="Lutz, Ilenia H." userId="02cdb5f8-8dc7-4571-ad76-8a8ffaa93cf9" providerId="ADAL" clId="{8E4ADA03-C486-4992-8592-3A6F6256821F}" dt="2026-08-04T02:14:13.798" v="9611" actId="20577"/>
        <pc:sldMkLst>
          <pc:docMk/>
          <pc:sldMk cId="3933986118" sldId="9014"/>
        </pc:sldMkLst>
        <pc:spChg chg="mod">
          <ac:chgData name="Lutz, Ilenia H." userId="02cdb5f8-8dc7-4571-ad76-8a8ffaa93cf9" providerId="ADAL" clId="{8E4ADA03-C486-4992-8592-3A6F6256821F}" dt="2026-08-04T02:13:38.356" v="9597" actId="20577"/>
          <ac:spMkLst>
            <pc:docMk/>
            <pc:sldMk cId="3933986118" sldId="9014"/>
            <ac:spMk id="2" creationId="{0DA1CFB4-BF31-4A52-9002-512AA09D5673}"/>
          </ac:spMkLst>
        </pc:spChg>
        <pc:spChg chg="del mod">
          <ac:chgData name="Lutz, Ilenia H." userId="02cdb5f8-8dc7-4571-ad76-8a8ffaa93cf9" providerId="ADAL" clId="{8E4ADA03-C486-4992-8592-3A6F6256821F}" dt="2026-08-04T02:12:29.403" v="9560" actId="478"/>
          <ac:spMkLst>
            <pc:docMk/>
            <pc:sldMk cId="3933986118" sldId="9014"/>
            <ac:spMk id="3" creationId="{8F83830F-56AC-B622-8C98-88EEFA8A4F07}"/>
          </ac:spMkLst>
        </pc:spChg>
        <pc:spChg chg="mod">
          <ac:chgData name="Lutz, Ilenia H." userId="02cdb5f8-8dc7-4571-ad76-8a8ffaa93cf9" providerId="ADAL" clId="{8E4ADA03-C486-4992-8592-3A6F6256821F}" dt="2026-08-04T02:14:13.798" v="9611" actId="20577"/>
          <ac:spMkLst>
            <pc:docMk/>
            <pc:sldMk cId="3933986118" sldId="9014"/>
            <ac:spMk id="4" creationId="{9FC82C4B-FFA8-0F3B-2EAB-6F1FFE4E8E8D}"/>
          </ac:spMkLst>
        </pc:spChg>
        <pc:spChg chg="add mod">
          <ac:chgData name="Lutz, Ilenia H." userId="02cdb5f8-8dc7-4571-ad76-8a8ffaa93cf9" providerId="ADAL" clId="{8E4ADA03-C486-4992-8592-3A6F6256821F}" dt="2026-08-04T02:13:42.770" v="9598" actId="1076"/>
          <ac:spMkLst>
            <pc:docMk/>
            <pc:sldMk cId="3933986118" sldId="9014"/>
            <ac:spMk id="7" creationId="{D989CD1B-22D2-394B-6EAB-B2A1FDED0B49}"/>
          </ac:spMkLst>
        </pc:spChg>
        <pc:spChg chg="add del mod">
          <ac:chgData name="Lutz, Ilenia H." userId="02cdb5f8-8dc7-4571-ad76-8a8ffaa93cf9" providerId="ADAL" clId="{8E4ADA03-C486-4992-8592-3A6F6256821F}" dt="2026-08-04T02:12:34.758" v="9567" actId="478"/>
          <ac:spMkLst>
            <pc:docMk/>
            <pc:sldMk cId="3933986118" sldId="9014"/>
            <ac:spMk id="8" creationId="{D89F9FE6-1600-16E2-C572-A30D87ACD469}"/>
          </ac:spMkLst>
        </pc:spChg>
        <pc:spChg chg="add mod">
          <ac:chgData name="Lutz, Ilenia H." userId="02cdb5f8-8dc7-4571-ad76-8a8ffaa93cf9" providerId="ADAL" clId="{8E4ADA03-C486-4992-8592-3A6F6256821F}" dt="2026-08-04T02:13:58.693" v="9602" actId="2711"/>
          <ac:spMkLst>
            <pc:docMk/>
            <pc:sldMk cId="3933986118" sldId="9014"/>
            <ac:spMk id="9" creationId="{0799D45A-C941-35A8-F110-BC91915C5997}"/>
          </ac:spMkLst>
        </pc:spChg>
        <pc:graphicFrameChg chg="add del mod">
          <ac:chgData name="Lutz, Ilenia H." userId="02cdb5f8-8dc7-4571-ad76-8a8ffaa93cf9" providerId="ADAL" clId="{8E4ADA03-C486-4992-8592-3A6F6256821F}" dt="2026-08-04T01:44:43.420" v="8502" actId="478"/>
          <ac:graphicFrameMkLst>
            <pc:docMk/>
            <pc:sldMk cId="3933986118" sldId="9014"/>
            <ac:graphicFrameMk id="5" creationId="{9389666C-5485-950B-36C3-6F34976CC884}"/>
          </ac:graphicFrameMkLst>
        </pc:graphicFrameChg>
      </pc:sldChg>
      <pc:sldChg chg="addSp delSp modSp add mod ord modTransition modNotesTx">
        <pc:chgData name="Lutz, Ilenia H." userId="02cdb5f8-8dc7-4571-ad76-8a8ffaa93cf9" providerId="ADAL" clId="{8E4ADA03-C486-4992-8592-3A6F6256821F}" dt="2026-08-04T17:20:12.473" v="10017" actId="14100"/>
        <pc:sldMkLst>
          <pc:docMk/>
          <pc:sldMk cId="91077403" sldId="9015"/>
        </pc:sldMkLst>
        <pc:spChg chg="mod">
          <ac:chgData name="Lutz, Ilenia H." userId="02cdb5f8-8dc7-4571-ad76-8a8ffaa93cf9" providerId="ADAL" clId="{8E4ADA03-C486-4992-8592-3A6F6256821F}" dt="2026-08-04T17:20:12.473" v="10017" actId="14100"/>
          <ac:spMkLst>
            <pc:docMk/>
            <pc:sldMk cId="91077403" sldId="9015"/>
            <ac:spMk id="2" creationId="{1608A194-2CA3-A343-E9E1-B309C485EE16}"/>
          </ac:spMkLst>
        </pc:spChg>
        <pc:spChg chg="del mod">
          <ac:chgData name="Lutz, Ilenia H." userId="02cdb5f8-8dc7-4571-ad76-8a8ffaa93cf9" providerId="ADAL" clId="{8E4ADA03-C486-4992-8592-3A6F6256821F}" dt="2026-08-04T01:45:35.841" v="8575" actId="478"/>
          <ac:spMkLst>
            <pc:docMk/>
            <pc:sldMk cId="91077403" sldId="9015"/>
            <ac:spMk id="3" creationId="{8ADF9E69-0BFF-A1FC-65B5-12DE26EE1F89}"/>
          </ac:spMkLst>
        </pc:spChg>
        <pc:spChg chg="del mod">
          <ac:chgData name="Lutz, Ilenia H." userId="02cdb5f8-8dc7-4571-ad76-8a8ffaa93cf9" providerId="ADAL" clId="{8E4ADA03-C486-4992-8592-3A6F6256821F}" dt="2026-08-04T01:45:38.615" v="8576" actId="478"/>
          <ac:spMkLst>
            <pc:docMk/>
            <pc:sldMk cId="91077403" sldId="9015"/>
            <ac:spMk id="4" creationId="{12D7C616-5A9E-0083-E674-5479AD8787DD}"/>
          </ac:spMkLst>
        </pc:spChg>
        <pc:spChg chg="add mod">
          <ac:chgData name="Lutz, Ilenia H." userId="02cdb5f8-8dc7-4571-ad76-8a8ffaa93cf9" providerId="ADAL" clId="{8E4ADA03-C486-4992-8592-3A6F6256821F}" dt="2026-08-04T01:58:19.839" v="9032" actId="1076"/>
          <ac:spMkLst>
            <pc:docMk/>
            <pc:sldMk cId="91077403" sldId="9015"/>
            <ac:spMk id="6" creationId="{0D0458DF-5C58-47E5-C69E-51B23D2A9D25}"/>
          </ac:spMkLst>
        </pc:spChg>
        <pc:spChg chg="add mod">
          <ac:chgData name="Lutz, Ilenia H." userId="02cdb5f8-8dc7-4571-ad76-8a8ffaa93cf9" providerId="ADAL" clId="{8E4ADA03-C486-4992-8592-3A6F6256821F}" dt="2026-08-04T01:58:28.354" v="9034" actId="1076"/>
          <ac:spMkLst>
            <pc:docMk/>
            <pc:sldMk cId="91077403" sldId="9015"/>
            <ac:spMk id="7" creationId="{116A90A3-FA4E-A96A-00DC-A592659C168A}"/>
          </ac:spMkLst>
        </pc:spChg>
        <pc:spChg chg="add del mod">
          <ac:chgData name="Lutz, Ilenia H." userId="02cdb5f8-8dc7-4571-ad76-8a8ffaa93cf9" providerId="ADAL" clId="{8E4ADA03-C486-4992-8592-3A6F6256821F}" dt="2026-08-04T01:46:18.120" v="8604" actId="478"/>
          <ac:spMkLst>
            <pc:docMk/>
            <pc:sldMk cId="91077403" sldId="9015"/>
            <ac:spMk id="8" creationId="{F522225E-A8FB-DAFC-3427-C74976E089A0}"/>
          </ac:spMkLst>
        </pc:spChg>
        <pc:spChg chg="add del mod">
          <ac:chgData name="Lutz, Ilenia H." userId="02cdb5f8-8dc7-4571-ad76-8a8ffaa93cf9" providerId="ADAL" clId="{8E4ADA03-C486-4992-8592-3A6F6256821F}" dt="2026-08-04T01:46:13.998" v="8602" actId="478"/>
          <ac:spMkLst>
            <pc:docMk/>
            <pc:sldMk cId="91077403" sldId="9015"/>
            <ac:spMk id="10" creationId="{B65C3ADA-CDE0-7529-AAFD-C289F2F16DAD}"/>
          </ac:spMkLst>
        </pc:spChg>
        <pc:spChg chg="add mod">
          <ac:chgData name="Lutz, Ilenia H." userId="02cdb5f8-8dc7-4571-ad76-8a8ffaa93cf9" providerId="ADAL" clId="{8E4ADA03-C486-4992-8592-3A6F6256821F}" dt="2026-08-04T01:58:24.414" v="9033" actId="1076"/>
          <ac:spMkLst>
            <pc:docMk/>
            <pc:sldMk cId="91077403" sldId="9015"/>
            <ac:spMk id="12" creationId="{D18CAAB9-D323-0255-0EB4-64C8C37EADB5}"/>
          </ac:spMkLst>
        </pc:spChg>
        <pc:spChg chg="add del mod">
          <ac:chgData name="Lutz, Ilenia H." userId="02cdb5f8-8dc7-4571-ad76-8a8ffaa93cf9" providerId="ADAL" clId="{8E4ADA03-C486-4992-8592-3A6F6256821F}" dt="2026-08-04T01:46:34.059" v="8606" actId="478"/>
          <ac:spMkLst>
            <pc:docMk/>
            <pc:sldMk cId="91077403" sldId="9015"/>
            <ac:spMk id="13" creationId="{25FC44F3-BA34-450E-DAC8-94E4F4E7B756}"/>
          </ac:spMkLst>
        </pc:spChg>
        <pc:spChg chg="add mod">
          <ac:chgData name="Lutz, Ilenia H." userId="02cdb5f8-8dc7-4571-ad76-8a8ffaa93cf9" providerId="ADAL" clId="{8E4ADA03-C486-4992-8592-3A6F6256821F}" dt="2026-08-04T01:58:14.907" v="9030" actId="1076"/>
          <ac:spMkLst>
            <pc:docMk/>
            <pc:sldMk cId="91077403" sldId="9015"/>
            <ac:spMk id="14" creationId="{CF2A35E6-ECB3-A757-2E71-10D22B0921A9}"/>
          </ac:spMkLst>
        </pc:spChg>
      </pc:sldChg>
      <pc:sldChg chg="addSp delSp modSp add mod modTransition">
        <pc:chgData name="Lutz, Ilenia H." userId="02cdb5f8-8dc7-4571-ad76-8a8ffaa93cf9" providerId="ADAL" clId="{8E4ADA03-C486-4992-8592-3A6F6256821F}" dt="2026-08-04T01:55:40.999" v="8895" actId="1076"/>
        <pc:sldMkLst>
          <pc:docMk/>
          <pc:sldMk cId="493898066" sldId="9016"/>
        </pc:sldMkLst>
        <pc:spChg chg="mod">
          <ac:chgData name="Lutz, Ilenia H." userId="02cdb5f8-8dc7-4571-ad76-8a8ffaa93cf9" providerId="ADAL" clId="{8E4ADA03-C486-4992-8592-3A6F6256821F}" dt="2026-07-31T18:16:02.652" v="7041" actId="14100"/>
          <ac:spMkLst>
            <pc:docMk/>
            <pc:sldMk cId="493898066" sldId="9016"/>
            <ac:spMk id="2" creationId="{E1230AE2-4BCB-9E23-01DE-0EC671584A25}"/>
          </ac:spMkLst>
        </pc:spChg>
        <pc:spChg chg="del mod">
          <ac:chgData name="Lutz, Ilenia H." userId="02cdb5f8-8dc7-4571-ad76-8a8ffaa93cf9" providerId="ADAL" clId="{8E4ADA03-C486-4992-8592-3A6F6256821F}" dt="2026-08-04T01:46:27.663" v="8605" actId="21"/>
          <ac:spMkLst>
            <pc:docMk/>
            <pc:sldMk cId="493898066" sldId="9016"/>
            <ac:spMk id="3" creationId="{CF2A35E6-ECB3-A757-2E71-10D22B0921A9}"/>
          </ac:spMkLst>
        </pc:spChg>
        <pc:spChg chg="add del mod">
          <ac:chgData name="Lutz, Ilenia H." userId="02cdb5f8-8dc7-4571-ad76-8a8ffaa93cf9" providerId="ADAL" clId="{8E4ADA03-C486-4992-8592-3A6F6256821F}" dt="2026-08-04T01:47:59.866" v="8744" actId="478"/>
          <ac:spMkLst>
            <pc:docMk/>
            <pc:sldMk cId="493898066" sldId="9016"/>
            <ac:spMk id="5" creationId="{77A76B68-A999-BA10-DA24-91296D814087}"/>
          </ac:spMkLst>
        </pc:spChg>
        <pc:spChg chg="add del mod">
          <ac:chgData name="Lutz, Ilenia H." userId="02cdb5f8-8dc7-4571-ad76-8a8ffaa93cf9" providerId="ADAL" clId="{8E4ADA03-C486-4992-8592-3A6F6256821F}" dt="2026-08-04T01:48:27.002" v="8753" actId="22"/>
          <ac:spMkLst>
            <pc:docMk/>
            <pc:sldMk cId="493898066" sldId="9016"/>
            <ac:spMk id="7" creationId="{1CC08E00-70A3-83CD-2583-3DB957C1B02E}"/>
          </ac:spMkLst>
        </pc:spChg>
        <pc:spChg chg="add del mod">
          <ac:chgData name="Lutz, Ilenia H." userId="02cdb5f8-8dc7-4571-ad76-8a8ffaa93cf9" providerId="ADAL" clId="{8E4ADA03-C486-4992-8592-3A6F6256821F}" dt="2026-08-04T01:46:08.414" v="8600" actId="21"/>
          <ac:spMkLst>
            <pc:docMk/>
            <pc:sldMk cId="493898066" sldId="9016"/>
            <ac:spMk id="12" creationId="{D18CAAB9-D323-0255-0EB4-64C8C37EADB5}"/>
          </ac:spMkLst>
        </pc:spChg>
        <pc:spChg chg="add mod">
          <ac:chgData name="Lutz, Ilenia H." userId="02cdb5f8-8dc7-4571-ad76-8a8ffaa93cf9" providerId="ADAL" clId="{8E4ADA03-C486-4992-8592-3A6F6256821F}" dt="2026-08-04T01:55:33.637" v="8894"/>
          <ac:spMkLst>
            <pc:docMk/>
            <pc:sldMk cId="493898066" sldId="9016"/>
            <ac:spMk id="18" creationId="{079E264D-0392-4F07-E9BB-4987880E9417}"/>
          </ac:spMkLst>
        </pc:spChg>
        <pc:picChg chg="add mod">
          <ac:chgData name="Lutz, Ilenia H." userId="02cdb5f8-8dc7-4571-ad76-8a8ffaa93cf9" providerId="ADAL" clId="{8E4ADA03-C486-4992-8592-3A6F6256821F}" dt="2026-08-04T01:55:40.999" v="8895" actId="1076"/>
          <ac:picMkLst>
            <pc:docMk/>
            <pc:sldMk cId="493898066" sldId="9016"/>
            <ac:picMk id="9" creationId="{F53DD044-523D-0F6B-5DDB-2DA4D993929F}"/>
          </ac:picMkLst>
        </pc:picChg>
      </pc:sldChg>
      <pc:sldChg chg="modSp new mod modTransition">
        <pc:chgData name="Lutz, Ilenia H." userId="02cdb5f8-8dc7-4571-ad76-8a8ffaa93cf9" providerId="ADAL" clId="{8E4ADA03-C486-4992-8592-3A6F6256821F}" dt="2026-08-04T01:19:11.288" v="7734"/>
        <pc:sldMkLst>
          <pc:docMk/>
          <pc:sldMk cId="4248313171" sldId="9017"/>
        </pc:sldMkLst>
        <pc:spChg chg="mod">
          <ac:chgData name="Lutz, Ilenia H." userId="02cdb5f8-8dc7-4571-ad76-8a8ffaa93cf9" providerId="ADAL" clId="{8E4ADA03-C486-4992-8592-3A6F6256821F}" dt="2026-07-31T02:12:50.455" v="2352" actId="20577"/>
          <ac:spMkLst>
            <pc:docMk/>
            <pc:sldMk cId="4248313171" sldId="9017"/>
            <ac:spMk id="2" creationId="{491EF498-AE39-6FCA-3315-B5F8B9BFAE2F}"/>
          </ac:spMkLst>
        </pc:spChg>
      </pc:sldChg>
      <pc:sldChg chg="addSp delSp modSp add mod ord modTransition">
        <pc:chgData name="Lutz, Ilenia H." userId="02cdb5f8-8dc7-4571-ad76-8a8ffaa93cf9" providerId="ADAL" clId="{8E4ADA03-C486-4992-8592-3A6F6256821F}" dt="2026-08-04T01:19:11.288" v="7734"/>
        <pc:sldMkLst>
          <pc:docMk/>
          <pc:sldMk cId="3488564221" sldId="9018"/>
        </pc:sldMkLst>
        <pc:spChg chg="mod">
          <ac:chgData name="Lutz, Ilenia H." userId="02cdb5f8-8dc7-4571-ad76-8a8ffaa93cf9" providerId="ADAL" clId="{8E4ADA03-C486-4992-8592-3A6F6256821F}" dt="2026-07-31T02:14:45.978" v="2465" actId="14100"/>
          <ac:spMkLst>
            <pc:docMk/>
            <pc:sldMk cId="3488564221" sldId="9018"/>
            <ac:spMk id="2" creationId="{CA6087F3-1CA6-F1E2-5C25-5B3927B84192}"/>
          </ac:spMkLst>
        </pc:spChg>
        <pc:spChg chg="add mod">
          <ac:chgData name="Lutz, Ilenia H." userId="02cdb5f8-8dc7-4571-ad76-8a8ffaa93cf9" providerId="ADAL" clId="{8E4ADA03-C486-4992-8592-3A6F6256821F}" dt="2026-07-31T02:22:26.129" v="3261" actId="1076"/>
          <ac:spMkLst>
            <pc:docMk/>
            <pc:sldMk cId="3488564221" sldId="9018"/>
            <ac:spMk id="12" creationId="{6F88DE18-CAA6-4945-8E01-571F535E0983}"/>
          </ac:spMkLst>
        </pc:spChg>
        <pc:spChg chg="add mod">
          <ac:chgData name="Lutz, Ilenia H." userId="02cdb5f8-8dc7-4571-ad76-8a8ffaa93cf9" providerId="ADAL" clId="{8E4ADA03-C486-4992-8592-3A6F6256821F}" dt="2026-07-31T02:22:26.129" v="3261" actId="1076"/>
          <ac:spMkLst>
            <pc:docMk/>
            <pc:sldMk cId="3488564221" sldId="9018"/>
            <ac:spMk id="15" creationId="{321201E3-3CE0-F081-4D8F-41B05FAD7F87}"/>
          </ac:spMkLst>
        </pc:spChg>
        <pc:spChg chg="add mod">
          <ac:chgData name="Lutz, Ilenia H." userId="02cdb5f8-8dc7-4571-ad76-8a8ffaa93cf9" providerId="ADAL" clId="{8E4ADA03-C486-4992-8592-3A6F6256821F}" dt="2026-07-31T02:22:26.129" v="3261" actId="1076"/>
          <ac:spMkLst>
            <pc:docMk/>
            <pc:sldMk cId="3488564221" sldId="9018"/>
            <ac:spMk id="16" creationId="{3A26174C-A554-6BDE-9761-68D49659C3F0}"/>
          </ac:spMkLst>
        </pc:spChg>
        <pc:spChg chg="add mod">
          <ac:chgData name="Lutz, Ilenia H." userId="02cdb5f8-8dc7-4571-ad76-8a8ffaa93cf9" providerId="ADAL" clId="{8E4ADA03-C486-4992-8592-3A6F6256821F}" dt="2026-07-31T15:06:02.900" v="5754" actId="20577"/>
          <ac:spMkLst>
            <pc:docMk/>
            <pc:sldMk cId="3488564221" sldId="9018"/>
            <ac:spMk id="17" creationId="{582BA32E-B9F9-079B-90ED-084414622D6D}"/>
          </ac:spMkLst>
        </pc:spChg>
        <pc:spChg chg="add mod">
          <ac:chgData name="Lutz, Ilenia H." userId="02cdb5f8-8dc7-4571-ad76-8a8ffaa93cf9" providerId="ADAL" clId="{8E4ADA03-C486-4992-8592-3A6F6256821F}" dt="2026-07-31T15:05:50.368" v="5722" actId="1076"/>
          <ac:spMkLst>
            <pc:docMk/>
            <pc:sldMk cId="3488564221" sldId="9018"/>
            <ac:spMk id="18" creationId="{A12310C4-11BE-2DFE-FCC6-9302D0254048}"/>
          </ac:spMkLst>
        </pc:spChg>
        <pc:spChg chg="add mod">
          <ac:chgData name="Lutz, Ilenia H." userId="02cdb5f8-8dc7-4571-ad76-8a8ffaa93cf9" providerId="ADAL" clId="{8E4ADA03-C486-4992-8592-3A6F6256821F}" dt="2026-07-31T15:05:40.355" v="5721" actId="20577"/>
          <ac:spMkLst>
            <pc:docMk/>
            <pc:sldMk cId="3488564221" sldId="9018"/>
            <ac:spMk id="19" creationId="{558C6F25-164C-C8B0-A162-AD77562EF239}"/>
          </ac:spMkLst>
        </pc:spChg>
        <pc:picChg chg="add mod">
          <ac:chgData name="Lutz, Ilenia H." userId="02cdb5f8-8dc7-4571-ad76-8a8ffaa93cf9" providerId="ADAL" clId="{8E4ADA03-C486-4992-8592-3A6F6256821F}" dt="2026-07-31T02:22:26.129" v="3261" actId="1076"/>
          <ac:picMkLst>
            <pc:docMk/>
            <pc:sldMk cId="3488564221" sldId="9018"/>
            <ac:picMk id="9" creationId="{25C74517-FF77-2C39-8B08-370C24AE24DC}"/>
          </ac:picMkLst>
        </pc:picChg>
        <pc:picChg chg="add mod">
          <ac:chgData name="Lutz, Ilenia H." userId="02cdb5f8-8dc7-4571-ad76-8a8ffaa93cf9" providerId="ADAL" clId="{8E4ADA03-C486-4992-8592-3A6F6256821F}" dt="2026-07-31T02:22:26.129" v="3261" actId="1076"/>
          <ac:picMkLst>
            <pc:docMk/>
            <pc:sldMk cId="3488564221" sldId="9018"/>
            <ac:picMk id="11" creationId="{4B0B6B57-F442-C8A2-D4BC-AA07BECEB3C0}"/>
          </ac:picMkLst>
        </pc:picChg>
        <pc:picChg chg="add mod">
          <ac:chgData name="Lutz, Ilenia H." userId="02cdb5f8-8dc7-4571-ad76-8a8ffaa93cf9" providerId="ADAL" clId="{8E4ADA03-C486-4992-8592-3A6F6256821F}" dt="2026-07-31T02:22:26.129" v="3261" actId="1076"/>
          <ac:picMkLst>
            <pc:docMk/>
            <pc:sldMk cId="3488564221" sldId="9018"/>
            <ac:picMk id="14" creationId="{84081F60-C88C-444C-DDAD-86906E99832D}"/>
          </ac:picMkLst>
        </pc:picChg>
      </pc:sldChg>
      <pc:sldChg chg="addSp delSp modSp add mod modTransition">
        <pc:chgData name="Lutz, Ilenia H." userId="02cdb5f8-8dc7-4571-ad76-8a8ffaa93cf9" providerId="ADAL" clId="{8E4ADA03-C486-4992-8592-3A6F6256821F}" dt="2026-08-04T01:32:17.847" v="7786" actId="6549"/>
        <pc:sldMkLst>
          <pc:docMk/>
          <pc:sldMk cId="1688786513" sldId="9019"/>
        </pc:sldMkLst>
        <pc:spChg chg="mod">
          <ac:chgData name="Lutz, Ilenia H." userId="02cdb5f8-8dc7-4571-ad76-8a8ffaa93cf9" providerId="ADAL" clId="{8E4ADA03-C486-4992-8592-3A6F6256821F}" dt="2026-07-31T18:02:25.867" v="6023" actId="20577"/>
          <ac:spMkLst>
            <pc:docMk/>
            <pc:sldMk cId="1688786513" sldId="9019"/>
            <ac:spMk id="2" creationId="{2A9146D5-E389-BD23-94C1-DE35C2BBCB9C}"/>
          </ac:spMkLst>
        </pc:spChg>
        <pc:spChg chg="mod">
          <ac:chgData name="Lutz, Ilenia H." userId="02cdb5f8-8dc7-4571-ad76-8a8ffaa93cf9" providerId="ADAL" clId="{8E4ADA03-C486-4992-8592-3A6F6256821F}" dt="2026-08-04T01:32:01.722" v="7779" actId="6549"/>
          <ac:spMkLst>
            <pc:docMk/>
            <pc:sldMk cId="1688786513" sldId="9019"/>
            <ac:spMk id="4" creationId="{E05F5BF9-A535-7317-EB9C-03D8BDF7F770}"/>
          </ac:spMkLst>
        </pc:spChg>
        <pc:spChg chg="add del mod">
          <ac:chgData name="Lutz, Ilenia H." userId="02cdb5f8-8dc7-4571-ad76-8a8ffaa93cf9" providerId="ADAL" clId="{8E4ADA03-C486-4992-8592-3A6F6256821F}" dt="2026-08-04T01:31:54.278" v="7774" actId="1076"/>
          <ac:spMkLst>
            <pc:docMk/>
            <pc:sldMk cId="1688786513" sldId="9019"/>
            <ac:spMk id="8" creationId="{5D4DFB59-13B0-1CD8-E4F2-A768C3139D47}"/>
          </ac:spMkLst>
        </pc:spChg>
        <pc:spChg chg="add mod">
          <ac:chgData name="Lutz, Ilenia H." userId="02cdb5f8-8dc7-4571-ad76-8a8ffaa93cf9" providerId="ADAL" clId="{8E4ADA03-C486-4992-8592-3A6F6256821F}" dt="2026-08-04T01:32:04.536" v="7780" actId="21"/>
          <ac:spMkLst>
            <pc:docMk/>
            <pc:sldMk cId="1688786513" sldId="9019"/>
            <ac:spMk id="12" creationId="{3286E477-8199-0CF6-5B7B-09707A1E8C52}"/>
          </ac:spMkLst>
        </pc:spChg>
        <pc:spChg chg="add mod">
          <ac:chgData name="Lutz, Ilenia H." userId="02cdb5f8-8dc7-4571-ad76-8a8ffaa93cf9" providerId="ADAL" clId="{8E4ADA03-C486-4992-8592-3A6F6256821F}" dt="2026-08-04T01:32:17.847" v="7786" actId="6549"/>
          <ac:spMkLst>
            <pc:docMk/>
            <pc:sldMk cId="1688786513" sldId="9019"/>
            <ac:spMk id="14" creationId="{B186ADF5-DAA7-DF2C-679C-B1173BD27236}"/>
          </ac:spMkLst>
        </pc:spChg>
      </pc:sldChg>
      <pc:sldChg chg="modTransition">
        <pc:chgData name="Lutz, Ilenia H." userId="02cdb5f8-8dc7-4571-ad76-8a8ffaa93cf9" providerId="ADAL" clId="{8E4ADA03-C486-4992-8592-3A6F6256821F}" dt="2026-08-04T01:19:11.288" v="7734"/>
        <pc:sldMkLst>
          <pc:docMk/>
          <pc:sldMk cId="1194125526" sldId="9020"/>
        </pc:sldMkLst>
      </pc:sldChg>
      <pc:sldChg chg="modTransition">
        <pc:chgData name="Lutz, Ilenia H." userId="02cdb5f8-8dc7-4571-ad76-8a8ffaa93cf9" providerId="ADAL" clId="{8E4ADA03-C486-4992-8592-3A6F6256821F}" dt="2026-08-04T01:19:11.288" v="7734"/>
        <pc:sldMkLst>
          <pc:docMk/>
          <pc:sldMk cId="365651775" sldId="9021"/>
        </pc:sldMkLst>
      </pc:sldChg>
      <pc:sldChg chg="modTransition">
        <pc:chgData name="Lutz, Ilenia H." userId="02cdb5f8-8dc7-4571-ad76-8a8ffaa93cf9" providerId="ADAL" clId="{8E4ADA03-C486-4992-8592-3A6F6256821F}" dt="2026-08-04T01:19:11.288" v="7734"/>
        <pc:sldMkLst>
          <pc:docMk/>
          <pc:sldMk cId="4294318813" sldId="9022"/>
        </pc:sldMkLst>
      </pc:sldChg>
      <pc:sldChg chg="modTransition">
        <pc:chgData name="Lutz, Ilenia H." userId="02cdb5f8-8dc7-4571-ad76-8a8ffaa93cf9" providerId="ADAL" clId="{8E4ADA03-C486-4992-8592-3A6F6256821F}" dt="2026-08-04T01:19:11.288" v="7734"/>
        <pc:sldMkLst>
          <pc:docMk/>
          <pc:sldMk cId="897701511" sldId="9023"/>
        </pc:sldMkLst>
      </pc:sldChg>
      <pc:sldChg chg="modTransition">
        <pc:chgData name="Lutz, Ilenia H." userId="02cdb5f8-8dc7-4571-ad76-8a8ffaa93cf9" providerId="ADAL" clId="{8E4ADA03-C486-4992-8592-3A6F6256821F}" dt="2026-08-04T01:19:11.288" v="7734"/>
        <pc:sldMkLst>
          <pc:docMk/>
          <pc:sldMk cId="3812220483" sldId="9024"/>
        </pc:sldMkLst>
      </pc:sldChg>
      <pc:sldChg chg="modTransition">
        <pc:chgData name="Lutz, Ilenia H." userId="02cdb5f8-8dc7-4571-ad76-8a8ffaa93cf9" providerId="ADAL" clId="{8E4ADA03-C486-4992-8592-3A6F6256821F}" dt="2026-08-04T01:19:11.288" v="7734"/>
        <pc:sldMkLst>
          <pc:docMk/>
          <pc:sldMk cId="1053223343" sldId="9025"/>
        </pc:sldMkLst>
      </pc:sldChg>
      <pc:sldChg chg="modTransition">
        <pc:chgData name="Lutz, Ilenia H." userId="02cdb5f8-8dc7-4571-ad76-8a8ffaa93cf9" providerId="ADAL" clId="{8E4ADA03-C486-4992-8592-3A6F6256821F}" dt="2026-08-04T01:19:11.288" v="7734"/>
        <pc:sldMkLst>
          <pc:docMk/>
          <pc:sldMk cId="1569110604" sldId="9026"/>
        </pc:sldMkLst>
      </pc:sldChg>
      <pc:sldChg chg="addSp delSp modSp add mod modNotesTx">
        <pc:chgData name="Lutz, Ilenia H." userId="02cdb5f8-8dc7-4571-ad76-8a8ffaa93cf9" providerId="ADAL" clId="{8E4ADA03-C486-4992-8592-3A6F6256821F}" dt="2026-08-04T02:14:58.108" v="9633" actId="20577"/>
        <pc:sldMkLst>
          <pc:docMk/>
          <pc:sldMk cId="1868931348" sldId="9027"/>
        </pc:sldMkLst>
        <pc:spChg chg="mod">
          <ac:chgData name="Lutz, Ilenia H." userId="02cdb5f8-8dc7-4571-ad76-8a8ffaa93cf9" providerId="ADAL" clId="{8E4ADA03-C486-4992-8592-3A6F6256821F}" dt="2026-08-04T01:58:41.514" v="9036" actId="1076"/>
          <ac:spMkLst>
            <pc:docMk/>
            <pc:sldMk cId="1868931348" sldId="9027"/>
            <ac:spMk id="3" creationId="{4D2FB381-CA78-DEAF-4ECD-A63FF702FEDE}"/>
          </ac:spMkLst>
        </pc:spChg>
        <pc:spChg chg="mod">
          <ac:chgData name="Lutz, Ilenia H." userId="02cdb5f8-8dc7-4571-ad76-8a8ffaa93cf9" providerId="ADAL" clId="{8E4ADA03-C486-4992-8592-3A6F6256821F}" dt="2026-08-04T02:14:58.108" v="9633" actId="20577"/>
          <ac:spMkLst>
            <pc:docMk/>
            <pc:sldMk cId="1868931348" sldId="9027"/>
            <ac:spMk id="4" creationId="{3ED7A941-1005-E784-4766-48D5005BDF5B}"/>
          </ac:spMkLst>
        </pc:spChg>
        <pc:spChg chg="del">
          <ac:chgData name="Lutz, Ilenia H." userId="02cdb5f8-8dc7-4571-ad76-8a8ffaa93cf9" providerId="ADAL" clId="{8E4ADA03-C486-4992-8592-3A6F6256821F}" dt="2026-08-04T01:58:35.459" v="9035" actId="478"/>
          <ac:spMkLst>
            <pc:docMk/>
            <pc:sldMk cId="1868931348" sldId="9027"/>
            <ac:spMk id="6" creationId="{A2637377-3B7F-A96B-2A90-5F44B01FD50E}"/>
          </ac:spMkLst>
        </pc:spChg>
        <pc:spChg chg="del">
          <ac:chgData name="Lutz, Ilenia H." userId="02cdb5f8-8dc7-4571-ad76-8a8ffaa93cf9" providerId="ADAL" clId="{8E4ADA03-C486-4992-8592-3A6F6256821F}" dt="2026-08-04T01:58:35.459" v="9035" actId="478"/>
          <ac:spMkLst>
            <pc:docMk/>
            <pc:sldMk cId="1868931348" sldId="9027"/>
            <ac:spMk id="7" creationId="{CAA0C72D-B2B0-4BF1-C661-6962787A906C}"/>
          </ac:spMkLst>
        </pc:spChg>
        <pc:spChg chg="add mod">
          <ac:chgData name="Lutz, Ilenia H." userId="02cdb5f8-8dc7-4571-ad76-8a8ffaa93cf9" providerId="ADAL" clId="{8E4ADA03-C486-4992-8592-3A6F6256821F}" dt="2026-08-04T02:10:29.483" v="9436" actId="114"/>
          <ac:spMkLst>
            <pc:docMk/>
            <pc:sldMk cId="1868931348" sldId="9027"/>
            <ac:spMk id="8" creationId="{84199C7A-3DFE-4076-EF47-E6C01592EB4E}"/>
          </ac:spMkLst>
        </pc:spChg>
        <pc:spChg chg="add del mod">
          <ac:chgData name="Lutz, Ilenia H." userId="02cdb5f8-8dc7-4571-ad76-8a8ffaa93cf9" providerId="ADAL" clId="{8E4ADA03-C486-4992-8592-3A6F6256821F}" dt="2026-08-04T02:07:15.360" v="9350"/>
          <ac:spMkLst>
            <pc:docMk/>
            <pc:sldMk cId="1868931348" sldId="9027"/>
            <ac:spMk id="9" creationId="{AC91F171-B318-26C9-0CA3-927574159D9E}"/>
          </ac:spMkLst>
        </pc:spChg>
      </pc:sldChg>
      <pc:sldChg chg="modSp add mod modTransition">
        <pc:chgData name="Lutz, Ilenia H." userId="02cdb5f8-8dc7-4571-ad76-8a8ffaa93cf9" providerId="ADAL" clId="{8E4ADA03-C486-4992-8592-3A6F6256821F}" dt="2026-08-04T02:22:23.386" v="9984" actId="207"/>
        <pc:sldMkLst>
          <pc:docMk/>
          <pc:sldMk cId="3087112281" sldId="9028"/>
        </pc:sldMkLst>
        <pc:spChg chg="mod">
          <ac:chgData name="Lutz, Ilenia H." userId="02cdb5f8-8dc7-4571-ad76-8a8ffaa93cf9" providerId="ADAL" clId="{8E4ADA03-C486-4992-8592-3A6F6256821F}" dt="2026-08-04T02:22:23.386" v="9984" actId="207"/>
          <ac:spMkLst>
            <pc:docMk/>
            <pc:sldMk cId="3087112281" sldId="9028"/>
            <ac:spMk id="18" creationId="{6F97D4E8-3FCB-9D83-3B12-5C9FB0D9B14B}"/>
          </ac:spMkLst>
        </pc:spChg>
      </pc:sldChg>
      <pc:sldMasterChg chg="modTransition delSldLayout modSldLayout">
        <pc:chgData name="Lutz, Ilenia H." userId="02cdb5f8-8dc7-4571-ad76-8a8ffaa93cf9" providerId="ADAL" clId="{8E4ADA03-C486-4992-8592-3A6F6256821F}" dt="2026-08-04T01:19:11.288" v="7734"/>
        <pc:sldMasterMkLst>
          <pc:docMk/>
          <pc:sldMasterMk cId="172797398" sldId="2147483648"/>
        </pc:sldMasterMkLst>
        <pc:sldLayoutChg chg="modTransition">
          <pc:chgData name="Lutz, Ilenia H." userId="02cdb5f8-8dc7-4571-ad76-8a8ffaa93cf9" providerId="ADAL" clId="{8E4ADA03-C486-4992-8592-3A6F6256821F}" dt="2026-08-04T01:19:11.288" v="7734"/>
          <pc:sldLayoutMkLst>
            <pc:docMk/>
            <pc:sldMasterMk cId="172797398" sldId="2147483648"/>
            <pc:sldLayoutMk cId="2673172265" sldId="2147483649"/>
          </pc:sldLayoutMkLst>
        </pc:sldLayoutChg>
        <pc:sldLayoutChg chg="modTransition">
          <pc:chgData name="Lutz, Ilenia H." userId="02cdb5f8-8dc7-4571-ad76-8a8ffaa93cf9" providerId="ADAL" clId="{8E4ADA03-C486-4992-8592-3A6F6256821F}" dt="2026-08-04T01:19:11.288" v="7734"/>
          <pc:sldLayoutMkLst>
            <pc:docMk/>
            <pc:sldMasterMk cId="172797398" sldId="2147483648"/>
            <pc:sldLayoutMk cId="3599836076" sldId="2147483650"/>
          </pc:sldLayoutMkLst>
        </pc:sldLayoutChg>
        <pc:sldLayoutChg chg="modTransition">
          <pc:chgData name="Lutz, Ilenia H." userId="02cdb5f8-8dc7-4571-ad76-8a8ffaa93cf9" providerId="ADAL" clId="{8E4ADA03-C486-4992-8592-3A6F6256821F}" dt="2026-08-04T01:19:11.288" v="7734"/>
          <pc:sldLayoutMkLst>
            <pc:docMk/>
            <pc:sldMasterMk cId="172797398" sldId="2147483648"/>
            <pc:sldLayoutMk cId="764423364" sldId="2147483651"/>
          </pc:sldLayoutMkLst>
        </pc:sldLayoutChg>
        <pc:sldLayoutChg chg="modTransition">
          <pc:chgData name="Lutz, Ilenia H." userId="02cdb5f8-8dc7-4571-ad76-8a8ffaa93cf9" providerId="ADAL" clId="{8E4ADA03-C486-4992-8592-3A6F6256821F}" dt="2026-08-04T01:19:11.288" v="7734"/>
          <pc:sldLayoutMkLst>
            <pc:docMk/>
            <pc:sldMasterMk cId="172797398" sldId="2147483648"/>
            <pc:sldLayoutMk cId="417727401" sldId="2147483652"/>
          </pc:sldLayoutMkLst>
        </pc:sldLayoutChg>
        <pc:sldLayoutChg chg="modTransition">
          <pc:chgData name="Lutz, Ilenia H." userId="02cdb5f8-8dc7-4571-ad76-8a8ffaa93cf9" providerId="ADAL" clId="{8E4ADA03-C486-4992-8592-3A6F6256821F}" dt="2026-08-04T01:19:11.288" v="7734"/>
          <pc:sldLayoutMkLst>
            <pc:docMk/>
            <pc:sldMasterMk cId="172797398" sldId="2147483648"/>
            <pc:sldLayoutMk cId="691772093" sldId="2147483653"/>
          </pc:sldLayoutMkLst>
        </pc:sldLayoutChg>
        <pc:sldLayoutChg chg="modTransition">
          <pc:chgData name="Lutz, Ilenia H." userId="02cdb5f8-8dc7-4571-ad76-8a8ffaa93cf9" providerId="ADAL" clId="{8E4ADA03-C486-4992-8592-3A6F6256821F}" dt="2026-08-04T01:19:11.288" v="7734"/>
          <pc:sldLayoutMkLst>
            <pc:docMk/>
            <pc:sldMasterMk cId="172797398" sldId="2147483648"/>
            <pc:sldLayoutMk cId="3212388986" sldId="2147483654"/>
          </pc:sldLayoutMkLst>
        </pc:sldLayoutChg>
        <pc:sldLayoutChg chg="modTransition">
          <pc:chgData name="Lutz, Ilenia H." userId="02cdb5f8-8dc7-4571-ad76-8a8ffaa93cf9" providerId="ADAL" clId="{8E4ADA03-C486-4992-8592-3A6F6256821F}" dt="2026-08-04T01:19:11.288" v="7734"/>
          <pc:sldLayoutMkLst>
            <pc:docMk/>
            <pc:sldMasterMk cId="172797398" sldId="2147483648"/>
            <pc:sldLayoutMk cId="2753793969" sldId="2147483655"/>
          </pc:sldLayoutMkLst>
        </pc:sldLayoutChg>
        <pc:sldLayoutChg chg="modTransition">
          <pc:chgData name="Lutz, Ilenia H." userId="02cdb5f8-8dc7-4571-ad76-8a8ffaa93cf9" providerId="ADAL" clId="{8E4ADA03-C486-4992-8592-3A6F6256821F}" dt="2026-08-04T01:19:11.288" v="7734"/>
          <pc:sldLayoutMkLst>
            <pc:docMk/>
            <pc:sldMasterMk cId="172797398" sldId="2147483648"/>
            <pc:sldLayoutMk cId="2742520380" sldId="2147483656"/>
          </pc:sldLayoutMkLst>
        </pc:sldLayoutChg>
        <pc:sldLayoutChg chg="modTransition">
          <pc:chgData name="Lutz, Ilenia H." userId="02cdb5f8-8dc7-4571-ad76-8a8ffaa93cf9" providerId="ADAL" clId="{8E4ADA03-C486-4992-8592-3A6F6256821F}" dt="2026-08-04T01:19:11.288" v="7734"/>
          <pc:sldLayoutMkLst>
            <pc:docMk/>
            <pc:sldMasterMk cId="172797398" sldId="2147483648"/>
            <pc:sldLayoutMk cId="25998146" sldId="2147483657"/>
          </pc:sldLayoutMkLst>
        </pc:sldLayoutChg>
        <pc:sldLayoutChg chg="modTransition">
          <pc:chgData name="Lutz, Ilenia H." userId="02cdb5f8-8dc7-4571-ad76-8a8ffaa93cf9" providerId="ADAL" clId="{8E4ADA03-C486-4992-8592-3A6F6256821F}" dt="2026-08-04T01:19:11.288" v="7734"/>
          <pc:sldLayoutMkLst>
            <pc:docMk/>
            <pc:sldMasterMk cId="172797398" sldId="2147483648"/>
            <pc:sldLayoutMk cId="4126189581" sldId="2147483658"/>
          </pc:sldLayoutMkLst>
        </pc:sldLayoutChg>
        <pc:sldLayoutChg chg="modTransition">
          <pc:chgData name="Lutz, Ilenia H." userId="02cdb5f8-8dc7-4571-ad76-8a8ffaa93cf9" providerId="ADAL" clId="{8E4ADA03-C486-4992-8592-3A6F6256821F}" dt="2026-08-04T01:19:11.288" v="7734"/>
          <pc:sldLayoutMkLst>
            <pc:docMk/>
            <pc:sldMasterMk cId="172797398" sldId="2147483648"/>
            <pc:sldLayoutMk cId="3469555642" sldId="2147483659"/>
          </pc:sldLayoutMkLst>
        </pc:sldLayoutChg>
        <pc:sldLayoutChg chg="modTransition">
          <pc:chgData name="Lutz, Ilenia H." userId="02cdb5f8-8dc7-4571-ad76-8a8ffaa93cf9" providerId="ADAL" clId="{8E4ADA03-C486-4992-8592-3A6F6256821F}" dt="2026-08-04T01:19:11.288" v="7734"/>
          <pc:sldLayoutMkLst>
            <pc:docMk/>
            <pc:sldMasterMk cId="172797398" sldId="2147483648"/>
            <pc:sldLayoutMk cId="2308054982" sldId="2147483673"/>
          </pc:sldLayoutMkLst>
        </pc:sldLayoutChg>
        <pc:sldLayoutChg chg="modTransition">
          <pc:chgData name="Lutz, Ilenia H." userId="02cdb5f8-8dc7-4571-ad76-8a8ffaa93cf9" providerId="ADAL" clId="{8E4ADA03-C486-4992-8592-3A6F6256821F}" dt="2026-08-04T01:19:11.288" v="7734"/>
          <pc:sldLayoutMkLst>
            <pc:docMk/>
            <pc:sldMasterMk cId="172797398" sldId="2147483648"/>
            <pc:sldLayoutMk cId="2132661759" sldId="2147483674"/>
          </pc:sldLayoutMkLst>
        </pc:sldLayoutChg>
      </pc:sldMasterChg>
      <pc:sldMasterChg chg="modTransition modSldLayout">
        <pc:chgData name="Lutz, Ilenia H." userId="02cdb5f8-8dc7-4571-ad76-8a8ffaa93cf9" providerId="ADAL" clId="{8E4ADA03-C486-4992-8592-3A6F6256821F}" dt="2026-08-04T01:19:11.288" v="7734"/>
        <pc:sldMasterMkLst>
          <pc:docMk/>
          <pc:sldMasterMk cId="2708593695" sldId="2147483660"/>
        </pc:sldMasterMkLst>
        <pc:sldLayoutChg chg="modTransition">
          <pc:chgData name="Lutz, Ilenia H." userId="02cdb5f8-8dc7-4571-ad76-8a8ffaa93cf9" providerId="ADAL" clId="{8E4ADA03-C486-4992-8592-3A6F6256821F}" dt="2026-08-04T01:19:11.288" v="7734"/>
          <pc:sldLayoutMkLst>
            <pc:docMk/>
            <pc:sldMasterMk cId="2708593695" sldId="2147483660"/>
            <pc:sldLayoutMk cId="2675664053" sldId="2147483661"/>
          </pc:sldLayoutMkLst>
        </pc:sldLayoutChg>
        <pc:sldLayoutChg chg="modTransition">
          <pc:chgData name="Lutz, Ilenia H." userId="02cdb5f8-8dc7-4571-ad76-8a8ffaa93cf9" providerId="ADAL" clId="{8E4ADA03-C486-4992-8592-3A6F6256821F}" dt="2026-08-04T01:19:11.288" v="7734"/>
          <pc:sldLayoutMkLst>
            <pc:docMk/>
            <pc:sldMasterMk cId="2708593695" sldId="2147483660"/>
            <pc:sldLayoutMk cId="3517251451" sldId="2147483662"/>
          </pc:sldLayoutMkLst>
        </pc:sldLayoutChg>
        <pc:sldLayoutChg chg="modTransition">
          <pc:chgData name="Lutz, Ilenia H." userId="02cdb5f8-8dc7-4571-ad76-8a8ffaa93cf9" providerId="ADAL" clId="{8E4ADA03-C486-4992-8592-3A6F6256821F}" dt="2026-08-04T01:19:11.288" v="7734"/>
          <pc:sldLayoutMkLst>
            <pc:docMk/>
            <pc:sldMasterMk cId="2708593695" sldId="2147483660"/>
            <pc:sldLayoutMk cId="2713754637" sldId="2147483663"/>
          </pc:sldLayoutMkLst>
        </pc:sldLayoutChg>
        <pc:sldLayoutChg chg="modTransition">
          <pc:chgData name="Lutz, Ilenia H." userId="02cdb5f8-8dc7-4571-ad76-8a8ffaa93cf9" providerId="ADAL" clId="{8E4ADA03-C486-4992-8592-3A6F6256821F}" dt="2026-08-04T01:19:11.288" v="7734"/>
          <pc:sldLayoutMkLst>
            <pc:docMk/>
            <pc:sldMasterMk cId="2708593695" sldId="2147483660"/>
            <pc:sldLayoutMk cId="586811412" sldId="2147483664"/>
          </pc:sldLayoutMkLst>
        </pc:sldLayoutChg>
        <pc:sldLayoutChg chg="modTransition">
          <pc:chgData name="Lutz, Ilenia H." userId="02cdb5f8-8dc7-4571-ad76-8a8ffaa93cf9" providerId="ADAL" clId="{8E4ADA03-C486-4992-8592-3A6F6256821F}" dt="2026-08-04T01:19:11.288" v="7734"/>
          <pc:sldLayoutMkLst>
            <pc:docMk/>
            <pc:sldMasterMk cId="2708593695" sldId="2147483660"/>
            <pc:sldLayoutMk cId="1070735127" sldId="2147483665"/>
          </pc:sldLayoutMkLst>
        </pc:sldLayoutChg>
        <pc:sldLayoutChg chg="modTransition">
          <pc:chgData name="Lutz, Ilenia H." userId="02cdb5f8-8dc7-4571-ad76-8a8ffaa93cf9" providerId="ADAL" clId="{8E4ADA03-C486-4992-8592-3A6F6256821F}" dt="2026-08-04T01:19:11.288" v="7734"/>
          <pc:sldLayoutMkLst>
            <pc:docMk/>
            <pc:sldMasterMk cId="2708593695" sldId="2147483660"/>
            <pc:sldLayoutMk cId="3653019393" sldId="2147483666"/>
          </pc:sldLayoutMkLst>
        </pc:sldLayoutChg>
        <pc:sldLayoutChg chg="modTransition">
          <pc:chgData name="Lutz, Ilenia H." userId="02cdb5f8-8dc7-4571-ad76-8a8ffaa93cf9" providerId="ADAL" clId="{8E4ADA03-C486-4992-8592-3A6F6256821F}" dt="2026-08-04T01:19:11.288" v="7734"/>
          <pc:sldLayoutMkLst>
            <pc:docMk/>
            <pc:sldMasterMk cId="2708593695" sldId="2147483660"/>
            <pc:sldLayoutMk cId="1544272623" sldId="2147483667"/>
          </pc:sldLayoutMkLst>
        </pc:sldLayoutChg>
        <pc:sldLayoutChg chg="modTransition">
          <pc:chgData name="Lutz, Ilenia H." userId="02cdb5f8-8dc7-4571-ad76-8a8ffaa93cf9" providerId="ADAL" clId="{8E4ADA03-C486-4992-8592-3A6F6256821F}" dt="2026-08-04T01:19:11.288" v="7734"/>
          <pc:sldLayoutMkLst>
            <pc:docMk/>
            <pc:sldMasterMk cId="2708593695" sldId="2147483660"/>
            <pc:sldLayoutMk cId="976068612" sldId="2147483668"/>
          </pc:sldLayoutMkLst>
        </pc:sldLayoutChg>
        <pc:sldLayoutChg chg="modTransition">
          <pc:chgData name="Lutz, Ilenia H." userId="02cdb5f8-8dc7-4571-ad76-8a8ffaa93cf9" providerId="ADAL" clId="{8E4ADA03-C486-4992-8592-3A6F6256821F}" dt="2026-08-04T01:19:11.288" v="7734"/>
          <pc:sldLayoutMkLst>
            <pc:docMk/>
            <pc:sldMasterMk cId="2708593695" sldId="2147483660"/>
            <pc:sldLayoutMk cId="3918497252" sldId="2147483670"/>
          </pc:sldLayoutMkLst>
        </pc:sldLayoutChg>
        <pc:sldLayoutChg chg="modTransition">
          <pc:chgData name="Lutz, Ilenia H." userId="02cdb5f8-8dc7-4571-ad76-8a8ffaa93cf9" providerId="ADAL" clId="{8E4ADA03-C486-4992-8592-3A6F6256821F}" dt="2026-08-04T01:19:11.288" v="7734"/>
          <pc:sldLayoutMkLst>
            <pc:docMk/>
            <pc:sldMasterMk cId="2708593695" sldId="2147483660"/>
            <pc:sldLayoutMk cId="383079906" sldId="2147483671"/>
          </pc:sldLayoutMkLst>
        </pc:sldLayoutChg>
        <pc:sldLayoutChg chg="modTransition">
          <pc:chgData name="Lutz, Ilenia H." userId="02cdb5f8-8dc7-4571-ad76-8a8ffaa93cf9" providerId="ADAL" clId="{8E4ADA03-C486-4992-8592-3A6F6256821F}" dt="2026-08-04T01:19:11.288" v="7734"/>
          <pc:sldLayoutMkLst>
            <pc:docMk/>
            <pc:sldMasterMk cId="2708593695" sldId="2147483660"/>
            <pc:sldLayoutMk cId="2909743134" sldId="2147483676"/>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FE7375-17A2-4AF5-B97E-F5D9DEC4E02F}" type="doc">
      <dgm:prSet loTypeId="urn:microsoft.com/office/officeart/2016/7/layout/RepeatingBendingProcessNew" loCatId="process" qsTypeId="urn:microsoft.com/office/officeart/2005/8/quickstyle/simple2" qsCatId="simple" csTypeId="urn:microsoft.com/office/officeart/2005/8/colors/colorful2" csCatId="colorful" phldr="1"/>
      <dgm:spPr/>
      <dgm:t>
        <a:bodyPr/>
        <a:lstStyle/>
        <a:p>
          <a:endParaRPr lang="en-US"/>
        </a:p>
      </dgm:t>
    </dgm:pt>
    <dgm:pt modelId="{B61B200C-C3C6-442D-BC67-25DB1FD42388}">
      <dgm:prSet/>
      <dgm:spPr/>
      <dgm:t>
        <a:bodyPr/>
        <a:lstStyle/>
        <a:p>
          <a:r>
            <a:rPr lang="en-US" b="1"/>
            <a:t>Think boldly, share openly: </a:t>
          </a:r>
          <a:r>
            <a:rPr lang="en-US"/>
            <a:t>Explore ideas and envision new possibilities.</a:t>
          </a:r>
        </a:p>
      </dgm:t>
    </dgm:pt>
    <dgm:pt modelId="{D1A08319-2039-489B-8666-552DB253937F}" type="parTrans" cxnId="{33BA8901-9997-4EBF-8174-119E115847CC}">
      <dgm:prSet/>
      <dgm:spPr/>
      <dgm:t>
        <a:bodyPr/>
        <a:lstStyle/>
        <a:p>
          <a:endParaRPr lang="en-US"/>
        </a:p>
      </dgm:t>
    </dgm:pt>
    <dgm:pt modelId="{867B3545-0E37-43DD-8528-D69B51E125AD}" type="sibTrans" cxnId="{33BA8901-9997-4EBF-8174-119E115847CC}">
      <dgm:prSet/>
      <dgm:spPr/>
      <dgm:t>
        <a:bodyPr/>
        <a:lstStyle/>
        <a:p>
          <a:endParaRPr lang="en-US"/>
        </a:p>
      </dgm:t>
    </dgm:pt>
    <dgm:pt modelId="{25BBE1E9-0116-4F51-8C5C-33F977C4DA0E}">
      <dgm:prSet/>
      <dgm:spPr/>
      <dgm:t>
        <a:bodyPr/>
        <a:lstStyle/>
        <a:p>
          <a:r>
            <a:rPr lang="en-US" b="1"/>
            <a:t>Learn from one another: </a:t>
          </a:r>
          <a:r>
            <a:rPr lang="en-US"/>
            <a:t>Welcome diverse perspectives and contribute authentically.</a:t>
          </a:r>
        </a:p>
      </dgm:t>
    </dgm:pt>
    <dgm:pt modelId="{85A72FEB-FD78-4666-9054-3D98F25E0082}" type="parTrans" cxnId="{99A6BEA9-AC9B-43C6-8FF8-335175F9793D}">
      <dgm:prSet/>
      <dgm:spPr/>
      <dgm:t>
        <a:bodyPr/>
        <a:lstStyle/>
        <a:p>
          <a:endParaRPr lang="en-US"/>
        </a:p>
      </dgm:t>
    </dgm:pt>
    <dgm:pt modelId="{663DD0F5-9408-4604-BE4A-4F82F20D8554}" type="sibTrans" cxnId="{99A6BEA9-AC9B-43C6-8FF8-335175F9793D}">
      <dgm:prSet/>
      <dgm:spPr/>
      <dgm:t>
        <a:bodyPr/>
        <a:lstStyle/>
        <a:p>
          <a:endParaRPr lang="en-US"/>
        </a:p>
      </dgm:t>
    </dgm:pt>
    <dgm:pt modelId="{F156E5C9-7EFD-4D4A-AA2F-D27BA010AE21}">
      <dgm:prSet/>
      <dgm:spPr/>
      <dgm:t>
        <a:bodyPr/>
        <a:lstStyle/>
        <a:p>
          <a:r>
            <a:rPr lang="en-US" b="1"/>
            <a:t>Engage with purpose: </a:t>
          </a:r>
          <a:r>
            <a:rPr lang="en-US"/>
            <a:t>Stay focused, participate actively, and make space for all voices. Be mindful not to dominate discussions. </a:t>
          </a:r>
        </a:p>
      </dgm:t>
    </dgm:pt>
    <dgm:pt modelId="{2871023A-FE50-4C7C-B13E-E817568E386E}" type="parTrans" cxnId="{9397498D-8C9C-471B-AF6A-BDF3AB3D36A0}">
      <dgm:prSet/>
      <dgm:spPr/>
      <dgm:t>
        <a:bodyPr/>
        <a:lstStyle/>
        <a:p>
          <a:endParaRPr lang="en-US"/>
        </a:p>
      </dgm:t>
    </dgm:pt>
    <dgm:pt modelId="{A84C2923-8EBB-4999-B31C-27F729670264}" type="sibTrans" cxnId="{9397498D-8C9C-471B-AF6A-BDF3AB3D36A0}">
      <dgm:prSet/>
      <dgm:spPr/>
      <dgm:t>
        <a:bodyPr/>
        <a:lstStyle/>
        <a:p>
          <a:endParaRPr lang="en-US"/>
        </a:p>
      </dgm:t>
    </dgm:pt>
    <dgm:pt modelId="{175BF831-C1F1-43A3-998E-5AE1778BAEC1}">
      <dgm:prSet/>
      <dgm:spPr/>
      <dgm:t>
        <a:bodyPr/>
        <a:lstStyle/>
        <a:p>
          <a:r>
            <a:rPr lang="en-US" b="1"/>
            <a:t>Connect and collaborate: </a:t>
          </a:r>
          <a:r>
            <a:rPr lang="en-US"/>
            <a:t>Exchange ideas, build relationships, and identify solutions to shared challenges.</a:t>
          </a:r>
        </a:p>
      </dgm:t>
    </dgm:pt>
    <dgm:pt modelId="{7FD0D4FD-56BE-48DA-8DA9-ED15BACBBA8A}" type="parTrans" cxnId="{E010AD01-231F-416B-886C-F7DC90A9CE6D}">
      <dgm:prSet/>
      <dgm:spPr/>
      <dgm:t>
        <a:bodyPr/>
        <a:lstStyle/>
        <a:p>
          <a:endParaRPr lang="en-US"/>
        </a:p>
      </dgm:t>
    </dgm:pt>
    <dgm:pt modelId="{A47CEA74-BD45-44B4-8F85-0560B7C2EAA4}" type="sibTrans" cxnId="{E010AD01-231F-416B-886C-F7DC90A9CE6D}">
      <dgm:prSet/>
      <dgm:spPr/>
      <dgm:t>
        <a:bodyPr/>
        <a:lstStyle/>
        <a:p>
          <a:endParaRPr lang="en-US"/>
        </a:p>
      </dgm:t>
    </dgm:pt>
    <dgm:pt modelId="{5561DAE4-0749-4E18-A4FA-BF415A70B4B0}">
      <dgm:prSet/>
      <dgm:spPr/>
      <dgm:t>
        <a:bodyPr/>
        <a:lstStyle/>
        <a:p>
          <a:r>
            <a:rPr lang="en-US" b="1"/>
            <a:t>Be respectful of the group: </a:t>
          </a:r>
          <a:r>
            <a:rPr lang="en-US"/>
            <a:t>Keep comments concise, raise your hand to speak, and step outside for phone calls.</a:t>
          </a:r>
        </a:p>
      </dgm:t>
    </dgm:pt>
    <dgm:pt modelId="{803F95F6-C7C4-484E-852A-FCA4B3E7BE46}" type="parTrans" cxnId="{93476282-002F-47CE-8440-0A528D450A54}">
      <dgm:prSet/>
      <dgm:spPr/>
      <dgm:t>
        <a:bodyPr/>
        <a:lstStyle/>
        <a:p>
          <a:endParaRPr lang="en-US"/>
        </a:p>
      </dgm:t>
    </dgm:pt>
    <dgm:pt modelId="{4E9B8363-BE50-4377-BDA4-90A7EC2520AA}" type="sibTrans" cxnId="{93476282-002F-47CE-8440-0A528D450A54}">
      <dgm:prSet/>
      <dgm:spPr/>
      <dgm:t>
        <a:bodyPr/>
        <a:lstStyle/>
        <a:p>
          <a:endParaRPr lang="en-US"/>
        </a:p>
      </dgm:t>
    </dgm:pt>
    <dgm:pt modelId="{AAE4344E-1106-4F04-92BD-E7DDB43EB132}">
      <dgm:prSet/>
      <dgm:spPr/>
      <dgm:t>
        <a:bodyPr/>
        <a:lstStyle/>
        <a:p>
          <a:r>
            <a:rPr lang="en-US" b="1"/>
            <a:t>Build lasting connections </a:t>
          </a:r>
          <a:r>
            <a:rPr lang="en-US"/>
            <a:t>– Before you leave, exchange contact information with leaders you'd like to collaborate with or learn from.</a:t>
          </a:r>
        </a:p>
      </dgm:t>
    </dgm:pt>
    <dgm:pt modelId="{DB38C708-22D9-4638-A241-6531E6E464E6}" type="parTrans" cxnId="{FCA6DDEE-AC62-44AF-8AFD-F7E0C9828C65}">
      <dgm:prSet/>
      <dgm:spPr/>
      <dgm:t>
        <a:bodyPr/>
        <a:lstStyle/>
        <a:p>
          <a:endParaRPr lang="en-US"/>
        </a:p>
      </dgm:t>
    </dgm:pt>
    <dgm:pt modelId="{5337C7C1-296D-4F08-A7F2-8E209DD48244}" type="sibTrans" cxnId="{FCA6DDEE-AC62-44AF-8AFD-F7E0C9828C65}">
      <dgm:prSet/>
      <dgm:spPr/>
      <dgm:t>
        <a:bodyPr/>
        <a:lstStyle/>
        <a:p>
          <a:endParaRPr lang="en-US"/>
        </a:p>
      </dgm:t>
    </dgm:pt>
    <dgm:pt modelId="{6127EA05-758A-48FD-860F-0EA264BDABC0}" type="pres">
      <dgm:prSet presAssocID="{60FE7375-17A2-4AF5-B97E-F5D9DEC4E02F}" presName="Name0" presStyleCnt="0">
        <dgm:presLayoutVars>
          <dgm:dir/>
          <dgm:resizeHandles val="exact"/>
        </dgm:presLayoutVars>
      </dgm:prSet>
      <dgm:spPr/>
    </dgm:pt>
    <dgm:pt modelId="{8C89F698-13BB-4752-B7AC-100459732817}" type="pres">
      <dgm:prSet presAssocID="{B61B200C-C3C6-442D-BC67-25DB1FD42388}" presName="node" presStyleLbl="node1" presStyleIdx="0" presStyleCnt="6">
        <dgm:presLayoutVars>
          <dgm:bulletEnabled val="1"/>
        </dgm:presLayoutVars>
      </dgm:prSet>
      <dgm:spPr/>
    </dgm:pt>
    <dgm:pt modelId="{1B956EA4-CA22-4EB4-85A0-F8B8092730A8}" type="pres">
      <dgm:prSet presAssocID="{867B3545-0E37-43DD-8528-D69B51E125AD}" presName="sibTrans" presStyleLbl="sibTrans1D1" presStyleIdx="0" presStyleCnt="5"/>
      <dgm:spPr/>
    </dgm:pt>
    <dgm:pt modelId="{761EF06A-D46C-4711-B490-3C276DD22EE2}" type="pres">
      <dgm:prSet presAssocID="{867B3545-0E37-43DD-8528-D69B51E125AD}" presName="connectorText" presStyleLbl="sibTrans1D1" presStyleIdx="0" presStyleCnt="5"/>
      <dgm:spPr/>
    </dgm:pt>
    <dgm:pt modelId="{4E11D92A-6582-4794-B002-8BC2D98822A6}" type="pres">
      <dgm:prSet presAssocID="{25BBE1E9-0116-4F51-8C5C-33F977C4DA0E}" presName="node" presStyleLbl="node1" presStyleIdx="1" presStyleCnt="6">
        <dgm:presLayoutVars>
          <dgm:bulletEnabled val="1"/>
        </dgm:presLayoutVars>
      </dgm:prSet>
      <dgm:spPr/>
    </dgm:pt>
    <dgm:pt modelId="{821A353B-9CEA-435C-A582-B22EF3D2B924}" type="pres">
      <dgm:prSet presAssocID="{663DD0F5-9408-4604-BE4A-4F82F20D8554}" presName="sibTrans" presStyleLbl="sibTrans1D1" presStyleIdx="1" presStyleCnt="5"/>
      <dgm:spPr/>
    </dgm:pt>
    <dgm:pt modelId="{EDBAAF5C-BE52-49CE-8406-7AF07DBE6AC8}" type="pres">
      <dgm:prSet presAssocID="{663DD0F5-9408-4604-BE4A-4F82F20D8554}" presName="connectorText" presStyleLbl="sibTrans1D1" presStyleIdx="1" presStyleCnt="5"/>
      <dgm:spPr/>
    </dgm:pt>
    <dgm:pt modelId="{2B57E162-ECEC-44C1-B969-C4D01EB774B8}" type="pres">
      <dgm:prSet presAssocID="{F156E5C9-7EFD-4D4A-AA2F-D27BA010AE21}" presName="node" presStyleLbl="node1" presStyleIdx="2" presStyleCnt="6">
        <dgm:presLayoutVars>
          <dgm:bulletEnabled val="1"/>
        </dgm:presLayoutVars>
      </dgm:prSet>
      <dgm:spPr/>
    </dgm:pt>
    <dgm:pt modelId="{E4EB25A4-20F2-446D-A6F2-7459FFE26874}" type="pres">
      <dgm:prSet presAssocID="{A84C2923-8EBB-4999-B31C-27F729670264}" presName="sibTrans" presStyleLbl="sibTrans1D1" presStyleIdx="2" presStyleCnt="5"/>
      <dgm:spPr/>
    </dgm:pt>
    <dgm:pt modelId="{F57127AA-8A8C-4BD2-9997-1D54F112CF16}" type="pres">
      <dgm:prSet presAssocID="{A84C2923-8EBB-4999-B31C-27F729670264}" presName="connectorText" presStyleLbl="sibTrans1D1" presStyleIdx="2" presStyleCnt="5"/>
      <dgm:spPr/>
    </dgm:pt>
    <dgm:pt modelId="{5D5E7B6B-7036-491E-9F83-F8869EF605B8}" type="pres">
      <dgm:prSet presAssocID="{175BF831-C1F1-43A3-998E-5AE1778BAEC1}" presName="node" presStyleLbl="node1" presStyleIdx="3" presStyleCnt="6">
        <dgm:presLayoutVars>
          <dgm:bulletEnabled val="1"/>
        </dgm:presLayoutVars>
      </dgm:prSet>
      <dgm:spPr/>
    </dgm:pt>
    <dgm:pt modelId="{28CD1BC2-D85B-42F1-873C-F80ACB441303}" type="pres">
      <dgm:prSet presAssocID="{A47CEA74-BD45-44B4-8F85-0560B7C2EAA4}" presName="sibTrans" presStyleLbl="sibTrans1D1" presStyleIdx="3" presStyleCnt="5"/>
      <dgm:spPr/>
    </dgm:pt>
    <dgm:pt modelId="{4D9EB261-3F06-49C5-84E1-0B581873B660}" type="pres">
      <dgm:prSet presAssocID="{A47CEA74-BD45-44B4-8F85-0560B7C2EAA4}" presName="connectorText" presStyleLbl="sibTrans1D1" presStyleIdx="3" presStyleCnt="5"/>
      <dgm:spPr/>
    </dgm:pt>
    <dgm:pt modelId="{8187F5A4-5764-45F3-91C4-D10D6051CEA6}" type="pres">
      <dgm:prSet presAssocID="{5561DAE4-0749-4E18-A4FA-BF415A70B4B0}" presName="node" presStyleLbl="node1" presStyleIdx="4" presStyleCnt="6">
        <dgm:presLayoutVars>
          <dgm:bulletEnabled val="1"/>
        </dgm:presLayoutVars>
      </dgm:prSet>
      <dgm:spPr/>
    </dgm:pt>
    <dgm:pt modelId="{4CA17CDE-9F02-4557-9774-5F86D6AA3EB4}" type="pres">
      <dgm:prSet presAssocID="{4E9B8363-BE50-4377-BDA4-90A7EC2520AA}" presName="sibTrans" presStyleLbl="sibTrans1D1" presStyleIdx="4" presStyleCnt="5"/>
      <dgm:spPr/>
    </dgm:pt>
    <dgm:pt modelId="{B626AA86-F18D-4090-9692-56127EE0F97D}" type="pres">
      <dgm:prSet presAssocID="{4E9B8363-BE50-4377-BDA4-90A7EC2520AA}" presName="connectorText" presStyleLbl="sibTrans1D1" presStyleIdx="4" presStyleCnt="5"/>
      <dgm:spPr/>
    </dgm:pt>
    <dgm:pt modelId="{02E579E8-E9CE-4893-B8CA-89BF28892DA8}" type="pres">
      <dgm:prSet presAssocID="{AAE4344E-1106-4F04-92BD-E7DDB43EB132}" presName="node" presStyleLbl="node1" presStyleIdx="5" presStyleCnt="6">
        <dgm:presLayoutVars>
          <dgm:bulletEnabled val="1"/>
        </dgm:presLayoutVars>
      </dgm:prSet>
      <dgm:spPr/>
    </dgm:pt>
  </dgm:ptLst>
  <dgm:cxnLst>
    <dgm:cxn modelId="{33BA8901-9997-4EBF-8174-119E115847CC}" srcId="{60FE7375-17A2-4AF5-B97E-F5D9DEC4E02F}" destId="{B61B200C-C3C6-442D-BC67-25DB1FD42388}" srcOrd="0" destOrd="0" parTransId="{D1A08319-2039-489B-8666-552DB253937F}" sibTransId="{867B3545-0E37-43DD-8528-D69B51E125AD}"/>
    <dgm:cxn modelId="{E010AD01-231F-416B-886C-F7DC90A9CE6D}" srcId="{60FE7375-17A2-4AF5-B97E-F5D9DEC4E02F}" destId="{175BF831-C1F1-43A3-998E-5AE1778BAEC1}" srcOrd="3" destOrd="0" parTransId="{7FD0D4FD-56BE-48DA-8DA9-ED15BACBBA8A}" sibTransId="{A47CEA74-BD45-44B4-8F85-0560B7C2EAA4}"/>
    <dgm:cxn modelId="{348DED03-1AE8-46C7-AE0B-96D646B4066C}" type="presOf" srcId="{5561DAE4-0749-4E18-A4FA-BF415A70B4B0}" destId="{8187F5A4-5764-45F3-91C4-D10D6051CEA6}" srcOrd="0" destOrd="0" presId="urn:microsoft.com/office/officeart/2016/7/layout/RepeatingBendingProcessNew"/>
    <dgm:cxn modelId="{9F2AF70F-DB35-452A-9AFA-07C25BC479E6}" type="presOf" srcId="{867B3545-0E37-43DD-8528-D69B51E125AD}" destId="{761EF06A-D46C-4711-B490-3C276DD22EE2}" srcOrd="1" destOrd="0" presId="urn:microsoft.com/office/officeart/2016/7/layout/RepeatingBendingProcessNew"/>
    <dgm:cxn modelId="{B2549311-21F1-4080-AEE5-DB3E5E0B6A9A}" type="presOf" srcId="{25BBE1E9-0116-4F51-8C5C-33F977C4DA0E}" destId="{4E11D92A-6582-4794-B002-8BC2D98822A6}" srcOrd="0" destOrd="0" presId="urn:microsoft.com/office/officeart/2016/7/layout/RepeatingBendingProcessNew"/>
    <dgm:cxn modelId="{16F23D1F-D231-4C1E-94AC-5066C40BCAF5}" type="presOf" srcId="{B61B200C-C3C6-442D-BC67-25DB1FD42388}" destId="{8C89F698-13BB-4752-B7AC-100459732817}" srcOrd="0" destOrd="0" presId="urn:microsoft.com/office/officeart/2016/7/layout/RepeatingBendingProcessNew"/>
    <dgm:cxn modelId="{4AD02920-B175-47EA-A4D5-F533C464089E}" type="presOf" srcId="{175BF831-C1F1-43A3-998E-5AE1778BAEC1}" destId="{5D5E7B6B-7036-491E-9F83-F8869EF605B8}" srcOrd="0" destOrd="0" presId="urn:microsoft.com/office/officeart/2016/7/layout/RepeatingBendingProcessNew"/>
    <dgm:cxn modelId="{47BC8A22-8499-4962-87B5-25B97F7F632A}" type="presOf" srcId="{A84C2923-8EBB-4999-B31C-27F729670264}" destId="{E4EB25A4-20F2-446D-A6F2-7459FFE26874}" srcOrd="0" destOrd="0" presId="urn:microsoft.com/office/officeart/2016/7/layout/RepeatingBendingProcessNew"/>
    <dgm:cxn modelId="{1CD7202F-E1CA-446C-AD66-A067F6CCAA57}" type="presOf" srcId="{663DD0F5-9408-4604-BE4A-4F82F20D8554}" destId="{EDBAAF5C-BE52-49CE-8406-7AF07DBE6AC8}" srcOrd="1" destOrd="0" presId="urn:microsoft.com/office/officeart/2016/7/layout/RepeatingBendingProcessNew"/>
    <dgm:cxn modelId="{02B95332-DBEF-4B30-A600-02FFA3BD3D78}" type="presOf" srcId="{60FE7375-17A2-4AF5-B97E-F5D9DEC4E02F}" destId="{6127EA05-758A-48FD-860F-0EA264BDABC0}" srcOrd="0" destOrd="0" presId="urn:microsoft.com/office/officeart/2016/7/layout/RepeatingBendingProcessNew"/>
    <dgm:cxn modelId="{87800E5E-CACF-4CA5-B752-20FEDF758179}" type="presOf" srcId="{867B3545-0E37-43DD-8528-D69B51E125AD}" destId="{1B956EA4-CA22-4EB4-85A0-F8B8092730A8}" srcOrd="0" destOrd="0" presId="urn:microsoft.com/office/officeart/2016/7/layout/RepeatingBendingProcessNew"/>
    <dgm:cxn modelId="{7BCD956B-CDEF-487F-81B0-274CFA29E2EC}" type="presOf" srcId="{A47CEA74-BD45-44B4-8F85-0560B7C2EAA4}" destId="{28CD1BC2-D85B-42F1-873C-F80ACB441303}" srcOrd="0" destOrd="0" presId="urn:microsoft.com/office/officeart/2016/7/layout/RepeatingBendingProcessNew"/>
    <dgm:cxn modelId="{6042386E-93DD-4491-8164-ED69A18FE3C5}" type="presOf" srcId="{4E9B8363-BE50-4377-BDA4-90A7EC2520AA}" destId="{4CA17CDE-9F02-4557-9774-5F86D6AA3EB4}" srcOrd="0" destOrd="0" presId="urn:microsoft.com/office/officeart/2016/7/layout/RepeatingBendingProcessNew"/>
    <dgm:cxn modelId="{5B1CF081-F6DB-43A9-A627-35092E97DA4D}" type="presOf" srcId="{F156E5C9-7EFD-4D4A-AA2F-D27BA010AE21}" destId="{2B57E162-ECEC-44C1-B969-C4D01EB774B8}" srcOrd="0" destOrd="0" presId="urn:microsoft.com/office/officeart/2016/7/layout/RepeatingBendingProcessNew"/>
    <dgm:cxn modelId="{93476282-002F-47CE-8440-0A528D450A54}" srcId="{60FE7375-17A2-4AF5-B97E-F5D9DEC4E02F}" destId="{5561DAE4-0749-4E18-A4FA-BF415A70B4B0}" srcOrd="4" destOrd="0" parTransId="{803F95F6-C7C4-484E-852A-FCA4B3E7BE46}" sibTransId="{4E9B8363-BE50-4377-BDA4-90A7EC2520AA}"/>
    <dgm:cxn modelId="{9397498D-8C9C-471B-AF6A-BDF3AB3D36A0}" srcId="{60FE7375-17A2-4AF5-B97E-F5D9DEC4E02F}" destId="{F156E5C9-7EFD-4D4A-AA2F-D27BA010AE21}" srcOrd="2" destOrd="0" parTransId="{2871023A-FE50-4C7C-B13E-E817568E386E}" sibTransId="{A84C2923-8EBB-4999-B31C-27F729670264}"/>
    <dgm:cxn modelId="{F7EE63A1-61E5-4FB3-B3C0-0EB5CE513897}" type="presOf" srcId="{A47CEA74-BD45-44B4-8F85-0560B7C2EAA4}" destId="{4D9EB261-3F06-49C5-84E1-0B581873B660}" srcOrd="1" destOrd="0" presId="urn:microsoft.com/office/officeart/2016/7/layout/RepeatingBendingProcessNew"/>
    <dgm:cxn modelId="{99A6BEA9-AC9B-43C6-8FF8-335175F9793D}" srcId="{60FE7375-17A2-4AF5-B97E-F5D9DEC4E02F}" destId="{25BBE1E9-0116-4F51-8C5C-33F977C4DA0E}" srcOrd="1" destOrd="0" parTransId="{85A72FEB-FD78-4666-9054-3D98F25E0082}" sibTransId="{663DD0F5-9408-4604-BE4A-4F82F20D8554}"/>
    <dgm:cxn modelId="{1B96BFB5-22CB-4DC5-8418-20D8D42EFDF7}" type="presOf" srcId="{A84C2923-8EBB-4999-B31C-27F729670264}" destId="{F57127AA-8A8C-4BD2-9997-1D54F112CF16}" srcOrd="1" destOrd="0" presId="urn:microsoft.com/office/officeart/2016/7/layout/RepeatingBendingProcessNew"/>
    <dgm:cxn modelId="{FBEA3BCA-23A6-45A1-BDAB-00D5040A8CAC}" type="presOf" srcId="{AAE4344E-1106-4F04-92BD-E7DDB43EB132}" destId="{02E579E8-E9CE-4893-B8CA-89BF28892DA8}" srcOrd="0" destOrd="0" presId="urn:microsoft.com/office/officeart/2016/7/layout/RepeatingBendingProcessNew"/>
    <dgm:cxn modelId="{983666DC-FDB2-4A99-87C9-7B785C7B821D}" type="presOf" srcId="{4E9B8363-BE50-4377-BDA4-90A7EC2520AA}" destId="{B626AA86-F18D-4090-9692-56127EE0F97D}" srcOrd="1" destOrd="0" presId="urn:microsoft.com/office/officeart/2016/7/layout/RepeatingBendingProcessNew"/>
    <dgm:cxn modelId="{AC7424E5-0372-4D35-A77E-D0EB2B1D1440}" type="presOf" srcId="{663DD0F5-9408-4604-BE4A-4F82F20D8554}" destId="{821A353B-9CEA-435C-A582-B22EF3D2B924}" srcOrd="0" destOrd="0" presId="urn:microsoft.com/office/officeart/2016/7/layout/RepeatingBendingProcessNew"/>
    <dgm:cxn modelId="{FCA6DDEE-AC62-44AF-8AFD-F7E0C9828C65}" srcId="{60FE7375-17A2-4AF5-B97E-F5D9DEC4E02F}" destId="{AAE4344E-1106-4F04-92BD-E7DDB43EB132}" srcOrd="5" destOrd="0" parTransId="{DB38C708-22D9-4638-A241-6531E6E464E6}" sibTransId="{5337C7C1-296D-4F08-A7F2-8E209DD48244}"/>
    <dgm:cxn modelId="{54641FD5-8DE5-4EDF-9607-4F331A4A080B}" type="presParOf" srcId="{6127EA05-758A-48FD-860F-0EA264BDABC0}" destId="{8C89F698-13BB-4752-B7AC-100459732817}" srcOrd="0" destOrd="0" presId="urn:microsoft.com/office/officeart/2016/7/layout/RepeatingBendingProcessNew"/>
    <dgm:cxn modelId="{A0284683-C8C4-49B2-A99D-169F8C5A6C7A}" type="presParOf" srcId="{6127EA05-758A-48FD-860F-0EA264BDABC0}" destId="{1B956EA4-CA22-4EB4-85A0-F8B8092730A8}" srcOrd="1" destOrd="0" presId="urn:microsoft.com/office/officeart/2016/7/layout/RepeatingBendingProcessNew"/>
    <dgm:cxn modelId="{E236F1FC-CD3E-4CE4-B878-1095178FE2EC}" type="presParOf" srcId="{1B956EA4-CA22-4EB4-85A0-F8B8092730A8}" destId="{761EF06A-D46C-4711-B490-3C276DD22EE2}" srcOrd="0" destOrd="0" presId="urn:microsoft.com/office/officeart/2016/7/layout/RepeatingBendingProcessNew"/>
    <dgm:cxn modelId="{87C10EFA-7739-480A-9B65-7CD6A567C726}" type="presParOf" srcId="{6127EA05-758A-48FD-860F-0EA264BDABC0}" destId="{4E11D92A-6582-4794-B002-8BC2D98822A6}" srcOrd="2" destOrd="0" presId="urn:microsoft.com/office/officeart/2016/7/layout/RepeatingBendingProcessNew"/>
    <dgm:cxn modelId="{EC480B1B-3E0A-474E-840C-A28ABCC04638}" type="presParOf" srcId="{6127EA05-758A-48FD-860F-0EA264BDABC0}" destId="{821A353B-9CEA-435C-A582-B22EF3D2B924}" srcOrd="3" destOrd="0" presId="urn:microsoft.com/office/officeart/2016/7/layout/RepeatingBendingProcessNew"/>
    <dgm:cxn modelId="{DAB6ACE9-7A33-4169-A62A-098B1CD10714}" type="presParOf" srcId="{821A353B-9CEA-435C-A582-B22EF3D2B924}" destId="{EDBAAF5C-BE52-49CE-8406-7AF07DBE6AC8}" srcOrd="0" destOrd="0" presId="urn:microsoft.com/office/officeart/2016/7/layout/RepeatingBendingProcessNew"/>
    <dgm:cxn modelId="{DED316CD-9349-417C-88BD-5DA230D9CE2B}" type="presParOf" srcId="{6127EA05-758A-48FD-860F-0EA264BDABC0}" destId="{2B57E162-ECEC-44C1-B969-C4D01EB774B8}" srcOrd="4" destOrd="0" presId="urn:microsoft.com/office/officeart/2016/7/layout/RepeatingBendingProcessNew"/>
    <dgm:cxn modelId="{8D0ABCC7-41BD-42C9-B7C7-E80C73BA8B29}" type="presParOf" srcId="{6127EA05-758A-48FD-860F-0EA264BDABC0}" destId="{E4EB25A4-20F2-446D-A6F2-7459FFE26874}" srcOrd="5" destOrd="0" presId="urn:microsoft.com/office/officeart/2016/7/layout/RepeatingBendingProcessNew"/>
    <dgm:cxn modelId="{F7653E03-8270-48B1-9803-348FE0631F61}" type="presParOf" srcId="{E4EB25A4-20F2-446D-A6F2-7459FFE26874}" destId="{F57127AA-8A8C-4BD2-9997-1D54F112CF16}" srcOrd="0" destOrd="0" presId="urn:microsoft.com/office/officeart/2016/7/layout/RepeatingBendingProcessNew"/>
    <dgm:cxn modelId="{E7996056-BB4E-42B7-9C11-C0D017DD2BF3}" type="presParOf" srcId="{6127EA05-758A-48FD-860F-0EA264BDABC0}" destId="{5D5E7B6B-7036-491E-9F83-F8869EF605B8}" srcOrd="6" destOrd="0" presId="urn:microsoft.com/office/officeart/2016/7/layout/RepeatingBendingProcessNew"/>
    <dgm:cxn modelId="{0A1F6109-69E9-44D0-9F35-EABCEEA63258}" type="presParOf" srcId="{6127EA05-758A-48FD-860F-0EA264BDABC0}" destId="{28CD1BC2-D85B-42F1-873C-F80ACB441303}" srcOrd="7" destOrd="0" presId="urn:microsoft.com/office/officeart/2016/7/layout/RepeatingBendingProcessNew"/>
    <dgm:cxn modelId="{9B9E7D93-BE7A-44D6-B866-1F12631DFF30}" type="presParOf" srcId="{28CD1BC2-D85B-42F1-873C-F80ACB441303}" destId="{4D9EB261-3F06-49C5-84E1-0B581873B660}" srcOrd="0" destOrd="0" presId="urn:microsoft.com/office/officeart/2016/7/layout/RepeatingBendingProcessNew"/>
    <dgm:cxn modelId="{C33941A5-5285-4E26-9D08-2B68D6A909C0}" type="presParOf" srcId="{6127EA05-758A-48FD-860F-0EA264BDABC0}" destId="{8187F5A4-5764-45F3-91C4-D10D6051CEA6}" srcOrd="8" destOrd="0" presId="urn:microsoft.com/office/officeart/2016/7/layout/RepeatingBendingProcessNew"/>
    <dgm:cxn modelId="{A476BBD8-A3B2-4708-BB0F-F60A284CD072}" type="presParOf" srcId="{6127EA05-758A-48FD-860F-0EA264BDABC0}" destId="{4CA17CDE-9F02-4557-9774-5F86D6AA3EB4}" srcOrd="9" destOrd="0" presId="urn:microsoft.com/office/officeart/2016/7/layout/RepeatingBendingProcessNew"/>
    <dgm:cxn modelId="{8E861292-7873-4AAF-BDA7-A18EEAB5F5D8}" type="presParOf" srcId="{4CA17CDE-9F02-4557-9774-5F86D6AA3EB4}" destId="{B626AA86-F18D-4090-9692-56127EE0F97D}" srcOrd="0" destOrd="0" presId="urn:microsoft.com/office/officeart/2016/7/layout/RepeatingBendingProcessNew"/>
    <dgm:cxn modelId="{FE11A6A4-2210-42F7-AEF8-3429B2071845}" type="presParOf" srcId="{6127EA05-758A-48FD-860F-0EA264BDABC0}" destId="{02E579E8-E9CE-4893-B8CA-89BF28892DA8}" srcOrd="10" destOrd="0" presId="urn:microsoft.com/office/officeart/2016/7/layout/RepeatingBendingProcessNew"/>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956EA4-CA22-4EB4-85A0-F8B8092730A8}">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2848"/>
        <a:ext cx="34897" cy="6979"/>
      </dsp:txXfrm>
    </dsp:sp>
    <dsp:sp modelId="{8C89F698-13BB-4752-B7AC-100459732817}">
      <dsp:nvSpPr>
        <dsp:cNvPr id="0" name=""/>
        <dsp:cNvSpPr/>
      </dsp:nvSpPr>
      <dsp:spPr>
        <a:xfrm>
          <a:off x="8061" y="5979"/>
          <a:ext cx="3034531" cy="182071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US" sz="1800" b="1" kern="1200"/>
            <a:t>Think boldly, share openly: </a:t>
          </a:r>
          <a:r>
            <a:rPr lang="en-US" sz="1800" kern="1200"/>
            <a:t>Explore ideas and envision new possibilities.</a:t>
          </a:r>
        </a:p>
      </dsp:txBody>
      <dsp:txXfrm>
        <a:off x="8061" y="5979"/>
        <a:ext cx="3034531" cy="1820718"/>
      </dsp:txXfrm>
    </dsp:sp>
    <dsp:sp modelId="{821A353B-9CEA-435C-A582-B22EF3D2B924}">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6350" cap="flat" cmpd="sng" algn="ctr">
          <a:solidFill>
            <a:schemeClr val="accent2">
              <a:hueOff val="-363841"/>
              <a:satOff val="-20982"/>
              <a:lumOff val="215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912848"/>
        <a:ext cx="34897" cy="6979"/>
      </dsp:txXfrm>
    </dsp:sp>
    <dsp:sp modelId="{4E11D92A-6582-4794-B002-8BC2D98822A6}">
      <dsp:nvSpPr>
        <dsp:cNvPr id="0" name=""/>
        <dsp:cNvSpPr/>
      </dsp:nvSpPr>
      <dsp:spPr>
        <a:xfrm>
          <a:off x="3740534" y="5979"/>
          <a:ext cx="3034531" cy="1820718"/>
        </a:xfrm>
        <a:prstGeom prst="rect">
          <a:avLst/>
        </a:prstGeom>
        <a:solidFill>
          <a:schemeClr val="accent2">
            <a:hueOff val="-291073"/>
            <a:satOff val="-16786"/>
            <a:lumOff val="172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US" sz="1800" b="1" kern="1200"/>
            <a:t>Learn from one another: </a:t>
          </a:r>
          <a:r>
            <a:rPr lang="en-US" sz="1800" kern="1200"/>
            <a:t>Welcome diverse perspectives and contribute authentically.</a:t>
          </a:r>
        </a:p>
      </dsp:txBody>
      <dsp:txXfrm>
        <a:off x="3740534" y="5979"/>
        <a:ext cx="3034531" cy="1820718"/>
      </dsp:txXfrm>
    </dsp:sp>
    <dsp:sp modelId="{E4EB25A4-20F2-446D-A6F2-7459FFE26874}">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6350" cap="flat" cmpd="sng" algn="ctr">
          <a:solidFill>
            <a:schemeClr val="accent2">
              <a:hueOff val="-727682"/>
              <a:satOff val="-41964"/>
              <a:lumOff val="431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362" y="2155079"/>
        <a:ext cx="374875" cy="6979"/>
      </dsp:txXfrm>
    </dsp:sp>
    <dsp:sp modelId="{2B57E162-ECEC-44C1-B969-C4D01EB774B8}">
      <dsp:nvSpPr>
        <dsp:cNvPr id="0" name=""/>
        <dsp:cNvSpPr/>
      </dsp:nvSpPr>
      <dsp:spPr>
        <a:xfrm>
          <a:off x="7473007" y="5979"/>
          <a:ext cx="3034531" cy="1820718"/>
        </a:xfrm>
        <a:prstGeom prst="rect">
          <a:avLst/>
        </a:prstGeom>
        <a:solidFill>
          <a:schemeClr val="accent2">
            <a:hueOff val="-582145"/>
            <a:satOff val="-33571"/>
            <a:lumOff val="345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US" sz="1800" b="1" kern="1200"/>
            <a:t>Engage with purpose: </a:t>
          </a:r>
          <a:r>
            <a:rPr lang="en-US" sz="1800" kern="1200"/>
            <a:t>Stay focused, participate actively, and make space for all voices. Be mindful not to dominate discussions. </a:t>
          </a:r>
        </a:p>
      </dsp:txBody>
      <dsp:txXfrm>
        <a:off x="7473007" y="5979"/>
        <a:ext cx="3034531" cy="1820718"/>
      </dsp:txXfrm>
    </dsp:sp>
    <dsp:sp modelId="{28CD1BC2-D85B-42F1-873C-F80ACB441303}">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6350" cap="flat" cmpd="sng" algn="ctr">
          <a:solidFill>
            <a:schemeClr val="accent2">
              <a:hueOff val="-1091522"/>
              <a:satOff val="-62946"/>
              <a:lumOff val="647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1509"/>
        <a:ext cx="34897" cy="6979"/>
      </dsp:txXfrm>
    </dsp:sp>
    <dsp:sp modelId="{5D5E7B6B-7036-491E-9F83-F8869EF605B8}">
      <dsp:nvSpPr>
        <dsp:cNvPr id="0" name=""/>
        <dsp:cNvSpPr/>
      </dsp:nvSpPr>
      <dsp:spPr>
        <a:xfrm>
          <a:off x="8061" y="2524640"/>
          <a:ext cx="3034531" cy="1820718"/>
        </a:xfrm>
        <a:prstGeom prst="rect">
          <a:avLst/>
        </a:prstGeom>
        <a:solidFill>
          <a:schemeClr val="accent2">
            <a:hueOff val="-873218"/>
            <a:satOff val="-50357"/>
            <a:lumOff val="517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US" sz="1800" b="1" kern="1200"/>
            <a:t>Connect and collaborate: </a:t>
          </a:r>
          <a:r>
            <a:rPr lang="en-US" sz="1800" kern="1200"/>
            <a:t>Exchange ideas, build relationships, and identify solutions to shared challenges.</a:t>
          </a:r>
        </a:p>
      </dsp:txBody>
      <dsp:txXfrm>
        <a:off x="8061" y="2524640"/>
        <a:ext cx="3034531" cy="1820718"/>
      </dsp:txXfrm>
    </dsp:sp>
    <dsp:sp modelId="{4CA17CDE-9F02-4557-9774-5F86D6AA3EB4}">
      <dsp:nvSpPr>
        <dsp:cNvPr id="0" name=""/>
        <dsp:cNvSpPr/>
      </dsp:nvSpPr>
      <dsp:spPr>
        <a:xfrm>
          <a:off x="6773265" y="3389279"/>
          <a:ext cx="667342" cy="91440"/>
        </a:xfrm>
        <a:custGeom>
          <a:avLst/>
          <a:gdLst/>
          <a:ahLst/>
          <a:cxnLst/>
          <a:rect l="0" t="0" r="0" b="0"/>
          <a:pathLst>
            <a:path>
              <a:moveTo>
                <a:pt x="0" y="45720"/>
              </a:moveTo>
              <a:lnTo>
                <a:pt x="667342" y="45720"/>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3431509"/>
        <a:ext cx="34897" cy="6979"/>
      </dsp:txXfrm>
    </dsp:sp>
    <dsp:sp modelId="{8187F5A4-5764-45F3-91C4-D10D6051CEA6}">
      <dsp:nvSpPr>
        <dsp:cNvPr id="0" name=""/>
        <dsp:cNvSpPr/>
      </dsp:nvSpPr>
      <dsp:spPr>
        <a:xfrm>
          <a:off x="3740534" y="2524640"/>
          <a:ext cx="3034531" cy="1820718"/>
        </a:xfrm>
        <a:prstGeom prst="rect">
          <a:avLst/>
        </a:prstGeom>
        <a:solidFill>
          <a:schemeClr val="accent2">
            <a:hueOff val="-1164290"/>
            <a:satOff val="-67142"/>
            <a:lumOff val="690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US" sz="1800" b="1" kern="1200"/>
            <a:t>Be respectful of the group: </a:t>
          </a:r>
          <a:r>
            <a:rPr lang="en-US" sz="1800" kern="1200"/>
            <a:t>Keep comments concise, raise your hand to speak, and step outside for phone calls.</a:t>
          </a:r>
        </a:p>
      </dsp:txBody>
      <dsp:txXfrm>
        <a:off x="3740534" y="2524640"/>
        <a:ext cx="3034531" cy="1820718"/>
      </dsp:txXfrm>
    </dsp:sp>
    <dsp:sp modelId="{02E579E8-E9CE-4893-B8CA-89BF28892DA8}">
      <dsp:nvSpPr>
        <dsp:cNvPr id="0" name=""/>
        <dsp:cNvSpPr/>
      </dsp:nvSpPr>
      <dsp:spPr>
        <a:xfrm>
          <a:off x="7473007" y="2524640"/>
          <a:ext cx="3034531" cy="1820718"/>
        </a:xfrm>
        <a:prstGeom prst="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US" sz="1800" b="1" kern="1200"/>
            <a:t>Build lasting connections </a:t>
          </a:r>
          <a:r>
            <a:rPr lang="en-US" sz="1800" kern="1200"/>
            <a:t>– Before you leave, exchange contact information with leaders you'd like to collaborate with or learn from.</a:t>
          </a:r>
        </a:p>
      </dsp:txBody>
      <dsp:txXfrm>
        <a:off x="7473007" y="2524640"/>
        <a:ext cx="3034531" cy="1820718"/>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8:39:37.800"/>
    </inkml:context>
    <inkml:brush xml:id="br0">
      <inkml:brushProperty name="width" value="0.1" units="cm"/>
      <inkml:brushProperty name="height" value="0.6" units="cm"/>
      <inkml:brushProperty name="color" value="#849398"/>
      <inkml:brushProperty name="inkEffects" value="pencil"/>
    </inkml:brush>
  </inkml:definitions>
  <inkml:trace contextRef="#ctx0" brushRef="#br0">0 0 16383,'0'0'0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8:39:37.800"/>
    </inkml:context>
    <inkml:brush xml:id="br0">
      <inkml:brushProperty name="width" value="0.1" units="cm"/>
      <inkml:brushProperty name="height" value="0.6" units="cm"/>
      <inkml:brushProperty name="color" value="#849398"/>
      <inkml:brushProperty name="inkEffects" value="pencil"/>
    </inkml:brush>
  </inkml:definitions>
  <inkml:trace contextRef="#ctx0" brushRef="#br0">0 0 16383,'0'0'0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39589C-39C5-4382-8077-24DFD8D13BCF}"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DD9A3A-A92A-4A09-AF06-1A898C828843}" type="slidenum">
              <a:rPr lang="en-US" smtClean="0"/>
              <a:t>‹#›</a:t>
            </a:fld>
            <a:endParaRPr lang="en-US"/>
          </a:p>
        </p:txBody>
      </p:sp>
    </p:spTree>
    <p:extLst>
      <p:ext uri="{BB962C8B-B14F-4D97-AF65-F5344CB8AC3E}">
        <p14:creationId xmlns:p14="http://schemas.microsoft.com/office/powerpoint/2010/main" val="3855911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DD9A3A-A92A-4A09-AF06-1A898C828843}" type="slidenum">
              <a:rPr lang="en-US" smtClean="0"/>
              <a:t>2</a:t>
            </a:fld>
            <a:endParaRPr lang="en-US"/>
          </a:p>
        </p:txBody>
      </p:sp>
    </p:spTree>
    <p:extLst>
      <p:ext uri="{BB962C8B-B14F-4D97-AF65-F5344CB8AC3E}">
        <p14:creationId xmlns:p14="http://schemas.microsoft.com/office/powerpoint/2010/main" val="1732324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EEAFB-3838-EC21-8B3C-660591575E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77A864-67DA-F989-ED8D-692339B899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581E91-25B8-3D10-CC71-59D56A5943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8262D5-75BD-665A-BB48-4290EF36477E}"/>
              </a:ext>
            </a:extLst>
          </p:cNvPr>
          <p:cNvSpPr>
            <a:spLocks noGrp="1"/>
          </p:cNvSpPr>
          <p:nvPr>
            <p:ph type="sldNum" sz="quarter" idx="5"/>
          </p:nvPr>
        </p:nvSpPr>
        <p:spPr/>
        <p:txBody>
          <a:bodyPr/>
          <a:lstStyle/>
          <a:p>
            <a:fld id="{2E5AA2A2-C744-479D-88EF-33A230C7410C}" type="slidenum">
              <a:rPr lang="en-US" smtClean="0"/>
              <a:t>14</a:t>
            </a:fld>
            <a:endParaRPr lang="en-US"/>
          </a:p>
        </p:txBody>
      </p:sp>
    </p:spTree>
    <p:extLst>
      <p:ext uri="{BB962C8B-B14F-4D97-AF65-F5344CB8AC3E}">
        <p14:creationId xmlns:p14="http://schemas.microsoft.com/office/powerpoint/2010/main" val="3900479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BB7F-26D2-89B4-AFBD-6F1FCC0D30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4DADF-D1BA-2767-220B-67885E8F33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2FCC63-48D6-D7A8-3888-483BB010CC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092B1D-B77B-9DB3-3639-8FBC13CCE3C9}"/>
              </a:ext>
            </a:extLst>
          </p:cNvPr>
          <p:cNvSpPr>
            <a:spLocks noGrp="1"/>
          </p:cNvSpPr>
          <p:nvPr>
            <p:ph type="sldNum" sz="quarter" idx="5"/>
          </p:nvPr>
        </p:nvSpPr>
        <p:spPr/>
        <p:txBody>
          <a:bodyPr/>
          <a:lstStyle/>
          <a:p>
            <a:fld id="{2E5AA2A2-C744-479D-88EF-33A230C7410C}" type="slidenum">
              <a:rPr lang="en-US" smtClean="0"/>
              <a:t>15</a:t>
            </a:fld>
            <a:endParaRPr lang="en-US"/>
          </a:p>
        </p:txBody>
      </p:sp>
    </p:spTree>
    <p:extLst>
      <p:ext uri="{BB962C8B-B14F-4D97-AF65-F5344CB8AC3E}">
        <p14:creationId xmlns:p14="http://schemas.microsoft.com/office/powerpoint/2010/main" val="736579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8A9E0-B3E1-E407-10B2-E9D292C947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4847C9-921D-0FB8-F51D-AAAE75A9A5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66D97-6230-A036-663C-833FFB3DD2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E003D4A-E7E3-6E0B-40B4-7689C72574F5}"/>
              </a:ext>
            </a:extLst>
          </p:cNvPr>
          <p:cNvSpPr>
            <a:spLocks noGrp="1"/>
          </p:cNvSpPr>
          <p:nvPr>
            <p:ph type="sldNum" sz="quarter" idx="5"/>
          </p:nvPr>
        </p:nvSpPr>
        <p:spPr/>
        <p:txBody>
          <a:bodyPr/>
          <a:lstStyle/>
          <a:p>
            <a:fld id="{2E5AA2A2-C744-479D-88EF-33A230C7410C}" type="slidenum">
              <a:rPr lang="en-US" smtClean="0"/>
              <a:t>16</a:t>
            </a:fld>
            <a:endParaRPr lang="en-US"/>
          </a:p>
        </p:txBody>
      </p:sp>
    </p:spTree>
    <p:extLst>
      <p:ext uri="{BB962C8B-B14F-4D97-AF65-F5344CB8AC3E}">
        <p14:creationId xmlns:p14="http://schemas.microsoft.com/office/powerpoint/2010/main" val="921261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65DEF-A72C-9AFC-ADCB-771C907380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5EB37-8624-B0A2-509D-D97DB113FA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ACC33E-5DF1-0A89-A9BF-7C3DA815E96C}"/>
              </a:ext>
            </a:extLst>
          </p:cNvPr>
          <p:cNvSpPr>
            <a:spLocks noGrp="1"/>
          </p:cNvSpPr>
          <p:nvPr>
            <p:ph type="body" idx="1"/>
          </p:nvPr>
        </p:nvSpPr>
        <p:spPr/>
        <p:txBody>
          <a:bodyPr/>
          <a:lstStyle/>
          <a:p>
            <a:pPr fontAlgn="t">
              <a:lnSpc>
                <a:spcPts val="1500"/>
              </a:lnSpc>
            </a:pPr>
            <a:r>
              <a:rPr lang="en-US" b="0" i="0">
                <a:effectLst/>
                <a:latin typeface="Segoe UI" panose="020B0502040204020203" pitchFamily="34" charset="0"/>
              </a:rPr>
              <a:t>BREAKOUT THE TIME – PRESENTATION/DISCUSSION</a:t>
            </a:r>
          </a:p>
          <a:p>
            <a:pPr fontAlgn="t">
              <a:lnSpc>
                <a:spcPts val="1500"/>
              </a:lnSpc>
            </a:pPr>
            <a:endParaRPr lang="en-US" b="0" i="0">
              <a:effectLst/>
              <a:latin typeface="Segoe UI" panose="020B0502040204020203" pitchFamily="34" charset="0"/>
            </a:endParaRPr>
          </a:p>
          <a:p>
            <a:pPr fontAlgn="t">
              <a:lnSpc>
                <a:spcPts val="1500"/>
              </a:lnSpc>
            </a:pPr>
            <a:r>
              <a:rPr lang="en-US" b="0" i="0">
                <a:effectLst/>
                <a:latin typeface="Segoe UI" panose="020B0502040204020203" pitchFamily="34" charset="0"/>
              </a:rPr>
              <a:t>What is one successful strategy your club uses that other clubs could replicate?</a:t>
            </a:r>
          </a:p>
          <a:p>
            <a:pPr marL="0" marR="0" lvl="0" indent="0" algn="l" defTabSz="914400" rtl="0" eaLnBrk="1" fontAlgn="t" latinLnBrk="0" hangingPunct="1">
              <a:lnSpc>
                <a:spcPts val="1500"/>
              </a:lnSpc>
              <a:spcBef>
                <a:spcPts val="0"/>
              </a:spcBef>
              <a:spcAft>
                <a:spcPts val="0"/>
              </a:spcAft>
              <a:buClrTx/>
              <a:buSzTx/>
              <a:buFontTx/>
              <a:buNone/>
              <a:tabLst/>
              <a:defRPr/>
            </a:pPr>
            <a:r>
              <a:rPr lang="en-US" b="0" i="0">
                <a:effectLst/>
                <a:latin typeface="Segoe UI" panose="020B0502040204020203" pitchFamily="34" charset="0"/>
              </a:rPr>
              <a:t>Where do you see the greatest opportunity to build momentum over the next 12 months?</a:t>
            </a:r>
          </a:p>
          <a:p>
            <a:pPr marL="0" marR="0" lvl="0" indent="0" algn="l" defTabSz="914400" rtl="0" eaLnBrk="1" fontAlgn="t" latinLnBrk="0" hangingPunct="1">
              <a:lnSpc>
                <a:spcPts val="1500"/>
              </a:lnSpc>
              <a:spcBef>
                <a:spcPts val="0"/>
              </a:spcBef>
              <a:spcAft>
                <a:spcPts val="0"/>
              </a:spcAft>
              <a:buClrTx/>
              <a:buSzTx/>
              <a:buFontTx/>
              <a:buNone/>
              <a:tabLst/>
              <a:defRPr/>
            </a:pPr>
            <a:r>
              <a:rPr lang="en-US" b="0" i="0">
                <a:effectLst/>
                <a:latin typeface="Segoe UI" panose="020B0502040204020203" pitchFamily="34" charset="0"/>
              </a:rPr>
              <a:t>How do you determine what events alumni want? What strategies have increased attendance or participation?</a:t>
            </a:r>
          </a:p>
          <a:p>
            <a:pPr marL="0" marR="0" lvl="0" indent="0" algn="l" defTabSz="914400" rtl="0" eaLnBrk="1" fontAlgn="t" latinLnBrk="0" hangingPunct="1">
              <a:lnSpc>
                <a:spcPts val="1500"/>
              </a:lnSpc>
              <a:spcBef>
                <a:spcPts val="0"/>
              </a:spcBef>
              <a:spcAft>
                <a:spcPts val="0"/>
              </a:spcAft>
              <a:buClrTx/>
              <a:buSzTx/>
              <a:buFontTx/>
              <a:buNone/>
              <a:tabLst/>
              <a:defRPr/>
            </a:pPr>
            <a:r>
              <a:rPr lang="en-US" b="0" i="0">
                <a:effectLst/>
                <a:latin typeface="Segoe UI" panose="020B0502040204020203" pitchFamily="34" charset="0"/>
              </a:rPr>
              <a:t>What barriers could prevent you from achieving these goals?</a:t>
            </a:r>
          </a:p>
          <a:p>
            <a:pPr marL="0" marR="0" lvl="0" indent="0" algn="l" defTabSz="914400" rtl="0" eaLnBrk="1" fontAlgn="t" latinLnBrk="0" hangingPunct="1">
              <a:lnSpc>
                <a:spcPts val="1500"/>
              </a:lnSpc>
              <a:spcBef>
                <a:spcPts val="0"/>
              </a:spcBef>
              <a:spcAft>
                <a:spcPts val="0"/>
              </a:spcAft>
              <a:buClrTx/>
              <a:buSzTx/>
              <a:buFontTx/>
              <a:buNone/>
              <a:tabLst/>
              <a:defRPr/>
            </a:pPr>
            <a:r>
              <a:rPr lang="en-US" b="0" i="0">
                <a:effectLst/>
                <a:latin typeface="Segoe UI" panose="020B0502040204020203" pitchFamily="34" charset="0"/>
              </a:rPr>
              <a:t>What are the next three actions you will take within the next 90 days?</a:t>
            </a:r>
          </a:p>
          <a:p>
            <a:pPr marL="0" marR="0" lvl="0" indent="0" algn="l" defTabSz="914400" rtl="0" eaLnBrk="1" fontAlgn="t" latinLnBrk="0" hangingPunct="1">
              <a:lnSpc>
                <a:spcPts val="1500"/>
              </a:lnSpc>
              <a:spcBef>
                <a:spcPts val="0"/>
              </a:spcBef>
              <a:spcAft>
                <a:spcPts val="0"/>
              </a:spcAft>
              <a:buClrTx/>
              <a:buSzTx/>
              <a:buFontTx/>
              <a:buNone/>
              <a:tabLst/>
              <a:defRPr/>
            </a:pPr>
            <a:r>
              <a:rPr lang="en-US" b="0" i="0">
                <a:effectLst/>
                <a:latin typeface="Segoe UI" panose="020B0502040204020203" pitchFamily="34" charset="0"/>
              </a:rPr>
              <a:t>How can the Alumni Clubs Team help accelerate progress?</a:t>
            </a:r>
          </a:p>
          <a:p>
            <a:pPr fontAlgn="t">
              <a:lnSpc>
                <a:spcPts val="1500"/>
              </a:lnSpc>
            </a:pPr>
            <a:endParaRPr lang="en-US" b="0" i="0">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2DD44277-A906-1F09-CCE0-B5B8648E55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7BF745-0557-B241-863F-056113C7032A}"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176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DD9A3A-A92A-4A09-AF06-1A898C828843}" type="slidenum">
              <a:rPr lang="en-US" smtClean="0"/>
              <a:t>22</a:t>
            </a:fld>
            <a:endParaRPr lang="en-US"/>
          </a:p>
        </p:txBody>
      </p:sp>
    </p:spTree>
    <p:extLst>
      <p:ext uri="{BB962C8B-B14F-4D97-AF65-F5344CB8AC3E}">
        <p14:creationId xmlns:p14="http://schemas.microsoft.com/office/powerpoint/2010/main" val="1658218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952D6-6918-59D6-3505-37CF8097BF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B4EA5-6BD5-21A6-6B04-8B249C5BF4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87F528-157B-5FBF-8852-2126EC61DA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2A892A5-B43A-33A7-A6DD-700EA8FCABEF}"/>
              </a:ext>
            </a:extLst>
          </p:cNvPr>
          <p:cNvSpPr>
            <a:spLocks noGrp="1"/>
          </p:cNvSpPr>
          <p:nvPr>
            <p:ph type="sldNum" sz="quarter" idx="5"/>
          </p:nvPr>
        </p:nvSpPr>
        <p:spPr/>
        <p:txBody>
          <a:bodyPr/>
          <a:lstStyle/>
          <a:p>
            <a:fld id="{37C63BD6-9A76-3E42-9DF3-1D28BC75B5C8}" type="slidenum">
              <a:rPr lang="en-US" smtClean="0"/>
              <a:t>23</a:t>
            </a:fld>
            <a:endParaRPr lang="en-US"/>
          </a:p>
        </p:txBody>
      </p:sp>
    </p:spTree>
    <p:extLst>
      <p:ext uri="{BB962C8B-B14F-4D97-AF65-F5344CB8AC3E}">
        <p14:creationId xmlns:p14="http://schemas.microsoft.com/office/powerpoint/2010/main" val="1479335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915F6-6084-BA63-967D-575A3048DD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2E2E3-D6F9-B758-3C56-551792200B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DCAB85-B84F-0D44-5FB1-3B00251F758C}"/>
              </a:ext>
            </a:extLst>
          </p:cNvPr>
          <p:cNvSpPr>
            <a:spLocks noGrp="1"/>
          </p:cNvSpPr>
          <p:nvPr>
            <p:ph type="body" idx="1"/>
          </p:nvPr>
        </p:nvSpPr>
        <p:spPr/>
        <p:txBody>
          <a:bodyPr/>
          <a:lstStyle/>
          <a:p>
            <a:r>
              <a:rPr lang="en-US"/>
              <a:t>63 Clubs</a:t>
            </a:r>
          </a:p>
        </p:txBody>
      </p:sp>
      <p:sp>
        <p:nvSpPr>
          <p:cNvPr id="4" name="Slide Number Placeholder 3">
            <a:extLst>
              <a:ext uri="{FF2B5EF4-FFF2-40B4-BE49-F238E27FC236}">
                <a16:creationId xmlns:a16="http://schemas.microsoft.com/office/drawing/2014/main" id="{B6C33A2E-AFD8-8E6C-11AC-C0971ED24FE6}"/>
              </a:ext>
            </a:extLst>
          </p:cNvPr>
          <p:cNvSpPr>
            <a:spLocks noGrp="1"/>
          </p:cNvSpPr>
          <p:nvPr>
            <p:ph type="sldNum" sz="quarter" idx="5"/>
          </p:nvPr>
        </p:nvSpPr>
        <p:spPr/>
        <p:txBody>
          <a:bodyPr/>
          <a:lstStyle/>
          <a:p>
            <a:fld id="{37C63BD6-9A76-3E42-9DF3-1D28BC75B5C8}" type="slidenum">
              <a:rPr lang="en-US" smtClean="0"/>
              <a:t>24</a:t>
            </a:fld>
            <a:endParaRPr lang="en-US"/>
          </a:p>
        </p:txBody>
      </p:sp>
    </p:spTree>
    <p:extLst>
      <p:ext uri="{BB962C8B-B14F-4D97-AF65-F5344CB8AC3E}">
        <p14:creationId xmlns:p14="http://schemas.microsoft.com/office/powerpoint/2010/main" val="2145838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79D7D-719F-5A31-570D-B5138967F2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EED6E7-B585-43E6-CE66-5856129C51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10BB32-B6D9-835D-DCBD-73D3393D9C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E47C8A-7656-C61C-4310-8313014B4FEF}"/>
              </a:ext>
            </a:extLst>
          </p:cNvPr>
          <p:cNvSpPr>
            <a:spLocks noGrp="1"/>
          </p:cNvSpPr>
          <p:nvPr>
            <p:ph type="sldNum" sz="quarter" idx="5"/>
          </p:nvPr>
        </p:nvSpPr>
        <p:spPr/>
        <p:txBody>
          <a:bodyPr/>
          <a:lstStyle/>
          <a:p>
            <a:fld id="{37C63BD6-9A76-3E42-9DF3-1D28BC75B5C8}" type="slidenum">
              <a:rPr lang="en-US" smtClean="0"/>
              <a:t>25</a:t>
            </a:fld>
            <a:endParaRPr lang="en-US"/>
          </a:p>
        </p:txBody>
      </p:sp>
    </p:spTree>
    <p:extLst>
      <p:ext uri="{BB962C8B-B14F-4D97-AF65-F5344CB8AC3E}">
        <p14:creationId xmlns:p14="http://schemas.microsoft.com/office/powerpoint/2010/main" val="375088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B6748-B692-65B0-87C1-ADAF4F27B8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9D82E-C344-BCF5-46FF-18780052F9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31515F-7FB9-9F86-91CA-4F8D92392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FADFAD-407E-860A-49E4-39C257BCB649}"/>
              </a:ext>
            </a:extLst>
          </p:cNvPr>
          <p:cNvSpPr>
            <a:spLocks noGrp="1"/>
          </p:cNvSpPr>
          <p:nvPr>
            <p:ph type="sldNum" sz="quarter" idx="5"/>
          </p:nvPr>
        </p:nvSpPr>
        <p:spPr/>
        <p:txBody>
          <a:bodyPr/>
          <a:lstStyle/>
          <a:p>
            <a:fld id="{37C63BD6-9A76-3E42-9DF3-1D28BC75B5C8}" type="slidenum">
              <a:rPr lang="en-US" smtClean="0"/>
              <a:t>26</a:t>
            </a:fld>
            <a:endParaRPr lang="en-US"/>
          </a:p>
        </p:txBody>
      </p:sp>
    </p:spTree>
    <p:extLst>
      <p:ext uri="{BB962C8B-B14F-4D97-AF65-F5344CB8AC3E}">
        <p14:creationId xmlns:p14="http://schemas.microsoft.com/office/powerpoint/2010/main" val="35198666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BC3E5-F3E1-ED59-0AD6-F2ED350B01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DA2B4-1EA7-30EC-4768-8183AE14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D0BE6C-64A1-889C-BF28-B3DD30106A5E}"/>
              </a:ext>
            </a:extLst>
          </p:cNvPr>
          <p:cNvSpPr>
            <a:spLocks noGrp="1"/>
          </p:cNvSpPr>
          <p:nvPr>
            <p:ph type="body" idx="1"/>
          </p:nvPr>
        </p:nvSpPr>
        <p:spPr/>
        <p:txBody>
          <a:bodyPr/>
          <a:lstStyle/>
          <a:p>
            <a:r>
              <a:rPr lang="en-US"/>
              <a:t>Micro-Volunteerism – NYC Club/Brooklyn plant a garden on a weekend  – # attendees? </a:t>
            </a:r>
          </a:p>
        </p:txBody>
      </p:sp>
      <p:sp>
        <p:nvSpPr>
          <p:cNvPr id="4" name="Slide Number Placeholder 3">
            <a:extLst>
              <a:ext uri="{FF2B5EF4-FFF2-40B4-BE49-F238E27FC236}">
                <a16:creationId xmlns:a16="http://schemas.microsoft.com/office/drawing/2014/main" id="{370AC1BD-D155-DB20-B037-52019346E2C3}"/>
              </a:ext>
            </a:extLst>
          </p:cNvPr>
          <p:cNvSpPr>
            <a:spLocks noGrp="1"/>
          </p:cNvSpPr>
          <p:nvPr>
            <p:ph type="sldNum" sz="quarter" idx="5"/>
          </p:nvPr>
        </p:nvSpPr>
        <p:spPr/>
        <p:txBody>
          <a:bodyPr/>
          <a:lstStyle/>
          <a:p>
            <a:fld id="{76DD9A3A-A92A-4A09-AF06-1A898C828843}" type="slidenum">
              <a:rPr lang="en-US" smtClean="0"/>
              <a:t>29</a:t>
            </a:fld>
            <a:endParaRPr lang="en-US"/>
          </a:p>
        </p:txBody>
      </p:sp>
    </p:spTree>
    <p:extLst>
      <p:ext uri="{BB962C8B-B14F-4D97-AF65-F5344CB8AC3E}">
        <p14:creationId xmlns:p14="http://schemas.microsoft.com/office/powerpoint/2010/main" val="3402195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5</a:t>
            </a:fld>
            <a:endParaRPr lang="en-US"/>
          </a:p>
        </p:txBody>
      </p:sp>
    </p:spTree>
    <p:extLst>
      <p:ext uri="{BB962C8B-B14F-4D97-AF65-F5344CB8AC3E}">
        <p14:creationId xmlns:p14="http://schemas.microsoft.com/office/powerpoint/2010/main" val="18032614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Micro-Volunteerism – NYC Club/Brooklyn plant a garden on a weekend  – # attendees? </a:t>
            </a:r>
          </a:p>
        </p:txBody>
      </p:sp>
      <p:sp>
        <p:nvSpPr>
          <p:cNvPr id="4" name="Slide Number Placeholder 3"/>
          <p:cNvSpPr>
            <a:spLocks noGrp="1"/>
          </p:cNvSpPr>
          <p:nvPr>
            <p:ph type="sldNum" sz="quarter" idx="5"/>
          </p:nvPr>
        </p:nvSpPr>
        <p:spPr/>
        <p:txBody>
          <a:bodyPr/>
          <a:lstStyle/>
          <a:p>
            <a:fld id="{76DD9A3A-A92A-4A09-AF06-1A898C828843}" type="slidenum">
              <a:rPr lang="en-US" smtClean="0"/>
              <a:t>30</a:t>
            </a:fld>
            <a:endParaRPr lang="en-US"/>
          </a:p>
        </p:txBody>
      </p:sp>
    </p:spTree>
    <p:extLst>
      <p:ext uri="{BB962C8B-B14F-4D97-AF65-F5344CB8AC3E}">
        <p14:creationId xmlns:p14="http://schemas.microsoft.com/office/powerpoint/2010/main" val="9054140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97E67-B5D7-306D-919D-21B3953289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8DC95B-1730-8C36-3B1F-0F28F9A4D3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130004-F0C8-DB3A-2C25-0E2B1B8C2BEB}"/>
              </a:ext>
            </a:extLst>
          </p:cNvPr>
          <p:cNvSpPr>
            <a:spLocks noGrp="1"/>
          </p:cNvSpPr>
          <p:nvPr>
            <p:ph type="body" idx="1"/>
          </p:nvPr>
        </p:nvSpPr>
        <p:spPr/>
        <p:txBody>
          <a:bodyPr/>
          <a:lstStyle/>
          <a:p>
            <a:r>
              <a:rPr lang="en-US"/>
              <a:t>Micro-Volunteerism – NYC Club/Brooklyn plant a garden on a weekend  – # attendees? </a:t>
            </a:r>
          </a:p>
          <a:p>
            <a:r>
              <a:rPr lang="en-US"/>
              <a:t>CASE – Council for the advancement and support of education </a:t>
            </a:r>
          </a:p>
        </p:txBody>
      </p:sp>
      <p:sp>
        <p:nvSpPr>
          <p:cNvPr id="4" name="Slide Number Placeholder 3">
            <a:extLst>
              <a:ext uri="{FF2B5EF4-FFF2-40B4-BE49-F238E27FC236}">
                <a16:creationId xmlns:a16="http://schemas.microsoft.com/office/drawing/2014/main" id="{A18B9C35-25CB-D88D-9154-EE3EEA528AAE}"/>
              </a:ext>
            </a:extLst>
          </p:cNvPr>
          <p:cNvSpPr>
            <a:spLocks noGrp="1"/>
          </p:cNvSpPr>
          <p:nvPr>
            <p:ph type="sldNum" sz="quarter" idx="5"/>
          </p:nvPr>
        </p:nvSpPr>
        <p:spPr/>
        <p:txBody>
          <a:bodyPr/>
          <a:lstStyle/>
          <a:p>
            <a:fld id="{76DD9A3A-A92A-4A09-AF06-1A898C828843}" type="slidenum">
              <a:rPr lang="en-US" smtClean="0"/>
              <a:t>31</a:t>
            </a:fld>
            <a:endParaRPr lang="en-US"/>
          </a:p>
        </p:txBody>
      </p:sp>
    </p:spTree>
    <p:extLst>
      <p:ext uri="{BB962C8B-B14F-4D97-AF65-F5344CB8AC3E}">
        <p14:creationId xmlns:p14="http://schemas.microsoft.com/office/powerpoint/2010/main" val="16621611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15437-2B9A-9FCB-2E7F-E026520A49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EDBA5F-034D-4F38-5D37-2E454D3A0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708018-6CD0-BA50-D9D9-F7F3D38FB87D}"/>
              </a:ext>
            </a:extLst>
          </p:cNvPr>
          <p:cNvSpPr>
            <a:spLocks noGrp="1"/>
          </p:cNvSpPr>
          <p:nvPr>
            <p:ph type="body" idx="1"/>
          </p:nvPr>
        </p:nvSpPr>
        <p:spPr/>
        <p:txBody>
          <a:bodyPr/>
          <a:lstStyle/>
          <a:p>
            <a:pPr fontAlgn="t">
              <a:lnSpc>
                <a:spcPts val="1500"/>
              </a:lnSpc>
            </a:pPr>
            <a:endParaRPr lang="en-US" b="0" i="0">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81D1D308-4B43-86AC-ECE2-9835C1BC32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7BF745-0557-B241-863F-056113C7032A}"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96643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LeAnne to come up with topics and print </a:t>
            </a:r>
          </a:p>
          <a:p>
            <a:pPr marL="171450" indent="-171450">
              <a:buFontTx/>
              <a:buChar char="-"/>
            </a:pPr>
            <a:r>
              <a:rPr lang="en-US"/>
              <a:t>Increasing attendance to Events</a:t>
            </a:r>
          </a:p>
          <a:p>
            <a:pPr marL="171450" indent="-171450">
              <a:buFontTx/>
              <a:buChar char="-"/>
            </a:pPr>
            <a:r>
              <a:rPr lang="en-US"/>
              <a:t>Increasing PAA membership for engagement dollars</a:t>
            </a:r>
          </a:p>
          <a:p>
            <a:pPr marL="171450" indent="-171450">
              <a:buFontTx/>
              <a:buChar char="-"/>
            </a:pPr>
            <a:r>
              <a:rPr lang="en-US"/>
              <a:t>Scholarship Fundraising </a:t>
            </a:r>
          </a:p>
          <a:p>
            <a:pPr marL="171450" indent="-171450">
              <a:buFontTx/>
              <a:buChar char="-"/>
            </a:pPr>
            <a:r>
              <a:rPr lang="en-US"/>
              <a:t>Attracting and Retaining Younger Alumni </a:t>
            </a:r>
          </a:p>
        </p:txBody>
      </p:sp>
      <p:sp>
        <p:nvSpPr>
          <p:cNvPr id="4" name="Slide Number Placeholder 3"/>
          <p:cNvSpPr>
            <a:spLocks noGrp="1"/>
          </p:cNvSpPr>
          <p:nvPr>
            <p:ph type="sldNum" sz="quarter" idx="5"/>
          </p:nvPr>
        </p:nvSpPr>
        <p:spPr/>
        <p:txBody>
          <a:bodyPr/>
          <a:lstStyle/>
          <a:p>
            <a:fld id="{76DD9A3A-A92A-4A09-AF06-1A898C828843}" type="slidenum">
              <a:rPr lang="en-US" smtClean="0"/>
              <a:t>38</a:t>
            </a:fld>
            <a:endParaRPr lang="en-US"/>
          </a:p>
        </p:txBody>
      </p:sp>
    </p:spTree>
    <p:extLst>
      <p:ext uri="{BB962C8B-B14F-4D97-AF65-F5344CB8AC3E}">
        <p14:creationId xmlns:p14="http://schemas.microsoft.com/office/powerpoint/2010/main" val="437789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A4FAE-56D6-BF0A-944D-1B959A86EC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534B35-E41E-9608-60BB-251004615B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0217B0-BD05-9F33-F370-8B06492D6E43}"/>
              </a:ext>
            </a:extLst>
          </p:cNvPr>
          <p:cNvSpPr>
            <a:spLocks noGrp="1"/>
          </p:cNvSpPr>
          <p:nvPr>
            <p:ph type="body" idx="1"/>
          </p:nvPr>
        </p:nvSpPr>
        <p:spPr/>
        <p:txBody>
          <a:bodyPr/>
          <a:lstStyle/>
          <a:p>
            <a:r>
              <a:rPr lang="en-US"/>
              <a:t>LeAnne to come up with topics and print </a:t>
            </a:r>
          </a:p>
          <a:p>
            <a:pPr marL="171450" indent="-171450">
              <a:buFontTx/>
              <a:buChar char="-"/>
            </a:pPr>
            <a:r>
              <a:rPr lang="en-US"/>
              <a:t>Increasing attendance to Events</a:t>
            </a:r>
          </a:p>
          <a:p>
            <a:pPr marL="171450" indent="-171450">
              <a:buFontTx/>
              <a:buChar char="-"/>
            </a:pPr>
            <a:r>
              <a:rPr lang="en-US"/>
              <a:t>Increasing PAA membership for engagement dollars</a:t>
            </a:r>
          </a:p>
          <a:p>
            <a:pPr marL="171450" indent="-171450">
              <a:buFontTx/>
              <a:buChar char="-"/>
            </a:pPr>
            <a:r>
              <a:rPr lang="en-US"/>
              <a:t>Scholarship Fundraising </a:t>
            </a:r>
          </a:p>
          <a:p>
            <a:pPr marL="171450" indent="-171450">
              <a:buFontTx/>
              <a:buChar char="-"/>
            </a:pPr>
            <a:r>
              <a:rPr lang="en-US"/>
              <a:t>Attracting and Retaining Younger Alumni </a:t>
            </a:r>
          </a:p>
        </p:txBody>
      </p:sp>
      <p:sp>
        <p:nvSpPr>
          <p:cNvPr id="4" name="Slide Number Placeholder 3">
            <a:extLst>
              <a:ext uri="{FF2B5EF4-FFF2-40B4-BE49-F238E27FC236}">
                <a16:creationId xmlns:a16="http://schemas.microsoft.com/office/drawing/2014/main" id="{56418307-1425-7E33-8F80-5EC5B562DEE5}"/>
              </a:ext>
            </a:extLst>
          </p:cNvPr>
          <p:cNvSpPr>
            <a:spLocks noGrp="1"/>
          </p:cNvSpPr>
          <p:nvPr>
            <p:ph type="sldNum" sz="quarter" idx="5"/>
          </p:nvPr>
        </p:nvSpPr>
        <p:spPr/>
        <p:txBody>
          <a:bodyPr/>
          <a:lstStyle/>
          <a:p>
            <a:fld id="{76DD9A3A-A92A-4A09-AF06-1A898C828843}" type="slidenum">
              <a:rPr lang="en-US" smtClean="0"/>
              <a:t>39</a:t>
            </a:fld>
            <a:endParaRPr lang="en-US"/>
          </a:p>
        </p:txBody>
      </p:sp>
    </p:spTree>
    <p:extLst>
      <p:ext uri="{BB962C8B-B14F-4D97-AF65-F5344CB8AC3E}">
        <p14:creationId xmlns:p14="http://schemas.microsoft.com/office/powerpoint/2010/main" val="22921978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DD9A3A-A92A-4A09-AF06-1A898C828843}" type="slidenum">
              <a:rPr lang="en-US" smtClean="0"/>
              <a:t>41</a:t>
            </a:fld>
            <a:endParaRPr lang="en-US"/>
          </a:p>
        </p:txBody>
      </p:sp>
    </p:spTree>
    <p:extLst>
      <p:ext uri="{BB962C8B-B14F-4D97-AF65-F5344CB8AC3E}">
        <p14:creationId xmlns:p14="http://schemas.microsoft.com/office/powerpoint/2010/main" val="6145317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Denise will add dates in Outlook for Team </a:t>
            </a:r>
          </a:p>
          <a:p>
            <a:r>
              <a:rPr lang="en-US"/>
              <a:t>Reminder</a:t>
            </a:r>
          </a:p>
        </p:txBody>
      </p:sp>
      <p:sp>
        <p:nvSpPr>
          <p:cNvPr id="4" name="Slide Number Placeholder 3"/>
          <p:cNvSpPr>
            <a:spLocks noGrp="1"/>
          </p:cNvSpPr>
          <p:nvPr>
            <p:ph type="sldNum" sz="quarter" idx="5"/>
          </p:nvPr>
        </p:nvSpPr>
        <p:spPr/>
        <p:txBody>
          <a:bodyPr/>
          <a:lstStyle/>
          <a:p>
            <a:fld id="{AFEBA86E-499A-4459-8CD4-5196A55C42D7}" type="slidenum">
              <a:rPr lang="en-US" smtClean="0"/>
              <a:t>42</a:t>
            </a:fld>
            <a:endParaRPr lang="en-US"/>
          </a:p>
        </p:txBody>
      </p:sp>
    </p:spTree>
    <p:extLst>
      <p:ext uri="{BB962C8B-B14F-4D97-AF65-F5344CB8AC3E}">
        <p14:creationId xmlns:p14="http://schemas.microsoft.com/office/powerpoint/2010/main" val="2993442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DD9A3A-A92A-4A09-AF06-1A898C828843}" type="slidenum">
              <a:rPr lang="en-US" smtClean="0"/>
              <a:t>6</a:t>
            </a:fld>
            <a:endParaRPr lang="en-US"/>
          </a:p>
        </p:txBody>
      </p:sp>
    </p:spTree>
    <p:extLst>
      <p:ext uri="{BB962C8B-B14F-4D97-AF65-F5344CB8AC3E}">
        <p14:creationId xmlns:p14="http://schemas.microsoft.com/office/powerpoint/2010/main" val="2225677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Restroom locations</a:t>
            </a:r>
          </a:p>
        </p:txBody>
      </p:sp>
      <p:sp>
        <p:nvSpPr>
          <p:cNvPr id="4" name="Slide Number Placeholder 3"/>
          <p:cNvSpPr>
            <a:spLocks noGrp="1"/>
          </p:cNvSpPr>
          <p:nvPr>
            <p:ph type="sldNum" sz="quarter" idx="5"/>
          </p:nvPr>
        </p:nvSpPr>
        <p:spPr/>
        <p:txBody>
          <a:bodyPr/>
          <a:lstStyle/>
          <a:p>
            <a:fld id="{76DD9A3A-A92A-4A09-AF06-1A898C828843}" type="slidenum">
              <a:rPr lang="en-US" smtClean="0"/>
              <a:t>7</a:t>
            </a:fld>
            <a:endParaRPr lang="en-US"/>
          </a:p>
        </p:txBody>
      </p:sp>
    </p:spTree>
    <p:extLst>
      <p:ext uri="{BB962C8B-B14F-4D97-AF65-F5344CB8AC3E}">
        <p14:creationId xmlns:p14="http://schemas.microsoft.com/office/powerpoint/2010/main" val="2252928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4B0A9-0299-9C4A-00BC-B0B8F89B4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FD2C1E-6EC5-3E7D-1CE1-1CB0C54B9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6E7DFC-C0DC-BA5C-E405-9CD122D0C6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DF9D2C-A157-0F23-2A88-1A6FC2A1EB6F}"/>
              </a:ext>
            </a:extLst>
          </p:cNvPr>
          <p:cNvSpPr>
            <a:spLocks noGrp="1"/>
          </p:cNvSpPr>
          <p:nvPr>
            <p:ph type="sldNum" sz="quarter" idx="5"/>
          </p:nvPr>
        </p:nvSpPr>
        <p:spPr/>
        <p:txBody>
          <a:bodyPr/>
          <a:lstStyle/>
          <a:p>
            <a:fld id="{2E5AA2A2-C744-479D-88EF-33A230C7410C}" type="slidenum">
              <a:rPr lang="en-US" smtClean="0"/>
              <a:t>9</a:t>
            </a:fld>
            <a:endParaRPr lang="en-US"/>
          </a:p>
        </p:txBody>
      </p:sp>
    </p:spTree>
    <p:extLst>
      <p:ext uri="{BB962C8B-B14F-4D97-AF65-F5344CB8AC3E}">
        <p14:creationId xmlns:p14="http://schemas.microsoft.com/office/powerpoint/2010/main" val="3227740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839BC-69EF-9DEF-3D47-187D3B4D17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F41F27-5B89-644C-0C6F-C5869DEA74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FB538E-DFAB-0A5A-0999-A88F88582E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CCD4894-AEBB-AACA-4B0F-319A10964498}"/>
              </a:ext>
            </a:extLst>
          </p:cNvPr>
          <p:cNvSpPr>
            <a:spLocks noGrp="1"/>
          </p:cNvSpPr>
          <p:nvPr>
            <p:ph type="sldNum" sz="quarter" idx="5"/>
          </p:nvPr>
        </p:nvSpPr>
        <p:spPr/>
        <p:txBody>
          <a:bodyPr/>
          <a:lstStyle/>
          <a:p>
            <a:fld id="{2E5AA2A2-C744-479D-88EF-33A230C7410C}" type="slidenum">
              <a:rPr lang="en-US" smtClean="0"/>
              <a:t>10</a:t>
            </a:fld>
            <a:endParaRPr lang="en-US"/>
          </a:p>
        </p:txBody>
      </p:sp>
    </p:spTree>
    <p:extLst>
      <p:ext uri="{BB962C8B-B14F-4D97-AF65-F5344CB8AC3E}">
        <p14:creationId xmlns:p14="http://schemas.microsoft.com/office/powerpoint/2010/main" val="3941561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1765C-BBC7-C82D-BA92-8FA3A3F601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59FC3F-D15B-1304-10B8-3ED3273FE0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515D3A-CC13-3E40-4B2F-59A884D44CB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362710-58CF-0B7E-6C63-C07C78C8C79E}"/>
              </a:ext>
            </a:extLst>
          </p:cNvPr>
          <p:cNvSpPr>
            <a:spLocks noGrp="1"/>
          </p:cNvSpPr>
          <p:nvPr>
            <p:ph type="sldNum" sz="quarter" idx="5"/>
          </p:nvPr>
        </p:nvSpPr>
        <p:spPr/>
        <p:txBody>
          <a:bodyPr/>
          <a:lstStyle/>
          <a:p>
            <a:fld id="{2E5AA2A2-C744-479D-88EF-33A230C7410C}" type="slidenum">
              <a:rPr lang="en-US" smtClean="0"/>
              <a:t>11</a:t>
            </a:fld>
            <a:endParaRPr lang="en-US"/>
          </a:p>
        </p:txBody>
      </p:sp>
    </p:spTree>
    <p:extLst>
      <p:ext uri="{BB962C8B-B14F-4D97-AF65-F5344CB8AC3E}">
        <p14:creationId xmlns:p14="http://schemas.microsoft.com/office/powerpoint/2010/main" val="980650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55BA6-0B30-A0E1-48EC-28D8FA32C1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64CD3-DB16-8554-4D27-C9001FA123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DC6478-5EBA-1881-3D79-1719BF828A5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4808A6-D974-E980-783C-819489C44652}"/>
              </a:ext>
            </a:extLst>
          </p:cNvPr>
          <p:cNvSpPr>
            <a:spLocks noGrp="1"/>
          </p:cNvSpPr>
          <p:nvPr>
            <p:ph type="sldNum" sz="quarter" idx="5"/>
          </p:nvPr>
        </p:nvSpPr>
        <p:spPr/>
        <p:txBody>
          <a:bodyPr/>
          <a:lstStyle/>
          <a:p>
            <a:fld id="{2E5AA2A2-C744-479D-88EF-33A230C7410C}" type="slidenum">
              <a:rPr lang="en-US" smtClean="0"/>
              <a:t>12</a:t>
            </a:fld>
            <a:endParaRPr lang="en-US"/>
          </a:p>
        </p:txBody>
      </p:sp>
    </p:spTree>
    <p:extLst>
      <p:ext uri="{BB962C8B-B14F-4D97-AF65-F5344CB8AC3E}">
        <p14:creationId xmlns:p14="http://schemas.microsoft.com/office/powerpoint/2010/main" val="2956601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B777C-B6AD-A245-7BEC-8403E3AE04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5B3F1-9CA7-8049-509D-F3CE9F05C5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9A0DF0-1B3F-73C1-67E2-4AE0CA6A3F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1911F51-F165-138C-26AA-D773CF3300A7}"/>
              </a:ext>
            </a:extLst>
          </p:cNvPr>
          <p:cNvSpPr>
            <a:spLocks noGrp="1"/>
          </p:cNvSpPr>
          <p:nvPr>
            <p:ph type="sldNum" sz="quarter" idx="5"/>
          </p:nvPr>
        </p:nvSpPr>
        <p:spPr/>
        <p:txBody>
          <a:bodyPr/>
          <a:lstStyle/>
          <a:p>
            <a:fld id="{2E5AA2A2-C744-479D-88EF-33A230C7410C}" type="slidenum">
              <a:rPr lang="en-US" smtClean="0"/>
              <a:t>13</a:t>
            </a:fld>
            <a:endParaRPr lang="en-US"/>
          </a:p>
        </p:txBody>
      </p:sp>
    </p:spTree>
    <p:extLst>
      <p:ext uri="{BB962C8B-B14F-4D97-AF65-F5344CB8AC3E}">
        <p14:creationId xmlns:p14="http://schemas.microsoft.com/office/powerpoint/2010/main" val="1354763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customXml" Target="../ink/ink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customXml" Target="../ink/ink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2D6FD-D9A8-55BC-E176-2EFC4542D6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B87BC35-9A1D-998F-5111-D45FA1B6CD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09386CF-1CEA-ADDD-D859-5944C5D99D32}"/>
              </a:ext>
            </a:extLst>
          </p:cNvPr>
          <p:cNvSpPr>
            <a:spLocks noGrp="1"/>
          </p:cNvSpPr>
          <p:nvPr>
            <p:ph type="dt" sz="half" idx="10"/>
          </p:nvPr>
        </p:nvSpPr>
        <p:spPr/>
        <p:txBody>
          <a:bodyPr/>
          <a:lstStyle/>
          <a:p>
            <a:fld id="{115BAF0F-F8C0-4D9B-B236-E3AC77439831}" type="datetimeFigureOut">
              <a:rPr lang="en-US" smtClean="0"/>
              <a:t>8/5/2026</a:t>
            </a:fld>
            <a:endParaRPr lang="en-US"/>
          </a:p>
        </p:txBody>
      </p:sp>
      <p:sp>
        <p:nvSpPr>
          <p:cNvPr id="5" name="Footer Placeholder 4">
            <a:extLst>
              <a:ext uri="{FF2B5EF4-FFF2-40B4-BE49-F238E27FC236}">
                <a16:creationId xmlns:a16="http://schemas.microsoft.com/office/drawing/2014/main" id="{770722ED-84A8-1091-871A-9318E2354D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802FF-D1C6-7147-830C-8E4D3811D72F}"/>
              </a:ext>
            </a:extLst>
          </p:cNvPr>
          <p:cNvSpPr>
            <a:spLocks noGrp="1"/>
          </p:cNvSpPr>
          <p:nvPr>
            <p:ph type="sldNum" sz="quarter" idx="12"/>
          </p:nvPr>
        </p:nvSpPr>
        <p:spPr/>
        <p:txBody>
          <a:bodyPr/>
          <a:lstStyle/>
          <a:p>
            <a:fld id="{7E002776-DCC0-491B-91E7-F3FD62F407F5}" type="slidenum">
              <a:rPr lang="en-US" smtClean="0"/>
              <a:t>‹#›</a:t>
            </a:fld>
            <a:endParaRPr lang="en-US"/>
          </a:p>
        </p:txBody>
      </p:sp>
    </p:spTree>
    <p:extLst>
      <p:ext uri="{BB962C8B-B14F-4D97-AF65-F5344CB8AC3E}">
        <p14:creationId xmlns:p14="http://schemas.microsoft.com/office/powerpoint/2010/main" val="267317226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884AB-BC5E-2A58-96AF-5C55919E26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5433B1-6D9F-7391-E4D3-DC8D425191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31BD0D-BF11-43EE-55E7-E1660F878F70}"/>
              </a:ext>
            </a:extLst>
          </p:cNvPr>
          <p:cNvSpPr>
            <a:spLocks noGrp="1"/>
          </p:cNvSpPr>
          <p:nvPr>
            <p:ph type="dt" sz="half" idx="10"/>
          </p:nvPr>
        </p:nvSpPr>
        <p:spPr/>
        <p:txBody>
          <a:bodyPr/>
          <a:lstStyle/>
          <a:p>
            <a:fld id="{115BAF0F-F8C0-4D9B-B236-E3AC77439831}" type="datetimeFigureOut">
              <a:rPr lang="en-US" smtClean="0"/>
              <a:t>8/5/2026</a:t>
            </a:fld>
            <a:endParaRPr lang="en-US"/>
          </a:p>
        </p:txBody>
      </p:sp>
      <p:sp>
        <p:nvSpPr>
          <p:cNvPr id="5" name="Footer Placeholder 4">
            <a:extLst>
              <a:ext uri="{FF2B5EF4-FFF2-40B4-BE49-F238E27FC236}">
                <a16:creationId xmlns:a16="http://schemas.microsoft.com/office/drawing/2014/main" id="{DF0AA1B5-37E0-5927-CD2E-5B28B20F7A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0F6705-692C-5066-6C88-1BDB5380C935}"/>
              </a:ext>
            </a:extLst>
          </p:cNvPr>
          <p:cNvSpPr>
            <a:spLocks noGrp="1"/>
          </p:cNvSpPr>
          <p:nvPr>
            <p:ph type="sldNum" sz="quarter" idx="12"/>
          </p:nvPr>
        </p:nvSpPr>
        <p:spPr/>
        <p:txBody>
          <a:bodyPr/>
          <a:lstStyle/>
          <a:p>
            <a:fld id="{7E002776-DCC0-491B-91E7-F3FD62F407F5}" type="slidenum">
              <a:rPr lang="en-US" smtClean="0"/>
              <a:t>‹#›</a:t>
            </a:fld>
            <a:endParaRPr lang="en-US"/>
          </a:p>
        </p:txBody>
      </p:sp>
    </p:spTree>
    <p:extLst>
      <p:ext uri="{BB962C8B-B14F-4D97-AF65-F5344CB8AC3E}">
        <p14:creationId xmlns:p14="http://schemas.microsoft.com/office/powerpoint/2010/main" val="412618958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365DFF-9139-5C3B-40AA-45649EFE7E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41A3D4-E334-7EB1-E0CC-DBBDB56C12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816DCE-FA89-8BA8-1664-1BBD6C1C738A}"/>
              </a:ext>
            </a:extLst>
          </p:cNvPr>
          <p:cNvSpPr>
            <a:spLocks noGrp="1"/>
          </p:cNvSpPr>
          <p:nvPr>
            <p:ph type="dt" sz="half" idx="10"/>
          </p:nvPr>
        </p:nvSpPr>
        <p:spPr/>
        <p:txBody>
          <a:bodyPr/>
          <a:lstStyle/>
          <a:p>
            <a:fld id="{115BAF0F-F8C0-4D9B-B236-E3AC77439831}" type="datetimeFigureOut">
              <a:rPr lang="en-US" smtClean="0"/>
              <a:t>8/5/2026</a:t>
            </a:fld>
            <a:endParaRPr lang="en-US"/>
          </a:p>
        </p:txBody>
      </p:sp>
      <p:sp>
        <p:nvSpPr>
          <p:cNvPr id="5" name="Footer Placeholder 4">
            <a:extLst>
              <a:ext uri="{FF2B5EF4-FFF2-40B4-BE49-F238E27FC236}">
                <a16:creationId xmlns:a16="http://schemas.microsoft.com/office/drawing/2014/main" id="{A75A96D6-04CF-5943-486A-9015092DEB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C9CCF2-4CE2-0638-5839-5030F6D2895B}"/>
              </a:ext>
            </a:extLst>
          </p:cNvPr>
          <p:cNvSpPr>
            <a:spLocks noGrp="1"/>
          </p:cNvSpPr>
          <p:nvPr>
            <p:ph type="sldNum" sz="quarter" idx="12"/>
          </p:nvPr>
        </p:nvSpPr>
        <p:spPr/>
        <p:txBody>
          <a:bodyPr/>
          <a:lstStyle/>
          <a:p>
            <a:fld id="{7E002776-DCC0-491B-91E7-F3FD62F407F5}" type="slidenum">
              <a:rPr lang="en-US" smtClean="0"/>
              <a:t>‹#›</a:t>
            </a:fld>
            <a:endParaRPr lang="en-US"/>
          </a:p>
        </p:txBody>
      </p:sp>
    </p:spTree>
    <p:extLst>
      <p:ext uri="{BB962C8B-B14F-4D97-AF65-F5344CB8AC3E}">
        <p14:creationId xmlns:p14="http://schemas.microsoft.com/office/powerpoint/2010/main" val="346955564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 Black">
    <p:bg>
      <p:bgPr>
        <a:solidFill>
          <a:schemeClr val="tx1"/>
        </a:solidFill>
        <a:effectLst/>
      </p:bgPr>
    </p:bg>
    <p:spTree>
      <p:nvGrpSpPr>
        <p:cNvPr id="1" name=""/>
        <p:cNvGrpSpPr/>
        <p:nvPr/>
      </p:nvGrpSpPr>
      <p:grpSpPr>
        <a:xfrm>
          <a:off x="0" y="0"/>
          <a:ext cx="0" cy="0"/>
          <a:chOff x="0" y="0"/>
          <a:chExt cx="0" cy="0"/>
        </a:xfrm>
      </p:grpSpPr>
      <p:pic>
        <p:nvPicPr>
          <p:cNvPr id="13" name="Purdue Logo" descr="Purdue Logo">
            <a:extLst>
              <a:ext uri="{FF2B5EF4-FFF2-40B4-BE49-F238E27FC236}">
                <a16:creationId xmlns:a16="http://schemas.microsoft.com/office/drawing/2014/main" id="{121060AA-930A-4F8F-D7F6-9CFE82494609}"/>
              </a:ext>
            </a:extLst>
          </p:cNvPr>
          <p:cNvPicPr>
            <a:picLocks noChangeAspect="1"/>
          </p:cNvPicPr>
          <p:nvPr userDrawn="1"/>
        </p:nvPicPr>
        <p:blipFill>
          <a:blip r:embed="rId2"/>
          <a:stretch>
            <a:fillRect/>
          </a:stretch>
        </p:blipFill>
        <p:spPr>
          <a:xfrm>
            <a:off x="1027077" y="5756157"/>
            <a:ext cx="2709200" cy="484939"/>
          </a:xfrm>
          <a:prstGeom prst="rect">
            <a:avLst/>
          </a:prstGeom>
        </p:spPr>
      </p:pic>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3"/>
          <a:stretch>
            <a:fillRect/>
          </a:stretch>
        </p:blipFill>
        <p:spPr>
          <a:xfrm>
            <a:off x="9956800" y="0"/>
            <a:ext cx="2235200" cy="68580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userDrawn="1"/>
        </p:nvSpPr>
        <p:spPr>
          <a:xfrm>
            <a:off x="9954706" y="-9439"/>
            <a:ext cx="2246721" cy="686744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023257" y="2005070"/>
            <a:ext cx="7763458" cy="592834"/>
          </a:xfrm>
        </p:spPr>
        <p:txBody>
          <a:bodyPr>
            <a:noAutofit/>
          </a:bodyPr>
          <a:lstStyle>
            <a:lvl1pPr>
              <a:defRPr sz="5400" cap="none">
                <a:solidFill>
                  <a:schemeClr val="bg1"/>
                </a:solidFill>
              </a:defRPr>
            </a:lvl1pPr>
          </a:lstStyle>
          <a:p>
            <a:r>
              <a:rPr lang="en-US"/>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1023257" y="2629338"/>
            <a:ext cx="7763458" cy="449263"/>
          </a:xfrm>
        </p:spPr>
        <p:txBody>
          <a:bodyPr>
            <a:noAutofit/>
          </a:bodyPr>
          <a:lstStyle>
            <a:lvl1pPr marL="0" indent="0">
              <a:buFontTx/>
              <a:buNone/>
              <a:defRPr sz="2400" b="1" i="0">
                <a:solidFill>
                  <a:schemeClr val="bg2"/>
                </a:solidFill>
                <a:latin typeface="Acumin Pro Semibold" panose="020B0504020202020204" pitchFamily="34"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1023257" y="3107129"/>
            <a:ext cx="7763458" cy="449263"/>
          </a:xfrm>
        </p:spPr>
        <p:txBody>
          <a:bodyPr>
            <a:normAutofit/>
          </a:bodyPr>
          <a:lstStyle>
            <a:lvl1pPr marL="0" indent="0">
              <a:buFontTx/>
              <a:buNone/>
              <a:defRPr sz="1600">
                <a:solidFill>
                  <a:schemeClr val="bg2"/>
                </a:solidFill>
                <a:latin typeface="Acumin Pro" panose="020B0504020202020204" pitchFamily="34"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a:p>
        </p:txBody>
      </p:sp>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230805498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0" y="0"/>
            <a:ext cx="11514667" cy="914400"/>
          </a:xfrm>
          <a:prstGeom prst="rect">
            <a:avLst/>
          </a:prstGeom>
        </p:spPr>
      </p:pic>
      <p:sp>
        <p:nvSpPr>
          <p:cNvPr id="2" name="Title"/>
          <p:cNvSpPr>
            <a:spLocks noGrp="1"/>
          </p:cNvSpPr>
          <p:nvPr>
            <p:ph type="ctrTitle" hasCustomPrompt="1"/>
          </p:nvPr>
        </p:nvSpPr>
        <p:spPr bwMode="blackWhite">
          <a:xfrm>
            <a:off x="1489619"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a:t>Title </a:t>
            </a:r>
            <a:r>
              <a:rPr lang="en-US" err="1"/>
              <a:t>Acumin</a:t>
            </a:r>
            <a:r>
              <a:rPr lang="en-US"/>
              <a:t> Pro Extra Cond Bold Italic 36 </a:t>
            </a:r>
            <a:r>
              <a:rPr lang="en-US" err="1"/>
              <a:t>pt</a:t>
            </a:r>
            <a:endParaRPr lang="en-US"/>
          </a:p>
        </p:txBody>
      </p:sp>
      <p:sp>
        <p:nvSpPr>
          <p:cNvPr id="3" name="Subhead"/>
          <p:cNvSpPr>
            <a:spLocks noGrp="1"/>
          </p:cNvSpPr>
          <p:nvPr>
            <p:ph type="subTitle" idx="1" hasCustomPrompt="1"/>
          </p:nvPr>
        </p:nvSpPr>
        <p:spPr>
          <a:xfrm>
            <a:off x="1489618" y="1345167"/>
            <a:ext cx="7321993"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a:t>
            </a:r>
            <a:r>
              <a:rPr lang="en-US" err="1"/>
              <a:t>Acumin</a:t>
            </a:r>
            <a:r>
              <a:rPr lang="en-US"/>
              <a:t> Pro Semi Cond Bold 22 </a:t>
            </a:r>
            <a:r>
              <a:rPr lang="en-US" err="1"/>
              <a:t>pt</a:t>
            </a:r>
            <a:endParaRPr lang="en-US"/>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489617" y="1962540"/>
            <a:ext cx="73660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a:t>Bulleted copy. </a:t>
            </a:r>
            <a:r>
              <a:rPr lang="en-US" err="1"/>
              <a:t>Acumin</a:t>
            </a:r>
            <a:r>
              <a:rPr lang="en-US"/>
              <a:t> Pro Reg 18 pt. Keep it short with bite-size chunks of information.</a:t>
            </a:r>
          </a:p>
          <a:p>
            <a:pPr lvl="0"/>
            <a:endParaRPr lang="en-US"/>
          </a:p>
          <a:p>
            <a:pPr lvl="0"/>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p:txBody>
      </p:sp>
      <p:pic>
        <p:nvPicPr>
          <p:cNvPr id="8" name="Picture 7">
            <a:extLst>
              <a:ext uri="{FF2B5EF4-FFF2-40B4-BE49-F238E27FC236}">
                <a16:creationId xmlns:a16="http://schemas.microsoft.com/office/drawing/2014/main" id="{6B0A2F93-C534-6A42-B299-9802B5AC21B8}"/>
              </a:ext>
            </a:extLst>
          </p:cNvPr>
          <p:cNvPicPr>
            <a:picLocks noChangeAspect="1"/>
          </p:cNvPicPr>
          <p:nvPr userDrawn="1"/>
        </p:nvPicPr>
        <p:blipFill>
          <a:blip r:embed="rId3"/>
          <a:srcRect/>
          <a:stretch/>
        </p:blipFill>
        <p:spPr>
          <a:xfrm>
            <a:off x="755353" y="5919575"/>
            <a:ext cx="1574489" cy="649477"/>
          </a:xfrm>
          <a:prstGeom prst="rect">
            <a:avLst/>
          </a:prstGeom>
        </p:spPr>
      </p:pic>
      <mc:AlternateContent xmlns:mc="http://schemas.openxmlformats.org/markup-compatibility/2006">
        <mc:Choice xmlns:p14="http://schemas.microsoft.com/office/powerpoint/2010/main" xmlns:aink="http://schemas.microsoft.com/office/drawing/2016/ink" Requires="p14 aink">
          <p:contentPart p14:bwMode="auto" r:id="rId4">
            <p14:nvContentPartPr>
              <p14:cNvPr id="4" name="Ink 3">
                <a:extLst>
                  <a:ext uri="{FF2B5EF4-FFF2-40B4-BE49-F238E27FC236}">
                    <a16:creationId xmlns:a16="http://schemas.microsoft.com/office/drawing/2014/main" id="{1821A6FA-07C7-674E-BE07-0AC55BB06278}"/>
                  </a:ext>
                </a:extLst>
              </p14:cNvPr>
              <p14:cNvContentPartPr/>
              <p14:nvPr userDrawn="1"/>
            </p14:nvContentPartPr>
            <p14:xfrm>
              <a:off x="11472143" y="5118441"/>
              <a:ext cx="480" cy="360"/>
            </p14:xfrm>
          </p:contentPart>
        </mc:Choice>
        <mc:Fallback>
          <p:pic>
            <p:nvPicPr>
              <p:cNvPr id="4" name="Ink 3">
                <a:extLst>
                  <a:ext uri="{FF2B5EF4-FFF2-40B4-BE49-F238E27FC236}">
                    <a16:creationId xmlns:a16="http://schemas.microsoft.com/office/drawing/2014/main" id="{1821A6FA-07C7-674E-BE07-0AC55BB06278}"/>
                  </a:ext>
                </a:extLst>
              </p:cNvPr>
              <p:cNvPicPr/>
              <p:nvPr/>
            </p:nvPicPr>
            <p:blipFill>
              <a:blip r:embed="rId5"/>
              <a:stretch>
                <a:fillRect/>
              </a:stretch>
            </p:blipFill>
            <p:spPr>
              <a:xfrm>
                <a:off x="11448143" y="5010441"/>
                <a:ext cx="48000" cy="216000"/>
              </a:xfrm>
              <a:prstGeom prst="rect">
                <a:avLst/>
              </a:prstGeom>
            </p:spPr>
          </p:pic>
        </mc:Fallback>
      </mc:AlternateContent>
      <p:sp>
        <p:nvSpPr>
          <p:cNvPr id="14" name="Slide Number Placeholder 2">
            <a:extLst>
              <a:ext uri="{FF2B5EF4-FFF2-40B4-BE49-F238E27FC236}">
                <a16:creationId xmlns:a16="http://schemas.microsoft.com/office/drawing/2014/main" id="{DD3AE779-52BD-034A-A5CB-D98900DDFA26}"/>
              </a:ext>
            </a:extLst>
          </p:cNvPr>
          <p:cNvSpPr txBox="1">
            <a:spLocks/>
          </p:cNvSpPr>
          <p:nvPr userDrawn="1"/>
        </p:nvSpPr>
        <p:spPr>
          <a:xfrm>
            <a:off x="11460170" y="6345937"/>
            <a:ext cx="575733"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z="1000" smtClean="0">
                <a:solidFill>
                  <a:schemeClr val="accent6">
                    <a:alpha val="70000"/>
                  </a:schemeClr>
                </a:solidFill>
              </a:rPr>
              <a:pPr/>
              <a:t>‹#›</a:t>
            </a:fld>
            <a:endParaRPr lang="en-US" sz="1000">
              <a:solidFill>
                <a:schemeClr val="accent6">
                  <a:alpha val="70000"/>
                </a:schemeClr>
              </a:solidFill>
            </a:endParaRPr>
          </a:p>
        </p:txBody>
      </p:sp>
      <p:cxnSp>
        <p:nvCxnSpPr>
          <p:cNvPr id="13" name="Line">
            <a:extLst>
              <a:ext uri="{FF2B5EF4-FFF2-40B4-BE49-F238E27FC236}">
                <a16:creationId xmlns:a16="http://schemas.microsoft.com/office/drawing/2014/main" id="{FE8137FD-302C-F448-B878-CC374487366B}"/>
              </a:ext>
            </a:extLst>
          </p:cNvPr>
          <p:cNvCxnSpPr>
            <a:cxnSpLocks/>
          </p:cNvCxnSpPr>
          <p:nvPr userDrawn="1"/>
        </p:nvCxnSpPr>
        <p:spPr>
          <a:xfrm>
            <a:off x="11468803" y="6446901"/>
            <a:ext cx="0" cy="160020"/>
          </a:xfrm>
          <a:prstGeom prst="line">
            <a:avLst/>
          </a:prstGeom>
          <a:ln>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26617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128">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pic>
        <p:nvPicPr>
          <p:cNvPr id="9" name="Gold Triangle">
            <a:extLst>
              <a:ext uri="{FF2B5EF4-FFF2-40B4-BE49-F238E27FC236}">
                <a16:creationId xmlns:a16="http://schemas.microsoft.com/office/drawing/2014/main" id="{E70078DF-893B-3648-9805-A5BF17734C50}"/>
              </a:ext>
            </a:extLst>
          </p:cNvPr>
          <p:cNvPicPr>
            <a:picLocks noChangeAspect="1"/>
          </p:cNvPicPr>
          <p:nvPr userDrawn="1"/>
        </p:nvPicPr>
        <p:blipFill>
          <a:blip r:embed="rId2"/>
          <a:stretch>
            <a:fillRect/>
          </a:stretch>
        </p:blipFill>
        <p:spPr>
          <a:xfrm>
            <a:off x="10414000" y="0"/>
            <a:ext cx="1778000" cy="6858000"/>
          </a:xfrm>
          <a:prstGeom prst="rect">
            <a:avLst/>
          </a:prstGeom>
        </p:spPr>
      </p:pic>
      <p:sp>
        <p:nvSpPr>
          <p:cNvPr id="11" name="PPT Accessibility">
            <a:extLst>
              <a:ext uri="{FF2B5EF4-FFF2-40B4-BE49-F238E27FC236}">
                <a16:creationId xmlns:a16="http://schemas.microsoft.com/office/drawing/2014/main" id="{7218C6A0-FE47-3C49-9974-F3CABE12FB6E}"/>
              </a:ext>
            </a:extLst>
          </p:cNvPr>
          <p:cNvSpPr txBox="1"/>
          <p:nvPr userDrawn="1"/>
        </p:nvSpPr>
        <p:spPr>
          <a:xfrm>
            <a:off x="1943100" y="1877220"/>
            <a:ext cx="6844439" cy="1661993"/>
          </a:xfrm>
          <a:prstGeom prst="rect">
            <a:avLst/>
          </a:prstGeom>
          <a:noFill/>
        </p:spPr>
        <p:txBody>
          <a:bodyPr wrap="square" lIns="0" tIns="0" rIns="0" bIns="0" rtlCol="0">
            <a:spAutoFit/>
          </a:bodyPr>
          <a:lstStyle/>
          <a:p>
            <a:r>
              <a:rPr lang="en-US" sz="1800">
                <a:solidFill>
                  <a:schemeClr val="bg1"/>
                </a:solidFill>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endParaRPr lang="en-US" sz="1800">
              <a:solidFill>
                <a:schemeClr val="bg1"/>
              </a:solidFill>
            </a:endParaRPr>
          </a:p>
        </p:txBody>
      </p:sp>
      <p:sp>
        <p:nvSpPr>
          <p:cNvPr id="15" name="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943100" y="3846218"/>
            <a:ext cx="7225680" cy="505523"/>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a:solidFill>
                  <a:schemeClr val="accent1"/>
                </a:solidFill>
              </a:rPr>
              <a:t>https://</a:t>
            </a:r>
            <a:r>
              <a:rPr lang="en-US" err="1">
                <a:solidFill>
                  <a:schemeClr val="accent1"/>
                </a:solidFill>
              </a:rPr>
              <a:t>support.office.com</a:t>
            </a:r>
            <a:r>
              <a:rPr lang="en-US">
                <a:solidFill>
                  <a:schemeClr val="accent1"/>
                </a:solidFill>
              </a:rPr>
              <a:t>/</a:t>
            </a:r>
            <a:r>
              <a:rPr lang="en-US" err="1">
                <a:solidFill>
                  <a:schemeClr val="accent1"/>
                </a:solidFill>
              </a:rPr>
              <a:t>en</a:t>
            </a:r>
            <a:r>
              <a:rPr lang="en-US">
                <a:solidFill>
                  <a:schemeClr val="accent1"/>
                </a:solidFill>
              </a:rPr>
              <a:t>-us/article/Make-your-PowerPoint-presentations-accessible-6f7772b2-2f33-4bd2-8ca7-dae3b2b3ef25</a:t>
            </a:r>
          </a:p>
        </p:txBody>
      </p:sp>
      <p:pic>
        <p:nvPicPr>
          <p:cNvPr id="17" name="Purdue Logo" descr="Purdue Logo">
            <a:extLst>
              <a:ext uri="{FF2B5EF4-FFF2-40B4-BE49-F238E27FC236}">
                <a16:creationId xmlns:a16="http://schemas.microsoft.com/office/drawing/2014/main" id="{7A4725A0-D647-994A-977C-93D29415CC27}"/>
              </a:ext>
            </a:extLst>
          </p:cNvPr>
          <p:cNvPicPr>
            <a:picLocks noChangeAspect="1"/>
          </p:cNvPicPr>
          <p:nvPr userDrawn="1"/>
        </p:nvPicPr>
        <p:blipFill>
          <a:blip r:embed="rId3"/>
          <a:stretch>
            <a:fillRect/>
          </a:stretch>
        </p:blipFill>
        <p:spPr>
          <a:xfrm>
            <a:off x="1020306" y="5972250"/>
            <a:ext cx="2463665" cy="440990"/>
          </a:xfrm>
          <a:prstGeom prst="rect">
            <a:avLst/>
          </a:prstGeom>
        </p:spPr>
      </p:pic>
    </p:spTree>
    <p:extLst>
      <p:ext uri="{BB962C8B-B14F-4D97-AF65-F5344CB8AC3E}">
        <p14:creationId xmlns:p14="http://schemas.microsoft.com/office/powerpoint/2010/main" val="26756640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80">
          <p15:clr>
            <a:srgbClr val="FBAE40"/>
          </p15:clr>
        </p15:guide>
        <p15:guide id="7" pos="352">
          <p15:clr>
            <a:srgbClr val="FBAE40"/>
          </p15:clr>
        </p15:guide>
        <p15:guide id="8" orient="horz" pos="192">
          <p15:clr>
            <a:srgbClr val="FBAE40"/>
          </p15:clr>
        </p15:guide>
        <p15:guide id="9" pos="122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26817" y="-9525"/>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943100" y="1626244"/>
            <a:ext cx="7911945" cy="1523494"/>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Acumin Pro ExtraCondensed" panose="020B0508020202020204" pitchFamily="34" charset="77"/>
              </a:defRPr>
            </a:lvl1pPr>
          </a:lstStyle>
          <a:p>
            <a:r>
              <a:rPr lang="en-US"/>
              <a:t>Title Slide </a:t>
            </a:r>
            <a:r>
              <a:rPr lang="en-US" err="1"/>
              <a:t>Acumin</a:t>
            </a:r>
            <a:r>
              <a:rPr lang="en-US"/>
              <a:t> Pro Extra Cond Bold Italic 60</a:t>
            </a:r>
          </a:p>
        </p:txBody>
      </p:sp>
      <p:sp>
        <p:nvSpPr>
          <p:cNvPr id="3" name="Subtitle"/>
          <p:cNvSpPr>
            <a:spLocks noGrp="1"/>
          </p:cNvSpPr>
          <p:nvPr>
            <p:ph type="subTitle" idx="1" hasCustomPrompt="1"/>
          </p:nvPr>
        </p:nvSpPr>
        <p:spPr>
          <a:xfrm>
            <a:off x="1950624" y="3990085"/>
            <a:ext cx="7096269" cy="336015"/>
          </a:xfrm>
          <a:prstGeom prst="rect">
            <a:avLst/>
          </a:prstGeo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a:t>
            </a:r>
            <a:r>
              <a:rPr lang="en-US" err="1"/>
              <a:t>Acumin</a:t>
            </a:r>
            <a:r>
              <a:rPr lang="en-US"/>
              <a:t> Pro Semi Cond Bold 22 </a:t>
            </a:r>
            <a:r>
              <a:rPr lang="en-US" err="1"/>
              <a:t>pt</a:t>
            </a:r>
            <a:endParaRPr lang="en-US"/>
          </a:p>
        </p:txBody>
      </p:sp>
      <p:pic>
        <p:nvPicPr>
          <p:cNvPr id="11" name="Black Triangle">
            <a:extLst>
              <a:ext uri="{FF2B5EF4-FFF2-40B4-BE49-F238E27FC236}">
                <a16:creationId xmlns:a16="http://schemas.microsoft.com/office/drawing/2014/main" id="{89E231D1-E6F4-D744-B354-255815F71933}"/>
              </a:ext>
            </a:extLst>
          </p:cNvPr>
          <p:cNvPicPr>
            <a:picLocks noChangeAspect="1"/>
          </p:cNvPicPr>
          <p:nvPr userDrawn="1"/>
        </p:nvPicPr>
        <p:blipFill>
          <a:blip r:embed="rId2"/>
          <a:stretch>
            <a:fillRect/>
          </a:stretch>
        </p:blipFill>
        <p:spPr>
          <a:xfrm>
            <a:off x="9982200" y="-19050"/>
            <a:ext cx="2241409" cy="6877050"/>
          </a:xfrm>
          <a:prstGeom prst="rect">
            <a:avLst/>
          </a:prstGeom>
        </p:spPr>
      </p:pic>
      <p:sp>
        <p:nvSpPr>
          <p:cNvPr id="7" name="Date"/>
          <p:cNvSpPr>
            <a:spLocks noGrp="1"/>
          </p:cNvSpPr>
          <p:nvPr>
            <p:ph type="dt" sz="half" idx="10"/>
          </p:nvPr>
        </p:nvSpPr>
        <p:spPr>
          <a:xfrm>
            <a:off x="10917521" y="6372048"/>
            <a:ext cx="1020348" cy="323968"/>
          </a:xfrm>
          <a:prstGeom prst="rect">
            <a:avLst/>
          </a:prstGeom>
        </p:spPr>
        <p:txBody>
          <a:bodyPr/>
          <a:lstStyle>
            <a:lvl1pPr algn="r">
              <a:defRPr sz="1400">
                <a:solidFill>
                  <a:schemeClr val="bg2">
                    <a:alpha val="70000"/>
                  </a:schemeClr>
                </a:solidFill>
              </a:defRPr>
            </a:lvl1pPr>
          </a:lstStyle>
          <a:p>
            <a:fld id="{049DC8E1-D369-0F48-9062-BB068AFD07CE}" type="datetime1">
              <a:rPr lang="en-US" smtClean="0"/>
              <a:pPr/>
              <a:t>8/5/2026</a:t>
            </a:fld>
            <a:endParaRPr lang="en-US"/>
          </a:p>
        </p:txBody>
      </p:sp>
      <p:pic>
        <p:nvPicPr>
          <p:cNvPr id="14" name="Picture 13">
            <a:extLst>
              <a:ext uri="{FF2B5EF4-FFF2-40B4-BE49-F238E27FC236}">
                <a16:creationId xmlns:a16="http://schemas.microsoft.com/office/drawing/2014/main" id="{38C43991-629C-3B4D-813A-EBEEECA6C686}"/>
              </a:ext>
            </a:extLst>
          </p:cNvPr>
          <p:cNvPicPr>
            <a:picLocks noChangeAspect="1"/>
          </p:cNvPicPr>
          <p:nvPr userDrawn="1"/>
        </p:nvPicPr>
        <p:blipFill>
          <a:blip r:embed="rId3"/>
          <a:srcRect/>
          <a:stretch/>
        </p:blipFill>
        <p:spPr>
          <a:xfrm>
            <a:off x="574465" y="5697573"/>
            <a:ext cx="1581700" cy="869934"/>
          </a:xfrm>
          <a:prstGeom prst="rect">
            <a:avLst/>
          </a:prstGeom>
        </p:spPr>
      </p:pic>
    </p:spTree>
    <p:extLst>
      <p:ext uri="{BB962C8B-B14F-4D97-AF65-F5344CB8AC3E}">
        <p14:creationId xmlns:p14="http://schemas.microsoft.com/office/powerpoint/2010/main" val="35172514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80">
          <p15:clr>
            <a:srgbClr val="FBAE40"/>
          </p15:clr>
        </p15:guide>
        <p15:guide id="8" pos="122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ntent Slide - Copy">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7009" y="0"/>
            <a:ext cx="11514667" cy="914400"/>
          </a:xfrm>
          <a:prstGeom prst="rect">
            <a:avLst/>
          </a:prstGeom>
        </p:spPr>
      </p:pic>
      <p:sp>
        <p:nvSpPr>
          <p:cNvPr id="2" name="Title"/>
          <p:cNvSpPr>
            <a:spLocks noGrp="1"/>
          </p:cNvSpPr>
          <p:nvPr>
            <p:ph type="ctrTitle" hasCustomPrompt="1"/>
          </p:nvPr>
        </p:nvSpPr>
        <p:spPr bwMode="blackWhite">
          <a:xfrm>
            <a:off x="1043554"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a:t>Title </a:t>
            </a:r>
            <a:r>
              <a:rPr lang="en-US" err="1"/>
              <a:t>Acumin</a:t>
            </a:r>
            <a:r>
              <a:rPr lang="en-US"/>
              <a:t> Pro Extra Cond Bold Italic 36 </a:t>
            </a:r>
            <a:r>
              <a:rPr lang="en-US" err="1"/>
              <a:t>pt</a:t>
            </a:r>
            <a:endParaRPr lang="en-US"/>
          </a:p>
        </p:txBody>
      </p:sp>
      <p:sp>
        <p:nvSpPr>
          <p:cNvPr id="3" name="Subhead"/>
          <p:cNvSpPr>
            <a:spLocks noGrp="1"/>
          </p:cNvSpPr>
          <p:nvPr>
            <p:ph type="subTitle" idx="1" hasCustomPrompt="1"/>
          </p:nvPr>
        </p:nvSpPr>
        <p:spPr>
          <a:xfrm>
            <a:off x="1043553" y="1345167"/>
            <a:ext cx="7321993" cy="341599"/>
          </a:xfrm>
          <a:prstGeom prst="rect">
            <a:avLst/>
          </a:prstGeo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a:t>
            </a:r>
            <a:r>
              <a:rPr lang="en-US" err="1"/>
              <a:t>Acumin</a:t>
            </a:r>
            <a:r>
              <a:rPr lang="en-US"/>
              <a:t> Pro Semi Cond Bold 22 </a:t>
            </a:r>
            <a:r>
              <a:rPr lang="en-US" err="1"/>
              <a:t>pt</a:t>
            </a:r>
            <a:endParaRPr lang="en-US"/>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371600" y="1962540"/>
            <a:ext cx="7074729" cy="3411537"/>
          </a:xfrm>
          <a:prstGeom prst="rect">
            <a:avLst/>
          </a:prstGeo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a:t>Bulleted copy. </a:t>
            </a:r>
            <a:r>
              <a:rPr lang="en-US" err="1"/>
              <a:t>Acumin</a:t>
            </a:r>
            <a:r>
              <a:rPr lang="en-US"/>
              <a:t> Pro Reg 18 pt. Keep it short with bite-size chunks of information.</a:t>
            </a:r>
          </a:p>
          <a:p>
            <a:pPr lvl="0"/>
            <a:endParaRPr lang="en-US"/>
          </a:p>
          <a:p>
            <a:pPr lvl="0"/>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p:txBody>
      </p:sp>
      <p:sp>
        <p:nvSpPr>
          <p:cNvPr id="14" name="Slide Number Placeholder 2">
            <a:extLst>
              <a:ext uri="{FF2B5EF4-FFF2-40B4-BE49-F238E27FC236}">
                <a16:creationId xmlns:a16="http://schemas.microsoft.com/office/drawing/2014/main" id="{7141A4DC-D783-3D49-89CD-7EDF52A6CEEA}"/>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accent6">
                    <a:alpha val="70000"/>
                  </a:schemeClr>
                </a:solidFill>
              </a:rPr>
              <a:pPr/>
              <a:t>‹#›</a:t>
            </a:fld>
            <a:endParaRPr lang="en-US">
              <a:solidFill>
                <a:schemeClr val="accent6">
                  <a:alpha val="70000"/>
                </a:schemeClr>
              </a:solidFill>
            </a:endParaRPr>
          </a:p>
        </p:txBody>
      </p:sp>
      <p:cxnSp>
        <p:nvCxnSpPr>
          <p:cNvPr id="15" name="Line">
            <a:extLst>
              <a:ext uri="{FF2B5EF4-FFF2-40B4-BE49-F238E27FC236}">
                <a16:creationId xmlns:a16="http://schemas.microsoft.com/office/drawing/2014/main" id="{935A125B-7722-5C47-A421-3A89E11EE7EC}"/>
              </a:ext>
            </a:extLst>
          </p:cNvPr>
          <p:cNvCxnSpPr>
            <a:cxnSpLocks/>
          </p:cNvCxnSpPr>
          <p:nvPr userDrawn="1"/>
        </p:nvCxnSpPr>
        <p:spPr>
          <a:xfrm>
            <a:off x="11631961" y="6446901"/>
            <a:ext cx="0" cy="160020"/>
          </a:xfrm>
          <a:prstGeom prst="line">
            <a:avLst/>
          </a:prstGeom>
          <a:ln>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6BF3D23F-0621-3A42-A3EE-D8C9352B5DD0}"/>
              </a:ext>
            </a:extLst>
          </p:cNvPr>
          <p:cNvPicPr>
            <a:picLocks noChangeAspect="1"/>
          </p:cNvPicPr>
          <p:nvPr userDrawn="1"/>
        </p:nvPicPr>
        <p:blipFill>
          <a:blip r:embed="rId3"/>
          <a:srcRect/>
          <a:stretch/>
        </p:blipFill>
        <p:spPr>
          <a:xfrm>
            <a:off x="566514" y="5829300"/>
            <a:ext cx="1345002" cy="739751"/>
          </a:xfrm>
          <a:prstGeom prst="rect">
            <a:avLst/>
          </a:prstGeom>
        </p:spPr>
      </p:pic>
    </p:spTree>
    <p:extLst>
      <p:ext uri="{BB962C8B-B14F-4D97-AF65-F5344CB8AC3E}">
        <p14:creationId xmlns:p14="http://schemas.microsoft.com/office/powerpoint/2010/main" val="27137546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32">
          <p15:clr>
            <a:srgbClr val="FBAE40"/>
          </p15:clr>
        </p15:guide>
        <p15:guide id="7" pos="1224">
          <p15:clr>
            <a:srgbClr val="FBAE40"/>
          </p15:clr>
        </p15:guide>
        <p15:guide id="8" pos="648">
          <p15:clr>
            <a:srgbClr val="FBAE40"/>
          </p15:clr>
        </p15:guide>
        <p15:guide id="9" pos="153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7009" y="0"/>
            <a:ext cx="11514667"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043553"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a:t>Title </a:t>
            </a:r>
            <a:r>
              <a:rPr lang="en-US" err="1"/>
              <a:t>Acumin</a:t>
            </a:r>
            <a:r>
              <a:rPr lang="en-US"/>
              <a:t> Pro Extra Cond Bold Italic 36 </a:t>
            </a:r>
            <a:r>
              <a:rPr lang="en-US" err="1"/>
              <a:t>pt</a:t>
            </a:r>
            <a:endParaRPr lang="en-US"/>
          </a:p>
        </p:txBody>
      </p:sp>
      <p:sp>
        <p:nvSpPr>
          <p:cNvPr id="3" name="Subhead"/>
          <p:cNvSpPr>
            <a:spLocks noGrp="1"/>
          </p:cNvSpPr>
          <p:nvPr>
            <p:ph type="subTitle" idx="1" hasCustomPrompt="1"/>
          </p:nvPr>
        </p:nvSpPr>
        <p:spPr>
          <a:xfrm>
            <a:off x="1043553" y="1345166"/>
            <a:ext cx="7288495" cy="338554"/>
          </a:xfrm>
          <a:prstGeom prst="rect">
            <a:avLst/>
          </a:prstGeo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a:t>
            </a:r>
            <a:r>
              <a:rPr lang="en-US" err="1"/>
              <a:t>Acumin</a:t>
            </a:r>
            <a:r>
              <a:rPr lang="en-US"/>
              <a:t> Pro Semi Cond Bold 22 </a:t>
            </a:r>
            <a:r>
              <a:rPr lang="en-US" err="1"/>
              <a:t>pt</a:t>
            </a:r>
            <a:endParaRPr lang="en-US"/>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370606" y="1965960"/>
            <a:ext cx="4837904" cy="3411537"/>
          </a:xfrm>
          <a:prstGeom prst="rect">
            <a:avLst/>
          </a:prstGeo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a:t>Bulleted copy. </a:t>
            </a:r>
            <a:r>
              <a:rPr lang="en-US" err="1"/>
              <a:t>Acumin</a:t>
            </a:r>
            <a:r>
              <a:rPr lang="en-US"/>
              <a:t> Pro Reg 18 pt. Keep it short with bite-size chunks of information.</a:t>
            </a:r>
          </a:p>
          <a:p>
            <a:pPr lvl="0"/>
            <a:endParaRPr lang="en-US"/>
          </a:p>
          <a:p>
            <a:pPr lvl="0"/>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a:p>
            <a:pPr lvl="0"/>
            <a:endParaRPr lang="en-US"/>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6803762" y="1965960"/>
            <a:ext cx="4837905" cy="2982913"/>
          </a:xfrm>
          <a:prstGeom prst="rect">
            <a:avLst/>
          </a:prstGeom>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a:t>Insert picture or chart here</a:t>
            </a:r>
          </a:p>
        </p:txBody>
      </p:sp>
      <p:pic>
        <p:nvPicPr>
          <p:cNvPr id="12" name="Picture 11">
            <a:extLst>
              <a:ext uri="{FF2B5EF4-FFF2-40B4-BE49-F238E27FC236}">
                <a16:creationId xmlns:a16="http://schemas.microsoft.com/office/drawing/2014/main" id="{92B95935-E76D-194A-84B6-5E8417ACB18A}"/>
              </a:ext>
            </a:extLst>
          </p:cNvPr>
          <p:cNvPicPr>
            <a:picLocks noChangeAspect="1"/>
          </p:cNvPicPr>
          <p:nvPr userDrawn="1"/>
        </p:nvPicPr>
        <p:blipFill>
          <a:blip r:embed="rId3"/>
          <a:srcRect/>
          <a:stretch/>
        </p:blipFill>
        <p:spPr>
          <a:xfrm>
            <a:off x="566514" y="5829300"/>
            <a:ext cx="1345002" cy="739751"/>
          </a:xfrm>
          <a:prstGeom prst="rect">
            <a:avLst/>
          </a:prstGeom>
        </p:spPr>
      </p:pic>
      <p:sp>
        <p:nvSpPr>
          <p:cNvPr id="13" name="Slide Number Placeholder 2">
            <a:extLst>
              <a:ext uri="{FF2B5EF4-FFF2-40B4-BE49-F238E27FC236}">
                <a16:creationId xmlns:a16="http://schemas.microsoft.com/office/drawing/2014/main" id="{EA899A71-E1FE-7A45-B038-482EA82CC6AB}"/>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accent6">
                    <a:alpha val="70000"/>
                  </a:schemeClr>
                </a:solidFill>
              </a:rPr>
              <a:pPr/>
              <a:t>‹#›</a:t>
            </a:fld>
            <a:endParaRPr lang="en-US">
              <a:solidFill>
                <a:schemeClr val="accent6">
                  <a:alpha val="70000"/>
                </a:schemeClr>
              </a:solidFill>
            </a:endParaRPr>
          </a:p>
        </p:txBody>
      </p:sp>
      <p:cxnSp>
        <p:nvCxnSpPr>
          <p:cNvPr id="14" name="Line">
            <a:extLst>
              <a:ext uri="{FF2B5EF4-FFF2-40B4-BE49-F238E27FC236}">
                <a16:creationId xmlns:a16="http://schemas.microsoft.com/office/drawing/2014/main" id="{92C4854B-F247-5741-AB23-002A2BB08206}"/>
              </a:ext>
            </a:extLst>
          </p:cNvPr>
          <p:cNvCxnSpPr>
            <a:cxnSpLocks/>
          </p:cNvCxnSpPr>
          <p:nvPr userDrawn="1"/>
        </p:nvCxnSpPr>
        <p:spPr>
          <a:xfrm>
            <a:off x="11631961" y="6446901"/>
            <a:ext cx="0" cy="160020"/>
          </a:xfrm>
          <a:prstGeom prst="line">
            <a:avLst/>
          </a:prstGeom>
          <a:ln>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68114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80">
          <p15:clr>
            <a:srgbClr val="FBAE40"/>
          </p15:clr>
        </p15:guide>
        <p15:guide id="7" pos="648">
          <p15:clr>
            <a:srgbClr val="FBAE40"/>
          </p15:clr>
        </p15:guide>
        <p15:guide id="8" pos="122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12192000" cy="6858000"/>
          </a:xfrm>
          <a:prstGeom prst="rect">
            <a:avLst/>
          </a:prstGeo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1035804" y="304800"/>
            <a:ext cx="4188203" cy="754822"/>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Acumin Pro" panose="020B0504020202020204" pitchFamily="34" charset="77"/>
              </a:defRPr>
            </a:lvl1pPr>
          </a:lstStyle>
          <a:p>
            <a:r>
              <a:rPr lang="en-US"/>
              <a:t>Brief photo caption. Place in top left or right corner. </a:t>
            </a:r>
            <a:r>
              <a:rPr lang="en-US" err="1"/>
              <a:t>Acumin</a:t>
            </a:r>
            <a:r>
              <a:rPr lang="en-US"/>
              <a:t> Pro Bold 18 pt. Make text black or white for legibility.</a:t>
            </a:r>
          </a:p>
        </p:txBody>
      </p:sp>
      <p:pic>
        <p:nvPicPr>
          <p:cNvPr id="10" name="Gold Triangle">
            <a:extLst>
              <a:ext uri="{FF2B5EF4-FFF2-40B4-BE49-F238E27FC236}">
                <a16:creationId xmlns:a16="http://schemas.microsoft.com/office/drawing/2014/main" id="{3EF0B125-032B-B44A-9FE2-88884A0C13D7}"/>
              </a:ext>
            </a:extLst>
          </p:cNvPr>
          <p:cNvPicPr>
            <a:picLocks noChangeAspect="1"/>
          </p:cNvPicPr>
          <p:nvPr userDrawn="1"/>
        </p:nvPicPr>
        <p:blipFill>
          <a:blip r:embed="rId2"/>
          <a:stretch>
            <a:fillRect/>
          </a:stretch>
        </p:blipFill>
        <p:spPr>
          <a:xfrm>
            <a:off x="10427177" y="0"/>
            <a:ext cx="1778000" cy="6858000"/>
          </a:xfrm>
          <a:prstGeom prst="rect">
            <a:avLst/>
          </a:prstGeom>
        </p:spPr>
      </p:pic>
      <p:sp>
        <p:nvSpPr>
          <p:cNvPr id="11" name="Slide Number Placeholder 2">
            <a:extLst>
              <a:ext uri="{FF2B5EF4-FFF2-40B4-BE49-F238E27FC236}">
                <a16:creationId xmlns:a16="http://schemas.microsoft.com/office/drawing/2014/main" id="{0B4B774D-C69E-CB46-8C6A-455BB9653C68}"/>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bg2">
                    <a:alpha val="70000"/>
                  </a:schemeClr>
                </a:solidFill>
              </a:rPr>
              <a:pPr/>
              <a:t>‹#›</a:t>
            </a:fld>
            <a:endParaRPr lang="en-US">
              <a:solidFill>
                <a:schemeClr val="bg2">
                  <a:alpha val="70000"/>
                </a:schemeClr>
              </a:solidFill>
            </a:endParaRPr>
          </a:p>
        </p:txBody>
      </p:sp>
      <p:cxnSp>
        <p:nvCxnSpPr>
          <p:cNvPr id="13" name="Line">
            <a:extLst>
              <a:ext uri="{FF2B5EF4-FFF2-40B4-BE49-F238E27FC236}">
                <a16:creationId xmlns:a16="http://schemas.microsoft.com/office/drawing/2014/main" id="{074D5FC6-7A47-D946-9FEB-ED9CE1085E0A}"/>
              </a:ext>
            </a:extLst>
          </p:cNvPr>
          <p:cNvCxnSpPr>
            <a:cxnSpLocks/>
          </p:cNvCxnSpPr>
          <p:nvPr userDrawn="1"/>
        </p:nvCxnSpPr>
        <p:spPr>
          <a:xfrm>
            <a:off x="11631961" y="6446901"/>
            <a:ext cx="0" cy="160020"/>
          </a:xfrm>
          <a:prstGeom prst="line">
            <a:avLst/>
          </a:prstGeom>
          <a:ln>
            <a:solidFill>
              <a:schemeClr val="bg2">
                <a:alpha val="70000"/>
              </a:schemeClr>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800EF165-4115-2946-8C38-D819512B8E4D}"/>
              </a:ext>
            </a:extLst>
          </p:cNvPr>
          <p:cNvPicPr>
            <a:picLocks noChangeAspect="1"/>
          </p:cNvPicPr>
          <p:nvPr userDrawn="1"/>
        </p:nvPicPr>
        <p:blipFill>
          <a:blip r:embed="rId3"/>
          <a:srcRect/>
          <a:stretch/>
        </p:blipFill>
        <p:spPr>
          <a:xfrm>
            <a:off x="566514" y="5829300"/>
            <a:ext cx="1345002" cy="739751"/>
          </a:xfrm>
          <a:prstGeom prst="rect">
            <a:avLst/>
          </a:prstGeom>
        </p:spPr>
      </p:pic>
    </p:spTree>
    <p:extLst>
      <p:ext uri="{BB962C8B-B14F-4D97-AF65-F5344CB8AC3E}">
        <p14:creationId xmlns:p14="http://schemas.microsoft.com/office/powerpoint/2010/main" val="10707351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80">
          <p15:clr>
            <a:srgbClr val="FBAE40"/>
          </p15:clr>
        </p15:guide>
        <p15:guide id="7" pos="352">
          <p15:clr>
            <a:srgbClr val="FBAE40"/>
          </p15:clr>
        </p15:guide>
        <p15:guide id="8" orient="horz" pos="192">
          <p15:clr>
            <a:srgbClr val="FBAE40"/>
          </p15:clr>
        </p15:guide>
        <p15:guide id="9" pos="64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1" y="0"/>
            <a:ext cx="12191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893545" y="1466567"/>
            <a:ext cx="6419331" cy="1210973"/>
          </a:xfrm>
          <a:prstGeom prst="rect">
            <a:avLst/>
          </a:prstGeom>
          <a:noFill/>
          <a:ln w="38100">
            <a:noFill/>
          </a:ln>
        </p:spPr>
        <p:txBody>
          <a:bodyPr wrap="square" lIns="0" tIns="0" rIns="0" bIns="0" anchor="t" anchorCtr="0">
            <a:spAutoFit/>
          </a:bodyPr>
          <a:lstStyle>
            <a:lvl1pPr algn="ctr">
              <a:defRPr sz="8600" b="0" i="0" cap="none" spc="300">
                <a:solidFill>
                  <a:schemeClr val="accent2"/>
                </a:solidFill>
                <a:latin typeface="United Sans Cond Medium" pitchFamily="2" charset="77"/>
              </a:defRPr>
            </a:lvl1pPr>
          </a:lstStyle>
          <a:p>
            <a:r>
              <a:rPr lang="en-US" b="1" spc="0">
                <a:latin typeface="United Sans Reg Medium" pitchFamily="2" charset="77"/>
              </a:rPr>
              <a:t>123(CAPS)</a:t>
            </a:r>
            <a:endParaRPr lang="en-US"/>
          </a:p>
        </p:txBody>
      </p:sp>
      <p:sp>
        <p:nvSpPr>
          <p:cNvPr id="20" name="Black Bar">
            <a:extLst>
              <a:ext uri="{FF2B5EF4-FFF2-40B4-BE49-F238E27FC236}">
                <a16:creationId xmlns:a16="http://schemas.microsoft.com/office/drawing/2014/main" id="{EACB2F0C-1C3D-CD48-AD13-7B5AD683F7C7}"/>
              </a:ext>
            </a:extLst>
          </p:cNvPr>
          <p:cNvSpPr/>
          <p:nvPr/>
        </p:nvSpPr>
        <p:spPr>
          <a:xfrm>
            <a:off x="2648277" y="2744421"/>
            <a:ext cx="6905456"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2648276" y="2706475"/>
            <a:ext cx="6895463" cy="553998"/>
          </a:xfrm>
          <a:prstGeom prst="rect">
            <a:avLst/>
          </a:prstGeo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TOPIC OR TITLE (ALL CAPS)</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875268" y="3540352"/>
            <a:ext cx="6678467" cy="1122744"/>
          </a:xfrm>
          <a:prstGeom prst="rect">
            <a:avLst/>
          </a:prstGeo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a:t>Fact or highlight. </a:t>
            </a:r>
            <a:r>
              <a:rPr lang="en-US" err="1"/>
              <a:t>Acumin</a:t>
            </a:r>
            <a:r>
              <a:rPr lang="en-US"/>
              <a:t> Pro Medium 24 pt. Keep it short with bite-size chunks of information.</a:t>
            </a:r>
          </a:p>
        </p:txBody>
      </p:sp>
      <p:pic>
        <p:nvPicPr>
          <p:cNvPr id="14" name="Gold Triangle">
            <a:extLst>
              <a:ext uri="{FF2B5EF4-FFF2-40B4-BE49-F238E27FC236}">
                <a16:creationId xmlns:a16="http://schemas.microsoft.com/office/drawing/2014/main" id="{C3095A73-F97F-3941-B3EF-BEBE9F042466}"/>
              </a:ext>
            </a:extLst>
          </p:cNvPr>
          <p:cNvPicPr>
            <a:picLocks noChangeAspect="1"/>
          </p:cNvPicPr>
          <p:nvPr userDrawn="1"/>
        </p:nvPicPr>
        <p:blipFill>
          <a:blip r:embed="rId2">
            <a:grayscl/>
          </a:blip>
          <a:stretch>
            <a:fillRect/>
          </a:stretch>
        </p:blipFill>
        <p:spPr>
          <a:xfrm>
            <a:off x="10414001" y="0"/>
            <a:ext cx="1778000" cy="6858000"/>
          </a:xfrm>
          <a:prstGeom prst="rect">
            <a:avLst/>
          </a:prstGeom>
        </p:spPr>
      </p:pic>
      <p:pic>
        <p:nvPicPr>
          <p:cNvPr id="17" name="Picture 16">
            <a:extLst>
              <a:ext uri="{FF2B5EF4-FFF2-40B4-BE49-F238E27FC236}">
                <a16:creationId xmlns:a16="http://schemas.microsoft.com/office/drawing/2014/main" id="{1F412C0C-614B-3946-9AC3-D98FE3CBE06D}"/>
              </a:ext>
            </a:extLst>
          </p:cNvPr>
          <p:cNvPicPr>
            <a:picLocks noChangeAspect="1"/>
          </p:cNvPicPr>
          <p:nvPr userDrawn="1"/>
        </p:nvPicPr>
        <p:blipFill>
          <a:blip r:embed="rId3"/>
          <a:srcRect/>
          <a:stretch/>
        </p:blipFill>
        <p:spPr>
          <a:xfrm>
            <a:off x="576072" y="5833872"/>
            <a:ext cx="1344168" cy="739293"/>
          </a:xfrm>
          <a:prstGeom prst="rect">
            <a:avLst/>
          </a:prstGeom>
        </p:spPr>
      </p:pic>
      <p:sp>
        <p:nvSpPr>
          <p:cNvPr id="18" name="Slide Number Placeholder 2">
            <a:extLst>
              <a:ext uri="{FF2B5EF4-FFF2-40B4-BE49-F238E27FC236}">
                <a16:creationId xmlns:a16="http://schemas.microsoft.com/office/drawing/2014/main" id="{C5E3A6DA-6C83-8A4D-8E69-CA7039F2F606}"/>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bg2">
                    <a:alpha val="70000"/>
                  </a:schemeClr>
                </a:solidFill>
              </a:rPr>
              <a:pPr/>
              <a:t>‹#›</a:t>
            </a:fld>
            <a:endParaRPr lang="en-US">
              <a:solidFill>
                <a:schemeClr val="bg2">
                  <a:alpha val="70000"/>
                </a:schemeClr>
              </a:solidFill>
            </a:endParaRPr>
          </a:p>
        </p:txBody>
      </p:sp>
      <p:cxnSp>
        <p:nvCxnSpPr>
          <p:cNvPr id="19" name="Line">
            <a:extLst>
              <a:ext uri="{FF2B5EF4-FFF2-40B4-BE49-F238E27FC236}">
                <a16:creationId xmlns:a16="http://schemas.microsoft.com/office/drawing/2014/main" id="{E084EF09-8FBA-4147-B00C-1068F723F3A3}"/>
              </a:ext>
            </a:extLst>
          </p:cNvPr>
          <p:cNvCxnSpPr>
            <a:cxnSpLocks/>
          </p:cNvCxnSpPr>
          <p:nvPr userDrawn="1"/>
        </p:nvCxnSpPr>
        <p:spPr>
          <a:xfrm>
            <a:off x="11631961" y="6446901"/>
            <a:ext cx="0" cy="160020"/>
          </a:xfrm>
          <a:prstGeom prst="line">
            <a:avLst/>
          </a:prstGeom>
          <a:ln>
            <a:solidFill>
              <a:schemeClr val="bg2">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30193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7C86E-105B-F081-D64C-009F1E5E80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0F2006-E417-B26F-3618-41D7EE121F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B54A91-F629-8ECB-2DB6-AA65FE186220}"/>
              </a:ext>
            </a:extLst>
          </p:cNvPr>
          <p:cNvSpPr>
            <a:spLocks noGrp="1"/>
          </p:cNvSpPr>
          <p:nvPr>
            <p:ph type="dt" sz="half" idx="10"/>
          </p:nvPr>
        </p:nvSpPr>
        <p:spPr/>
        <p:txBody>
          <a:bodyPr/>
          <a:lstStyle/>
          <a:p>
            <a:fld id="{115BAF0F-F8C0-4D9B-B236-E3AC77439831}" type="datetimeFigureOut">
              <a:rPr lang="en-US" smtClean="0"/>
              <a:t>8/5/2026</a:t>
            </a:fld>
            <a:endParaRPr lang="en-US"/>
          </a:p>
        </p:txBody>
      </p:sp>
      <p:sp>
        <p:nvSpPr>
          <p:cNvPr id="5" name="Footer Placeholder 4">
            <a:extLst>
              <a:ext uri="{FF2B5EF4-FFF2-40B4-BE49-F238E27FC236}">
                <a16:creationId xmlns:a16="http://schemas.microsoft.com/office/drawing/2014/main" id="{32606CCF-FDEF-9D01-29C3-E82D804E4F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CEB76B-B5E1-4F4C-3997-D7CA0006FDBD}"/>
              </a:ext>
            </a:extLst>
          </p:cNvPr>
          <p:cNvSpPr>
            <a:spLocks noGrp="1"/>
          </p:cNvSpPr>
          <p:nvPr>
            <p:ph type="sldNum" sz="quarter" idx="12"/>
          </p:nvPr>
        </p:nvSpPr>
        <p:spPr/>
        <p:txBody>
          <a:bodyPr/>
          <a:lstStyle/>
          <a:p>
            <a:fld id="{7E002776-DCC0-491B-91E7-F3FD62F407F5}" type="slidenum">
              <a:rPr lang="en-US" smtClean="0"/>
              <a:t>‹#›</a:t>
            </a:fld>
            <a:endParaRPr lang="en-US"/>
          </a:p>
        </p:txBody>
      </p:sp>
    </p:spTree>
    <p:extLst>
      <p:ext uri="{BB962C8B-B14F-4D97-AF65-F5344CB8AC3E}">
        <p14:creationId xmlns:p14="http://schemas.microsoft.com/office/powerpoint/2010/main" val="359983607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ntent Slide - Fact/Highlight">
    <p:bg>
      <p:bgPr>
        <a:solidFill>
          <a:schemeClr val="accent4"/>
        </a:solidFill>
        <a:effectLst/>
      </p:bgPr>
    </p:bg>
    <p:spTree>
      <p:nvGrpSpPr>
        <p:cNvPr id="1" name=""/>
        <p:cNvGrpSpPr/>
        <p:nvPr/>
      </p:nvGrpSpPr>
      <p:grpSpPr>
        <a:xfrm>
          <a:off x="0" y="0"/>
          <a:ext cx="0" cy="0"/>
          <a:chOff x="0" y="0"/>
          <a:chExt cx="0" cy="0"/>
        </a:xfrm>
      </p:grpSpPr>
      <p:sp>
        <p:nvSpPr>
          <p:cNvPr id="13" name="Picture" descr="Picture Description">
            <a:extLst>
              <a:ext uri="{FF2B5EF4-FFF2-40B4-BE49-F238E27FC236}">
                <a16:creationId xmlns:a16="http://schemas.microsoft.com/office/drawing/2014/main" id="{28FD842F-2C35-974E-9F89-522A2FA053ED}"/>
              </a:ext>
            </a:extLst>
          </p:cNvPr>
          <p:cNvSpPr>
            <a:spLocks noGrp="1"/>
          </p:cNvSpPr>
          <p:nvPr>
            <p:ph type="pic" sz="quarter" idx="13"/>
          </p:nvPr>
        </p:nvSpPr>
        <p:spPr>
          <a:xfrm>
            <a:off x="-52627" y="-52627"/>
            <a:ext cx="12311302" cy="6979700"/>
          </a:xfrm>
          <a:prstGeom prst="rect">
            <a:avLst/>
          </a:prstGeo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p>
        </p:txBody>
      </p:sp>
      <p:sp>
        <p:nvSpPr>
          <p:cNvPr id="18" name="Heading">
            <a:extLst>
              <a:ext uri="{FF2B5EF4-FFF2-40B4-BE49-F238E27FC236}">
                <a16:creationId xmlns:a16="http://schemas.microsoft.com/office/drawing/2014/main" id="{5C6AD52E-F9E3-F94D-BCA8-04C6CEB3AAE7}"/>
              </a:ext>
            </a:extLst>
          </p:cNvPr>
          <p:cNvSpPr>
            <a:spLocks noGrp="1"/>
          </p:cNvSpPr>
          <p:nvPr>
            <p:ph type="ctrTitle" hasCustomPrompt="1"/>
          </p:nvPr>
        </p:nvSpPr>
        <p:spPr bwMode="blackWhite">
          <a:xfrm>
            <a:off x="2432302" y="2215473"/>
            <a:ext cx="7140324" cy="2703497"/>
          </a:xfrm>
          <a:prstGeom prst="rect">
            <a:avLst/>
          </a:prstGeom>
          <a:noFill/>
          <a:ln w="38100">
            <a:noFill/>
          </a:ln>
        </p:spPr>
        <p:txBody>
          <a:bodyPr wrap="square" lIns="0" tIns="0" rIns="0" bIns="0" anchor="t" anchorCtr="0">
            <a:spAutoFit/>
          </a:bodyPr>
          <a:lstStyle>
            <a:lvl1pPr algn="ctr">
              <a:lnSpc>
                <a:spcPct val="80000"/>
              </a:lnSpc>
              <a:defRPr sz="7200" b="1" i="0" cap="none" spc="300">
                <a:solidFill>
                  <a:schemeClr val="accent4">
                    <a:lumMod val="95000"/>
                  </a:schemeClr>
                </a:solidFill>
                <a:latin typeface="United Sans Cd Md" pitchFamily="50" charset="0"/>
              </a:defRPr>
            </a:lvl1pPr>
          </a:lstStyle>
          <a:p>
            <a:r>
              <a:rPr lang="en-US" b="1" spc="0">
                <a:latin typeface="United Sans Reg Medium" pitchFamily="2" charset="77"/>
              </a:rPr>
              <a:t>CALL OUT</a:t>
            </a:r>
            <a:br>
              <a:rPr lang="en-US" b="1" spc="0">
                <a:latin typeface="United Sans Reg Medium" pitchFamily="2" charset="77"/>
              </a:rPr>
            </a:br>
            <a:r>
              <a:rPr lang="en-US" b="1" spc="0">
                <a:latin typeface="United Sans Reg Medium" pitchFamily="2" charset="77"/>
              </a:rPr>
              <a:t>SLIDE </a:t>
            </a:r>
            <a:br>
              <a:rPr lang="en-US" b="1" spc="0">
                <a:latin typeface="United Sans Reg Medium" pitchFamily="2" charset="77"/>
              </a:rPr>
            </a:br>
            <a:r>
              <a:rPr lang="en-US" b="1" spc="0">
                <a:latin typeface="United Sans Reg Medium" pitchFamily="2" charset="77"/>
              </a:rPr>
              <a:t>(ALL CAPS)</a:t>
            </a:r>
            <a:endParaRPr lang="en-US"/>
          </a:p>
        </p:txBody>
      </p:sp>
      <p:sp>
        <p:nvSpPr>
          <p:cNvPr id="19" name="Slide Number Placeholder 2">
            <a:extLst>
              <a:ext uri="{FF2B5EF4-FFF2-40B4-BE49-F238E27FC236}">
                <a16:creationId xmlns:a16="http://schemas.microsoft.com/office/drawing/2014/main" id="{BBE6B2E6-66B0-C646-91CF-7C4E7210C494}"/>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accent6">
                    <a:alpha val="70000"/>
                  </a:schemeClr>
                </a:solidFill>
              </a:rPr>
              <a:pPr/>
              <a:t>‹#›</a:t>
            </a:fld>
            <a:endParaRPr lang="en-US">
              <a:solidFill>
                <a:schemeClr val="accent6">
                  <a:alpha val="70000"/>
                </a:schemeClr>
              </a:solidFill>
            </a:endParaRPr>
          </a:p>
        </p:txBody>
      </p:sp>
      <p:cxnSp>
        <p:nvCxnSpPr>
          <p:cNvPr id="21" name="Line">
            <a:extLst>
              <a:ext uri="{FF2B5EF4-FFF2-40B4-BE49-F238E27FC236}">
                <a16:creationId xmlns:a16="http://schemas.microsoft.com/office/drawing/2014/main" id="{122F123D-B568-3143-A12E-2B4D87A8BFC2}"/>
              </a:ext>
            </a:extLst>
          </p:cNvPr>
          <p:cNvCxnSpPr>
            <a:cxnSpLocks/>
          </p:cNvCxnSpPr>
          <p:nvPr userDrawn="1"/>
        </p:nvCxnSpPr>
        <p:spPr>
          <a:xfrm>
            <a:off x="11631961" y="6446901"/>
            <a:ext cx="0" cy="160020"/>
          </a:xfrm>
          <a:prstGeom prst="line">
            <a:avLst/>
          </a:prstGeom>
          <a:ln>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42726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935351" y="1557666"/>
            <a:ext cx="7334529"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Acumin Pro ExtraCondensed" panose="020B0508020202020204" pitchFamily="34" charset="77"/>
              </a:defRPr>
            </a:lvl1pPr>
          </a:lstStyle>
          <a:p>
            <a:r>
              <a:rPr lang="en-US"/>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959575" y="2578488"/>
            <a:ext cx="6487002" cy="1024867"/>
          </a:xfrm>
          <a:prstGeom prst="rect">
            <a:avLst/>
          </a:prstGeo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pPr lvl="0"/>
            <a:r>
              <a:rPr lang="en-US"/>
              <a:t>Conclusion, call to action or contact information. </a:t>
            </a:r>
            <a:r>
              <a:rPr lang="en-US" err="1"/>
              <a:t>Acumin</a:t>
            </a:r>
            <a:r>
              <a:rPr lang="en-US"/>
              <a:t> Pro Reg 18 pt. Keep it short with bite-size chunks of information.</a:t>
            </a:r>
          </a:p>
        </p:txBody>
      </p:sp>
      <p:pic>
        <p:nvPicPr>
          <p:cNvPr id="11" name="Black Triangle">
            <a:extLst>
              <a:ext uri="{FF2B5EF4-FFF2-40B4-BE49-F238E27FC236}">
                <a16:creationId xmlns:a16="http://schemas.microsoft.com/office/drawing/2014/main" id="{904FC13A-FC75-1849-92C4-9C25AD10CCBD}"/>
              </a:ext>
            </a:extLst>
          </p:cNvPr>
          <p:cNvPicPr>
            <a:picLocks noChangeAspect="1"/>
          </p:cNvPicPr>
          <p:nvPr userDrawn="1"/>
        </p:nvPicPr>
        <p:blipFill>
          <a:blip r:embed="rId2"/>
          <a:stretch>
            <a:fillRect/>
          </a:stretch>
        </p:blipFill>
        <p:spPr>
          <a:xfrm>
            <a:off x="9956800" y="0"/>
            <a:ext cx="2235200" cy="6858000"/>
          </a:xfrm>
          <a:prstGeom prst="rect">
            <a:avLst/>
          </a:prstGeom>
        </p:spPr>
      </p:pic>
      <p:pic>
        <p:nvPicPr>
          <p:cNvPr id="18" name="Picture 17">
            <a:extLst>
              <a:ext uri="{FF2B5EF4-FFF2-40B4-BE49-F238E27FC236}">
                <a16:creationId xmlns:a16="http://schemas.microsoft.com/office/drawing/2014/main" id="{B897196A-921D-B94A-8EBC-296AFB0E864E}"/>
              </a:ext>
            </a:extLst>
          </p:cNvPr>
          <p:cNvPicPr>
            <a:picLocks noChangeAspect="1"/>
          </p:cNvPicPr>
          <p:nvPr userDrawn="1"/>
        </p:nvPicPr>
        <p:blipFill>
          <a:blip r:embed="rId3"/>
          <a:srcRect/>
          <a:stretch/>
        </p:blipFill>
        <p:spPr>
          <a:xfrm>
            <a:off x="574465" y="5697573"/>
            <a:ext cx="1581700" cy="869934"/>
          </a:xfrm>
          <a:prstGeom prst="rect">
            <a:avLst/>
          </a:prstGeom>
        </p:spPr>
      </p:pic>
    </p:spTree>
    <p:extLst>
      <p:ext uri="{BB962C8B-B14F-4D97-AF65-F5344CB8AC3E}">
        <p14:creationId xmlns:p14="http://schemas.microsoft.com/office/powerpoint/2010/main" val="9760686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80">
          <p15:clr>
            <a:srgbClr val="FBAE40"/>
          </p15:clr>
        </p15:guide>
        <p15:guide id="7" pos="928">
          <p15:clr>
            <a:srgbClr val="FBAE40"/>
          </p15:clr>
        </p15:guide>
        <p15:guide id="8" pos="122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2_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0" y="0"/>
            <a:ext cx="11514667" cy="914400"/>
          </a:xfrm>
          <a:prstGeom prst="rect">
            <a:avLst/>
          </a:prstGeom>
        </p:spPr>
      </p:pic>
      <p:sp>
        <p:nvSpPr>
          <p:cNvPr id="2" name="Title"/>
          <p:cNvSpPr>
            <a:spLocks noGrp="1"/>
          </p:cNvSpPr>
          <p:nvPr>
            <p:ph type="ctrTitle" hasCustomPrompt="1"/>
          </p:nvPr>
        </p:nvSpPr>
        <p:spPr bwMode="blackWhite">
          <a:xfrm>
            <a:off x="1489619"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a:t>Title </a:t>
            </a:r>
            <a:r>
              <a:rPr lang="en-US" err="1"/>
              <a:t>Acumin</a:t>
            </a:r>
            <a:r>
              <a:rPr lang="en-US"/>
              <a:t> Pro Extra Cond Bold Italic 36 </a:t>
            </a:r>
            <a:r>
              <a:rPr lang="en-US" err="1"/>
              <a:t>pt</a:t>
            </a:r>
            <a:endParaRPr lang="en-US"/>
          </a:p>
        </p:txBody>
      </p:sp>
      <p:sp>
        <p:nvSpPr>
          <p:cNvPr id="3" name="Subhead"/>
          <p:cNvSpPr>
            <a:spLocks noGrp="1"/>
          </p:cNvSpPr>
          <p:nvPr>
            <p:ph type="subTitle" idx="1" hasCustomPrompt="1"/>
          </p:nvPr>
        </p:nvSpPr>
        <p:spPr>
          <a:xfrm>
            <a:off x="1489618" y="1345167"/>
            <a:ext cx="7321993"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a:t>
            </a:r>
            <a:r>
              <a:rPr lang="en-US" err="1"/>
              <a:t>Acumin</a:t>
            </a:r>
            <a:r>
              <a:rPr lang="en-US"/>
              <a:t> Pro Semi Cond Bold 22 </a:t>
            </a:r>
            <a:r>
              <a:rPr lang="en-US" err="1"/>
              <a:t>pt</a:t>
            </a:r>
            <a:endParaRPr lang="en-US"/>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489617" y="1962540"/>
            <a:ext cx="73660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a:t>Bulleted copy. </a:t>
            </a:r>
            <a:r>
              <a:rPr lang="en-US" err="1"/>
              <a:t>Acumin</a:t>
            </a:r>
            <a:r>
              <a:rPr lang="en-US"/>
              <a:t> Pro Reg 18 pt. Keep it short with bite-size chunks of information.</a:t>
            </a:r>
          </a:p>
          <a:p>
            <a:pPr lvl="0"/>
            <a:endParaRPr lang="en-US"/>
          </a:p>
          <a:p>
            <a:pPr lvl="0"/>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p:txBody>
      </p:sp>
      <p:pic>
        <p:nvPicPr>
          <p:cNvPr id="8" name="Picture 7">
            <a:extLst>
              <a:ext uri="{FF2B5EF4-FFF2-40B4-BE49-F238E27FC236}">
                <a16:creationId xmlns:a16="http://schemas.microsoft.com/office/drawing/2014/main" id="{6B0A2F93-C534-6A42-B299-9802B5AC21B8}"/>
              </a:ext>
            </a:extLst>
          </p:cNvPr>
          <p:cNvPicPr>
            <a:picLocks noChangeAspect="1"/>
          </p:cNvPicPr>
          <p:nvPr userDrawn="1"/>
        </p:nvPicPr>
        <p:blipFill>
          <a:blip r:embed="rId3"/>
          <a:srcRect/>
          <a:stretch/>
        </p:blipFill>
        <p:spPr>
          <a:xfrm>
            <a:off x="755353" y="5919575"/>
            <a:ext cx="1574489" cy="649477"/>
          </a:xfrm>
          <a:prstGeom prst="rect">
            <a:avLst/>
          </a:prstGeom>
        </p:spPr>
      </p:pic>
      <mc:AlternateContent xmlns:mc="http://schemas.openxmlformats.org/markup-compatibility/2006">
        <mc:Choice xmlns:p14="http://schemas.microsoft.com/office/powerpoint/2010/main" xmlns:aink="http://schemas.microsoft.com/office/drawing/2016/ink" Requires="p14 aink">
          <p:contentPart p14:bwMode="auto" r:id="rId4">
            <p14:nvContentPartPr>
              <p14:cNvPr id="4" name="Ink 3">
                <a:extLst>
                  <a:ext uri="{FF2B5EF4-FFF2-40B4-BE49-F238E27FC236}">
                    <a16:creationId xmlns:a16="http://schemas.microsoft.com/office/drawing/2014/main" id="{1821A6FA-07C7-674E-BE07-0AC55BB06278}"/>
                  </a:ext>
                </a:extLst>
              </p14:cNvPr>
              <p14:cNvContentPartPr/>
              <p14:nvPr userDrawn="1"/>
            </p14:nvContentPartPr>
            <p14:xfrm>
              <a:off x="11472143" y="5118441"/>
              <a:ext cx="480" cy="360"/>
            </p14:xfrm>
          </p:contentPart>
        </mc:Choice>
        <mc:Fallback>
          <p:pic>
            <p:nvPicPr>
              <p:cNvPr id="4" name="Ink 3">
                <a:extLst>
                  <a:ext uri="{FF2B5EF4-FFF2-40B4-BE49-F238E27FC236}">
                    <a16:creationId xmlns:a16="http://schemas.microsoft.com/office/drawing/2014/main" id="{1821A6FA-07C7-674E-BE07-0AC55BB06278}"/>
                  </a:ext>
                </a:extLst>
              </p:cNvPr>
              <p:cNvPicPr/>
              <p:nvPr/>
            </p:nvPicPr>
            <p:blipFill>
              <a:blip r:embed="rId5"/>
              <a:stretch>
                <a:fillRect/>
              </a:stretch>
            </p:blipFill>
            <p:spPr>
              <a:xfrm>
                <a:off x="11448143" y="5010441"/>
                <a:ext cx="48000" cy="216000"/>
              </a:xfrm>
              <a:prstGeom prst="rect">
                <a:avLst/>
              </a:prstGeom>
            </p:spPr>
          </p:pic>
        </mc:Fallback>
      </mc:AlternateContent>
      <p:sp>
        <p:nvSpPr>
          <p:cNvPr id="14" name="Slide Number Placeholder 2">
            <a:extLst>
              <a:ext uri="{FF2B5EF4-FFF2-40B4-BE49-F238E27FC236}">
                <a16:creationId xmlns:a16="http://schemas.microsoft.com/office/drawing/2014/main" id="{DD3AE779-52BD-034A-A5CB-D98900DDFA26}"/>
              </a:ext>
            </a:extLst>
          </p:cNvPr>
          <p:cNvSpPr txBox="1">
            <a:spLocks/>
          </p:cNvSpPr>
          <p:nvPr userDrawn="1"/>
        </p:nvSpPr>
        <p:spPr>
          <a:xfrm>
            <a:off x="11460170" y="6345937"/>
            <a:ext cx="575733"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z="1000" smtClean="0">
                <a:solidFill>
                  <a:schemeClr val="accent6">
                    <a:alpha val="70000"/>
                  </a:schemeClr>
                </a:solidFill>
              </a:rPr>
              <a:pPr/>
              <a:t>‹#›</a:t>
            </a:fld>
            <a:endParaRPr lang="en-US" sz="1000">
              <a:solidFill>
                <a:schemeClr val="accent6">
                  <a:alpha val="70000"/>
                </a:schemeClr>
              </a:solidFill>
            </a:endParaRPr>
          </a:p>
        </p:txBody>
      </p:sp>
      <p:cxnSp>
        <p:nvCxnSpPr>
          <p:cNvPr id="13" name="Line">
            <a:extLst>
              <a:ext uri="{FF2B5EF4-FFF2-40B4-BE49-F238E27FC236}">
                <a16:creationId xmlns:a16="http://schemas.microsoft.com/office/drawing/2014/main" id="{FE8137FD-302C-F448-B878-CC374487366B}"/>
              </a:ext>
            </a:extLst>
          </p:cNvPr>
          <p:cNvCxnSpPr>
            <a:cxnSpLocks/>
          </p:cNvCxnSpPr>
          <p:nvPr userDrawn="1"/>
        </p:nvCxnSpPr>
        <p:spPr>
          <a:xfrm>
            <a:off x="11468803" y="6446901"/>
            <a:ext cx="0" cy="160020"/>
          </a:xfrm>
          <a:prstGeom prst="line">
            <a:avLst/>
          </a:prstGeom>
          <a:ln>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84972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128">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Slide - Black">
    <p:bg>
      <p:bgPr>
        <a:solidFill>
          <a:schemeClr val="tx1"/>
        </a:solidFill>
        <a:effectLst/>
      </p:bgPr>
    </p:bg>
    <p:spTree>
      <p:nvGrpSpPr>
        <p:cNvPr id="1" name=""/>
        <p:cNvGrpSpPr/>
        <p:nvPr/>
      </p:nvGrpSpPr>
      <p:grpSpPr>
        <a:xfrm>
          <a:off x="0" y="0"/>
          <a:ext cx="0" cy="0"/>
          <a:chOff x="0" y="0"/>
          <a:chExt cx="0" cy="0"/>
        </a:xfrm>
      </p:grpSpPr>
      <p:pic>
        <p:nvPicPr>
          <p:cNvPr id="13" name="Purdue Logo" descr="Purdue Logo">
            <a:extLst>
              <a:ext uri="{FF2B5EF4-FFF2-40B4-BE49-F238E27FC236}">
                <a16:creationId xmlns:a16="http://schemas.microsoft.com/office/drawing/2014/main" id="{121060AA-930A-4F8F-D7F6-9CFE82494609}"/>
              </a:ext>
            </a:extLst>
          </p:cNvPr>
          <p:cNvPicPr>
            <a:picLocks noChangeAspect="1"/>
          </p:cNvPicPr>
          <p:nvPr userDrawn="1"/>
        </p:nvPicPr>
        <p:blipFill>
          <a:blip r:embed="rId2"/>
          <a:stretch>
            <a:fillRect/>
          </a:stretch>
        </p:blipFill>
        <p:spPr>
          <a:xfrm>
            <a:off x="1027077" y="5756157"/>
            <a:ext cx="2709200" cy="484939"/>
          </a:xfrm>
          <a:prstGeom prst="rect">
            <a:avLst/>
          </a:prstGeom>
        </p:spPr>
      </p:pic>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3"/>
          <a:stretch>
            <a:fillRect/>
          </a:stretch>
        </p:blipFill>
        <p:spPr>
          <a:xfrm>
            <a:off x="9956800" y="0"/>
            <a:ext cx="2235200" cy="68580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userDrawn="1"/>
        </p:nvSpPr>
        <p:spPr>
          <a:xfrm>
            <a:off x="9954706" y="-9439"/>
            <a:ext cx="2246721" cy="686744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023257" y="2005070"/>
            <a:ext cx="7763458" cy="592834"/>
          </a:xfrm>
        </p:spPr>
        <p:txBody>
          <a:bodyPr>
            <a:noAutofit/>
          </a:bodyPr>
          <a:lstStyle>
            <a:lvl1pPr>
              <a:defRPr sz="5400" cap="none">
                <a:solidFill>
                  <a:schemeClr val="bg1"/>
                </a:solidFill>
              </a:defRPr>
            </a:lvl1pPr>
          </a:lstStyle>
          <a:p>
            <a:r>
              <a:rPr lang="en-US"/>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1023257" y="2629338"/>
            <a:ext cx="7763458" cy="449263"/>
          </a:xfrm>
        </p:spPr>
        <p:txBody>
          <a:bodyPr>
            <a:noAutofit/>
          </a:bodyPr>
          <a:lstStyle>
            <a:lvl1pPr marL="0" indent="0">
              <a:buFontTx/>
              <a:buNone/>
              <a:defRPr sz="2400" b="1" i="0">
                <a:solidFill>
                  <a:schemeClr val="bg2"/>
                </a:solidFill>
                <a:latin typeface="Acumin Pro Semibold" panose="020B0504020202020204" pitchFamily="34"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1023257" y="3107129"/>
            <a:ext cx="7763458" cy="449263"/>
          </a:xfrm>
        </p:spPr>
        <p:txBody>
          <a:bodyPr>
            <a:normAutofit/>
          </a:bodyPr>
          <a:lstStyle>
            <a:lvl1pPr marL="0" indent="0">
              <a:buFontTx/>
              <a:buNone/>
              <a:defRPr sz="1600">
                <a:solidFill>
                  <a:schemeClr val="bg2"/>
                </a:solidFill>
                <a:latin typeface="Acumin Pro" panose="020B0504020202020204" pitchFamily="34"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a:p>
        </p:txBody>
      </p:sp>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38307990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7C86E-105B-F081-D64C-009F1E5E80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0F2006-E417-B26F-3618-41D7EE121F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B54A91-F629-8ECB-2DB6-AA65FE186220}"/>
              </a:ext>
            </a:extLst>
          </p:cNvPr>
          <p:cNvSpPr>
            <a:spLocks noGrp="1"/>
          </p:cNvSpPr>
          <p:nvPr>
            <p:ph type="dt" sz="half" idx="10"/>
          </p:nvPr>
        </p:nvSpPr>
        <p:spPr/>
        <p:txBody>
          <a:bodyPr/>
          <a:lstStyle/>
          <a:p>
            <a:fld id="{115BAF0F-F8C0-4D9B-B236-E3AC77439831}" type="datetimeFigureOut">
              <a:rPr lang="en-US" smtClean="0"/>
              <a:t>8/5/2026</a:t>
            </a:fld>
            <a:endParaRPr lang="en-US"/>
          </a:p>
        </p:txBody>
      </p:sp>
      <p:sp>
        <p:nvSpPr>
          <p:cNvPr id="5" name="Footer Placeholder 4">
            <a:extLst>
              <a:ext uri="{FF2B5EF4-FFF2-40B4-BE49-F238E27FC236}">
                <a16:creationId xmlns:a16="http://schemas.microsoft.com/office/drawing/2014/main" id="{32606CCF-FDEF-9D01-29C3-E82D804E4F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CEB76B-B5E1-4F4C-3997-D7CA0006FDBD}"/>
              </a:ext>
            </a:extLst>
          </p:cNvPr>
          <p:cNvSpPr>
            <a:spLocks noGrp="1"/>
          </p:cNvSpPr>
          <p:nvPr>
            <p:ph type="sldNum" sz="quarter" idx="12"/>
          </p:nvPr>
        </p:nvSpPr>
        <p:spPr/>
        <p:txBody>
          <a:bodyPr/>
          <a:lstStyle/>
          <a:p>
            <a:fld id="{7E002776-DCC0-491B-91E7-F3FD62F407F5}" type="slidenum">
              <a:rPr lang="en-US" smtClean="0"/>
              <a:t>‹#›</a:t>
            </a:fld>
            <a:endParaRPr lang="en-US"/>
          </a:p>
        </p:txBody>
      </p:sp>
    </p:spTree>
    <p:extLst>
      <p:ext uri="{BB962C8B-B14F-4D97-AF65-F5344CB8AC3E}">
        <p14:creationId xmlns:p14="http://schemas.microsoft.com/office/powerpoint/2010/main" val="290974313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1C2A0-8115-80D8-EB58-2AA461CBD1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663011-768F-4C33-3A74-995B3AECDE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71E694-4E64-F7E8-BF80-7128FF122FCF}"/>
              </a:ext>
            </a:extLst>
          </p:cNvPr>
          <p:cNvSpPr>
            <a:spLocks noGrp="1"/>
          </p:cNvSpPr>
          <p:nvPr>
            <p:ph type="dt" sz="half" idx="10"/>
          </p:nvPr>
        </p:nvSpPr>
        <p:spPr/>
        <p:txBody>
          <a:bodyPr/>
          <a:lstStyle/>
          <a:p>
            <a:fld id="{115BAF0F-F8C0-4D9B-B236-E3AC77439831}" type="datetimeFigureOut">
              <a:rPr lang="en-US" smtClean="0"/>
              <a:t>8/5/2026</a:t>
            </a:fld>
            <a:endParaRPr lang="en-US"/>
          </a:p>
        </p:txBody>
      </p:sp>
      <p:sp>
        <p:nvSpPr>
          <p:cNvPr id="5" name="Footer Placeholder 4">
            <a:extLst>
              <a:ext uri="{FF2B5EF4-FFF2-40B4-BE49-F238E27FC236}">
                <a16:creationId xmlns:a16="http://schemas.microsoft.com/office/drawing/2014/main" id="{9518A7C7-F37A-2D09-7E0D-2B1027F128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E30F9F-656E-0B4E-E06C-657A015C9FE5}"/>
              </a:ext>
            </a:extLst>
          </p:cNvPr>
          <p:cNvSpPr>
            <a:spLocks noGrp="1"/>
          </p:cNvSpPr>
          <p:nvPr>
            <p:ph type="sldNum" sz="quarter" idx="12"/>
          </p:nvPr>
        </p:nvSpPr>
        <p:spPr/>
        <p:txBody>
          <a:bodyPr/>
          <a:lstStyle/>
          <a:p>
            <a:fld id="{7E002776-DCC0-491B-91E7-F3FD62F407F5}" type="slidenum">
              <a:rPr lang="en-US" smtClean="0"/>
              <a:t>‹#›</a:t>
            </a:fld>
            <a:endParaRPr lang="en-US"/>
          </a:p>
        </p:txBody>
      </p:sp>
    </p:spTree>
    <p:extLst>
      <p:ext uri="{BB962C8B-B14F-4D97-AF65-F5344CB8AC3E}">
        <p14:creationId xmlns:p14="http://schemas.microsoft.com/office/powerpoint/2010/main" val="76442336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205ED-530D-7177-8576-CC251D39D4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E8417C-42C7-6191-C8F9-70687FD66F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B91E3-94A7-A7FA-D768-FBDCA6DEAAB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D919F9-1A59-6C16-56B6-2D7963855464}"/>
              </a:ext>
            </a:extLst>
          </p:cNvPr>
          <p:cNvSpPr>
            <a:spLocks noGrp="1"/>
          </p:cNvSpPr>
          <p:nvPr>
            <p:ph type="dt" sz="half" idx="10"/>
          </p:nvPr>
        </p:nvSpPr>
        <p:spPr/>
        <p:txBody>
          <a:bodyPr/>
          <a:lstStyle/>
          <a:p>
            <a:fld id="{115BAF0F-F8C0-4D9B-B236-E3AC77439831}" type="datetimeFigureOut">
              <a:rPr lang="en-US" smtClean="0"/>
              <a:t>8/5/2026</a:t>
            </a:fld>
            <a:endParaRPr lang="en-US"/>
          </a:p>
        </p:txBody>
      </p:sp>
      <p:sp>
        <p:nvSpPr>
          <p:cNvPr id="6" name="Footer Placeholder 5">
            <a:extLst>
              <a:ext uri="{FF2B5EF4-FFF2-40B4-BE49-F238E27FC236}">
                <a16:creationId xmlns:a16="http://schemas.microsoft.com/office/drawing/2014/main" id="{6C3EE79C-C55E-2131-FCAB-379F51F7D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B3E34F-B9D9-6136-865A-2E1A6871A006}"/>
              </a:ext>
            </a:extLst>
          </p:cNvPr>
          <p:cNvSpPr>
            <a:spLocks noGrp="1"/>
          </p:cNvSpPr>
          <p:nvPr>
            <p:ph type="sldNum" sz="quarter" idx="12"/>
          </p:nvPr>
        </p:nvSpPr>
        <p:spPr/>
        <p:txBody>
          <a:bodyPr/>
          <a:lstStyle/>
          <a:p>
            <a:fld id="{7E002776-DCC0-491B-91E7-F3FD62F407F5}" type="slidenum">
              <a:rPr lang="en-US" smtClean="0"/>
              <a:t>‹#›</a:t>
            </a:fld>
            <a:endParaRPr lang="en-US"/>
          </a:p>
        </p:txBody>
      </p:sp>
    </p:spTree>
    <p:extLst>
      <p:ext uri="{BB962C8B-B14F-4D97-AF65-F5344CB8AC3E}">
        <p14:creationId xmlns:p14="http://schemas.microsoft.com/office/powerpoint/2010/main" val="41772740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5C954-903F-D189-247D-AD06EB73B6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C92EAE-F7FE-BE46-4E7C-672A1895A9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02B8F4-E160-7386-E107-73DDF56955C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D0BD68E-025D-D7B5-AA3D-4A3AE01ED8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3551A5-0E91-265C-AC31-AA811C4FA9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4BA3F0-6E70-B88E-75C7-9A40A3E6479E}"/>
              </a:ext>
            </a:extLst>
          </p:cNvPr>
          <p:cNvSpPr>
            <a:spLocks noGrp="1"/>
          </p:cNvSpPr>
          <p:nvPr>
            <p:ph type="dt" sz="half" idx="10"/>
          </p:nvPr>
        </p:nvSpPr>
        <p:spPr/>
        <p:txBody>
          <a:bodyPr/>
          <a:lstStyle/>
          <a:p>
            <a:fld id="{115BAF0F-F8C0-4D9B-B236-E3AC77439831}" type="datetimeFigureOut">
              <a:rPr lang="en-US" smtClean="0"/>
              <a:t>8/5/2026</a:t>
            </a:fld>
            <a:endParaRPr lang="en-US"/>
          </a:p>
        </p:txBody>
      </p:sp>
      <p:sp>
        <p:nvSpPr>
          <p:cNvPr id="8" name="Footer Placeholder 7">
            <a:extLst>
              <a:ext uri="{FF2B5EF4-FFF2-40B4-BE49-F238E27FC236}">
                <a16:creationId xmlns:a16="http://schemas.microsoft.com/office/drawing/2014/main" id="{EFBF2343-6A29-06A0-F4AA-C361231FC8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ED7EEC-FB70-B8DA-3394-41458558A84B}"/>
              </a:ext>
            </a:extLst>
          </p:cNvPr>
          <p:cNvSpPr>
            <a:spLocks noGrp="1"/>
          </p:cNvSpPr>
          <p:nvPr>
            <p:ph type="sldNum" sz="quarter" idx="12"/>
          </p:nvPr>
        </p:nvSpPr>
        <p:spPr/>
        <p:txBody>
          <a:bodyPr/>
          <a:lstStyle/>
          <a:p>
            <a:fld id="{7E002776-DCC0-491B-91E7-F3FD62F407F5}" type="slidenum">
              <a:rPr lang="en-US" smtClean="0"/>
              <a:t>‹#›</a:t>
            </a:fld>
            <a:endParaRPr lang="en-US"/>
          </a:p>
        </p:txBody>
      </p:sp>
    </p:spTree>
    <p:extLst>
      <p:ext uri="{BB962C8B-B14F-4D97-AF65-F5344CB8AC3E}">
        <p14:creationId xmlns:p14="http://schemas.microsoft.com/office/powerpoint/2010/main" val="69177209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65D52-2032-BF51-4A20-06CC06556EE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59F033-CEB4-970D-DA06-41A300F9B2CD}"/>
              </a:ext>
            </a:extLst>
          </p:cNvPr>
          <p:cNvSpPr>
            <a:spLocks noGrp="1"/>
          </p:cNvSpPr>
          <p:nvPr>
            <p:ph type="dt" sz="half" idx="10"/>
          </p:nvPr>
        </p:nvSpPr>
        <p:spPr/>
        <p:txBody>
          <a:bodyPr/>
          <a:lstStyle/>
          <a:p>
            <a:fld id="{115BAF0F-F8C0-4D9B-B236-E3AC77439831}" type="datetimeFigureOut">
              <a:rPr lang="en-US" smtClean="0"/>
              <a:t>8/5/2026</a:t>
            </a:fld>
            <a:endParaRPr lang="en-US"/>
          </a:p>
        </p:txBody>
      </p:sp>
      <p:sp>
        <p:nvSpPr>
          <p:cNvPr id="4" name="Footer Placeholder 3">
            <a:extLst>
              <a:ext uri="{FF2B5EF4-FFF2-40B4-BE49-F238E27FC236}">
                <a16:creationId xmlns:a16="http://schemas.microsoft.com/office/drawing/2014/main" id="{77958AAB-8A95-D64C-6E4F-15BC11E68A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17E9F8-FA8B-4AB6-C4CA-FECCFB8D7CF4}"/>
              </a:ext>
            </a:extLst>
          </p:cNvPr>
          <p:cNvSpPr>
            <a:spLocks noGrp="1"/>
          </p:cNvSpPr>
          <p:nvPr>
            <p:ph type="sldNum" sz="quarter" idx="12"/>
          </p:nvPr>
        </p:nvSpPr>
        <p:spPr/>
        <p:txBody>
          <a:bodyPr/>
          <a:lstStyle/>
          <a:p>
            <a:fld id="{7E002776-DCC0-491B-91E7-F3FD62F407F5}" type="slidenum">
              <a:rPr lang="en-US" smtClean="0"/>
              <a:t>‹#›</a:t>
            </a:fld>
            <a:endParaRPr lang="en-US"/>
          </a:p>
        </p:txBody>
      </p:sp>
    </p:spTree>
    <p:extLst>
      <p:ext uri="{BB962C8B-B14F-4D97-AF65-F5344CB8AC3E}">
        <p14:creationId xmlns:p14="http://schemas.microsoft.com/office/powerpoint/2010/main" val="321238898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922B15-854C-EA2C-A27D-98AFED3E72E8}"/>
              </a:ext>
            </a:extLst>
          </p:cNvPr>
          <p:cNvSpPr>
            <a:spLocks noGrp="1"/>
          </p:cNvSpPr>
          <p:nvPr>
            <p:ph type="dt" sz="half" idx="10"/>
          </p:nvPr>
        </p:nvSpPr>
        <p:spPr/>
        <p:txBody>
          <a:bodyPr/>
          <a:lstStyle/>
          <a:p>
            <a:fld id="{115BAF0F-F8C0-4D9B-B236-E3AC77439831}" type="datetimeFigureOut">
              <a:rPr lang="en-US" smtClean="0"/>
              <a:t>8/5/2026</a:t>
            </a:fld>
            <a:endParaRPr lang="en-US"/>
          </a:p>
        </p:txBody>
      </p:sp>
      <p:sp>
        <p:nvSpPr>
          <p:cNvPr id="3" name="Footer Placeholder 2">
            <a:extLst>
              <a:ext uri="{FF2B5EF4-FFF2-40B4-BE49-F238E27FC236}">
                <a16:creationId xmlns:a16="http://schemas.microsoft.com/office/drawing/2014/main" id="{D6735032-7368-2CF0-B58B-C9BD2257B8F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5F02BC-A120-8302-14D9-D474BA3DF3A5}"/>
              </a:ext>
            </a:extLst>
          </p:cNvPr>
          <p:cNvSpPr>
            <a:spLocks noGrp="1"/>
          </p:cNvSpPr>
          <p:nvPr>
            <p:ph type="sldNum" sz="quarter" idx="12"/>
          </p:nvPr>
        </p:nvSpPr>
        <p:spPr/>
        <p:txBody>
          <a:bodyPr/>
          <a:lstStyle/>
          <a:p>
            <a:fld id="{7E002776-DCC0-491B-91E7-F3FD62F407F5}" type="slidenum">
              <a:rPr lang="en-US" smtClean="0"/>
              <a:t>‹#›</a:t>
            </a:fld>
            <a:endParaRPr lang="en-US"/>
          </a:p>
        </p:txBody>
      </p:sp>
    </p:spTree>
    <p:extLst>
      <p:ext uri="{BB962C8B-B14F-4D97-AF65-F5344CB8AC3E}">
        <p14:creationId xmlns:p14="http://schemas.microsoft.com/office/powerpoint/2010/main" val="275379396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67182-03D5-E497-11DC-DC6694385F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CAA01AF-94B4-BAAD-68F0-A19266D53A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916E1E-9B74-D7D7-954F-345B719306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E5CA95-EE74-CC31-6EEF-DBD9081F3802}"/>
              </a:ext>
            </a:extLst>
          </p:cNvPr>
          <p:cNvSpPr>
            <a:spLocks noGrp="1"/>
          </p:cNvSpPr>
          <p:nvPr>
            <p:ph type="dt" sz="half" idx="10"/>
          </p:nvPr>
        </p:nvSpPr>
        <p:spPr/>
        <p:txBody>
          <a:bodyPr/>
          <a:lstStyle/>
          <a:p>
            <a:fld id="{115BAF0F-F8C0-4D9B-B236-E3AC77439831}" type="datetimeFigureOut">
              <a:rPr lang="en-US" smtClean="0"/>
              <a:t>8/5/2026</a:t>
            </a:fld>
            <a:endParaRPr lang="en-US"/>
          </a:p>
        </p:txBody>
      </p:sp>
      <p:sp>
        <p:nvSpPr>
          <p:cNvPr id="6" name="Footer Placeholder 5">
            <a:extLst>
              <a:ext uri="{FF2B5EF4-FFF2-40B4-BE49-F238E27FC236}">
                <a16:creationId xmlns:a16="http://schemas.microsoft.com/office/drawing/2014/main" id="{0D4CF2B4-A502-DB05-DD57-34A0B74E0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5BF438-6DA0-F48C-4890-00F1E2F7310E}"/>
              </a:ext>
            </a:extLst>
          </p:cNvPr>
          <p:cNvSpPr>
            <a:spLocks noGrp="1"/>
          </p:cNvSpPr>
          <p:nvPr>
            <p:ph type="sldNum" sz="quarter" idx="12"/>
          </p:nvPr>
        </p:nvSpPr>
        <p:spPr/>
        <p:txBody>
          <a:bodyPr/>
          <a:lstStyle/>
          <a:p>
            <a:fld id="{7E002776-DCC0-491B-91E7-F3FD62F407F5}" type="slidenum">
              <a:rPr lang="en-US" smtClean="0"/>
              <a:t>‹#›</a:t>
            </a:fld>
            <a:endParaRPr lang="en-US"/>
          </a:p>
        </p:txBody>
      </p:sp>
    </p:spTree>
    <p:extLst>
      <p:ext uri="{BB962C8B-B14F-4D97-AF65-F5344CB8AC3E}">
        <p14:creationId xmlns:p14="http://schemas.microsoft.com/office/powerpoint/2010/main" val="274252038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7BE62-F2EE-4A85-E219-FFEED93423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DB2BF1-897F-2D02-0D24-3780AF95B5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468FE7-5FF2-5EB0-CBC5-190B524F2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9DDC96-A039-6169-7A98-5880EA6218D6}"/>
              </a:ext>
            </a:extLst>
          </p:cNvPr>
          <p:cNvSpPr>
            <a:spLocks noGrp="1"/>
          </p:cNvSpPr>
          <p:nvPr>
            <p:ph type="dt" sz="half" idx="10"/>
          </p:nvPr>
        </p:nvSpPr>
        <p:spPr/>
        <p:txBody>
          <a:bodyPr/>
          <a:lstStyle/>
          <a:p>
            <a:fld id="{115BAF0F-F8C0-4D9B-B236-E3AC77439831}" type="datetimeFigureOut">
              <a:rPr lang="en-US" smtClean="0"/>
              <a:t>8/5/2026</a:t>
            </a:fld>
            <a:endParaRPr lang="en-US"/>
          </a:p>
        </p:txBody>
      </p:sp>
      <p:sp>
        <p:nvSpPr>
          <p:cNvPr id="6" name="Footer Placeholder 5">
            <a:extLst>
              <a:ext uri="{FF2B5EF4-FFF2-40B4-BE49-F238E27FC236}">
                <a16:creationId xmlns:a16="http://schemas.microsoft.com/office/drawing/2014/main" id="{160E059A-E447-0A54-118A-033B40E951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2A783E-17E7-A9BC-DFE8-7B1BD4217B8A}"/>
              </a:ext>
            </a:extLst>
          </p:cNvPr>
          <p:cNvSpPr>
            <a:spLocks noGrp="1"/>
          </p:cNvSpPr>
          <p:nvPr>
            <p:ph type="sldNum" sz="quarter" idx="12"/>
          </p:nvPr>
        </p:nvSpPr>
        <p:spPr/>
        <p:txBody>
          <a:bodyPr/>
          <a:lstStyle/>
          <a:p>
            <a:fld id="{7E002776-DCC0-491B-91E7-F3FD62F407F5}" type="slidenum">
              <a:rPr lang="en-US" smtClean="0"/>
              <a:t>‹#›</a:t>
            </a:fld>
            <a:endParaRPr lang="en-US"/>
          </a:p>
        </p:txBody>
      </p:sp>
    </p:spTree>
    <p:extLst>
      <p:ext uri="{BB962C8B-B14F-4D97-AF65-F5344CB8AC3E}">
        <p14:creationId xmlns:p14="http://schemas.microsoft.com/office/powerpoint/2010/main" val="2599814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615326-AAEA-9F9A-01F4-B66F86B487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81A1D8-E980-2C7D-B39D-5DF8774B51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9D7896-88A9-E97D-A160-FC91BF63A8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5BAF0F-F8C0-4D9B-B236-E3AC77439831}" type="datetimeFigureOut">
              <a:rPr lang="en-US" smtClean="0"/>
              <a:t>8/5/2026</a:t>
            </a:fld>
            <a:endParaRPr lang="en-US"/>
          </a:p>
        </p:txBody>
      </p:sp>
      <p:sp>
        <p:nvSpPr>
          <p:cNvPr id="5" name="Footer Placeholder 4">
            <a:extLst>
              <a:ext uri="{FF2B5EF4-FFF2-40B4-BE49-F238E27FC236}">
                <a16:creationId xmlns:a16="http://schemas.microsoft.com/office/drawing/2014/main" id="{D14121D9-04E0-A2C9-B961-1F43F08B75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FD27C6-36DD-9F44-D267-B0544276AC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002776-DCC0-491B-91E7-F3FD62F407F5}" type="slidenum">
              <a:rPr lang="en-US" smtClean="0"/>
              <a:t>‹#›</a:t>
            </a:fld>
            <a:endParaRPr lang="en-US"/>
          </a:p>
        </p:txBody>
      </p:sp>
    </p:spTree>
    <p:extLst>
      <p:ext uri="{BB962C8B-B14F-4D97-AF65-F5344CB8AC3E}">
        <p14:creationId xmlns:p14="http://schemas.microsoft.com/office/powerpoint/2010/main" val="172797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 id="2147483674" r:id="rId13"/>
  </p:sldLayoutIdLst>
  <mc:AlternateContent xmlns:mc="http://schemas.openxmlformats.org/markup-compatibility/2006">
    <mc:Choice xmlns:p14="http://schemas.microsoft.com/office/powerpoint/2010/main" Requires="p14">
      <p:transition p14:dur="10"/>
    </mc:Choice>
    <mc:Fallback>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85936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0" r:id="rId9"/>
    <p:sldLayoutId id="2147483671" r:id="rId10"/>
    <p:sldLayoutId id="2147483676" r:id="rId11"/>
  </p:sldLayoutIdLst>
  <mc:AlternateContent xmlns:mc="http://schemas.openxmlformats.org/markup-compatibility/2006">
    <mc:Choice xmlns:p14="http://schemas.microsoft.com/office/powerpoint/2010/main" Requires="p14">
      <p:transition p14:dur="10"/>
    </mc:Choice>
    <mc:Fallback>
      <p:transition/>
    </mc:Fallback>
  </mc:AlternateConten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7.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hyperlink" Target="https://www.linkedin.com/in/bradenvpurdue/" TargetMode="External"/><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3.png"/></Relationships>
</file>

<file path=ppt/slides/_rels/slide4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5.pn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07/relationships/hdphoto" Target="../media/hdphoto1.wdp"/><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DF7C4-42D2-FA96-36DA-1F90B56668DC}"/>
              </a:ext>
            </a:extLst>
          </p:cNvPr>
          <p:cNvSpPr>
            <a:spLocks noGrp="1"/>
          </p:cNvSpPr>
          <p:nvPr>
            <p:ph type="title"/>
          </p:nvPr>
        </p:nvSpPr>
        <p:spPr>
          <a:xfrm>
            <a:off x="1193935" y="4151199"/>
            <a:ext cx="5179558" cy="2452687"/>
          </a:xfrm>
        </p:spPr>
        <p:txBody>
          <a:bodyPr anchor="ctr">
            <a:normAutofit/>
          </a:bodyPr>
          <a:lstStyle/>
          <a:p>
            <a:r>
              <a:rPr kumimoji="0" lang="en-US" sz="4000" b="0" i="0" u="none" strike="noStrike" kern="1200" cap="none" spc="0" normalizeH="0" baseline="0" noProof="0">
                <a:ln>
                  <a:noFill/>
                </a:ln>
                <a:effectLst/>
                <a:uLnTx/>
                <a:uFillTx/>
                <a:latin typeface="Franklin Gothic Heavy" panose="020B0903020102020204" pitchFamily="34" charset="0"/>
                <a:ea typeface="+mj-ea"/>
                <a:cs typeface="+mj-cs"/>
              </a:rPr>
              <a:t>2026 Alumni Clubs Engagement and Strategy Session </a:t>
            </a:r>
            <a:br>
              <a:rPr kumimoji="0" lang="en-US" sz="4000" b="0" i="0" u="none" strike="noStrike" kern="1200" cap="none" spc="0" normalizeH="0" baseline="0" noProof="0">
                <a:ln>
                  <a:noFill/>
                </a:ln>
                <a:effectLst/>
                <a:uLnTx/>
                <a:uFillTx/>
                <a:latin typeface="Franklin Gothic Heavy" panose="020B0903020102020204" pitchFamily="34" charset="0"/>
                <a:ea typeface="+mj-ea"/>
                <a:cs typeface="+mj-cs"/>
              </a:rPr>
            </a:br>
            <a:endParaRPr lang="en-US" sz="4000"/>
          </a:p>
        </p:txBody>
      </p:sp>
      <p:pic>
        <p:nvPicPr>
          <p:cNvPr id="5" name="Picture 4">
            <a:extLst>
              <a:ext uri="{FF2B5EF4-FFF2-40B4-BE49-F238E27FC236}">
                <a16:creationId xmlns:a16="http://schemas.microsoft.com/office/drawing/2014/main" id="{5B8EE591-A470-CFB2-1EBD-F55BD87F4CBB}"/>
              </a:ext>
            </a:extLst>
          </p:cNvPr>
          <p:cNvPicPr>
            <a:picLocks noChangeAspect="1"/>
          </p:cNvPicPr>
          <p:nvPr/>
        </p:nvPicPr>
        <p:blipFill>
          <a:blip r:embed="rId2"/>
          <a:srcRect b="25314"/>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AB84556D-9E3D-756E-8300-51A062CE7C1F}"/>
              </a:ext>
            </a:extLst>
          </p:cNvPr>
          <p:cNvSpPr>
            <a:spLocks noGrp="1"/>
          </p:cNvSpPr>
          <p:nvPr>
            <p:ph idx="1"/>
          </p:nvPr>
        </p:nvSpPr>
        <p:spPr>
          <a:xfrm>
            <a:off x="4223982" y="3897086"/>
            <a:ext cx="7485413" cy="2960914"/>
          </a:xfrm>
        </p:spPr>
        <p:txBody>
          <a:bodyPr anchor="ctr">
            <a:normAutofit/>
          </a:bodyPr>
          <a:lstStyle/>
          <a:p>
            <a:pPr marL="0" indent="0" algn="r">
              <a:buNone/>
              <a:defRPr/>
            </a:pPr>
            <a:r>
              <a:rPr lang="en-US" sz="2800">
                <a:latin typeface="Franklin Gothic Medium" panose="020B0603020102020204" pitchFamily="34" charset="0"/>
              </a:rPr>
              <a:t>Thursday, August 5</a:t>
            </a:r>
          </a:p>
          <a:p>
            <a:pPr marL="0" indent="0" algn="r">
              <a:buNone/>
              <a:defRPr/>
            </a:pPr>
            <a:endParaRPr lang="en-US" sz="2800">
              <a:latin typeface="Franklin Gothic Medium" panose="020B0603020102020204" pitchFamily="34" charset="0"/>
            </a:endParaRPr>
          </a:p>
          <a:p>
            <a:pPr marL="0" indent="0" algn="r">
              <a:buNone/>
              <a:defRPr/>
            </a:pPr>
            <a:r>
              <a:rPr lang="en-US" sz="2800">
                <a:latin typeface="Franklin Gothic Medium" panose="020B0603020102020204" pitchFamily="34" charset="0"/>
              </a:rPr>
              <a:t>Dauch Alumni Center</a:t>
            </a:r>
          </a:p>
          <a:p>
            <a:pPr marL="0" indent="0" algn="r">
              <a:buNone/>
              <a:defRPr/>
            </a:pPr>
            <a:r>
              <a:rPr lang="en-US" sz="2800" b="1">
                <a:latin typeface="Franklin Gothic Medium" panose="020B0603020102020204" pitchFamily="34" charset="0"/>
                <a:ea typeface="Aptos" panose="020B0004020202020204" pitchFamily="34" charset="0"/>
                <a:cs typeface="Aptos" panose="020B0004020202020204" pitchFamily="34" charset="0"/>
              </a:rPr>
              <a:t>Prusiecki</a:t>
            </a:r>
            <a:r>
              <a:rPr lang="en-US" sz="2800" b="1">
                <a:effectLst/>
                <a:latin typeface="Franklin Gothic Medium" panose="020B0603020102020204" pitchFamily="34" charset="0"/>
                <a:ea typeface="Aptos" panose="020B0004020202020204" pitchFamily="34" charset="0"/>
                <a:cs typeface="Aptos" panose="020B0004020202020204" pitchFamily="34" charset="0"/>
              </a:rPr>
              <a:t> Ball Room </a:t>
            </a:r>
            <a:endParaRPr kumimoji="0" lang="en-US" sz="2800" b="0" i="1" u="none" strike="noStrike" kern="1200" cap="none" spc="0" normalizeH="0" baseline="0" noProof="0">
              <a:ln>
                <a:noFill/>
              </a:ln>
              <a:effectLst/>
              <a:uLnTx/>
              <a:uFillTx/>
              <a:latin typeface="Franklin Gothic Medium" panose="020B0603020102020204" pitchFamily="34" charset="0"/>
            </a:endParaRPr>
          </a:p>
          <a:p>
            <a:pPr algn="r"/>
            <a:endParaRPr lang="en-US" sz="1800">
              <a:latin typeface="Franklin Gothic Medium" panose="020B0603020102020204" pitchFamily="34" charset="0"/>
            </a:endParaRPr>
          </a:p>
        </p:txBody>
      </p:sp>
    </p:spTree>
    <p:extLst>
      <p:ext uri="{BB962C8B-B14F-4D97-AF65-F5344CB8AC3E}">
        <p14:creationId xmlns:p14="http://schemas.microsoft.com/office/powerpoint/2010/main" val="265677187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6B56C0B-04E6-0CAD-A5DD-5DB38F05F0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44278E-3DBB-431F-6FB4-14D3778FDE35}"/>
              </a:ext>
            </a:extLst>
          </p:cNvPr>
          <p:cNvSpPr>
            <a:spLocks noGrp="1"/>
          </p:cNvSpPr>
          <p:nvPr>
            <p:ph type="ctrTitle"/>
          </p:nvPr>
        </p:nvSpPr>
        <p:spPr>
          <a:xfrm>
            <a:off x="835378" y="254184"/>
            <a:ext cx="9234309" cy="512448"/>
          </a:xfrm>
        </p:spPr>
        <p:txBody>
          <a:bodyPr/>
          <a:lstStyle/>
          <a:p>
            <a:r>
              <a:rPr lang="en-US">
                <a:latin typeface="Franklin Gothic Medium"/>
              </a:rPr>
              <a:t>Survey Results - Alumni Clubs </a:t>
            </a:r>
          </a:p>
        </p:txBody>
      </p:sp>
      <p:sp>
        <p:nvSpPr>
          <p:cNvPr id="6" name="TextBox 5">
            <a:extLst>
              <a:ext uri="{FF2B5EF4-FFF2-40B4-BE49-F238E27FC236}">
                <a16:creationId xmlns:a16="http://schemas.microsoft.com/office/drawing/2014/main" id="{19941840-BAB5-B673-E395-F50D212852EA}"/>
              </a:ext>
            </a:extLst>
          </p:cNvPr>
          <p:cNvSpPr txBox="1"/>
          <p:nvPr/>
        </p:nvSpPr>
        <p:spPr>
          <a:xfrm>
            <a:off x="569610" y="4099443"/>
            <a:ext cx="1057305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mn-lt"/>
                <a:cs typeface="+mn-lt"/>
              </a:rPr>
              <a:t>Where is your club experiencing its strongest momentum?</a:t>
            </a:r>
            <a:endParaRPr lang="en-US" u="sng">
              <a:solidFill>
                <a:schemeClr val="bg1"/>
              </a:solidFill>
              <a:ea typeface="Calibri"/>
              <a:cs typeface="Calibri"/>
            </a:endParaRPr>
          </a:p>
          <a:p>
            <a:pPr marL="285750" indent="-285750">
              <a:buFont typeface="Arial,Sans-Serif"/>
              <a:buChar char="•"/>
            </a:pPr>
            <a:r>
              <a:rPr lang="en-US">
                <a:solidFill>
                  <a:schemeClr val="bg1"/>
                </a:solidFill>
                <a:latin typeface="Franklin Gothic Medium"/>
                <a:ea typeface="Calibri"/>
                <a:cs typeface="Calibri"/>
              </a:rPr>
              <a:t>Dinner with speakers</a:t>
            </a:r>
          </a:p>
          <a:p>
            <a:pPr marL="285750" indent="-285750">
              <a:buFont typeface="Arial,Sans-Serif"/>
              <a:buChar char="•"/>
            </a:pPr>
            <a:r>
              <a:rPr lang="en-US">
                <a:solidFill>
                  <a:schemeClr val="bg1"/>
                </a:solidFill>
                <a:latin typeface="Franklin Gothic Medium"/>
                <a:ea typeface="Calibri"/>
                <a:cs typeface="Calibri"/>
              </a:rPr>
              <a:t>Student Send-offs</a:t>
            </a:r>
          </a:p>
          <a:p>
            <a:pPr marL="285750" indent="-285750">
              <a:buFont typeface="Arial,Sans-Serif"/>
              <a:buChar char="•"/>
            </a:pPr>
            <a:endParaRPr lang="en-US">
              <a:solidFill>
                <a:schemeClr val="bg1"/>
              </a:solidFill>
              <a:latin typeface="Franklin Gothic Medium"/>
              <a:ea typeface="Calibri"/>
              <a:cs typeface="Calibri"/>
            </a:endParaRPr>
          </a:p>
          <a:p>
            <a:pPr marL="285750" indent="-285750">
              <a:buFont typeface="Arial"/>
              <a:buChar char="•"/>
            </a:pPr>
            <a:endParaRPr lang="en-US">
              <a:solidFill>
                <a:schemeClr val="bg1"/>
              </a:solidFill>
              <a:latin typeface="Franklin Gothic Medium"/>
              <a:ea typeface="Calibri"/>
              <a:cs typeface="Calibri"/>
            </a:endParaRPr>
          </a:p>
        </p:txBody>
      </p:sp>
      <p:sp>
        <p:nvSpPr>
          <p:cNvPr id="8" name="TextBox 7">
            <a:extLst>
              <a:ext uri="{FF2B5EF4-FFF2-40B4-BE49-F238E27FC236}">
                <a16:creationId xmlns:a16="http://schemas.microsoft.com/office/drawing/2014/main" id="{813A68C9-261C-24D7-A895-FC5AD4CB2168}"/>
              </a:ext>
            </a:extLst>
          </p:cNvPr>
          <p:cNvSpPr txBox="1"/>
          <p:nvPr/>
        </p:nvSpPr>
        <p:spPr>
          <a:xfrm>
            <a:off x="569610" y="1080685"/>
            <a:ext cx="10573050"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Calibri"/>
                <a:cs typeface="Calibri"/>
              </a:rPr>
              <a:t>What is your club experiencing its strongest momentum?</a:t>
            </a:r>
          </a:p>
          <a:p>
            <a:pPr marL="285750" indent="-285750">
              <a:buFont typeface="Arial,Sans-Serif"/>
              <a:buChar char="•"/>
            </a:pPr>
            <a:r>
              <a:rPr lang="en-US">
                <a:solidFill>
                  <a:schemeClr val="bg1"/>
                </a:solidFill>
                <a:latin typeface="Franklin Gothic Medium"/>
                <a:ea typeface="Calibri"/>
                <a:cs typeface="Calibri"/>
              </a:rPr>
              <a:t>Board collaboration = 6</a:t>
            </a:r>
            <a:endParaRPr lang="en-US">
              <a:solidFill>
                <a:srgbClr val="FFFFFF"/>
              </a:solidFill>
              <a:latin typeface="Franklin Gothic Medium"/>
              <a:ea typeface="Calibri"/>
              <a:cs typeface="Calibri"/>
            </a:endParaRPr>
          </a:p>
          <a:p>
            <a:pPr marL="285750" indent="-285750">
              <a:buFont typeface="Arial,Sans-Serif"/>
              <a:buChar char="•"/>
            </a:pPr>
            <a:r>
              <a:rPr lang="en-US">
                <a:solidFill>
                  <a:schemeClr val="bg1"/>
                </a:solidFill>
                <a:latin typeface="Franklin Gothic Medium"/>
                <a:ea typeface="Calibri"/>
                <a:cs typeface="Calibri"/>
              </a:rPr>
              <a:t>Student send-offs and scholarship events = 6</a:t>
            </a:r>
            <a:endParaRPr lang="en-US">
              <a:solidFill>
                <a:srgbClr val="FFFFFF"/>
              </a:solidFill>
              <a:latin typeface="Franklin Gothic Medium"/>
              <a:ea typeface="Calibri"/>
              <a:cs typeface="Calibri"/>
            </a:endParaRPr>
          </a:p>
          <a:p>
            <a:pPr marL="285750" indent="-285750">
              <a:buFont typeface="Arial"/>
              <a:buChar char="•"/>
            </a:pPr>
            <a:r>
              <a:rPr lang="en-US">
                <a:solidFill>
                  <a:schemeClr val="bg1"/>
                </a:solidFill>
                <a:latin typeface="Franklin Gothic Medium"/>
                <a:ea typeface="Calibri"/>
                <a:cs typeface="Calibri"/>
              </a:rPr>
              <a:t>General event attendance = 5</a:t>
            </a:r>
            <a:endParaRPr lang="en-US">
              <a:solidFill>
                <a:schemeClr val="bg1"/>
              </a:solidFill>
              <a:latin typeface="Calibri" panose="020F0502020204030204"/>
              <a:ea typeface="Calibri"/>
              <a:cs typeface="Calibri"/>
            </a:endParaRPr>
          </a:p>
          <a:p>
            <a:pPr marL="285750" indent="-285750">
              <a:buFont typeface="Arial"/>
              <a:buChar char="•"/>
            </a:pPr>
            <a:r>
              <a:rPr lang="en-US">
                <a:solidFill>
                  <a:schemeClr val="bg1"/>
                </a:solidFill>
                <a:latin typeface="Franklin Gothic Medium"/>
                <a:ea typeface="Calibri"/>
                <a:cs typeface="Calibri"/>
              </a:rPr>
              <a:t>Athletic events and game watches = 5</a:t>
            </a:r>
          </a:p>
          <a:p>
            <a:pPr marL="285750" indent="-285750">
              <a:buFont typeface="Arial"/>
              <a:buChar char="•"/>
            </a:pPr>
            <a:r>
              <a:rPr lang="en-US">
                <a:solidFill>
                  <a:schemeClr val="bg1"/>
                </a:solidFill>
                <a:latin typeface="Franklin Gothic Medium"/>
                <a:ea typeface="Calibri"/>
                <a:cs typeface="Calibri"/>
              </a:rPr>
              <a:t>Communications (email, newsletters, social media) = 2</a:t>
            </a:r>
          </a:p>
          <a:p>
            <a:pPr marL="285750" indent="-285750">
              <a:buFont typeface="Arial"/>
              <a:buChar char="•"/>
            </a:pPr>
            <a:r>
              <a:rPr lang="en-US">
                <a:solidFill>
                  <a:schemeClr val="bg1"/>
                </a:solidFill>
                <a:latin typeface="Franklin Gothic Medium"/>
                <a:ea typeface="Calibri"/>
                <a:cs typeface="Calibri"/>
              </a:rPr>
              <a:t>Community partnerships = 1</a:t>
            </a:r>
          </a:p>
          <a:p>
            <a:pPr marL="285750" indent="-285750">
              <a:buFont typeface="Arial"/>
              <a:buChar char="•"/>
            </a:pPr>
            <a:r>
              <a:rPr lang="en-US">
                <a:solidFill>
                  <a:schemeClr val="bg1"/>
                </a:solidFill>
                <a:latin typeface="Franklin Gothic Medium"/>
                <a:ea typeface="Calibri"/>
                <a:cs typeface="Calibri"/>
              </a:rPr>
              <a:t>Young alumni engagement = 1</a:t>
            </a:r>
          </a:p>
          <a:p>
            <a:pPr marL="285750" indent="-285750">
              <a:buFont typeface="Arial,Sans-Serif"/>
              <a:buChar char="•"/>
            </a:pPr>
            <a:r>
              <a:rPr lang="en-US">
                <a:solidFill>
                  <a:schemeClr val="bg1"/>
                </a:solidFill>
                <a:latin typeface="Franklin Gothic Medium"/>
                <a:ea typeface="Calibri"/>
                <a:cs typeface="Calibri"/>
              </a:rPr>
              <a:t>Signature fundraising events = 0</a:t>
            </a:r>
            <a:endParaRPr lang="en-US">
              <a:solidFill>
                <a:srgbClr val="FFFFFF"/>
              </a:solidFill>
              <a:latin typeface="Franklin Gothic Medium"/>
              <a:ea typeface="Calibri"/>
              <a:cs typeface="Calibri"/>
            </a:endParaRPr>
          </a:p>
          <a:p>
            <a:pPr marL="285750" indent="-285750">
              <a:buFont typeface="Arial"/>
              <a:buChar char="•"/>
            </a:pPr>
            <a:r>
              <a:rPr lang="en-US">
                <a:solidFill>
                  <a:schemeClr val="bg1"/>
                </a:solidFill>
                <a:latin typeface="Franklin Gothic Medium"/>
                <a:ea typeface="Calibri"/>
                <a:cs typeface="Calibri"/>
              </a:rPr>
              <a:t>Volunteer recruitment = 0</a:t>
            </a:r>
          </a:p>
          <a:p>
            <a:pPr marL="285750" indent="-285750">
              <a:buFont typeface="Arial"/>
              <a:buChar char="•"/>
            </a:pPr>
            <a:endParaRPr lang="en-US">
              <a:solidFill>
                <a:schemeClr val="bg1"/>
              </a:solidFill>
              <a:latin typeface="Franklin Gothic Medium"/>
              <a:ea typeface="Calibri"/>
              <a:cs typeface="Calibri"/>
            </a:endParaRPr>
          </a:p>
        </p:txBody>
      </p:sp>
    </p:spTree>
    <p:extLst>
      <p:ext uri="{BB962C8B-B14F-4D97-AF65-F5344CB8AC3E}">
        <p14:creationId xmlns:p14="http://schemas.microsoft.com/office/powerpoint/2010/main" val="119412552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6044372-406D-5798-652F-DB41111460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03323C-A835-4446-46D6-8686030C4EA5}"/>
              </a:ext>
            </a:extLst>
          </p:cNvPr>
          <p:cNvSpPr>
            <a:spLocks noGrp="1"/>
          </p:cNvSpPr>
          <p:nvPr>
            <p:ph type="ctrTitle"/>
          </p:nvPr>
        </p:nvSpPr>
        <p:spPr>
          <a:xfrm>
            <a:off x="835378" y="254184"/>
            <a:ext cx="9234309" cy="512448"/>
          </a:xfrm>
        </p:spPr>
        <p:txBody>
          <a:bodyPr/>
          <a:lstStyle/>
          <a:p>
            <a:r>
              <a:rPr lang="en-US">
                <a:latin typeface="Franklin Gothic Medium"/>
              </a:rPr>
              <a:t>Survey Results - Alumni Clubs </a:t>
            </a:r>
          </a:p>
        </p:txBody>
      </p:sp>
      <p:sp>
        <p:nvSpPr>
          <p:cNvPr id="8" name="TextBox 7">
            <a:extLst>
              <a:ext uri="{FF2B5EF4-FFF2-40B4-BE49-F238E27FC236}">
                <a16:creationId xmlns:a16="http://schemas.microsoft.com/office/drawing/2014/main" id="{360C2483-6202-DF6B-676B-AF86DD3B85F2}"/>
              </a:ext>
            </a:extLst>
          </p:cNvPr>
          <p:cNvSpPr txBox="1"/>
          <p:nvPr/>
        </p:nvSpPr>
        <p:spPr>
          <a:xfrm>
            <a:off x="580193" y="1154768"/>
            <a:ext cx="10573050"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Calibri"/>
                <a:cs typeface="Calibri"/>
              </a:rPr>
              <a:t>What is one thing your club does especially well that you think other clubs could adopt?</a:t>
            </a:r>
            <a:endParaRPr lang="en-US">
              <a:solidFill>
                <a:schemeClr val="bg1"/>
              </a:solidFill>
              <a:ea typeface="Calibri"/>
              <a:cs typeface="Calibri"/>
            </a:endParaRPr>
          </a:p>
          <a:p>
            <a:pPr marL="285750" indent="-285750">
              <a:buFont typeface="Arial,Sans-Serif"/>
              <a:buChar char="•"/>
            </a:pPr>
            <a:r>
              <a:rPr lang="en-US">
                <a:solidFill>
                  <a:schemeClr val="bg1"/>
                </a:solidFill>
                <a:latin typeface="Franklin Gothic Medium"/>
                <a:ea typeface="+mn-lt"/>
                <a:cs typeface="+mn-lt"/>
              </a:rPr>
              <a:t>Monthly board meetings to maintain momentum and keep focus</a:t>
            </a:r>
            <a:endParaRPr lang="en-US">
              <a:solidFill>
                <a:schemeClr val="bg1"/>
              </a:solidFill>
              <a:latin typeface="Franklin Gothic Medium"/>
              <a:ea typeface="Calibri"/>
              <a:cs typeface="Calibri"/>
            </a:endParaRPr>
          </a:p>
          <a:p>
            <a:pPr marL="285750" indent="-285750">
              <a:buFont typeface="Arial,Sans-Serif"/>
              <a:buChar char="•"/>
            </a:pPr>
            <a:r>
              <a:rPr lang="en-US">
                <a:solidFill>
                  <a:schemeClr val="bg1"/>
                </a:solidFill>
                <a:latin typeface="Franklin Gothic Medium"/>
                <a:ea typeface="Calibri"/>
                <a:cs typeface="Calibri"/>
              </a:rPr>
              <a:t>Partnering with other alumni groups</a:t>
            </a:r>
          </a:p>
          <a:p>
            <a:pPr marL="285750" indent="-285750">
              <a:buFont typeface="Arial,Sans-Serif"/>
              <a:buChar char="•"/>
            </a:pPr>
            <a:r>
              <a:rPr lang="en-US">
                <a:solidFill>
                  <a:schemeClr val="bg1"/>
                </a:solidFill>
                <a:latin typeface="Franklin Gothic Medium"/>
                <a:ea typeface="Calibri"/>
                <a:cs typeface="Calibri"/>
              </a:rPr>
              <a:t>Silent Auction fundraising</a:t>
            </a:r>
          </a:p>
          <a:p>
            <a:pPr marL="285750" indent="-285750">
              <a:buFont typeface="Arial,Sans-Serif"/>
              <a:buChar char="•"/>
            </a:pPr>
            <a:r>
              <a:rPr lang="en-US">
                <a:solidFill>
                  <a:schemeClr val="bg1"/>
                </a:solidFill>
                <a:latin typeface="Franklin Gothic Medium"/>
                <a:ea typeface="Calibri"/>
                <a:cs typeface="Calibri"/>
              </a:rPr>
              <a:t>Annual dinner with Purdue speaker</a:t>
            </a:r>
          </a:p>
          <a:p>
            <a:pPr marL="285750" indent="-285750">
              <a:buFont typeface="Arial,Sans-Serif"/>
              <a:buChar char="•"/>
            </a:pPr>
            <a:r>
              <a:rPr lang="en-US">
                <a:solidFill>
                  <a:schemeClr val="bg1"/>
                </a:solidFill>
                <a:latin typeface="Franklin Gothic Medium"/>
                <a:ea typeface="Calibri"/>
                <a:cs typeface="Calibri"/>
              </a:rPr>
              <a:t>Scholarship fundraising dinner</a:t>
            </a:r>
          </a:p>
          <a:p>
            <a:pPr marL="285750" indent="-285750">
              <a:buFont typeface="Arial,Sans-Serif"/>
              <a:buChar char="•"/>
            </a:pPr>
            <a:r>
              <a:rPr lang="en-US">
                <a:solidFill>
                  <a:schemeClr val="bg1"/>
                </a:solidFill>
                <a:latin typeface="Franklin Gothic Medium"/>
                <a:ea typeface="Calibri"/>
                <a:cs typeface="Calibri"/>
              </a:rPr>
              <a:t>Invite former scholarship winner to sit on selection committee, represent club at awards ceremonies</a:t>
            </a:r>
          </a:p>
          <a:p>
            <a:pPr marL="285750" indent="-285750">
              <a:buFont typeface="Arial,Sans-Serif"/>
              <a:buChar char="•"/>
            </a:pPr>
            <a:r>
              <a:rPr lang="en-US">
                <a:solidFill>
                  <a:schemeClr val="bg1"/>
                </a:solidFill>
                <a:latin typeface="Franklin Gothic Medium"/>
                <a:ea typeface="Calibri"/>
                <a:cs typeface="Calibri"/>
              </a:rPr>
              <a:t>Quarterly newsletter: upcoming events and club news.</a:t>
            </a:r>
          </a:p>
          <a:p>
            <a:pPr marL="285750" indent="-285750">
              <a:buFont typeface="Arial,Sans-Serif"/>
              <a:buChar char="•"/>
            </a:pPr>
            <a:r>
              <a:rPr lang="en-US">
                <a:solidFill>
                  <a:schemeClr val="bg1"/>
                </a:solidFill>
                <a:latin typeface="Franklin Gothic Medium"/>
                <a:ea typeface="Calibri"/>
                <a:cs typeface="Calibri"/>
              </a:rPr>
              <a:t>Started a young alumni club</a:t>
            </a:r>
          </a:p>
          <a:p>
            <a:pPr marL="285750" indent="-285750">
              <a:buFont typeface="Arial,Sans-Serif"/>
              <a:buChar char="•"/>
            </a:pPr>
            <a:r>
              <a:rPr lang="en-US">
                <a:solidFill>
                  <a:schemeClr val="bg1"/>
                </a:solidFill>
                <a:latin typeface="Franklin Gothic Medium"/>
                <a:ea typeface="Calibri"/>
                <a:cs typeface="Calibri"/>
              </a:rPr>
              <a:t>Event planning and ability to coordinate events.</a:t>
            </a:r>
          </a:p>
          <a:p>
            <a:pPr marL="285750" indent="-285750">
              <a:buFont typeface="Arial"/>
              <a:buChar char="•"/>
            </a:pPr>
            <a:endParaRPr lang="en-US">
              <a:solidFill>
                <a:schemeClr val="bg1"/>
              </a:solidFill>
              <a:latin typeface="Franklin Gothic Medium"/>
              <a:ea typeface="Calibri"/>
              <a:cs typeface="Calibri"/>
            </a:endParaRPr>
          </a:p>
        </p:txBody>
      </p:sp>
    </p:spTree>
    <p:extLst>
      <p:ext uri="{BB962C8B-B14F-4D97-AF65-F5344CB8AC3E}">
        <p14:creationId xmlns:p14="http://schemas.microsoft.com/office/powerpoint/2010/main" val="36565177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CF16ECC-6F54-D67C-3C18-4248A8EE79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9FFD91-4512-1ADE-B37D-78464A69AB0C}"/>
              </a:ext>
            </a:extLst>
          </p:cNvPr>
          <p:cNvSpPr>
            <a:spLocks noGrp="1"/>
          </p:cNvSpPr>
          <p:nvPr>
            <p:ph type="ctrTitle"/>
          </p:nvPr>
        </p:nvSpPr>
        <p:spPr>
          <a:xfrm>
            <a:off x="835378" y="254184"/>
            <a:ext cx="9234309" cy="512448"/>
          </a:xfrm>
        </p:spPr>
        <p:txBody>
          <a:bodyPr/>
          <a:lstStyle/>
          <a:p>
            <a:r>
              <a:rPr lang="en-US">
                <a:latin typeface="Franklin Gothic Medium"/>
              </a:rPr>
              <a:t>Survey Results - Alumni Clubs </a:t>
            </a:r>
          </a:p>
        </p:txBody>
      </p:sp>
      <p:sp>
        <p:nvSpPr>
          <p:cNvPr id="8" name="TextBox 7">
            <a:extLst>
              <a:ext uri="{FF2B5EF4-FFF2-40B4-BE49-F238E27FC236}">
                <a16:creationId xmlns:a16="http://schemas.microsoft.com/office/drawing/2014/main" id="{06413ECE-7B97-03CD-7DF5-CE23C8A88B0B}"/>
              </a:ext>
            </a:extLst>
          </p:cNvPr>
          <p:cNvSpPr txBox="1"/>
          <p:nvPr/>
        </p:nvSpPr>
        <p:spPr>
          <a:xfrm>
            <a:off x="580193" y="1154768"/>
            <a:ext cx="10573050"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Calibri"/>
                <a:cs typeface="Calibri"/>
              </a:rPr>
              <a:t>Looking at the goals, your board has set for this year, where do you feel the biggest gap in resources lie? What specific assets or training from the Alumni Clubs Team would help you close the gap?</a:t>
            </a:r>
            <a:endParaRPr lang="en-US">
              <a:solidFill>
                <a:schemeClr val="bg1"/>
              </a:solidFill>
            </a:endParaRPr>
          </a:p>
          <a:p>
            <a:endParaRPr lang="en-US" b="1">
              <a:solidFill>
                <a:schemeClr val="bg1"/>
              </a:solidFill>
              <a:latin typeface="Franklin Gothic Medium"/>
              <a:ea typeface="Calibri"/>
              <a:cs typeface="Calibri"/>
            </a:endParaRPr>
          </a:p>
          <a:p>
            <a:pPr marL="285750" indent="-285750">
              <a:buFont typeface="Arial,Sans-Serif"/>
              <a:buChar char="•"/>
            </a:pPr>
            <a:r>
              <a:rPr lang="en-US">
                <a:solidFill>
                  <a:schemeClr val="bg1"/>
                </a:solidFill>
                <a:latin typeface="Franklin Gothic Medium"/>
                <a:ea typeface="Calibri"/>
                <a:cs typeface="Calibri"/>
              </a:rPr>
              <a:t>Event planning &amp; management</a:t>
            </a:r>
          </a:p>
          <a:p>
            <a:pPr marL="285750" indent="-285750">
              <a:buFont typeface="Arial,Sans-Serif"/>
              <a:buChar char="•"/>
            </a:pPr>
            <a:r>
              <a:rPr lang="en-US">
                <a:solidFill>
                  <a:schemeClr val="bg1"/>
                </a:solidFill>
                <a:latin typeface="Franklin Gothic Medium"/>
                <a:ea typeface="Calibri"/>
                <a:cs typeface="Calibri"/>
              </a:rPr>
              <a:t>Boards: Recruiting, onboarding new volunteers, setting up subcommittees.</a:t>
            </a:r>
          </a:p>
          <a:p>
            <a:pPr marL="285750" indent="-285750">
              <a:buFont typeface="Arial,Sans-Serif"/>
              <a:buChar char="•"/>
            </a:pPr>
            <a:r>
              <a:rPr lang="en-US">
                <a:solidFill>
                  <a:schemeClr val="bg1"/>
                </a:solidFill>
                <a:latin typeface="Franklin Gothic Medium"/>
                <a:ea typeface="Calibri"/>
                <a:cs typeface="Calibri"/>
              </a:rPr>
              <a:t>Communications</a:t>
            </a:r>
          </a:p>
          <a:p>
            <a:pPr marL="285750" indent="-285750">
              <a:buFont typeface="Arial,Sans-Serif"/>
              <a:buChar char="•"/>
            </a:pPr>
            <a:r>
              <a:rPr lang="en-US">
                <a:solidFill>
                  <a:schemeClr val="bg1"/>
                </a:solidFill>
                <a:latin typeface="Franklin Gothic Medium"/>
                <a:ea typeface="Calibri"/>
                <a:cs typeface="Calibri"/>
              </a:rPr>
              <a:t>Time management: emails, social media, event pages</a:t>
            </a:r>
          </a:p>
          <a:p>
            <a:pPr marL="285750" indent="-285750">
              <a:buFont typeface="Arial"/>
              <a:buChar char="•"/>
            </a:pPr>
            <a:r>
              <a:rPr lang="en-US">
                <a:solidFill>
                  <a:schemeClr val="bg1"/>
                </a:solidFill>
                <a:latin typeface="Franklin Gothic Medium"/>
                <a:ea typeface="Calibri"/>
                <a:cs typeface="Calibri"/>
              </a:rPr>
              <a:t>Help create positive impact of emails, events, social media</a:t>
            </a:r>
          </a:p>
          <a:p>
            <a:pPr marL="285750" indent="-285750">
              <a:buFont typeface="Arial"/>
              <a:buChar char="•"/>
            </a:pPr>
            <a:r>
              <a:rPr lang="en-US">
                <a:solidFill>
                  <a:schemeClr val="bg1"/>
                </a:solidFill>
                <a:latin typeface="Franklin Gothic Medium"/>
                <a:ea typeface="Calibri"/>
                <a:cs typeface="Calibri"/>
              </a:rPr>
              <a:t>Highlighting Volunteerism</a:t>
            </a:r>
          </a:p>
          <a:p>
            <a:pPr marL="285750" indent="-285750">
              <a:buFont typeface="Arial"/>
              <a:buChar char="•"/>
            </a:pPr>
            <a:r>
              <a:rPr lang="en-US">
                <a:solidFill>
                  <a:schemeClr val="bg1"/>
                </a:solidFill>
                <a:latin typeface="Franklin Gothic Medium"/>
                <a:ea typeface="Calibri"/>
                <a:cs typeface="Calibri"/>
              </a:rPr>
              <a:t>Visibility of Club operations – recruiting new board members and alumni support/engagement</a:t>
            </a:r>
          </a:p>
          <a:p>
            <a:pPr marL="285750" indent="-285750">
              <a:buFont typeface="Arial"/>
              <a:buChar char="•"/>
            </a:pPr>
            <a:r>
              <a:rPr lang="en-US">
                <a:solidFill>
                  <a:schemeClr val="bg1"/>
                </a:solidFill>
                <a:latin typeface="Franklin Gothic Medium"/>
                <a:ea typeface="Calibri"/>
                <a:cs typeface="Calibri"/>
              </a:rPr>
              <a:t>Reaching alumni in area</a:t>
            </a:r>
          </a:p>
          <a:p>
            <a:pPr marL="285750" indent="-285750">
              <a:buFont typeface="Arial"/>
              <a:buChar char="•"/>
            </a:pPr>
            <a:r>
              <a:rPr lang="en-US">
                <a:solidFill>
                  <a:schemeClr val="bg1"/>
                </a:solidFill>
                <a:latin typeface="Franklin Gothic Medium"/>
                <a:ea typeface="Calibri"/>
                <a:cs typeface="Calibri"/>
              </a:rPr>
              <a:t>Targeting GOLD audience</a:t>
            </a:r>
          </a:p>
          <a:p>
            <a:pPr marL="285750" indent="-285750">
              <a:buFont typeface="Arial"/>
              <a:buChar char="•"/>
            </a:pPr>
            <a:endParaRPr lang="en-US">
              <a:solidFill>
                <a:schemeClr val="bg1"/>
              </a:solidFill>
              <a:latin typeface="Franklin Gothic Medium"/>
              <a:ea typeface="Calibri"/>
              <a:cs typeface="Calibri"/>
            </a:endParaRPr>
          </a:p>
        </p:txBody>
      </p:sp>
    </p:spTree>
    <p:extLst>
      <p:ext uri="{BB962C8B-B14F-4D97-AF65-F5344CB8AC3E}">
        <p14:creationId xmlns:p14="http://schemas.microsoft.com/office/powerpoint/2010/main" val="156911060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C693F8A-3F22-A35D-9DBF-D1AF375E51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320DB7-816F-09AE-1CA9-2D509FD21BC9}"/>
              </a:ext>
            </a:extLst>
          </p:cNvPr>
          <p:cNvSpPr>
            <a:spLocks noGrp="1"/>
          </p:cNvSpPr>
          <p:nvPr>
            <p:ph type="ctrTitle"/>
          </p:nvPr>
        </p:nvSpPr>
        <p:spPr>
          <a:xfrm>
            <a:off x="835378" y="254184"/>
            <a:ext cx="9234309" cy="512448"/>
          </a:xfrm>
        </p:spPr>
        <p:txBody>
          <a:bodyPr/>
          <a:lstStyle/>
          <a:p>
            <a:r>
              <a:rPr lang="en-US">
                <a:latin typeface="Franklin Gothic Medium"/>
              </a:rPr>
              <a:t>Survey Results - Alumni Clubs </a:t>
            </a:r>
          </a:p>
        </p:txBody>
      </p:sp>
      <p:sp>
        <p:nvSpPr>
          <p:cNvPr id="6" name="TextBox 5">
            <a:extLst>
              <a:ext uri="{FF2B5EF4-FFF2-40B4-BE49-F238E27FC236}">
                <a16:creationId xmlns:a16="http://schemas.microsoft.com/office/drawing/2014/main" id="{D7E51E0C-02ED-A81A-46A4-460EAA737C19}"/>
              </a:ext>
            </a:extLst>
          </p:cNvPr>
          <p:cNvSpPr txBox="1"/>
          <p:nvPr/>
        </p:nvSpPr>
        <p:spPr>
          <a:xfrm>
            <a:off x="569610" y="3432693"/>
            <a:ext cx="11133966"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mn-lt"/>
                <a:cs typeface="+mn-lt"/>
              </a:rPr>
              <a:t>What specific initiatives or new ideas are you most excited to implement this year &amp; how do you plan to do this?</a:t>
            </a:r>
            <a:endParaRPr lang="en-US">
              <a:solidFill>
                <a:schemeClr val="bg1"/>
              </a:solidFill>
            </a:endParaRPr>
          </a:p>
          <a:p>
            <a:pPr marL="285750" indent="-285750">
              <a:buFont typeface="Arial,Sans-Serif"/>
              <a:buChar char="•"/>
            </a:pPr>
            <a:r>
              <a:rPr lang="en-US">
                <a:solidFill>
                  <a:schemeClr val="bg1"/>
                </a:solidFill>
                <a:latin typeface="Franklin Gothic Medium"/>
                <a:ea typeface="Calibri"/>
                <a:cs typeface="Calibri"/>
              </a:rPr>
              <a:t>Trying new location for events</a:t>
            </a:r>
          </a:p>
          <a:p>
            <a:pPr marL="285750" indent="-285750">
              <a:buFont typeface="Arial,Sans-Serif"/>
              <a:buChar char="•"/>
            </a:pPr>
            <a:r>
              <a:rPr lang="en-US">
                <a:solidFill>
                  <a:schemeClr val="bg1"/>
                </a:solidFill>
                <a:latin typeface="Franklin Gothic Medium"/>
                <a:ea typeface="Calibri"/>
                <a:cs typeface="Calibri"/>
              </a:rPr>
              <a:t>Adding a new communications coordinator to improve social media presence</a:t>
            </a:r>
          </a:p>
          <a:p>
            <a:pPr marL="285750" indent="-285750">
              <a:buFont typeface="Arial,Sans-Serif"/>
              <a:buChar char="•"/>
            </a:pPr>
            <a:r>
              <a:rPr lang="en-US">
                <a:solidFill>
                  <a:schemeClr val="bg1"/>
                </a:solidFill>
                <a:latin typeface="Franklin Gothic Medium"/>
                <a:ea typeface="Calibri"/>
                <a:cs typeface="Calibri"/>
              </a:rPr>
              <a:t>Adding business networking events showcasing Alumni start ups</a:t>
            </a:r>
          </a:p>
          <a:p>
            <a:pPr marL="285750" indent="-285750">
              <a:buFont typeface="Arial,Sans-Serif"/>
              <a:buChar char="•"/>
            </a:pPr>
            <a:r>
              <a:rPr lang="en-US">
                <a:solidFill>
                  <a:schemeClr val="bg1"/>
                </a:solidFill>
                <a:latin typeface="Franklin Gothic Medium"/>
                <a:ea typeface="Calibri"/>
                <a:cs typeface="Calibri"/>
              </a:rPr>
              <a:t>More collaborations with other schools</a:t>
            </a:r>
          </a:p>
          <a:p>
            <a:pPr marL="285750" indent="-285750">
              <a:buFont typeface="Arial,Sans-Serif"/>
              <a:buChar char="•"/>
            </a:pPr>
            <a:r>
              <a:rPr lang="en-US">
                <a:solidFill>
                  <a:schemeClr val="bg1"/>
                </a:solidFill>
                <a:latin typeface="Franklin Gothic Medium"/>
                <a:ea typeface="Calibri"/>
                <a:cs typeface="Calibri"/>
              </a:rPr>
              <a:t>Streamlined game watch planning and attendance</a:t>
            </a:r>
          </a:p>
          <a:p>
            <a:pPr marL="285750" indent="-285750">
              <a:buFont typeface="Arial,Sans-Serif"/>
              <a:buChar char="•"/>
            </a:pPr>
            <a:r>
              <a:rPr lang="en-US">
                <a:solidFill>
                  <a:schemeClr val="bg1"/>
                </a:solidFill>
                <a:latin typeface="Franklin Gothic Medium"/>
                <a:ea typeface="Calibri"/>
                <a:cs typeface="Calibri"/>
              </a:rPr>
              <a:t>More family friendly events</a:t>
            </a:r>
          </a:p>
          <a:p>
            <a:pPr marL="285750" indent="-285750">
              <a:buFont typeface="Arial,Sans-Serif"/>
              <a:buChar char="•"/>
            </a:pPr>
            <a:endParaRPr lang="en-US">
              <a:solidFill>
                <a:schemeClr val="bg1"/>
              </a:solidFill>
              <a:latin typeface="Franklin Gothic Medium"/>
              <a:ea typeface="Calibri"/>
              <a:cs typeface="Calibri"/>
            </a:endParaRPr>
          </a:p>
          <a:p>
            <a:pPr marL="285750" indent="-285750">
              <a:buFont typeface="Arial"/>
              <a:buChar char="•"/>
            </a:pPr>
            <a:endParaRPr lang="en-US">
              <a:solidFill>
                <a:schemeClr val="bg1"/>
              </a:solidFill>
              <a:latin typeface="Franklin Gothic Medium"/>
              <a:ea typeface="Calibri"/>
              <a:cs typeface="Calibri"/>
            </a:endParaRPr>
          </a:p>
        </p:txBody>
      </p:sp>
      <p:sp>
        <p:nvSpPr>
          <p:cNvPr id="8" name="TextBox 7">
            <a:extLst>
              <a:ext uri="{FF2B5EF4-FFF2-40B4-BE49-F238E27FC236}">
                <a16:creationId xmlns:a16="http://schemas.microsoft.com/office/drawing/2014/main" id="{DC77F122-307C-8F15-9140-8801F82AF670}"/>
              </a:ext>
            </a:extLst>
          </p:cNvPr>
          <p:cNvSpPr txBox="1"/>
          <p:nvPr/>
        </p:nvSpPr>
        <p:spPr>
          <a:xfrm>
            <a:off x="569610" y="1123018"/>
            <a:ext cx="1057305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Calibri"/>
                <a:cs typeface="Calibri"/>
              </a:rPr>
              <a:t>What are your best practices for your board to recruit and retain volunteers?</a:t>
            </a:r>
            <a:endParaRPr lang="en-US">
              <a:solidFill>
                <a:schemeClr val="bg1"/>
              </a:solidFill>
            </a:endParaRPr>
          </a:p>
          <a:p>
            <a:pPr marL="285750" indent="-285750">
              <a:buFont typeface="Arial,Sans-Serif"/>
              <a:buChar char="•"/>
            </a:pPr>
            <a:r>
              <a:rPr lang="en-US">
                <a:solidFill>
                  <a:schemeClr val="bg1"/>
                </a:solidFill>
                <a:latin typeface="Franklin Gothic Medium"/>
                <a:ea typeface="+mn-lt"/>
                <a:cs typeface="+mn-lt"/>
              </a:rPr>
              <a:t>Work on getting to know event participants outside usual cycle</a:t>
            </a:r>
            <a:endParaRPr lang="en-US">
              <a:solidFill>
                <a:schemeClr val="bg1"/>
              </a:solidFill>
              <a:latin typeface="Franklin Gothic Medium"/>
              <a:ea typeface="Calibri"/>
              <a:cs typeface="Calibri"/>
            </a:endParaRPr>
          </a:p>
          <a:p>
            <a:pPr marL="285750" indent="-285750">
              <a:buFont typeface="Arial,Sans-Serif"/>
              <a:buChar char="•"/>
            </a:pPr>
            <a:r>
              <a:rPr lang="en-US">
                <a:solidFill>
                  <a:schemeClr val="bg1"/>
                </a:solidFill>
                <a:latin typeface="Franklin Gothic Medium"/>
                <a:ea typeface="Calibri"/>
                <a:cs typeface="Calibri"/>
              </a:rPr>
              <a:t>Notifications through social media and event reminders to reach Alumni</a:t>
            </a:r>
          </a:p>
          <a:p>
            <a:pPr marL="285750" indent="-285750">
              <a:buFont typeface="Arial,Sans-Serif"/>
              <a:buChar char="•"/>
            </a:pPr>
            <a:r>
              <a:rPr lang="en-US">
                <a:solidFill>
                  <a:schemeClr val="bg1"/>
                </a:solidFill>
                <a:latin typeface="Franklin Gothic Medium"/>
                <a:ea typeface="Calibri"/>
                <a:cs typeface="Calibri"/>
              </a:rPr>
              <a:t>Sending out emails, mentioning at events</a:t>
            </a:r>
          </a:p>
          <a:p>
            <a:pPr marL="285750" indent="-285750">
              <a:buFont typeface="Arial,Sans-Serif"/>
              <a:buChar char="•"/>
            </a:pPr>
            <a:r>
              <a:rPr lang="en-US">
                <a:solidFill>
                  <a:schemeClr val="bg1"/>
                </a:solidFill>
                <a:latin typeface="Franklin Gothic Medium"/>
                <a:ea typeface="Calibri"/>
                <a:cs typeface="Calibri"/>
              </a:rPr>
              <a:t>Seeking volunteers at any opportunity availability </a:t>
            </a:r>
          </a:p>
          <a:p>
            <a:pPr marL="285750" indent="-285750">
              <a:buFont typeface="Arial,Sans-Serif"/>
              <a:buChar char="•"/>
            </a:pPr>
            <a:r>
              <a:rPr lang="en-US">
                <a:solidFill>
                  <a:schemeClr val="bg1"/>
                </a:solidFill>
                <a:latin typeface="Franklin Gothic Medium"/>
                <a:ea typeface="Calibri"/>
                <a:cs typeface="Calibri"/>
              </a:rPr>
              <a:t>Hosting board meetings every 6-8 weeks via Zoom</a:t>
            </a:r>
          </a:p>
          <a:p>
            <a:pPr marL="285750" indent="-285750">
              <a:buFont typeface="Arial,Sans-Serif"/>
              <a:buChar char="•"/>
            </a:pPr>
            <a:r>
              <a:rPr lang="en-US">
                <a:solidFill>
                  <a:schemeClr val="bg1"/>
                </a:solidFill>
                <a:latin typeface="Franklin Gothic Medium"/>
                <a:ea typeface="Calibri"/>
                <a:cs typeface="Calibri"/>
              </a:rPr>
              <a:t>Overall, everyone is expressing struggles with this process</a:t>
            </a:r>
          </a:p>
          <a:p>
            <a:pPr marL="285750" indent="-285750">
              <a:buFont typeface="Arial"/>
              <a:buChar char="•"/>
            </a:pPr>
            <a:endParaRPr lang="en-US">
              <a:solidFill>
                <a:schemeClr val="bg1"/>
              </a:solidFill>
              <a:latin typeface="Franklin Gothic Medium"/>
              <a:ea typeface="Calibri"/>
              <a:cs typeface="Calibri"/>
            </a:endParaRPr>
          </a:p>
        </p:txBody>
      </p:sp>
    </p:spTree>
    <p:extLst>
      <p:ext uri="{BB962C8B-B14F-4D97-AF65-F5344CB8AC3E}">
        <p14:creationId xmlns:p14="http://schemas.microsoft.com/office/powerpoint/2010/main" val="429431881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EEFAC76-108A-D6C4-6CE0-CAF3ED6F69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B04E04-63FE-85EC-7414-80F6652F7E67}"/>
              </a:ext>
            </a:extLst>
          </p:cNvPr>
          <p:cNvSpPr>
            <a:spLocks noGrp="1"/>
          </p:cNvSpPr>
          <p:nvPr>
            <p:ph type="ctrTitle"/>
          </p:nvPr>
        </p:nvSpPr>
        <p:spPr>
          <a:xfrm>
            <a:off x="835378" y="254184"/>
            <a:ext cx="9234309" cy="512448"/>
          </a:xfrm>
        </p:spPr>
        <p:txBody>
          <a:bodyPr/>
          <a:lstStyle/>
          <a:p>
            <a:r>
              <a:rPr lang="en-US">
                <a:latin typeface="Franklin Gothic Medium"/>
              </a:rPr>
              <a:t>Survey Results - Alumni Clubs </a:t>
            </a:r>
          </a:p>
        </p:txBody>
      </p:sp>
      <p:sp>
        <p:nvSpPr>
          <p:cNvPr id="6" name="TextBox 5">
            <a:extLst>
              <a:ext uri="{FF2B5EF4-FFF2-40B4-BE49-F238E27FC236}">
                <a16:creationId xmlns:a16="http://schemas.microsoft.com/office/drawing/2014/main" id="{C320D693-B93F-96CC-BD97-B1FC941DC2BC}"/>
              </a:ext>
            </a:extLst>
          </p:cNvPr>
          <p:cNvSpPr txBox="1"/>
          <p:nvPr/>
        </p:nvSpPr>
        <p:spPr>
          <a:xfrm>
            <a:off x="569610" y="3157526"/>
            <a:ext cx="11133966"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mn-lt"/>
                <a:cs typeface="+mn-lt"/>
              </a:rPr>
              <a:t>Which annual events are you planning on hosting per quarter? (October-December)</a:t>
            </a:r>
            <a:endParaRPr lang="en-US">
              <a:solidFill>
                <a:schemeClr val="bg1"/>
              </a:solidFill>
              <a:latin typeface="Franklin Gothic Medium"/>
              <a:ea typeface="+mn-lt"/>
              <a:cs typeface="+mn-lt"/>
            </a:endParaRPr>
          </a:p>
          <a:p>
            <a:pPr marL="285750" indent="-285750">
              <a:buFont typeface="Arial,Sans-Serif"/>
              <a:buChar char="•"/>
            </a:pPr>
            <a:r>
              <a:rPr lang="en-US">
                <a:solidFill>
                  <a:schemeClr val="bg1"/>
                </a:solidFill>
                <a:latin typeface="Franklin Gothic Medium"/>
                <a:ea typeface="Calibri"/>
                <a:cs typeface="Calibri"/>
              </a:rPr>
              <a:t>Football game watch</a:t>
            </a:r>
            <a:endParaRPr lang="en-US"/>
          </a:p>
          <a:p>
            <a:pPr marL="285750" indent="-285750">
              <a:buFont typeface="Arial,Sans-Serif"/>
              <a:buChar char="•"/>
            </a:pPr>
            <a:r>
              <a:rPr lang="en-US">
                <a:solidFill>
                  <a:schemeClr val="bg1"/>
                </a:solidFill>
                <a:latin typeface="Franklin Gothic Medium"/>
                <a:ea typeface="Calibri"/>
                <a:cs typeface="Calibri"/>
              </a:rPr>
              <a:t>Community events</a:t>
            </a:r>
          </a:p>
          <a:p>
            <a:pPr marL="285750" indent="-285750">
              <a:buFont typeface="Arial,Sans-Serif"/>
              <a:buChar char="•"/>
            </a:pPr>
            <a:r>
              <a:rPr lang="en-US">
                <a:solidFill>
                  <a:schemeClr val="bg1"/>
                </a:solidFill>
                <a:latin typeface="Franklin Gothic Medium"/>
                <a:ea typeface="Calibri"/>
                <a:cs typeface="Calibri"/>
              </a:rPr>
              <a:t>Annual Holiday Party</a:t>
            </a:r>
          </a:p>
          <a:p>
            <a:pPr marL="285750" indent="-285750">
              <a:buFont typeface="Arial,Sans-Serif"/>
              <a:buChar char="•"/>
            </a:pPr>
            <a:r>
              <a:rPr lang="en-US">
                <a:solidFill>
                  <a:schemeClr val="bg1"/>
                </a:solidFill>
                <a:latin typeface="Franklin Gothic Medium"/>
                <a:ea typeface="Calibri"/>
                <a:cs typeface="Calibri"/>
              </a:rPr>
              <a:t>Basketball game watch</a:t>
            </a:r>
          </a:p>
          <a:p>
            <a:pPr marL="285750" indent="-285750">
              <a:buFont typeface="Arial,Sans-Serif"/>
              <a:buChar char="•"/>
            </a:pPr>
            <a:r>
              <a:rPr lang="en-US">
                <a:solidFill>
                  <a:schemeClr val="bg1"/>
                </a:solidFill>
                <a:latin typeface="Franklin Gothic Medium"/>
                <a:ea typeface="Calibri"/>
                <a:cs typeface="Calibri"/>
              </a:rPr>
              <a:t>Parades</a:t>
            </a:r>
          </a:p>
          <a:p>
            <a:pPr marL="285750" indent="-285750">
              <a:buFont typeface="Arial,Sans-Serif"/>
              <a:buChar char="•"/>
            </a:pPr>
            <a:r>
              <a:rPr lang="en-US">
                <a:solidFill>
                  <a:schemeClr val="bg1"/>
                </a:solidFill>
                <a:latin typeface="Franklin Gothic Medium"/>
                <a:ea typeface="Calibri"/>
                <a:cs typeface="Calibri"/>
              </a:rPr>
              <a:t>Volunteer opportunities (Bell Ringing, Gift Wrapping)</a:t>
            </a:r>
          </a:p>
          <a:p>
            <a:pPr marL="285750" indent="-285750">
              <a:buFont typeface="Arial,Sans-Serif"/>
              <a:buChar char="•"/>
            </a:pPr>
            <a:r>
              <a:rPr lang="en-US">
                <a:solidFill>
                  <a:schemeClr val="bg1"/>
                </a:solidFill>
                <a:latin typeface="Franklin Gothic Medium"/>
                <a:ea typeface="Calibri"/>
                <a:cs typeface="Calibri"/>
              </a:rPr>
              <a:t>Alumni luncheon</a:t>
            </a:r>
          </a:p>
          <a:p>
            <a:pPr marL="285750" indent="-285750">
              <a:buFont typeface="Arial,Sans-Serif"/>
              <a:buChar char="•"/>
            </a:pPr>
            <a:r>
              <a:rPr lang="en-US">
                <a:solidFill>
                  <a:schemeClr val="bg1"/>
                </a:solidFill>
                <a:latin typeface="Franklin Gothic Medium"/>
                <a:ea typeface="Calibri"/>
                <a:cs typeface="Calibri"/>
              </a:rPr>
              <a:t>Wreath making</a:t>
            </a:r>
          </a:p>
          <a:p>
            <a:pPr marL="285750" indent="-285750">
              <a:buFont typeface="Arial,Sans-Serif"/>
              <a:buChar char="•"/>
            </a:pPr>
            <a:r>
              <a:rPr lang="en-US">
                <a:solidFill>
                  <a:schemeClr val="bg1"/>
                </a:solidFill>
                <a:latin typeface="Franklin Gothic Medium"/>
                <a:ea typeface="Calibri"/>
                <a:cs typeface="Calibri"/>
              </a:rPr>
              <a:t>Dinners</a:t>
            </a:r>
          </a:p>
          <a:p>
            <a:pPr marL="285750" indent="-285750">
              <a:buFont typeface="Arial"/>
              <a:buChar char="•"/>
            </a:pPr>
            <a:endParaRPr lang="en-US">
              <a:solidFill>
                <a:schemeClr val="bg1"/>
              </a:solidFill>
              <a:latin typeface="Franklin Gothic Medium"/>
              <a:ea typeface="Calibri"/>
              <a:cs typeface="Calibri"/>
            </a:endParaRPr>
          </a:p>
        </p:txBody>
      </p:sp>
      <p:sp>
        <p:nvSpPr>
          <p:cNvPr id="8" name="TextBox 7">
            <a:extLst>
              <a:ext uri="{FF2B5EF4-FFF2-40B4-BE49-F238E27FC236}">
                <a16:creationId xmlns:a16="http://schemas.microsoft.com/office/drawing/2014/main" id="{42DD1309-AC53-9768-AB6B-9C2D5DD1F36D}"/>
              </a:ext>
            </a:extLst>
          </p:cNvPr>
          <p:cNvSpPr txBox="1"/>
          <p:nvPr/>
        </p:nvSpPr>
        <p:spPr>
          <a:xfrm>
            <a:off x="569610" y="1027768"/>
            <a:ext cx="1057305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Calibri"/>
                <a:cs typeface="Calibri"/>
              </a:rPr>
              <a:t>Which annual events are you planning on hosting per quarter? (August-September)</a:t>
            </a:r>
            <a:endParaRPr lang="en-US">
              <a:solidFill>
                <a:schemeClr val="bg1"/>
              </a:solidFill>
            </a:endParaRPr>
          </a:p>
          <a:p>
            <a:pPr marL="285750" indent="-285750">
              <a:buFont typeface="Arial,Sans-Serif"/>
              <a:buChar char="•"/>
            </a:pPr>
            <a:r>
              <a:rPr lang="en-US">
                <a:solidFill>
                  <a:schemeClr val="bg1"/>
                </a:solidFill>
                <a:latin typeface="Franklin Gothic Medium"/>
                <a:ea typeface="+mn-lt"/>
                <a:cs typeface="+mn-lt"/>
              </a:rPr>
              <a:t>Student Send-offs</a:t>
            </a:r>
          </a:p>
          <a:p>
            <a:pPr marL="285750" indent="-285750">
              <a:buFont typeface="Arial,Sans-Serif"/>
              <a:buChar char="•"/>
            </a:pPr>
            <a:r>
              <a:rPr lang="en-US">
                <a:solidFill>
                  <a:schemeClr val="bg1"/>
                </a:solidFill>
                <a:latin typeface="Franklin Gothic Medium"/>
                <a:ea typeface="Calibri"/>
                <a:cs typeface="Calibri"/>
              </a:rPr>
              <a:t>Farmers Market</a:t>
            </a:r>
          </a:p>
          <a:p>
            <a:pPr marL="285750" indent="-285750">
              <a:buFont typeface="Arial,Sans-Serif"/>
              <a:buChar char="•"/>
            </a:pPr>
            <a:r>
              <a:rPr lang="en-US">
                <a:solidFill>
                  <a:schemeClr val="bg1"/>
                </a:solidFill>
                <a:latin typeface="Franklin Gothic Medium"/>
                <a:ea typeface="Calibri"/>
                <a:cs typeface="Calibri"/>
              </a:rPr>
              <a:t>Outreach Events</a:t>
            </a:r>
          </a:p>
          <a:p>
            <a:pPr marL="285750" indent="-285750">
              <a:buFont typeface="Arial,Sans-Serif"/>
              <a:buChar char="•"/>
            </a:pPr>
            <a:r>
              <a:rPr lang="en-US">
                <a:solidFill>
                  <a:schemeClr val="bg1"/>
                </a:solidFill>
                <a:latin typeface="Franklin Gothic Medium"/>
                <a:ea typeface="Calibri"/>
                <a:cs typeface="Calibri"/>
              </a:rPr>
              <a:t>Beer garden</a:t>
            </a:r>
          </a:p>
          <a:p>
            <a:pPr marL="285750" indent="-285750">
              <a:buFont typeface="Arial,Sans-Serif"/>
              <a:buChar char="•"/>
            </a:pPr>
            <a:r>
              <a:rPr lang="en-US">
                <a:solidFill>
                  <a:schemeClr val="bg1"/>
                </a:solidFill>
                <a:latin typeface="Franklin Gothic Medium"/>
                <a:ea typeface="Calibri"/>
                <a:cs typeface="Calibri"/>
              </a:rPr>
              <a:t>Symphony on the Prairie</a:t>
            </a:r>
          </a:p>
          <a:p>
            <a:pPr marL="285750" indent="-285750">
              <a:buFont typeface="Arial,Sans-Serif"/>
              <a:buChar char="•"/>
            </a:pPr>
            <a:r>
              <a:rPr lang="en-US">
                <a:solidFill>
                  <a:schemeClr val="bg1"/>
                </a:solidFill>
                <a:latin typeface="Franklin Gothic Medium"/>
                <a:ea typeface="Calibri"/>
                <a:cs typeface="Calibri"/>
              </a:rPr>
              <a:t>Tickets for basketball games</a:t>
            </a:r>
          </a:p>
        </p:txBody>
      </p:sp>
    </p:spTree>
    <p:extLst>
      <p:ext uri="{BB962C8B-B14F-4D97-AF65-F5344CB8AC3E}">
        <p14:creationId xmlns:p14="http://schemas.microsoft.com/office/powerpoint/2010/main" val="89770151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04FC53F-BE93-E93F-BF9A-72803179D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F070E2-A22A-BAC2-DFB0-6313951E1B9F}"/>
              </a:ext>
            </a:extLst>
          </p:cNvPr>
          <p:cNvSpPr>
            <a:spLocks noGrp="1"/>
          </p:cNvSpPr>
          <p:nvPr>
            <p:ph type="ctrTitle"/>
          </p:nvPr>
        </p:nvSpPr>
        <p:spPr>
          <a:xfrm>
            <a:off x="835378" y="254184"/>
            <a:ext cx="9234309" cy="512448"/>
          </a:xfrm>
        </p:spPr>
        <p:txBody>
          <a:bodyPr/>
          <a:lstStyle/>
          <a:p>
            <a:r>
              <a:rPr lang="en-US">
                <a:latin typeface="Franklin Gothic Medium"/>
              </a:rPr>
              <a:t>Survey Results - Alumni Clubs </a:t>
            </a:r>
          </a:p>
        </p:txBody>
      </p:sp>
      <p:sp>
        <p:nvSpPr>
          <p:cNvPr id="6" name="TextBox 5">
            <a:extLst>
              <a:ext uri="{FF2B5EF4-FFF2-40B4-BE49-F238E27FC236}">
                <a16:creationId xmlns:a16="http://schemas.microsoft.com/office/drawing/2014/main" id="{A63F79D8-9356-E235-ABC5-BA090BD3F8EB}"/>
              </a:ext>
            </a:extLst>
          </p:cNvPr>
          <p:cNvSpPr txBox="1"/>
          <p:nvPr/>
        </p:nvSpPr>
        <p:spPr>
          <a:xfrm>
            <a:off x="569610" y="2734193"/>
            <a:ext cx="11133966"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mn-lt"/>
                <a:cs typeface="+mn-lt"/>
              </a:rPr>
              <a:t>Which annual events are you planning on hosting per quarter? (April-June)</a:t>
            </a:r>
            <a:endParaRPr lang="en-US">
              <a:solidFill>
                <a:schemeClr val="bg1"/>
              </a:solidFill>
              <a:latin typeface="Franklin Gothic Medium"/>
              <a:ea typeface="+mn-lt"/>
              <a:cs typeface="+mn-lt"/>
            </a:endParaRPr>
          </a:p>
          <a:p>
            <a:pPr marL="285750" indent="-285750">
              <a:buFont typeface="Arial,Sans-Serif"/>
              <a:buChar char="•"/>
            </a:pPr>
            <a:r>
              <a:rPr lang="en-US">
                <a:solidFill>
                  <a:schemeClr val="bg1"/>
                </a:solidFill>
                <a:latin typeface="Franklin Gothic Medium"/>
                <a:ea typeface="Calibri"/>
                <a:cs typeface="Calibri"/>
              </a:rPr>
              <a:t>Scholarship awards</a:t>
            </a:r>
            <a:endParaRPr lang="en-US">
              <a:solidFill>
                <a:schemeClr val="bg1"/>
              </a:solidFill>
              <a:latin typeface="Calibri"/>
              <a:ea typeface="Calibri"/>
              <a:cs typeface="Calibri"/>
            </a:endParaRPr>
          </a:p>
          <a:p>
            <a:pPr marL="285750" indent="-285750">
              <a:buFont typeface="Arial,Sans-Serif"/>
              <a:buChar char="•"/>
            </a:pPr>
            <a:r>
              <a:rPr lang="en-US">
                <a:solidFill>
                  <a:schemeClr val="bg1"/>
                </a:solidFill>
                <a:latin typeface="Franklin Gothic Medium"/>
                <a:ea typeface="Calibri"/>
                <a:cs typeface="Calibri"/>
              </a:rPr>
              <a:t>Volunteer/Community events</a:t>
            </a:r>
          </a:p>
          <a:p>
            <a:pPr marL="285750" indent="-285750">
              <a:buFont typeface="Arial,Sans-Serif"/>
              <a:buChar char="•"/>
            </a:pPr>
            <a:r>
              <a:rPr lang="en-US">
                <a:solidFill>
                  <a:schemeClr val="bg1"/>
                </a:solidFill>
                <a:latin typeface="Franklin Gothic Medium"/>
                <a:ea typeface="Calibri"/>
                <a:cs typeface="Calibri"/>
              </a:rPr>
              <a:t>Dinners with guest speakers</a:t>
            </a:r>
          </a:p>
          <a:p>
            <a:pPr marL="285750" indent="-285750">
              <a:buFont typeface="Arial,Sans-Serif"/>
              <a:buChar char="•"/>
            </a:pPr>
            <a:r>
              <a:rPr lang="en-US">
                <a:solidFill>
                  <a:schemeClr val="bg1"/>
                </a:solidFill>
                <a:latin typeface="Franklin Gothic Medium"/>
                <a:ea typeface="Calibri"/>
                <a:cs typeface="Calibri"/>
              </a:rPr>
              <a:t>Annual meetings</a:t>
            </a:r>
          </a:p>
          <a:p>
            <a:pPr marL="285750" indent="-285750">
              <a:buFont typeface="Arial,Sans-Serif"/>
              <a:buChar char="•"/>
            </a:pPr>
            <a:r>
              <a:rPr lang="en-US">
                <a:solidFill>
                  <a:schemeClr val="bg1"/>
                </a:solidFill>
                <a:latin typeface="Franklin Gothic Medium"/>
                <a:ea typeface="Calibri"/>
                <a:cs typeface="Calibri"/>
              </a:rPr>
              <a:t>Scholarship fundraising dinners</a:t>
            </a:r>
          </a:p>
          <a:p>
            <a:pPr marL="285750" indent="-285750">
              <a:buFont typeface="Arial,Sans-Serif"/>
              <a:buChar char="•"/>
            </a:pPr>
            <a:r>
              <a:rPr lang="en-US">
                <a:solidFill>
                  <a:schemeClr val="bg1"/>
                </a:solidFill>
                <a:latin typeface="Franklin Gothic Medium"/>
                <a:ea typeface="Calibri"/>
                <a:cs typeface="Calibri"/>
              </a:rPr>
              <a:t>Family focused events (picnic, bowling, zoos, Connor Prairie)</a:t>
            </a:r>
          </a:p>
          <a:p>
            <a:pPr marL="285750" indent="-285750">
              <a:buFont typeface="Arial,Sans-Serif"/>
              <a:buChar char="•"/>
            </a:pPr>
            <a:r>
              <a:rPr lang="en-US">
                <a:solidFill>
                  <a:schemeClr val="bg1"/>
                </a:solidFill>
                <a:latin typeface="Franklin Gothic Medium"/>
                <a:ea typeface="Calibri"/>
                <a:cs typeface="Calibri"/>
              </a:rPr>
              <a:t>Student send-offs</a:t>
            </a:r>
          </a:p>
          <a:p>
            <a:pPr marL="285750" indent="-285750">
              <a:buFont typeface="Arial,Sans-Serif"/>
              <a:buChar char="•"/>
            </a:pPr>
            <a:r>
              <a:rPr lang="en-US">
                <a:solidFill>
                  <a:schemeClr val="bg1"/>
                </a:solidFill>
                <a:latin typeface="Franklin Gothic Medium"/>
                <a:ea typeface="Calibri"/>
                <a:cs typeface="Calibri"/>
              </a:rPr>
              <a:t>Symphony on the Prairie</a:t>
            </a:r>
          </a:p>
          <a:p>
            <a:pPr marL="285750" indent="-285750">
              <a:buFont typeface="Arial"/>
              <a:buChar char="•"/>
            </a:pPr>
            <a:r>
              <a:rPr lang="en-US">
                <a:solidFill>
                  <a:schemeClr val="bg1"/>
                </a:solidFill>
                <a:latin typeface="Franklin Gothic Medium"/>
                <a:ea typeface="Calibri"/>
                <a:cs typeface="Calibri"/>
              </a:rPr>
              <a:t>Marathons</a:t>
            </a:r>
          </a:p>
        </p:txBody>
      </p:sp>
      <p:sp>
        <p:nvSpPr>
          <p:cNvPr id="8" name="TextBox 7">
            <a:extLst>
              <a:ext uri="{FF2B5EF4-FFF2-40B4-BE49-F238E27FC236}">
                <a16:creationId xmlns:a16="http://schemas.microsoft.com/office/drawing/2014/main" id="{EAA57A6C-DFBA-BA61-7B6F-6A2E85ED203E}"/>
              </a:ext>
            </a:extLst>
          </p:cNvPr>
          <p:cNvSpPr txBox="1"/>
          <p:nvPr/>
        </p:nvSpPr>
        <p:spPr>
          <a:xfrm>
            <a:off x="569610" y="1027768"/>
            <a:ext cx="1057305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Calibri"/>
                <a:cs typeface="Calibri"/>
              </a:rPr>
              <a:t>Which annual events are you planning on hosting per quarter? (January-March)</a:t>
            </a:r>
            <a:endParaRPr lang="en-US">
              <a:solidFill>
                <a:schemeClr val="bg1"/>
              </a:solidFill>
            </a:endParaRPr>
          </a:p>
          <a:p>
            <a:pPr marL="285750" indent="-285750">
              <a:buFont typeface="Arial,Sans-Serif"/>
              <a:buChar char="•"/>
            </a:pPr>
            <a:r>
              <a:rPr lang="en-US">
                <a:solidFill>
                  <a:schemeClr val="bg1"/>
                </a:solidFill>
                <a:latin typeface="Franklin Gothic Medium"/>
                <a:ea typeface="+mn-lt"/>
                <a:cs typeface="+mn-lt"/>
              </a:rPr>
              <a:t>Call-out</a:t>
            </a:r>
            <a:endParaRPr lang="en-US">
              <a:solidFill>
                <a:schemeClr val="bg1"/>
              </a:solidFill>
            </a:endParaRPr>
          </a:p>
          <a:p>
            <a:pPr marL="285750" indent="-285750">
              <a:buFont typeface="Arial,Sans-Serif"/>
              <a:buChar char="•"/>
            </a:pPr>
            <a:r>
              <a:rPr lang="en-US">
                <a:solidFill>
                  <a:schemeClr val="bg1"/>
                </a:solidFill>
                <a:latin typeface="Franklin Gothic Medium"/>
                <a:ea typeface="Calibri"/>
                <a:cs typeface="Calibri"/>
              </a:rPr>
              <a:t>Basketball game watch</a:t>
            </a:r>
            <a:endParaRPr lang="en-US">
              <a:solidFill>
                <a:schemeClr val="bg1"/>
              </a:solidFill>
              <a:ea typeface="Calibri" panose="020F0502020204030204"/>
              <a:cs typeface="Calibri" panose="020F0502020204030204"/>
            </a:endParaRPr>
          </a:p>
          <a:p>
            <a:pPr marL="285750" indent="-285750">
              <a:buFont typeface="Arial,Sans-Serif"/>
              <a:buChar char="•"/>
            </a:pPr>
            <a:r>
              <a:rPr lang="en-US">
                <a:solidFill>
                  <a:schemeClr val="bg1"/>
                </a:solidFill>
                <a:latin typeface="Franklin Gothic Medium"/>
                <a:ea typeface="Calibri"/>
                <a:cs typeface="Calibri"/>
              </a:rPr>
              <a:t>Annual fundraising dinners</a:t>
            </a:r>
          </a:p>
          <a:p>
            <a:pPr marL="285750" indent="-285750">
              <a:buFont typeface="Arial,Sans-Serif"/>
              <a:buChar char="•"/>
            </a:pPr>
            <a:r>
              <a:rPr lang="en-US">
                <a:solidFill>
                  <a:schemeClr val="bg1"/>
                </a:solidFill>
                <a:latin typeface="Franklin Gothic Medium"/>
                <a:ea typeface="Calibri"/>
                <a:cs typeface="Calibri"/>
              </a:rPr>
              <a:t>Tickets to professional sports events</a:t>
            </a:r>
          </a:p>
        </p:txBody>
      </p:sp>
    </p:spTree>
    <p:extLst>
      <p:ext uri="{BB962C8B-B14F-4D97-AF65-F5344CB8AC3E}">
        <p14:creationId xmlns:p14="http://schemas.microsoft.com/office/powerpoint/2010/main" val="381222048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606B81-5F41-68C5-1A71-0DD8E9D493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6EA5AF-2153-E77E-E366-21CE524BF9BA}"/>
              </a:ext>
            </a:extLst>
          </p:cNvPr>
          <p:cNvSpPr>
            <a:spLocks noGrp="1"/>
          </p:cNvSpPr>
          <p:nvPr>
            <p:ph type="ctrTitle"/>
          </p:nvPr>
        </p:nvSpPr>
        <p:spPr>
          <a:xfrm>
            <a:off x="835378" y="254184"/>
            <a:ext cx="9234309" cy="512448"/>
          </a:xfrm>
        </p:spPr>
        <p:txBody>
          <a:bodyPr/>
          <a:lstStyle/>
          <a:p>
            <a:r>
              <a:rPr lang="en-US">
                <a:latin typeface="Franklin Gothic Medium"/>
              </a:rPr>
              <a:t>Survey Results - Alumni Clubs </a:t>
            </a:r>
          </a:p>
        </p:txBody>
      </p:sp>
      <p:sp>
        <p:nvSpPr>
          <p:cNvPr id="8" name="TextBox 7">
            <a:extLst>
              <a:ext uri="{FF2B5EF4-FFF2-40B4-BE49-F238E27FC236}">
                <a16:creationId xmlns:a16="http://schemas.microsoft.com/office/drawing/2014/main" id="{48426BA8-60D8-3FC2-2708-C5A7B8EC8302}"/>
              </a:ext>
            </a:extLst>
          </p:cNvPr>
          <p:cNvSpPr txBox="1"/>
          <p:nvPr/>
        </p:nvSpPr>
        <p:spPr>
          <a:xfrm>
            <a:off x="569610" y="1027768"/>
            <a:ext cx="5355467"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Calibri"/>
                <a:cs typeface="Calibri"/>
              </a:rPr>
              <a:t>Social Media:</a:t>
            </a:r>
            <a:br>
              <a:rPr lang="en-US" b="1" u="sng">
                <a:solidFill>
                  <a:schemeClr val="bg1"/>
                </a:solidFill>
                <a:latin typeface="Franklin Gothic Medium"/>
                <a:ea typeface="Calibri"/>
                <a:cs typeface="Calibri"/>
              </a:rPr>
            </a:br>
            <a:endParaRPr lang="en-US"/>
          </a:p>
          <a:p>
            <a:pPr marL="285750" indent="-285750">
              <a:buFont typeface="Arial,Sans-Serif"/>
              <a:buChar char="•"/>
            </a:pPr>
            <a:r>
              <a:rPr lang="en-US">
                <a:solidFill>
                  <a:schemeClr val="bg1"/>
                </a:solidFill>
                <a:latin typeface="Franklin Gothic Medium"/>
                <a:ea typeface="+mn-lt"/>
                <a:cs typeface="+mn-lt"/>
              </a:rPr>
              <a:t>What platform(s) does your club currently use:</a:t>
            </a:r>
            <a:endParaRPr lang="en-US">
              <a:solidFill>
                <a:schemeClr val="bg1"/>
              </a:solidFill>
              <a:latin typeface="Calibri"/>
              <a:ea typeface="+mn-lt"/>
              <a:cs typeface="+mn-lt"/>
            </a:endParaRPr>
          </a:p>
          <a:p>
            <a:pPr marL="742950" lvl="1" indent="-285750">
              <a:buFont typeface="Courier New"/>
              <a:buChar char="o"/>
            </a:pPr>
            <a:r>
              <a:rPr lang="en-US">
                <a:solidFill>
                  <a:schemeClr val="bg1"/>
                </a:solidFill>
                <a:latin typeface="Franklin Gothic Medium"/>
                <a:ea typeface="Calibri"/>
                <a:cs typeface="Calibri"/>
              </a:rPr>
              <a:t>Facebook</a:t>
            </a:r>
          </a:p>
          <a:p>
            <a:pPr marL="742950" lvl="1" indent="-285750">
              <a:buFont typeface="Courier New"/>
              <a:buChar char="o"/>
            </a:pPr>
            <a:r>
              <a:rPr lang="en-US">
                <a:solidFill>
                  <a:schemeClr val="bg1"/>
                </a:solidFill>
                <a:latin typeface="Franklin Gothic Medium"/>
                <a:ea typeface="Calibri"/>
                <a:cs typeface="Calibri"/>
              </a:rPr>
              <a:t>LinkedIn</a:t>
            </a:r>
          </a:p>
          <a:p>
            <a:pPr marL="742950" lvl="1" indent="-285750">
              <a:buFont typeface="Courier New"/>
              <a:buChar char="o"/>
            </a:pPr>
            <a:r>
              <a:rPr lang="en-US">
                <a:solidFill>
                  <a:schemeClr val="bg1"/>
                </a:solidFill>
                <a:latin typeface="Franklin Gothic Medium"/>
                <a:ea typeface="Calibri"/>
                <a:cs typeface="Calibri"/>
              </a:rPr>
              <a:t>Instagram</a:t>
            </a:r>
          </a:p>
          <a:p>
            <a:pPr marL="742950" lvl="1" indent="-285750">
              <a:buFont typeface="Courier New"/>
              <a:buChar char="o"/>
            </a:pPr>
            <a:r>
              <a:rPr lang="en-US">
                <a:solidFill>
                  <a:schemeClr val="bg1"/>
                </a:solidFill>
                <a:latin typeface="Franklin Gothic Medium"/>
                <a:ea typeface="Calibri"/>
                <a:cs typeface="Calibri"/>
              </a:rPr>
              <a:t>WhatsApp</a:t>
            </a:r>
          </a:p>
          <a:p>
            <a:pPr marL="285750" indent="-285750">
              <a:buFont typeface="Arial,Sans-Serif"/>
              <a:buChar char="•"/>
            </a:pPr>
            <a:endParaRPr lang="en-US">
              <a:solidFill>
                <a:schemeClr val="bg1"/>
              </a:solidFill>
              <a:latin typeface="Franklin Gothic Medium"/>
              <a:ea typeface="Calibri"/>
              <a:cs typeface="Calibri"/>
            </a:endParaRPr>
          </a:p>
          <a:p>
            <a:pPr marL="285750" indent="-285750">
              <a:buFont typeface="Arial,Sans-Serif"/>
              <a:buChar char="•"/>
            </a:pPr>
            <a:r>
              <a:rPr lang="en-US">
                <a:solidFill>
                  <a:schemeClr val="bg1"/>
                </a:solidFill>
                <a:latin typeface="Franklin Gothic Medium"/>
                <a:ea typeface="Calibri"/>
                <a:cs typeface="Calibri"/>
              </a:rPr>
              <a:t>Which social media platform would your club like to start using?</a:t>
            </a:r>
          </a:p>
          <a:p>
            <a:pPr marL="742950" lvl="1" indent="-285750">
              <a:buFont typeface="Courier New"/>
              <a:buChar char="o"/>
            </a:pPr>
            <a:r>
              <a:rPr lang="en-US">
                <a:solidFill>
                  <a:schemeClr val="bg1"/>
                </a:solidFill>
                <a:latin typeface="Franklin Gothic Medium"/>
                <a:ea typeface="Calibri"/>
                <a:cs typeface="Calibri"/>
              </a:rPr>
              <a:t>Instagram</a:t>
            </a:r>
          </a:p>
          <a:p>
            <a:pPr marL="742950" lvl="1" indent="-285750">
              <a:buFont typeface="Courier New"/>
              <a:buChar char="o"/>
            </a:pPr>
            <a:r>
              <a:rPr lang="en-US">
                <a:solidFill>
                  <a:schemeClr val="bg1"/>
                </a:solidFill>
                <a:latin typeface="Franklin Gothic Medium"/>
                <a:ea typeface="Calibri"/>
                <a:cs typeface="Calibri"/>
              </a:rPr>
              <a:t>LinkedIn</a:t>
            </a:r>
          </a:p>
        </p:txBody>
      </p:sp>
      <p:sp>
        <p:nvSpPr>
          <p:cNvPr id="3" name="TextBox 2">
            <a:extLst>
              <a:ext uri="{FF2B5EF4-FFF2-40B4-BE49-F238E27FC236}">
                <a16:creationId xmlns:a16="http://schemas.microsoft.com/office/drawing/2014/main" id="{ADF67E57-BF41-1168-9CDE-35BEEC7ABE51}"/>
              </a:ext>
            </a:extLst>
          </p:cNvPr>
          <p:cNvSpPr txBox="1"/>
          <p:nvPr/>
        </p:nvSpPr>
        <p:spPr>
          <a:xfrm>
            <a:off x="6432777" y="1027768"/>
            <a:ext cx="5355467"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b="1" u="sng">
              <a:solidFill>
                <a:schemeClr val="bg1"/>
              </a:solidFill>
              <a:latin typeface="Franklin Gothic Medium"/>
              <a:ea typeface="Calibri"/>
              <a:cs typeface="Calibri"/>
            </a:endParaRPr>
          </a:p>
          <a:p>
            <a:pPr marL="285750" indent="-285750">
              <a:buFont typeface="Arial,Sans-Serif"/>
              <a:buChar char="•"/>
            </a:pPr>
            <a:r>
              <a:rPr lang="en-US">
                <a:solidFill>
                  <a:schemeClr val="bg1"/>
                </a:solidFill>
                <a:latin typeface="Franklin Gothic Medium"/>
                <a:ea typeface="Calibri"/>
                <a:cs typeface="Calibri"/>
              </a:rPr>
              <a:t>Which social media training topics would be most helpful?</a:t>
            </a:r>
          </a:p>
          <a:p>
            <a:pPr marL="742950" lvl="1" indent="-285750">
              <a:buFont typeface="Courier New,monospace"/>
              <a:buChar char="o"/>
            </a:pPr>
            <a:r>
              <a:rPr lang="en-US">
                <a:solidFill>
                  <a:schemeClr val="bg1"/>
                </a:solidFill>
                <a:latin typeface="Franklin Gothic Medium"/>
                <a:ea typeface="Calibri"/>
                <a:cs typeface="Calibri"/>
              </a:rPr>
              <a:t>Reaching young Alumni = 6</a:t>
            </a:r>
            <a:endParaRPr lang="en-US">
              <a:solidFill>
                <a:srgbClr val="FFFFFF"/>
              </a:solidFill>
              <a:latin typeface="Franklin Gothic Medium"/>
              <a:ea typeface="Calibri"/>
              <a:cs typeface="Calibri"/>
            </a:endParaRPr>
          </a:p>
          <a:p>
            <a:pPr marL="742950" lvl="1" indent="-285750">
              <a:buFont typeface="Courier New,monospace"/>
              <a:buChar char="o"/>
            </a:pPr>
            <a:r>
              <a:rPr lang="en-US">
                <a:solidFill>
                  <a:schemeClr val="bg1"/>
                </a:solidFill>
                <a:latin typeface="Franklin Gothic Medium"/>
                <a:ea typeface="Calibri"/>
                <a:cs typeface="Calibri"/>
              </a:rPr>
              <a:t>Meta/Facebook Tools = 4</a:t>
            </a:r>
            <a:endParaRPr lang="en-US">
              <a:solidFill>
                <a:srgbClr val="FFFFFF"/>
              </a:solidFill>
              <a:latin typeface="Franklin Gothic Medium"/>
              <a:ea typeface="Calibri"/>
              <a:cs typeface="Calibri"/>
            </a:endParaRPr>
          </a:p>
          <a:p>
            <a:pPr marL="742950" lvl="1" indent="-285750">
              <a:buFont typeface="Courier New"/>
              <a:buChar char="o"/>
            </a:pPr>
            <a:r>
              <a:rPr lang="en-US">
                <a:solidFill>
                  <a:schemeClr val="bg1"/>
                </a:solidFill>
                <a:latin typeface="Franklin Gothic Medium"/>
                <a:ea typeface="Calibri"/>
                <a:cs typeface="Calibri"/>
              </a:rPr>
              <a:t>Engagement = 4</a:t>
            </a:r>
            <a:endParaRPr lang="en-US">
              <a:solidFill>
                <a:schemeClr val="bg1"/>
              </a:solidFill>
            </a:endParaRPr>
          </a:p>
          <a:p>
            <a:pPr marL="742950" lvl="1" indent="-285750">
              <a:buFont typeface="Courier New,monospace"/>
              <a:buChar char="o"/>
            </a:pPr>
            <a:r>
              <a:rPr lang="en-US">
                <a:solidFill>
                  <a:schemeClr val="bg1"/>
                </a:solidFill>
                <a:latin typeface="Franklin Gothic Medium"/>
                <a:ea typeface="Calibri"/>
                <a:cs typeface="Calibri"/>
              </a:rPr>
              <a:t>Content planning = 4</a:t>
            </a:r>
            <a:endParaRPr lang="en-US">
              <a:solidFill>
                <a:srgbClr val="FFFFFF"/>
              </a:solidFill>
              <a:latin typeface="Franklin Gothic Medium"/>
              <a:ea typeface="Calibri"/>
              <a:cs typeface="Calibri"/>
            </a:endParaRPr>
          </a:p>
          <a:p>
            <a:pPr marL="742950" lvl="1" indent="-285750">
              <a:buFont typeface="Courier New"/>
              <a:buChar char="o"/>
            </a:pPr>
            <a:r>
              <a:rPr lang="en-US">
                <a:solidFill>
                  <a:schemeClr val="bg1"/>
                </a:solidFill>
                <a:latin typeface="Franklin Gothic Medium"/>
                <a:ea typeface="Calibri"/>
                <a:cs typeface="Calibri"/>
              </a:rPr>
              <a:t>Analytics = 3</a:t>
            </a:r>
            <a:endParaRPr lang="en-US">
              <a:solidFill>
                <a:schemeClr val="bg1"/>
              </a:solidFill>
            </a:endParaRPr>
          </a:p>
          <a:p>
            <a:pPr marL="742950" lvl="1" indent="-285750">
              <a:buFont typeface="Courier New"/>
              <a:buChar char="o"/>
            </a:pPr>
            <a:r>
              <a:rPr lang="en-US">
                <a:solidFill>
                  <a:schemeClr val="bg1"/>
                </a:solidFill>
                <a:latin typeface="Franklin Gothic Medium"/>
                <a:ea typeface="Calibri"/>
                <a:cs typeface="Calibri"/>
              </a:rPr>
              <a:t>Instagram Best Practices = 3</a:t>
            </a:r>
          </a:p>
          <a:p>
            <a:pPr marL="742950" lvl="1" indent="-285750">
              <a:buFont typeface="Courier New"/>
              <a:buChar char="o"/>
            </a:pPr>
            <a:r>
              <a:rPr lang="en-US">
                <a:solidFill>
                  <a:schemeClr val="bg1"/>
                </a:solidFill>
                <a:latin typeface="Franklin Gothic Medium"/>
                <a:ea typeface="Calibri"/>
                <a:cs typeface="Calibri"/>
              </a:rPr>
              <a:t>LinkedIn = 2</a:t>
            </a:r>
          </a:p>
          <a:p>
            <a:pPr marL="742950" lvl="1" indent="-285750">
              <a:buFont typeface="Courier New"/>
              <a:buChar char="o"/>
            </a:pPr>
            <a:r>
              <a:rPr lang="en-US">
                <a:solidFill>
                  <a:schemeClr val="bg1"/>
                </a:solidFill>
                <a:latin typeface="Franklin Gothic Medium"/>
                <a:ea typeface="Calibri"/>
                <a:cs typeface="Calibri"/>
              </a:rPr>
              <a:t>WhatsApp/Messenger Communities = 0</a:t>
            </a:r>
          </a:p>
          <a:p>
            <a:pPr marL="742950" lvl="1" indent="-285750">
              <a:buFont typeface="Courier New"/>
              <a:buChar char="o"/>
            </a:pPr>
            <a:endParaRPr lang="en-US">
              <a:solidFill>
                <a:schemeClr val="bg1"/>
              </a:solidFill>
              <a:latin typeface="Franklin Gothic Medium"/>
              <a:ea typeface="Calibri"/>
              <a:cs typeface="Calibri"/>
            </a:endParaRPr>
          </a:p>
          <a:p>
            <a:pPr marL="285750" indent="-285750">
              <a:buFont typeface="Arial,Sans-Serif"/>
              <a:buChar char="•"/>
            </a:pPr>
            <a:r>
              <a:rPr lang="en-US">
                <a:solidFill>
                  <a:schemeClr val="bg1"/>
                </a:solidFill>
                <a:latin typeface="Franklin Gothic Medium"/>
                <a:ea typeface="Calibri"/>
                <a:cs typeface="Calibri"/>
              </a:rPr>
              <a:t>Request: Be provided with Social Media templates throughout the year.</a:t>
            </a:r>
          </a:p>
        </p:txBody>
      </p:sp>
    </p:spTree>
    <p:extLst>
      <p:ext uri="{BB962C8B-B14F-4D97-AF65-F5344CB8AC3E}">
        <p14:creationId xmlns:p14="http://schemas.microsoft.com/office/powerpoint/2010/main" val="105322334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3267F-2D47-7BFE-583A-3F1F743B4559}"/>
              </a:ext>
            </a:extLst>
          </p:cNvPr>
          <p:cNvSpPr>
            <a:spLocks noGrp="1"/>
          </p:cNvSpPr>
          <p:nvPr>
            <p:ph type="ctrTitle"/>
          </p:nvPr>
        </p:nvSpPr>
        <p:spPr>
          <a:xfrm>
            <a:off x="1023113" y="250763"/>
            <a:ext cx="9234309" cy="512448"/>
          </a:xfrm>
        </p:spPr>
        <p:txBody>
          <a:bodyPr/>
          <a:lstStyle/>
          <a:p>
            <a:r>
              <a:rPr lang="en-US"/>
              <a:t>Strategic Planning Document </a:t>
            </a:r>
          </a:p>
        </p:txBody>
      </p:sp>
      <p:sp>
        <p:nvSpPr>
          <p:cNvPr id="4" name="Text Placeholder 3">
            <a:extLst>
              <a:ext uri="{FF2B5EF4-FFF2-40B4-BE49-F238E27FC236}">
                <a16:creationId xmlns:a16="http://schemas.microsoft.com/office/drawing/2014/main" id="{3F0DFB7B-07A8-1338-B5D7-6FDCCD36F01A}"/>
              </a:ext>
            </a:extLst>
          </p:cNvPr>
          <p:cNvSpPr>
            <a:spLocks noGrp="1"/>
          </p:cNvSpPr>
          <p:nvPr>
            <p:ph type="body" sz="quarter" idx="14"/>
          </p:nvPr>
        </p:nvSpPr>
        <p:spPr>
          <a:xfrm>
            <a:off x="3701142" y="1140494"/>
            <a:ext cx="8088085" cy="3431822"/>
          </a:xfrm>
        </p:spPr>
        <p:txBody>
          <a:bodyPr>
            <a:noAutofit/>
          </a:bodyPr>
          <a:lstStyle/>
          <a:p>
            <a:r>
              <a:rPr lang="en-US" b="1">
                <a:latin typeface="Franklin Gothic Medium" panose="020B0603020102020204" pitchFamily="34" charset="0"/>
              </a:rPr>
              <a:t>Recommended</a:t>
            </a:r>
            <a:r>
              <a:rPr lang="en-US" b="1"/>
              <a:t> </a:t>
            </a:r>
            <a:r>
              <a:rPr lang="en-US" b="1">
                <a:latin typeface="Franklin Gothic Medium" panose="020B0603020102020204" pitchFamily="34" charset="0"/>
              </a:rPr>
              <a:t>Approach</a:t>
            </a:r>
          </a:p>
          <a:p>
            <a:pPr marL="342900" indent="-342900">
              <a:buFont typeface="Arial" panose="020B0604020202020204" pitchFamily="34" charset="0"/>
              <a:buChar char="•"/>
            </a:pPr>
            <a:r>
              <a:rPr lang="en-US" b="1">
                <a:latin typeface="Franklin Gothic Medium" panose="020B0603020102020204" pitchFamily="34" charset="0"/>
              </a:rPr>
              <a:t>Document: </a:t>
            </a:r>
            <a:r>
              <a:rPr lang="en-US">
                <a:latin typeface="Franklin Gothic Medium" panose="020B0603020102020204" pitchFamily="34" charset="0"/>
              </a:rPr>
              <a:t>Record goals, opportunities, events, challenges, assign  responsibilities and action items throughout the year </a:t>
            </a:r>
          </a:p>
          <a:p>
            <a:pPr marL="342900" indent="-342900">
              <a:buFont typeface="Arial" panose="020B0604020202020204" pitchFamily="34" charset="0"/>
              <a:buChar char="•"/>
            </a:pPr>
            <a:r>
              <a:rPr lang="en-US" b="1">
                <a:latin typeface="Franklin Gothic Medium" panose="020B0603020102020204" pitchFamily="34" charset="0"/>
              </a:rPr>
              <a:t>Track Progress: </a:t>
            </a:r>
            <a:r>
              <a:rPr lang="en-US">
                <a:latin typeface="Franklin Gothic Medium" panose="020B0603020102020204" pitchFamily="34" charset="0"/>
              </a:rPr>
              <a:t>Update regularly with notes, accomplishments, and next steps.</a:t>
            </a:r>
          </a:p>
          <a:p>
            <a:pPr marL="342900" indent="-342900">
              <a:buFont typeface="Arial" panose="020B0604020202020204" pitchFamily="34" charset="0"/>
              <a:buChar char="•"/>
            </a:pPr>
            <a:r>
              <a:rPr lang="en-US" b="1">
                <a:latin typeface="Franklin Gothic Medium" panose="020B0603020102020204" pitchFamily="34" charset="0"/>
              </a:rPr>
              <a:t>Collaborate: </a:t>
            </a:r>
            <a:r>
              <a:rPr lang="en-US">
                <a:latin typeface="Franklin Gothic Medium" panose="020B0603020102020204" pitchFamily="34" charset="0"/>
              </a:rPr>
              <a:t>Leverage board and member expertise to refine ideas and solve challenges.</a:t>
            </a:r>
          </a:p>
          <a:p>
            <a:pPr marL="342900" indent="-342900">
              <a:buFont typeface="Arial" panose="020B0604020202020204" pitchFamily="34" charset="0"/>
              <a:buChar char="•"/>
            </a:pPr>
            <a:r>
              <a:rPr lang="en-US" b="1">
                <a:latin typeface="Franklin Gothic Medium" panose="020B0603020102020204" pitchFamily="34" charset="0"/>
              </a:rPr>
              <a:t>Review &amp; Update: </a:t>
            </a:r>
            <a:r>
              <a:rPr lang="en-US">
                <a:latin typeface="Franklin Gothic Medium" panose="020B0603020102020204" pitchFamily="34" charset="0"/>
              </a:rPr>
              <a:t>Revisit the plan throughout the year to keep efforts aligned and on track.</a:t>
            </a:r>
          </a:p>
          <a:p>
            <a:pPr>
              <a:buFont typeface="Arial" panose="020B0604020202020204" pitchFamily="34" charset="0"/>
              <a:buChar char="•"/>
            </a:pPr>
            <a:endParaRPr lang="en-US" b="1"/>
          </a:p>
          <a:p>
            <a:pPr>
              <a:buFont typeface="Arial" panose="020B0604020202020204" pitchFamily="34" charset="0"/>
              <a:buChar char="•"/>
            </a:pPr>
            <a:r>
              <a:rPr lang="en-US" b="1"/>
              <a:t>Benefits</a:t>
            </a:r>
          </a:p>
          <a:p>
            <a:pPr>
              <a:buFont typeface="Arial" panose="020B0604020202020204" pitchFamily="34" charset="0"/>
              <a:buChar char="•"/>
            </a:pPr>
            <a:r>
              <a:rPr lang="en-US" b="1"/>
              <a:t>✅ </a:t>
            </a:r>
            <a:r>
              <a:rPr lang="en-US">
                <a:latin typeface="Franklin Gothic Medium" panose="020B0603020102020204" pitchFamily="34" charset="0"/>
              </a:rPr>
              <a:t>Creates strategic focus and accountability</a:t>
            </a:r>
          </a:p>
          <a:p>
            <a:pPr>
              <a:buFont typeface="Arial" panose="020B0604020202020204" pitchFamily="34" charset="0"/>
              <a:buChar char="•"/>
            </a:pPr>
            <a:r>
              <a:rPr lang="en-US">
                <a:latin typeface="Franklin Gothic Medium" panose="020B0603020102020204" pitchFamily="34" charset="0"/>
              </a:rPr>
              <a:t>✅ Improves member engagement and club growth</a:t>
            </a:r>
          </a:p>
          <a:p>
            <a:pPr>
              <a:buFont typeface="Arial" panose="020B0604020202020204" pitchFamily="34" charset="0"/>
              <a:buChar char="•"/>
            </a:pPr>
            <a:r>
              <a:rPr lang="en-US">
                <a:latin typeface="Franklin Gothic Medium" panose="020B0603020102020204" pitchFamily="34" charset="0"/>
              </a:rPr>
              <a:t>✅ Strengthens event planning and execution</a:t>
            </a:r>
          </a:p>
          <a:p>
            <a:pPr>
              <a:buFont typeface="Arial" panose="020B0604020202020204" pitchFamily="34" charset="0"/>
              <a:buChar char="•"/>
            </a:pPr>
            <a:r>
              <a:rPr lang="en-US">
                <a:latin typeface="Franklin Gothic Medium" panose="020B0603020102020204" pitchFamily="34" charset="0"/>
              </a:rPr>
              <a:t>✅ Supports leadership continuity and succession planning</a:t>
            </a:r>
          </a:p>
          <a:p>
            <a:pPr>
              <a:buFont typeface="Arial" panose="020B0604020202020204" pitchFamily="34" charset="0"/>
              <a:buChar char="•"/>
            </a:pPr>
            <a:r>
              <a:rPr lang="en-US">
                <a:latin typeface="Franklin Gothic Medium" panose="020B0603020102020204" pitchFamily="34" charset="0"/>
              </a:rPr>
              <a:t>✅ Simplifies onboarding for new board members</a:t>
            </a:r>
          </a:p>
          <a:p>
            <a:pPr>
              <a:buFont typeface="Arial" panose="020B0604020202020204" pitchFamily="34" charset="0"/>
              <a:buChar char="•"/>
            </a:pPr>
            <a:r>
              <a:rPr lang="en-US">
                <a:latin typeface="Franklin Gothic Medium" panose="020B0603020102020204" pitchFamily="34" charset="0"/>
              </a:rPr>
              <a:t>✅ Maintains both short-term priorities and long-term vision</a:t>
            </a:r>
          </a:p>
          <a:p>
            <a:pPr>
              <a:buFont typeface="Arial" panose="020B0604020202020204" pitchFamily="34" charset="0"/>
              <a:buChar char="•"/>
            </a:pPr>
            <a:endParaRPr lang="en-US"/>
          </a:p>
        </p:txBody>
      </p:sp>
      <p:pic>
        <p:nvPicPr>
          <p:cNvPr id="7" name="Picture 6">
            <a:extLst>
              <a:ext uri="{FF2B5EF4-FFF2-40B4-BE49-F238E27FC236}">
                <a16:creationId xmlns:a16="http://schemas.microsoft.com/office/drawing/2014/main" id="{5CF71200-0871-B335-6D7A-7B93AFB703B1}"/>
              </a:ext>
            </a:extLst>
          </p:cNvPr>
          <p:cNvPicPr>
            <a:picLocks noChangeAspect="1"/>
          </p:cNvPicPr>
          <p:nvPr/>
        </p:nvPicPr>
        <p:blipFill>
          <a:blip r:embed="rId2"/>
          <a:stretch>
            <a:fillRect/>
          </a:stretch>
        </p:blipFill>
        <p:spPr>
          <a:xfrm>
            <a:off x="459617" y="1140494"/>
            <a:ext cx="3067355" cy="4376636"/>
          </a:xfrm>
          <a:prstGeom prst="rect">
            <a:avLst/>
          </a:prstGeom>
        </p:spPr>
      </p:pic>
      <p:sp>
        <p:nvSpPr>
          <p:cNvPr id="11" name="TextBox 10">
            <a:extLst>
              <a:ext uri="{FF2B5EF4-FFF2-40B4-BE49-F238E27FC236}">
                <a16:creationId xmlns:a16="http://schemas.microsoft.com/office/drawing/2014/main" id="{09C12EC3-1272-F307-EBF2-D5358D8FA67B}"/>
              </a:ext>
            </a:extLst>
          </p:cNvPr>
          <p:cNvSpPr txBox="1"/>
          <p:nvPr/>
        </p:nvSpPr>
        <p:spPr>
          <a:xfrm>
            <a:off x="2362199" y="5934670"/>
            <a:ext cx="9427029" cy="646331"/>
          </a:xfrm>
          <a:prstGeom prst="rect">
            <a:avLst/>
          </a:prstGeom>
          <a:noFill/>
        </p:spPr>
        <p:txBody>
          <a:bodyPr wrap="square">
            <a:spAutoFit/>
          </a:bodyPr>
          <a:lstStyle/>
          <a:p>
            <a:r>
              <a:rPr lang="en-US" b="1">
                <a:latin typeface="Franklin Gothic Medium" panose="020B0603020102020204" pitchFamily="34" charset="0"/>
              </a:rPr>
              <a:t>Outcome: </a:t>
            </a:r>
            <a:r>
              <a:rPr lang="en-US" i="1">
                <a:latin typeface="Franklin Gothic Medium" panose="020B0603020102020204" pitchFamily="34" charset="0"/>
              </a:rPr>
              <a:t>A clear, actionable roadmap that helps your club stay organized, aligned, and positioned for sustained success.</a:t>
            </a:r>
          </a:p>
        </p:txBody>
      </p:sp>
    </p:spTree>
    <p:extLst>
      <p:ext uri="{BB962C8B-B14F-4D97-AF65-F5344CB8AC3E}">
        <p14:creationId xmlns:p14="http://schemas.microsoft.com/office/powerpoint/2010/main" val="308319240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91B8B-9B10-E9B7-BB95-7A6F7DDEAB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11EC1C-F266-DA9F-9CE0-4B6E9A1F1BAB}"/>
              </a:ext>
            </a:extLst>
          </p:cNvPr>
          <p:cNvSpPr>
            <a:spLocks noGrp="1"/>
          </p:cNvSpPr>
          <p:nvPr>
            <p:ph type="ctrTitle"/>
          </p:nvPr>
        </p:nvSpPr>
        <p:spPr>
          <a:xfrm>
            <a:off x="1023113" y="250763"/>
            <a:ext cx="9234309" cy="512448"/>
          </a:xfrm>
        </p:spPr>
        <p:txBody>
          <a:bodyPr/>
          <a:lstStyle/>
          <a:p>
            <a:r>
              <a:rPr lang="en-US"/>
              <a:t>Goals and Events: Survey Says </a:t>
            </a:r>
          </a:p>
        </p:txBody>
      </p:sp>
      <p:pic>
        <p:nvPicPr>
          <p:cNvPr id="3" name="Picture 11">
            <a:extLst>
              <a:ext uri="{FF2B5EF4-FFF2-40B4-BE49-F238E27FC236}">
                <a16:creationId xmlns:a16="http://schemas.microsoft.com/office/drawing/2014/main" id="{004AFA35-21AE-F1EC-1ED4-3DBBFC208BF4}"/>
              </a:ext>
            </a:extLst>
          </p:cNvPr>
          <p:cNvPicPr>
            <a:picLocks noChangeAspect="1"/>
          </p:cNvPicPr>
          <p:nvPr/>
        </p:nvPicPr>
        <p:blipFill>
          <a:blip r:embed="rId2"/>
          <a:stretch>
            <a:fillRect/>
          </a:stretch>
        </p:blipFill>
        <p:spPr>
          <a:xfrm>
            <a:off x="8315325" y="5348193"/>
            <a:ext cx="3876675" cy="1509807"/>
          </a:xfrm>
          <a:prstGeom prst="rect">
            <a:avLst/>
          </a:prstGeom>
        </p:spPr>
      </p:pic>
      <p:pic>
        <p:nvPicPr>
          <p:cNvPr id="7" name="Picture 6">
            <a:extLst>
              <a:ext uri="{FF2B5EF4-FFF2-40B4-BE49-F238E27FC236}">
                <a16:creationId xmlns:a16="http://schemas.microsoft.com/office/drawing/2014/main" id="{A93C2E46-BB9B-0306-C0C1-232E55153449}"/>
              </a:ext>
            </a:extLst>
          </p:cNvPr>
          <p:cNvPicPr>
            <a:picLocks noChangeAspect="1"/>
          </p:cNvPicPr>
          <p:nvPr/>
        </p:nvPicPr>
        <p:blipFill>
          <a:blip r:embed="rId3"/>
          <a:stretch>
            <a:fillRect/>
          </a:stretch>
        </p:blipFill>
        <p:spPr>
          <a:xfrm>
            <a:off x="2661608" y="1087287"/>
            <a:ext cx="5229765" cy="5316029"/>
          </a:xfrm>
          <a:prstGeom prst="rect">
            <a:avLst/>
          </a:prstGeom>
        </p:spPr>
      </p:pic>
    </p:spTree>
    <p:extLst>
      <p:ext uri="{BB962C8B-B14F-4D97-AF65-F5344CB8AC3E}">
        <p14:creationId xmlns:p14="http://schemas.microsoft.com/office/powerpoint/2010/main" val="133578405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05DBC-F1D1-DB25-9B39-4F3D057297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E04A1F-CCAD-6089-7FFB-E5BEEDC4912B}"/>
              </a:ext>
            </a:extLst>
          </p:cNvPr>
          <p:cNvSpPr>
            <a:spLocks noGrp="1"/>
          </p:cNvSpPr>
          <p:nvPr>
            <p:ph type="title"/>
          </p:nvPr>
        </p:nvSpPr>
        <p:spPr>
          <a:xfrm>
            <a:off x="1023257" y="2337582"/>
            <a:ext cx="7763458" cy="592834"/>
          </a:xfrm>
        </p:spPr>
        <p:txBody>
          <a:bodyPr/>
          <a:lstStyle/>
          <a:p>
            <a:r>
              <a:rPr lang="en-US">
                <a:latin typeface="+mj-lt"/>
              </a:rPr>
              <a:t>Alumni Clubs</a:t>
            </a:r>
            <a:br>
              <a:rPr lang="en-US">
                <a:latin typeface="+mj-lt"/>
              </a:rPr>
            </a:br>
            <a:endParaRPr lang="en-US">
              <a:latin typeface="+mj-lt"/>
            </a:endParaRPr>
          </a:p>
        </p:txBody>
      </p:sp>
      <p:sp>
        <p:nvSpPr>
          <p:cNvPr id="3" name="Title 1">
            <a:extLst>
              <a:ext uri="{FF2B5EF4-FFF2-40B4-BE49-F238E27FC236}">
                <a16:creationId xmlns:a16="http://schemas.microsoft.com/office/drawing/2014/main" id="{5187C507-48AE-877E-B71B-EA74D490791F}"/>
              </a:ext>
            </a:extLst>
          </p:cNvPr>
          <p:cNvSpPr txBox="1">
            <a:spLocks/>
          </p:cNvSpPr>
          <p:nvPr/>
        </p:nvSpPr>
        <p:spPr>
          <a:xfrm>
            <a:off x="1313525" y="548203"/>
            <a:ext cx="7473190" cy="1191095"/>
          </a:xfrm>
        </p:spPr>
        <p:txBody>
          <a:bodyPr>
            <a:noAutofit/>
          </a:bodyPr>
          <a:lstStyle>
            <a:lvl1pPr algn="ctr" defTabSz="914400" rtl="0" eaLnBrk="1" latinLnBrk="0" hangingPunct="1">
              <a:lnSpc>
                <a:spcPct val="90000"/>
              </a:lnSpc>
              <a:spcBef>
                <a:spcPct val="0"/>
              </a:spcBef>
              <a:buNone/>
              <a:defRPr sz="5400" kern="1200" cap="none" spc="200" baseline="0">
                <a:solidFill>
                  <a:schemeClr val="bg1"/>
                </a:solidFill>
                <a:latin typeface="+mj-lt"/>
                <a:ea typeface="+mj-ea"/>
                <a:cs typeface="+mj-cs"/>
              </a:defRPr>
            </a:lvl1pPr>
          </a:lstStyle>
          <a:p>
            <a:pPr algn="l"/>
            <a:r>
              <a:rPr lang="en-US">
                <a:solidFill>
                  <a:schemeClr val="accent4"/>
                </a:solidFill>
              </a:rPr>
              <a:t>Group Discussion</a:t>
            </a:r>
          </a:p>
        </p:txBody>
      </p:sp>
      <p:sp>
        <p:nvSpPr>
          <p:cNvPr id="5" name="TextBox 4">
            <a:extLst>
              <a:ext uri="{FF2B5EF4-FFF2-40B4-BE49-F238E27FC236}">
                <a16:creationId xmlns:a16="http://schemas.microsoft.com/office/drawing/2014/main" id="{0FF84C61-A376-C42A-BD7F-E936003C223F}"/>
              </a:ext>
            </a:extLst>
          </p:cNvPr>
          <p:cNvSpPr txBox="1"/>
          <p:nvPr/>
        </p:nvSpPr>
        <p:spPr>
          <a:xfrm>
            <a:off x="1313525" y="1228397"/>
            <a:ext cx="10101235" cy="3970318"/>
          </a:xfrm>
          <a:prstGeom prst="rect">
            <a:avLst/>
          </a:prstGeom>
          <a:noFill/>
        </p:spPr>
        <p:txBody>
          <a:bodyPr wrap="square">
            <a:spAutoFit/>
          </a:bodyPr>
          <a:lstStyle/>
          <a:p>
            <a:pPr marL="514350" indent="-514350">
              <a:buFont typeface="+mj-lt"/>
              <a:buAutoNum type="arabicPeriod"/>
            </a:pPr>
            <a:r>
              <a:rPr lang="en-US" sz="2800" i="1">
                <a:solidFill>
                  <a:schemeClr val="accent4"/>
                </a:solidFill>
                <a:effectLst/>
                <a:latin typeface="Aptos" panose="020B0004020202020204" pitchFamily="34" charset="0"/>
                <a:ea typeface="Times New Roman" panose="02020603050405020304" pitchFamily="18" charset="0"/>
                <a:cs typeface="Times New Roman" panose="02020603050405020304" pitchFamily="18" charset="0"/>
              </a:rPr>
              <a:t>What is one successful strategy your club uses that others could adopt?</a:t>
            </a:r>
          </a:p>
          <a:p>
            <a:pPr marL="514350" indent="-514350">
              <a:buFont typeface="+mj-lt"/>
              <a:buAutoNum type="arabicPeriod"/>
            </a:pPr>
            <a:r>
              <a:rPr lang="en-US" sz="2800" i="1">
                <a:solidFill>
                  <a:schemeClr val="accent4"/>
                </a:solidFill>
                <a:effectLst/>
                <a:latin typeface="Aptos" panose="020B0004020202020204" pitchFamily="34" charset="0"/>
                <a:ea typeface="Times New Roman" panose="02020603050405020304" pitchFamily="18" charset="0"/>
                <a:cs typeface="Times New Roman" panose="02020603050405020304" pitchFamily="18" charset="0"/>
              </a:rPr>
              <a:t>What is your biggest opportunity for growth this year?</a:t>
            </a:r>
          </a:p>
          <a:p>
            <a:pPr marL="514350" indent="-514350">
              <a:buFont typeface="+mj-lt"/>
              <a:buAutoNum type="arabicPeriod"/>
            </a:pPr>
            <a:r>
              <a:rPr lang="en-US" sz="2800" i="1">
                <a:solidFill>
                  <a:schemeClr val="accent4"/>
                </a:solidFill>
                <a:effectLst/>
                <a:latin typeface="Aptos" panose="020B0004020202020204" pitchFamily="34" charset="0"/>
                <a:ea typeface="Times New Roman" panose="02020603050405020304" pitchFamily="18" charset="0"/>
                <a:cs typeface="Times New Roman" panose="02020603050405020304" pitchFamily="18" charset="0"/>
              </a:rPr>
              <a:t>How do you identify what alumni want, and what has helped increase attendance?</a:t>
            </a:r>
          </a:p>
          <a:p>
            <a:pPr marL="514350" indent="-514350">
              <a:buFont typeface="+mj-lt"/>
              <a:buAutoNum type="arabicPeriod"/>
            </a:pPr>
            <a:r>
              <a:rPr lang="en-US" sz="2800" i="1">
                <a:solidFill>
                  <a:schemeClr val="accent4"/>
                </a:solidFill>
                <a:effectLst/>
                <a:latin typeface="Aptos" panose="020B0004020202020204" pitchFamily="34" charset="0"/>
                <a:ea typeface="Times New Roman" panose="02020603050405020304" pitchFamily="18" charset="0"/>
                <a:cs typeface="Times New Roman" panose="02020603050405020304" pitchFamily="18" charset="0"/>
              </a:rPr>
              <a:t>What challenges could prevent you from reaching your goals?</a:t>
            </a:r>
          </a:p>
          <a:p>
            <a:pPr marL="514350" indent="-514350">
              <a:buFont typeface="+mj-lt"/>
              <a:buAutoNum type="arabicPeriod"/>
            </a:pPr>
            <a:r>
              <a:rPr lang="en-US" sz="2800" i="1">
                <a:solidFill>
                  <a:schemeClr val="accent4"/>
                </a:solidFill>
                <a:effectLst/>
                <a:latin typeface="Aptos" panose="020B0004020202020204" pitchFamily="34" charset="0"/>
                <a:ea typeface="Times New Roman" panose="02020603050405020304" pitchFamily="18" charset="0"/>
                <a:cs typeface="Times New Roman" panose="02020603050405020304" pitchFamily="18" charset="0"/>
              </a:rPr>
              <a:t>What are your top three action items for the next 90 days?</a:t>
            </a:r>
          </a:p>
          <a:p>
            <a:endParaRPr lang="en-US" sz="2800" i="1">
              <a:solidFill>
                <a:schemeClr val="accent4"/>
              </a:solidFill>
              <a:effectLst/>
              <a:latin typeface="Aptos" panose="020B0004020202020204" pitchFamily="34" charset="0"/>
              <a:ea typeface="Times New Roman" panose="02020603050405020304" pitchFamily="18" charset="0"/>
              <a:cs typeface="Times New Roman" panose="02020603050405020304" pitchFamily="18" charset="0"/>
            </a:endParaRPr>
          </a:p>
          <a:p>
            <a:r>
              <a:rPr lang="en-US" sz="2800" i="1">
                <a:solidFill>
                  <a:schemeClr val="accent4"/>
                </a:solidFill>
                <a:latin typeface="Aptos" panose="020B0004020202020204" pitchFamily="34" charset="0"/>
                <a:ea typeface="Times New Roman" panose="02020603050405020304" pitchFamily="18" charset="0"/>
                <a:cs typeface="Times New Roman" panose="02020603050405020304" pitchFamily="18" charset="0"/>
              </a:rPr>
              <a:t>All - </a:t>
            </a:r>
            <a:r>
              <a:rPr lang="en-US" sz="2800" i="1">
                <a:solidFill>
                  <a:schemeClr val="accent4"/>
                </a:solidFill>
                <a:effectLst/>
                <a:latin typeface="Aptos" panose="020B0004020202020204" pitchFamily="34" charset="0"/>
                <a:ea typeface="Times New Roman" panose="02020603050405020304" pitchFamily="18" charset="0"/>
                <a:cs typeface="Times New Roman" panose="02020603050405020304" pitchFamily="18" charset="0"/>
              </a:rPr>
              <a:t>How can the Alumni Clubs Team best support your success?</a:t>
            </a:r>
          </a:p>
        </p:txBody>
      </p:sp>
    </p:spTree>
    <p:extLst>
      <p:ext uri="{BB962C8B-B14F-4D97-AF65-F5344CB8AC3E}">
        <p14:creationId xmlns:p14="http://schemas.microsoft.com/office/powerpoint/2010/main" val="46418150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t="-7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CF43D-8082-4023-9013-20099BC072AB}"/>
              </a:ext>
            </a:extLst>
          </p:cNvPr>
          <p:cNvSpPr>
            <a:spLocks noGrp="1"/>
          </p:cNvSpPr>
          <p:nvPr>
            <p:ph type="title"/>
          </p:nvPr>
        </p:nvSpPr>
        <p:spPr>
          <a:xfrm>
            <a:off x="595618" y="272846"/>
            <a:ext cx="12306650" cy="1325563"/>
          </a:xfrm>
        </p:spPr>
        <p:txBody>
          <a:bodyPr>
            <a:normAutofit/>
          </a:bodyPr>
          <a:lstStyle/>
          <a:p>
            <a:r>
              <a:rPr lang="en-US">
                <a:solidFill>
                  <a:prstClr val="black"/>
                </a:solidFill>
                <a:latin typeface="Franklin Gothic Heavy" panose="020B0903020102020204" pitchFamily="34" charset="0"/>
              </a:rPr>
              <a:t>Agenda </a:t>
            </a:r>
            <a:br>
              <a:rPr kumimoji="0" lang="en-US" b="0" i="0" u="none" strike="noStrike" kern="1200" cap="none" spc="0" normalizeH="0" baseline="0" noProof="0">
                <a:ln>
                  <a:noFill/>
                </a:ln>
                <a:solidFill>
                  <a:prstClr val="black"/>
                </a:solidFill>
                <a:effectLst/>
                <a:uLnTx/>
                <a:uFillTx/>
                <a:latin typeface="Franklin Gothic Heavy" panose="020B0903020102020204" pitchFamily="34" charset="0"/>
                <a:ea typeface="+mj-ea"/>
                <a:cs typeface="+mj-cs"/>
              </a:rPr>
            </a:br>
            <a:endParaRPr lang="en-US" sz="4000"/>
          </a:p>
        </p:txBody>
      </p:sp>
      <p:sp>
        <p:nvSpPr>
          <p:cNvPr id="3" name="Content Placeholder 2">
            <a:extLst>
              <a:ext uri="{FF2B5EF4-FFF2-40B4-BE49-F238E27FC236}">
                <a16:creationId xmlns:a16="http://schemas.microsoft.com/office/drawing/2014/main" id="{525F3364-4FD4-EF28-553D-69A77EC20F12}"/>
              </a:ext>
            </a:extLst>
          </p:cNvPr>
          <p:cNvSpPr>
            <a:spLocks noGrp="1"/>
          </p:cNvSpPr>
          <p:nvPr>
            <p:ph idx="1"/>
          </p:nvPr>
        </p:nvSpPr>
        <p:spPr>
          <a:xfrm>
            <a:off x="595618" y="1062832"/>
            <a:ext cx="11000764" cy="4351338"/>
          </a:xfrm>
        </p:spPr>
        <p:txBody>
          <a:bodyPr>
            <a:noAutofit/>
          </a:bodyPr>
          <a:lstStyle/>
          <a:p>
            <a:pPr marL="342900" marR="0" lvl="0" indent="-342900">
              <a:lnSpc>
                <a:spcPct val="115000"/>
              </a:lnSpc>
              <a:buFont typeface="Symbol" panose="05050102010706020507" pitchFamily="18" charset="2"/>
              <a:buChar char=""/>
            </a:pPr>
            <a:r>
              <a:rPr lang="en-US" sz="2400" kern="100">
                <a:latin typeface="Franklin Gothic Medium" panose="020B0603020102020204" pitchFamily="34" charset="0"/>
                <a:ea typeface="Calibri" panose="020F0502020204030204" pitchFamily="34" charset="0"/>
                <a:cs typeface="Arial" panose="020B0604020202020204" pitchFamily="34" charset="0"/>
              </a:rPr>
              <a:t>Noon </a:t>
            </a:r>
            <a:r>
              <a:rPr lang="en-US" sz="2400" kern="100">
                <a:effectLst/>
                <a:latin typeface="Franklin Gothic Medium" panose="020B0603020102020204" pitchFamily="34" charset="0"/>
                <a:ea typeface="Calibri" panose="020F0502020204030204" pitchFamily="34" charset="0"/>
                <a:cs typeface="Arial" panose="020B0604020202020204" pitchFamily="34" charset="0"/>
              </a:rPr>
              <a:t>– 1:00 Arrivals and Networking Time</a:t>
            </a:r>
          </a:p>
          <a:p>
            <a:pPr marL="342900" marR="0" lvl="0" indent="-342900">
              <a:lnSpc>
                <a:spcPct val="115000"/>
              </a:lnSpc>
              <a:buFont typeface="Symbol" panose="05050102010706020507" pitchFamily="18" charset="2"/>
              <a:buChar char=""/>
            </a:pPr>
            <a:r>
              <a:rPr lang="en-US" sz="2400" kern="100">
                <a:effectLst/>
                <a:latin typeface="Franklin Gothic Medium" panose="020B0603020102020204" pitchFamily="34" charset="0"/>
                <a:ea typeface="Calibri" panose="020F0502020204030204" pitchFamily="34" charset="0"/>
                <a:cs typeface="Arial" panose="020B0604020202020204" pitchFamily="34" charset="0"/>
              </a:rPr>
              <a:t>1:00-1:30 – Welcome (</a:t>
            </a:r>
            <a:r>
              <a:rPr lang="en-US" sz="2400" kern="100" err="1">
                <a:effectLst/>
                <a:latin typeface="Franklin Gothic Medium" panose="020B0603020102020204" pitchFamily="34" charset="0"/>
                <a:ea typeface="Calibri" panose="020F0502020204030204" pitchFamily="34" charset="0"/>
                <a:cs typeface="Arial" panose="020B0604020202020204" pitchFamily="34" charset="0"/>
              </a:rPr>
              <a:t>I.Lutz</a:t>
            </a:r>
            <a:r>
              <a:rPr lang="en-US" sz="2400" kern="100">
                <a:effectLst/>
                <a:latin typeface="Franklin Gothic Medium" panose="020B0603020102020204" pitchFamily="34" charset="0"/>
                <a:ea typeface="Calibri" panose="020F0502020204030204" pitchFamily="34" charset="0"/>
                <a:cs typeface="Arial" panose="020B0604020202020204" pitchFamily="34" charset="0"/>
              </a:rPr>
              <a:t>, Jillian Henry). Introductions and Agenda</a:t>
            </a:r>
          </a:p>
          <a:p>
            <a:pPr marL="342900" marR="0" lvl="0" indent="-342900">
              <a:lnSpc>
                <a:spcPct val="115000"/>
              </a:lnSpc>
              <a:buFont typeface="Symbol" panose="05050102010706020507" pitchFamily="18" charset="2"/>
              <a:buChar char=""/>
            </a:pPr>
            <a:r>
              <a:rPr lang="en-US" sz="2400" kern="100">
                <a:effectLst/>
                <a:latin typeface="Franklin Gothic Medium" panose="020B0603020102020204" pitchFamily="34" charset="0"/>
                <a:ea typeface="Calibri" panose="020F0502020204030204" pitchFamily="34" charset="0"/>
                <a:cs typeface="Arial" panose="020B0604020202020204" pitchFamily="34" charset="0"/>
              </a:rPr>
              <a:t>1:30-2:20: Goals and Events Discussion</a:t>
            </a:r>
          </a:p>
          <a:p>
            <a:pPr marL="342900" marR="0" lvl="0" indent="-342900">
              <a:lnSpc>
                <a:spcPct val="115000"/>
              </a:lnSpc>
              <a:buFont typeface="Symbol" panose="05050102010706020507" pitchFamily="18" charset="2"/>
              <a:buChar char=""/>
            </a:pPr>
            <a:r>
              <a:rPr lang="en-US" sz="2400" kern="100">
                <a:effectLst/>
                <a:latin typeface="Franklin Gothic Medium" panose="020B0603020102020204" pitchFamily="34" charset="0"/>
                <a:ea typeface="Calibri" panose="020F0502020204030204" pitchFamily="34" charset="0"/>
                <a:cs typeface="Arial" panose="020B0604020202020204" pitchFamily="34" charset="0"/>
              </a:rPr>
              <a:t>2:30-3:20: Engagement Best Practices. Focus: Young Alumni &amp; GOLD </a:t>
            </a:r>
          </a:p>
          <a:p>
            <a:pPr marL="342900" marR="0" lvl="0" indent="-342900">
              <a:lnSpc>
                <a:spcPct val="115000"/>
              </a:lnSpc>
              <a:buFont typeface="Symbol" panose="05050102010706020507" pitchFamily="18" charset="2"/>
              <a:buChar char=""/>
            </a:pPr>
            <a:r>
              <a:rPr lang="en-US" sz="2400" kern="100">
                <a:effectLst/>
                <a:latin typeface="Franklin Gothic Medium" panose="020B0603020102020204" pitchFamily="34" charset="0"/>
                <a:ea typeface="Calibri" panose="020F0502020204030204" pitchFamily="34" charset="0"/>
                <a:cs typeface="Arial" panose="020B0604020202020204" pitchFamily="34" charset="0"/>
              </a:rPr>
              <a:t>3:30-4:20: High Performing Clubs: Opportunities </a:t>
            </a:r>
            <a:r>
              <a:rPr lang="en-US" sz="2400" kern="100">
                <a:latin typeface="Franklin Gothic Medium" panose="020B0603020102020204" pitchFamily="34" charset="0"/>
                <a:ea typeface="Calibri" panose="020F0502020204030204" pitchFamily="34" charset="0"/>
                <a:cs typeface="Arial" panose="020B0604020202020204" pitchFamily="34" charset="0"/>
              </a:rPr>
              <a:t>&amp; Problem-Solving Session</a:t>
            </a:r>
            <a:endParaRPr lang="en-US" sz="2400" kern="100">
              <a:effectLst/>
              <a:latin typeface="Franklin Gothic Medium" panose="020B0603020102020204" pitchFamily="34" charset="0"/>
              <a:ea typeface="Calibri" panose="020F0502020204030204" pitchFamily="34" charset="0"/>
              <a:cs typeface="Arial" panose="020B0604020202020204" pitchFamily="34" charset="0"/>
            </a:endParaRPr>
          </a:p>
          <a:p>
            <a:pPr marL="342900" marR="0" lvl="0" indent="-342900">
              <a:lnSpc>
                <a:spcPct val="115000"/>
              </a:lnSpc>
              <a:buFont typeface="Symbol" panose="05050102010706020507" pitchFamily="18" charset="2"/>
              <a:buChar char=""/>
            </a:pPr>
            <a:r>
              <a:rPr lang="en-US" sz="2400" kern="100">
                <a:effectLst/>
                <a:latin typeface="Franklin Gothic Medium" panose="020B0603020102020204" pitchFamily="34" charset="0"/>
                <a:ea typeface="Calibri" panose="020F0502020204030204" pitchFamily="34" charset="0"/>
                <a:cs typeface="Arial" panose="020B0604020202020204" pitchFamily="34" charset="0"/>
              </a:rPr>
              <a:t>4:30-4:45: Wrap-up; Day 2 agenda/expectations</a:t>
            </a:r>
          </a:p>
          <a:p>
            <a:pPr marL="342900" indent="-342900">
              <a:lnSpc>
                <a:spcPct val="115000"/>
              </a:lnSpc>
              <a:spcAft>
                <a:spcPts val="800"/>
              </a:spcAft>
              <a:buFont typeface="Symbol" panose="05050102010706020507" pitchFamily="18" charset="2"/>
              <a:buChar char=""/>
            </a:pPr>
            <a:r>
              <a:rPr lang="en-US" sz="2400">
                <a:latin typeface="Franklin Gothic Medium" panose="020B0603020102020204" pitchFamily="34" charset="0"/>
                <a:ea typeface="Times New Roman" panose="02020603050405020304" pitchFamily="18" charset="0"/>
                <a:cs typeface="Aptos" panose="020B0004020202020204" pitchFamily="34" charset="0"/>
              </a:rPr>
              <a:t>5:30–6:30 PM Social Hour  (Dauch Patio) </a:t>
            </a:r>
          </a:p>
          <a:p>
            <a:endParaRPr lang="en-US" sz="2000"/>
          </a:p>
        </p:txBody>
      </p:sp>
    </p:spTree>
    <p:extLst>
      <p:ext uri="{BB962C8B-B14F-4D97-AF65-F5344CB8AC3E}">
        <p14:creationId xmlns:p14="http://schemas.microsoft.com/office/powerpoint/2010/main" val="265814452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32380-C872-1E46-D45A-B42EE1DFEC62}"/>
              </a:ext>
            </a:extLst>
          </p:cNvPr>
          <p:cNvSpPr>
            <a:spLocks noGrp="1"/>
          </p:cNvSpPr>
          <p:nvPr>
            <p:ph type="title"/>
          </p:nvPr>
        </p:nvSpPr>
        <p:spPr>
          <a:xfrm>
            <a:off x="2874034" y="2547608"/>
            <a:ext cx="8142309" cy="1325563"/>
          </a:xfrm>
        </p:spPr>
        <p:txBody>
          <a:bodyPr/>
          <a:lstStyle/>
          <a:p>
            <a:r>
              <a:rPr kumimoji="0" lang="en-US" sz="4400" b="0" i="0" u="none" strike="noStrike" kern="1200" cap="none" spc="0" normalizeH="0" baseline="0" noProof="0">
                <a:ln>
                  <a:noFill/>
                </a:ln>
                <a:effectLst/>
                <a:uLnTx/>
                <a:uFillTx/>
                <a:latin typeface="Franklin Gothic Heavy" panose="020B0903020102020204" pitchFamily="34" charset="0"/>
                <a:ea typeface="+mj-ea"/>
                <a:cs typeface="+mj-cs"/>
              </a:rPr>
              <a:t>Break – </a:t>
            </a:r>
            <a:r>
              <a:rPr lang="en-US">
                <a:latin typeface="Franklin Gothic Heavy" panose="020B0903020102020204" pitchFamily="34" charset="0"/>
              </a:rPr>
              <a:t>2</a:t>
            </a:r>
            <a:r>
              <a:rPr kumimoji="0" lang="en-US" sz="4400" b="0" i="0" u="none" strike="noStrike" kern="1200" cap="none" spc="0" normalizeH="0" baseline="0" noProof="0">
                <a:ln>
                  <a:noFill/>
                </a:ln>
                <a:effectLst/>
                <a:uLnTx/>
                <a:uFillTx/>
                <a:latin typeface="Franklin Gothic Heavy" panose="020B0903020102020204" pitchFamily="34" charset="0"/>
                <a:ea typeface="+mj-ea"/>
                <a:cs typeface="+mj-cs"/>
              </a:rPr>
              <a:t>:20pm - 2:30 pm</a:t>
            </a:r>
            <a:endParaRPr lang="en-US"/>
          </a:p>
        </p:txBody>
      </p:sp>
    </p:spTree>
    <p:extLst>
      <p:ext uri="{BB962C8B-B14F-4D97-AF65-F5344CB8AC3E}">
        <p14:creationId xmlns:p14="http://schemas.microsoft.com/office/powerpoint/2010/main" val="165067601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9000" b="-9000"/>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075A5F4-0731-8A6B-FC60-DE84510A596B}"/>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prstClr val="black"/>
                </a:solidFill>
                <a:latin typeface="Franklin Gothic Heavy"/>
              </a:rPr>
              <a:t>Strategic Session – 2:30 pm-3:20 pm</a:t>
            </a:r>
          </a:p>
        </p:txBody>
      </p:sp>
      <p:sp>
        <p:nvSpPr>
          <p:cNvPr id="5" name="TextBox 4">
            <a:extLst>
              <a:ext uri="{FF2B5EF4-FFF2-40B4-BE49-F238E27FC236}">
                <a16:creationId xmlns:a16="http://schemas.microsoft.com/office/drawing/2014/main" id="{3D0D5F98-3147-8D30-18BC-D69A6702E896}"/>
              </a:ext>
            </a:extLst>
          </p:cNvPr>
          <p:cNvSpPr txBox="1"/>
          <p:nvPr/>
        </p:nvSpPr>
        <p:spPr>
          <a:xfrm>
            <a:off x="1046480" y="1795190"/>
            <a:ext cx="8290560" cy="4832092"/>
          </a:xfrm>
          <a:prstGeom prst="rect">
            <a:avLst/>
          </a:prstGeom>
          <a:noFill/>
        </p:spPr>
        <p:txBody>
          <a:bodyPr wrap="square" rtlCol="0">
            <a:spAutoFit/>
          </a:bodyPr>
          <a:lstStyle/>
          <a:p>
            <a:pPr marL="285750" indent="-285750">
              <a:buFont typeface="Arial" panose="020B0604020202020204" pitchFamily="34" charset="0"/>
              <a:buChar char="•"/>
            </a:pPr>
            <a:r>
              <a:rPr lang="en-US" sz="2800">
                <a:latin typeface="Franklin Gothic Medium" panose="020B0603020102020204" pitchFamily="34" charset="0"/>
              </a:rPr>
              <a:t>SESSION HOST: Ilenia and Darien</a:t>
            </a:r>
          </a:p>
          <a:p>
            <a:pPr marL="285750" indent="-285750">
              <a:buFont typeface="Arial" panose="020B0604020202020204" pitchFamily="34" charset="0"/>
              <a:buChar char="•"/>
            </a:pPr>
            <a:endParaRPr lang="en-US" sz="2800" kern="100">
              <a:effectLst/>
              <a:latin typeface="Franklin Gothic Medium" panose="020B06030201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2800" kern="100">
                <a:effectLst/>
                <a:latin typeface="Franklin Gothic Medium" panose="020B0603020102020204" pitchFamily="34" charset="0"/>
                <a:ea typeface="Calibri" panose="020F0502020204030204" pitchFamily="34" charset="0"/>
                <a:cs typeface="Arial" panose="020B0604020202020204" pitchFamily="34" charset="0"/>
              </a:rPr>
              <a:t>Engagement - Attracting Young Alumni &amp; Graduates of the </a:t>
            </a:r>
            <a:r>
              <a:rPr lang="en-US" sz="2800" kern="100">
                <a:latin typeface="Franklin Gothic Medium" panose="020B0603020102020204" pitchFamily="34" charset="0"/>
                <a:ea typeface="Calibri" panose="020F0502020204030204" pitchFamily="34" charset="0"/>
                <a:cs typeface="Arial" panose="020B0604020202020204" pitchFamily="34" charset="0"/>
              </a:rPr>
              <a:t>Last Decade (G</a:t>
            </a:r>
            <a:r>
              <a:rPr lang="en-US" sz="2800" kern="100">
                <a:effectLst/>
                <a:latin typeface="Franklin Gothic Medium" panose="020B0603020102020204" pitchFamily="34" charset="0"/>
                <a:ea typeface="Calibri" panose="020F0502020204030204" pitchFamily="34" charset="0"/>
                <a:cs typeface="Arial" panose="020B0604020202020204" pitchFamily="34" charset="0"/>
              </a:rPr>
              <a:t>OLD) Constituents </a:t>
            </a:r>
          </a:p>
          <a:p>
            <a:pPr marL="742950" lvl="1" indent="-285750">
              <a:buFont typeface="Arial" panose="020B0604020202020204" pitchFamily="34" charset="0"/>
              <a:buChar char="•"/>
            </a:pPr>
            <a:endParaRPr lang="en-US" sz="2800">
              <a:latin typeface="Franklin Gothic Medium" panose="020B0603020102020204" pitchFamily="34" charset="0"/>
            </a:endParaRPr>
          </a:p>
          <a:p>
            <a:pPr marL="742950" lvl="1" indent="-285750">
              <a:buFont typeface="Arial" panose="020B0604020202020204" pitchFamily="34" charset="0"/>
              <a:buChar char="•"/>
            </a:pPr>
            <a:r>
              <a:rPr lang="en-US" sz="2800">
                <a:latin typeface="Franklin Gothic Medium" panose="020B0603020102020204" pitchFamily="34" charset="0"/>
              </a:rPr>
              <a:t>Survey </a:t>
            </a:r>
          </a:p>
          <a:p>
            <a:pPr marL="1200150" lvl="2" indent="-285750">
              <a:buFont typeface="Arial" panose="020B0604020202020204" pitchFamily="34" charset="0"/>
              <a:buChar char="•"/>
            </a:pPr>
            <a:r>
              <a:rPr lang="en-US" sz="2800" kern="100">
                <a:effectLst/>
                <a:latin typeface="Franklin Gothic Medium" panose="020B0603020102020204" pitchFamily="34" charset="0"/>
                <a:ea typeface="Calibri" panose="020F0502020204030204" pitchFamily="34" charset="0"/>
                <a:cs typeface="Arial" panose="020B0604020202020204" pitchFamily="34" charset="0"/>
              </a:rPr>
              <a:t>Student &amp; GOLD – What’s their priorities</a:t>
            </a:r>
          </a:p>
          <a:p>
            <a:pPr marL="742950" lvl="1" indent="-285750">
              <a:buFont typeface="Arial" panose="020B0604020202020204" pitchFamily="34" charset="0"/>
              <a:buChar char="•"/>
            </a:pPr>
            <a:r>
              <a:rPr lang="en-US" sz="2800">
                <a:latin typeface="Franklin Gothic Medium" panose="020B0603020102020204" pitchFamily="34" charset="0"/>
              </a:rPr>
              <a:t>Student, Young Alumni and GOLD Stats and Best Practices</a:t>
            </a:r>
          </a:p>
          <a:p>
            <a:pPr marL="742950" lvl="1" indent="-285750">
              <a:buFont typeface="Arial" panose="020B0604020202020204" pitchFamily="34" charset="0"/>
              <a:buChar char="•"/>
            </a:pPr>
            <a:r>
              <a:rPr lang="en-US" sz="2800">
                <a:latin typeface="Franklin Gothic Medium" panose="020B0603020102020204" pitchFamily="34" charset="0"/>
              </a:rPr>
              <a:t>Group Discussion</a:t>
            </a:r>
          </a:p>
          <a:p>
            <a:pPr marL="1200150" lvl="2" indent="-285750">
              <a:buFont typeface="Arial" panose="020B0604020202020204" pitchFamily="34" charset="0"/>
              <a:buChar char="•"/>
            </a:pPr>
            <a:endParaRPr lang="en-US" sz="2800">
              <a:latin typeface="Franklin Gothic Medium" panose="020B0603020102020204" pitchFamily="34" charset="0"/>
            </a:endParaRPr>
          </a:p>
        </p:txBody>
      </p:sp>
    </p:spTree>
    <p:extLst>
      <p:ext uri="{BB962C8B-B14F-4D97-AF65-F5344CB8AC3E}">
        <p14:creationId xmlns:p14="http://schemas.microsoft.com/office/powerpoint/2010/main" val="236103447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465E6-CF6B-5212-E066-0D85936F2E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AAB71F-1446-7118-3D13-5B997950BCDD}"/>
              </a:ext>
            </a:extLst>
          </p:cNvPr>
          <p:cNvSpPr>
            <a:spLocks noGrp="1"/>
          </p:cNvSpPr>
          <p:nvPr>
            <p:ph type="ctrTitle"/>
          </p:nvPr>
        </p:nvSpPr>
        <p:spPr>
          <a:xfrm>
            <a:off x="1043553" y="442674"/>
            <a:ext cx="10606141" cy="997196"/>
          </a:xfrm>
        </p:spPr>
        <p:txBody>
          <a:bodyPr/>
          <a:lstStyle/>
          <a:p>
            <a:r>
              <a:rPr lang="en-US"/>
              <a:t>Alumni, Fans and Friends Statistics by Age </a:t>
            </a:r>
          </a:p>
        </p:txBody>
      </p:sp>
      <p:pic>
        <p:nvPicPr>
          <p:cNvPr id="6" name="Picture 5">
            <a:extLst>
              <a:ext uri="{FF2B5EF4-FFF2-40B4-BE49-F238E27FC236}">
                <a16:creationId xmlns:a16="http://schemas.microsoft.com/office/drawing/2014/main" id="{B3C1E6A0-82DD-A01A-FFC0-CBEF22970608}"/>
              </a:ext>
            </a:extLst>
          </p:cNvPr>
          <p:cNvPicPr>
            <a:picLocks noChangeAspect="1"/>
          </p:cNvPicPr>
          <p:nvPr/>
        </p:nvPicPr>
        <p:blipFill>
          <a:blip r:embed="rId3"/>
          <a:stretch>
            <a:fillRect/>
          </a:stretch>
        </p:blipFill>
        <p:spPr>
          <a:xfrm>
            <a:off x="3573890" y="1104406"/>
            <a:ext cx="8322552" cy="4952010"/>
          </a:xfrm>
          <a:prstGeom prst="rect">
            <a:avLst/>
          </a:prstGeom>
        </p:spPr>
      </p:pic>
      <p:sp>
        <p:nvSpPr>
          <p:cNvPr id="8" name="Subtitle 7">
            <a:extLst>
              <a:ext uri="{FF2B5EF4-FFF2-40B4-BE49-F238E27FC236}">
                <a16:creationId xmlns:a16="http://schemas.microsoft.com/office/drawing/2014/main" id="{38462B87-7E1A-DEEF-2097-780638FC5B3A}"/>
              </a:ext>
            </a:extLst>
          </p:cNvPr>
          <p:cNvSpPr>
            <a:spLocks noGrp="1"/>
          </p:cNvSpPr>
          <p:nvPr>
            <p:ph type="subTitle" idx="1"/>
          </p:nvPr>
        </p:nvSpPr>
        <p:spPr>
          <a:xfrm>
            <a:off x="756331" y="1490084"/>
            <a:ext cx="3512949" cy="861774"/>
          </a:xfrm>
        </p:spPr>
        <p:txBody>
          <a:bodyPr/>
          <a:lstStyle/>
          <a:p>
            <a:r>
              <a:rPr lang="en-US" sz="2800">
                <a:solidFill>
                  <a:schemeClr val="bg1"/>
                </a:solidFill>
                <a:latin typeface="Franklin Gothic Medium" panose="020B0603020102020204" pitchFamily="34" charset="0"/>
              </a:rPr>
              <a:t>Opportunity: </a:t>
            </a:r>
            <a:r>
              <a:rPr lang="en-US" sz="2800" b="0">
                <a:solidFill>
                  <a:schemeClr val="bg1"/>
                </a:solidFill>
                <a:latin typeface="Franklin Gothic Medium" panose="020B0603020102020204" pitchFamily="34" charset="0"/>
              </a:rPr>
              <a:t>257K Young Alumni and GOLD</a:t>
            </a:r>
          </a:p>
        </p:txBody>
      </p:sp>
      <p:sp>
        <p:nvSpPr>
          <p:cNvPr id="9" name="Rectangle 8">
            <a:extLst>
              <a:ext uri="{FF2B5EF4-FFF2-40B4-BE49-F238E27FC236}">
                <a16:creationId xmlns:a16="http://schemas.microsoft.com/office/drawing/2014/main" id="{E9C3E150-739A-A005-5785-BBBA4FC1160B}"/>
              </a:ext>
            </a:extLst>
          </p:cNvPr>
          <p:cNvSpPr/>
          <p:nvPr/>
        </p:nvSpPr>
        <p:spPr>
          <a:xfrm>
            <a:off x="6850251" y="1797498"/>
            <a:ext cx="2913682" cy="2712509"/>
          </a:xfrm>
          <a:prstGeom prst="rect">
            <a:avLst/>
          </a:prstGeom>
          <a:noFill/>
          <a:ln w="76200">
            <a:solidFill>
              <a:schemeClr val="bg1"/>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344613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D86C7-9872-B7E0-2701-A24035ED97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1B775C6-4C4E-23FF-F81F-A4168DDBE87D}"/>
              </a:ext>
            </a:extLst>
          </p:cNvPr>
          <p:cNvSpPr>
            <a:spLocks noGrp="1"/>
          </p:cNvSpPr>
          <p:nvPr>
            <p:ph type="ctrTitle"/>
          </p:nvPr>
        </p:nvSpPr>
        <p:spPr/>
        <p:txBody>
          <a:bodyPr/>
          <a:lstStyle/>
          <a:p>
            <a:r>
              <a:rPr lang="en-US">
                <a:solidFill>
                  <a:srgbClr val="C9B991"/>
                </a:solidFill>
                <a:latin typeface="Franklin Gothic Medium" panose="020B0603020102020204" pitchFamily="34" charset="0"/>
              </a:rPr>
              <a:t>Graduates of the Last Decade Statistics  </a:t>
            </a:r>
            <a:endParaRPr lang="en-US">
              <a:latin typeface="Franklin Gothic Medium" panose="020B0603020102020204" pitchFamily="34" charset="0"/>
            </a:endParaRPr>
          </a:p>
        </p:txBody>
      </p:sp>
      <p:pic>
        <p:nvPicPr>
          <p:cNvPr id="7" name="Picture 6">
            <a:extLst>
              <a:ext uri="{FF2B5EF4-FFF2-40B4-BE49-F238E27FC236}">
                <a16:creationId xmlns:a16="http://schemas.microsoft.com/office/drawing/2014/main" id="{16177663-7608-5464-81C4-398EA0F10018}"/>
              </a:ext>
            </a:extLst>
          </p:cNvPr>
          <p:cNvPicPr>
            <a:picLocks noChangeAspect="1"/>
          </p:cNvPicPr>
          <p:nvPr/>
        </p:nvPicPr>
        <p:blipFill>
          <a:blip r:embed="rId3"/>
          <a:stretch>
            <a:fillRect/>
          </a:stretch>
        </p:blipFill>
        <p:spPr>
          <a:xfrm>
            <a:off x="739640" y="1323673"/>
            <a:ext cx="4131329" cy="3438332"/>
          </a:xfrm>
          <a:prstGeom prst="rect">
            <a:avLst/>
          </a:prstGeom>
        </p:spPr>
      </p:pic>
      <p:pic>
        <p:nvPicPr>
          <p:cNvPr id="11" name="Picture 10">
            <a:extLst>
              <a:ext uri="{FF2B5EF4-FFF2-40B4-BE49-F238E27FC236}">
                <a16:creationId xmlns:a16="http://schemas.microsoft.com/office/drawing/2014/main" id="{DF4B834E-C73D-292B-C5F0-D5A0E77B67ED}"/>
              </a:ext>
            </a:extLst>
          </p:cNvPr>
          <p:cNvPicPr>
            <a:picLocks noChangeAspect="1"/>
          </p:cNvPicPr>
          <p:nvPr/>
        </p:nvPicPr>
        <p:blipFill>
          <a:blip r:embed="rId4"/>
          <a:stretch>
            <a:fillRect/>
          </a:stretch>
        </p:blipFill>
        <p:spPr>
          <a:xfrm>
            <a:off x="5511524" y="1323673"/>
            <a:ext cx="5759398" cy="3861565"/>
          </a:xfrm>
          <a:prstGeom prst="rect">
            <a:avLst/>
          </a:prstGeom>
        </p:spPr>
      </p:pic>
      <p:sp>
        <p:nvSpPr>
          <p:cNvPr id="19" name="TextBox 18">
            <a:extLst>
              <a:ext uri="{FF2B5EF4-FFF2-40B4-BE49-F238E27FC236}">
                <a16:creationId xmlns:a16="http://schemas.microsoft.com/office/drawing/2014/main" id="{9EE0D02A-69A0-3E94-FA80-39D05297B8EA}"/>
              </a:ext>
            </a:extLst>
          </p:cNvPr>
          <p:cNvSpPr txBox="1"/>
          <p:nvPr/>
        </p:nvSpPr>
        <p:spPr>
          <a:xfrm>
            <a:off x="2340243" y="6061756"/>
            <a:ext cx="8834438" cy="830997"/>
          </a:xfrm>
          <a:prstGeom prst="rect">
            <a:avLst/>
          </a:prstGeom>
          <a:noFill/>
        </p:spPr>
        <p:txBody>
          <a:bodyPr wrap="square">
            <a:spAutoFit/>
          </a:bodyPr>
          <a:lstStyle/>
          <a:p>
            <a:r>
              <a:rPr lang="en-US" sz="2400">
                <a:solidFill>
                  <a:srgbClr val="DAAA00"/>
                </a:solidFill>
                <a:latin typeface="Franklin Gothic Medium" panose="020B0603020102020204" pitchFamily="34" charset="0"/>
              </a:rPr>
              <a:t>60+ - </a:t>
            </a:r>
            <a:r>
              <a:rPr lang="en-US" sz="2400" b="0" i="0">
                <a:solidFill>
                  <a:srgbClr val="001D35"/>
                </a:solidFill>
                <a:effectLst/>
                <a:latin typeface="Franklin Gothic Medium" panose="020B0603020102020204" pitchFamily="34" charset="0"/>
              </a:rPr>
              <a:t># Alumni Clubs in the USA and Puerto Rico</a:t>
            </a:r>
            <a:r>
              <a:rPr lang="en-US" sz="2400">
                <a:solidFill>
                  <a:srgbClr val="001D35"/>
                </a:solidFill>
                <a:latin typeface="Franklin Gothic Medium" panose="020B0603020102020204" pitchFamily="34" charset="0"/>
              </a:rPr>
              <a:t> (</a:t>
            </a:r>
            <a:r>
              <a:rPr lang="en-US" sz="2400" b="0" i="0">
                <a:solidFill>
                  <a:srgbClr val="001D35"/>
                </a:solidFill>
                <a:effectLst/>
                <a:latin typeface="Franklin Gothic Medium" panose="020B0603020102020204" pitchFamily="34" charset="0"/>
              </a:rPr>
              <a:t>7/30/26)</a:t>
            </a:r>
          </a:p>
          <a:p>
            <a:endParaRPr lang="en-US" sz="2400">
              <a:solidFill>
                <a:srgbClr val="001D35"/>
              </a:solidFill>
              <a:latin typeface="Franklin Gothic Medium" panose="020B0603020102020204" pitchFamily="34" charset="0"/>
            </a:endParaRPr>
          </a:p>
        </p:txBody>
      </p:sp>
    </p:spTree>
    <p:extLst>
      <p:ext uri="{BB962C8B-B14F-4D97-AF65-F5344CB8AC3E}">
        <p14:creationId xmlns:p14="http://schemas.microsoft.com/office/powerpoint/2010/main" val="117601903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BF5D9-D224-0C43-A27C-2945A23A9D13}"/>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75F0F5F8-8411-A088-43C9-68F60EEF3426}"/>
              </a:ext>
            </a:extLst>
          </p:cNvPr>
          <p:cNvPicPr>
            <a:picLocks noChangeAspect="1"/>
          </p:cNvPicPr>
          <p:nvPr/>
        </p:nvPicPr>
        <p:blipFill>
          <a:blip r:embed="rId3"/>
          <a:stretch>
            <a:fillRect/>
          </a:stretch>
        </p:blipFill>
        <p:spPr>
          <a:xfrm>
            <a:off x="5825969" y="1228284"/>
            <a:ext cx="5506713" cy="3688099"/>
          </a:xfrm>
          <a:prstGeom prst="rect">
            <a:avLst/>
          </a:prstGeom>
        </p:spPr>
      </p:pic>
      <p:sp>
        <p:nvSpPr>
          <p:cNvPr id="5" name="Title 4">
            <a:extLst>
              <a:ext uri="{FF2B5EF4-FFF2-40B4-BE49-F238E27FC236}">
                <a16:creationId xmlns:a16="http://schemas.microsoft.com/office/drawing/2014/main" id="{B27376AE-7A74-5040-B3D4-D8D1D3E9C442}"/>
              </a:ext>
            </a:extLst>
          </p:cNvPr>
          <p:cNvSpPr>
            <a:spLocks noGrp="1"/>
          </p:cNvSpPr>
          <p:nvPr>
            <p:ph type="ctrTitle"/>
          </p:nvPr>
        </p:nvSpPr>
        <p:spPr/>
        <p:txBody>
          <a:bodyPr/>
          <a:lstStyle/>
          <a:p>
            <a:r>
              <a:rPr lang="en-US">
                <a:solidFill>
                  <a:srgbClr val="C9B991"/>
                </a:solidFill>
                <a:latin typeface="Franklin Gothic Medium" panose="020B0603020102020204" pitchFamily="34" charset="0"/>
              </a:rPr>
              <a:t>Graduates of the Last Decade Statistics  </a:t>
            </a:r>
            <a:endParaRPr lang="en-US">
              <a:latin typeface="Franklin Gothic Medium" panose="020B0603020102020204" pitchFamily="34" charset="0"/>
            </a:endParaRPr>
          </a:p>
        </p:txBody>
      </p:sp>
      <p:pic>
        <p:nvPicPr>
          <p:cNvPr id="18" name="Picture 17">
            <a:extLst>
              <a:ext uri="{FF2B5EF4-FFF2-40B4-BE49-F238E27FC236}">
                <a16:creationId xmlns:a16="http://schemas.microsoft.com/office/drawing/2014/main" id="{D8B8CE20-6ED7-BFDD-629B-FFFA9CB0A961}"/>
              </a:ext>
            </a:extLst>
          </p:cNvPr>
          <p:cNvPicPr>
            <a:picLocks noChangeAspect="1"/>
          </p:cNvPicPr>
          <p:nvPr/>
        </p:nvPicPr>
        <p:blipFill>
          <a:blip r:embed="rId4"/>
          <a:stretch>
            <a:fillRect/>
          </a:stretch>
        </p:blipFill>
        <p:spPr>
          <a:xfrm>
            <a:off x="319256" y="1228284"/>
            <a:ext cx="5506713" cy="3658656"/>
          </a:xfrm>
          <a:prstGeom prst="rect">
            <a:avLst/>
          </a:prstGeom>
        </p:spPr>
      </p:pic>
      <p:sp>
        <p:nvSpPr>
          <p:cNvPr id="2" name="TextBox 1">
            <a:extLst>
              <a:ext uri="{FF2B5EF4-FFF2-40B4-BE49-F238E27FC236}">
                <a16:creationId xmlns:a16="http://schemas.microsoft.com/office/drawing/2014/main" id="{8892BBBE-C7FF-EC67-0C7F-83B48C57A179}"/>
              </a:ext>
            </a:extLst>
          </p:cNvPr>
          <p:cNvSpPr txBox="1"/>
          <p:nvPr/>
        </p:nvSpPr>
        <p:spPr>
          <a:xfrm>
            <a:off x="2340243" y="6061756"/>
            <a:ext cx="8834438" cy="830997"/>
          </a:xfrm>
          <a:prstGeom prst="rect">
            <a:avLst/>
          </a:prstGeom>
          <a:noFill/>
        </p:spPr>
        <p:txBody>
          <a:bodyPr wrap="square">
            <a:spAutoFit/>
          </a:bodyPr>
          <a:lstStyle/>
          <a:p>
            <a:r>
              <a:rPr lang="en-US" sz="2400">
                <a:solidFill>
                  <a:srgbClr val="DAAA00"/>
                </a:solidFill>
                <a:latin typeface="Franklin Gothic Medium" panose="020B0603020102020204" pitchFamily="34" charset="0"/>
              </a:rPr>
              <a:t>60+ - </a:t>
            </a:r>
            <a:r>
              <a:rPr lang="en-US" sz="2400" b="0" i="0">
                <a:solidFill>
                  <a:srgbClr val="001D35"/>
                </a:solidFill>
                <a:effectLst/>
                <a:latin typeface="Franklin Gothic Medium" panose="020B0603020102020204" pitchFamily="34" charset="0"/>
              </a:rPr>
              <a:t># Alumni Clubs in the USA and Puerto Rico</a:t>
            </a:r>
            <a:r>
              <a:rPr lang="en-US" sz="2400">
                <a:solidFill>
                  <a:srgbClr val="001D35"/>
                </a:solidFill>
                <a:latin typeface="Franklin Gothic Medium" panose="020B0603020102020204" pitchFamily="34" charset="0"/>
              </a:rPr>
              <a:t> (</a:t>
            </a:r>
            <a:r>
              <a:rPr lang="en-US" sz="2400" b="0" i="0">
                <a:solidFill>
                  <a:srgbClr val="001D35"/>
                </a:solidFill>
                <a:effectLst/>
                <a:latin typeface="Franklin Gothic Medium" panose="020B0603020102020204" pitchFamily="34" charset="0"/>
              </a:rPr>
              <a:t>7/30/26)</a:t>
            </a:r>
          </a:p>
          <a:p>
            <a:endParaRPr lang="en-US" sz="2400">
              <a:solidFill>
                <a:srgbClr val="001D35"/>
              </a:solidFill>
              <a:latin typeface="Franklin Gothic Medium" panose="020B0603020102020204" pitchFamily="34" charset="0"/>
            </a:endParaRPr>
          </a:p>
        </p:txBody>
      </p:sp>
    </p:spTree>
    <p:extLst>
      <p:ext uri="{BB962C8B-B14F-4D97-AF65-F5344CB8AC3E}">
        <p14:creationId xmlns:p14="http://schemas.microsoft.com/office/powerpoint/2010/main" val="42743302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0CDA9-0965-55B0-432B-41E819AB88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D8FE1C9-F17B-1F31-C9C6-1A417C50FC39}"/>
              </a:ext>
            </a:extLst>
          </p:cNvPr>
          <p:cNvSpPr>
            <a:spLocks noGrp="1"/>
          </p:cNvSpPr>
          <p:nvPr>
            <p:ph type="ctrTitle"/>
          </p:nvPr>
        </p:nvSpPr>
        <p:spPr/>
        <p:txBody>
          <a:bodyPr/>
          <a:lstStyle/>
          <a:p>
            <a:r>
              <a:rPr lang="en-US">
                <a:solidFill>
                  <a:srgbClr val="C9B991"/>
                </a:solidFill>
                <a:latin typeface="Franklin Gothic Medium" panose="020B0603020102020204" pitchFamily="34" charset="0"/>
              </a:rPr>
              <a:t>GOLD Stats – Constituents by Alumni Club</a:t>
            </a:r>
            <a:endParaRPr lang="en-US">
              <a:latin typeface="Franklin Gothic Medium" panose="020B0603020102020204" pitchFamily="34" charset="0"/>
            </a:endParaRPr>
          </a:p>
        </p:txBody>
      </p:sp>
      <p:sp>
        <p:nvSpPr>
          <p:cNvPr id="6" name="TextBox 5">
            <a:extLst>
              <a:ext uri="{FF2B5EF4-FFF2-40B4-BE49-F238E27FC236}">
                <a16:creationId xmlns:a16="http://schemas.microsoft.com/office/drawing/2014/main" id="{1A78B4CE-05CD-787C-1633-73F2737E8E82}"/>
              </a:ext>
            </a:extLst>
          </p:cNvPr>
          <p:cNvSpPr txBox="1"/>
          <p:nvPr/>
        </p:nvSpPr>
        <p:spPr>
          <a:xfrm>
            <a:off x="2340243" y="6061756"/>
            <a:ext cx="8834438" cy="830997"/>
          </a:xfrm>
          <a:prstGeom prst="rect">
            <a:avLst/>
          </a:prstGeom>
          <a:noFill/>
        </p:spPr>
        <p:txBody>
          <a:bodyPr wrap="square">
            <a:spAutoFit/>
          </a:bodyPr>
          <a:lstStyle/>
          <a:p>
            <a:r>
              <a:rPr lang="en-US" sz="2400">
                <a:solidFill>
                  <a:srgbClr val="DAAA00"/>
                </a:solidFill>
                <a:latin typeface="Franklin Gothic Medium" panose="020B0603020102020204" pitchFamily="34" charset="0"/>
              </a:rPr>
              <a:t>60+ - </a:t>
            </a:r>
            <a:r>
              <a:rPr lang="en-US" sz="2400" b="0" i="0">
                <a:solidFill>
                  <a:srgbClr val="001D35"/>
                </a:solidFill>
                <a:effectLst/>
                <a:latin typeface="Franklin Gothic Medium" panose="020B0603020102020204" pitchFamily="34" charset="0"/>
              </a:rPr>
              <a:t># Alumni Clubs in the USA and Puerto Rico</a:t>
            </a:r>
            <a:r>
              <a:rPr lang="en-US" sz="2400">
                <a:solidFill>
                  <a:srgbClr val="001D35"/>
                </a:solidFill>
                <a:latin typeface="Franklin Gothic Medium" panose="020B0603020102020204" pitchFamily="34" charset="0"/>
              </a:rPr>
              <a:t> (</a:t>
            </a:r>
            <a:r>
              <a:rPr lang="en-US" sz="2400" b="0" i="0">
                <a:solidFill>
                  <a:srgbClr val="001D35"/>
                </a:solidFill>
                <a:effectLst/>
                <a:latin typeface="Franklin Gothic Medium" panose="020B0603020102020204" pitchFamily="34" charset="0"/>
              </a:rPr>
              <a:t>7/30/26)</a:t>
            </a:r>
          </a:p>
          <a:p>
            <a:endParaRPr lang="en-US" sz="2400">
              <a:solidFill>
                <a:srgbClr val="001D35"/>
              </a:solidFill>
              <a:latin typeface="Franklin Gothic Medium" panose="020B0603020102020204" pitchFamily="34" charset="0"/>
            </a:endParaRPr>
          </a:p>
        </p:txBody>
      </p:sp>
      <p:pic>
        <p:nvPicPr>
          <p:cNvPr id="15" name="Picture 14">
            <a:extLst>
              <a:ext uri="{FF2B5EF4-FFF2-40B4-BE49-F238E27FC236}">
                <a16:creationId xmlns:a16="http://schemas.microsoft.com/office/drawing/2014/main" id="{9F196044-C95F-CE6D-7677-E8DE73E1603E}"/>
              </a:ext>
            </a:extLst>
          </p:cNvPr>
          <p:cNvPicPr>
            <a:picLocks noChangeAspect="1"/>
          </p:cNvPicPr>
          <p:nvPr/>
        </p:nvPicPr>
        <p:blipFill>
          <a:blip r:embed="rId3"/>
          <a:stretch>
            <a:fillRect/>
          </a:stretch>
        </p:blipFill>
        <p:spPr>
          <a:xfrm>
            <a:off x="1" y="919496"/>
            <a:ext cx="11922826" cy="4745033"/>
          </a:xfrm>
          <a:prstGeom prst="rect">
            <a:avLst/>
          </a:prstGeom>
        </p:spPr>
      </p:pic>
    </p:spTree>
    <p:extLst>
      <p:ext uri="{BB962C8B-B14F-4D97-AF65-F5344CB8AC3E}">
        <p14:creationId xmlns:p14="http://schemas.microsoft.com/office/powerpoint/2010/main" val="317764689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6377D-FDB2-BD4B-440D-586976580F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90513A1-4F85-E078-0DB7-EAE5514C459C}"/>
              </a:ext>
            </a:extLst>
          </p:cNvPr>
          <p:cNvSpPr>
            <a:spLocks noGrp="1"/>
          </p:cNvSpPr>
          <p:nvPr>
            <p:ph type="ctrTitle"/>
          </p:nvPr>
        </p:nvSpPr>
        <p:spPr>
          <a:xfrm>
            <a:off x="1043553" y="442674"/>
            <a:ext cx="9234309" cy="498598"/>
          </a:xfrm>
        </p:spPr>
        <p:txBody>
          <a:bodyPr/>
          <a:lstStyle/>
          <a:p>
            <a:r>
              <a:rPr lang="en-US">
                <a:solidFill>
                  <a:srgbClr val="C9B991"/>
                </a:solidFill>
                <a:latin typeface="Franklin Gothic Medium" panose="020B0603020102020204" pitchFamily="34" charset="0"/>
              </a:rPr>
              <a:t>GOLD Stats – Count by City  (7/30/26)</a:t>
            </a:r>
            <a:endParaRPr lang="en-US">
              <a:latin typeface="Franklin Gothic Medium" panose="020B0603020102020204" pitchFamily="34" charset="0"/>
            </a:endParaRPr>
          </a:p>
        </p:txBody>
      </p:sp>
      <p:pic>
        <p:nvPicPr>
          <p:cNvPr id="7" name="Picture 6">
            <a:extLst>
              <a:ext uri="{FF2B5EF4-FFF2-40B4-BE49-F238E27FC236}">
                <a16:creationId xmlns:a16="http://schemas.microsoft.com/office/drawing/2014/main" id="{D58784C8-45C7-639A-4836-1CC0173A8476}"/>
              </a:ext>
            </a:extLst>
          </p:cNvPr>
          <p:cNvPicPr>
            <a:picLocks noChangeAspect="1"/>
          </p:cNvPicPr>
          <p:nvPr/>
        </p:nvPicPr>
        <p:blipFill>
          <a:blip r:embed="rId3"/>
          <a:stretch>
            <a:fillRect/>
          </a:stretch>
        </p:blipFill>
        <p:spPr>
          <a:xfrm>
            <a:off x="-1" y="941271"/>
            <a:ext cx="12154807" cy="4889513"/>
          </a:xfrm>
          <a:prstGeom prst="rect">
            <a:avLst/>
          </a:prstGeom>
        </p:spPr>
      </p:pic>
    </p:spTree>
    <p:extLst>
      <p:ext uri="{BB962C8B-B14F-4D97-AF65-F5344CB8AC3E}">
        <p14:creationId xmlns:p14="http://schemas.microsoft.com/office/powerpoint/2010/main" val="228369936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CDD80-39A3-04F9-7727-7BFA4D54BD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6087F3-1CA6-F1E2-5C25-5B3927B84192}"/>
              </a:ext>
            </a:extLst>
          </p:cNvPr>
          <p:cNvSpPr>
            <a:spLocks noGrp="1"/>
          </p:cNvSpPr>
          <p:nvPr>
            <p:ph type="ctrTitle"/>
          </p:nvPr>
        </p:nvSpPr>
        <p:spPr>
          <a:xfrm>
            <a:off x="138223" y="442674"/>
            <a:ext cx="11132289" cy="997196"/>
          </a:xfrm>
        </p:spPr>
        <p:txBody>
          <a:bodyPr/>
          <a:lstStyle/>
          <a:p>
            <a:r>
              <a:rPr lang="en-US"/>
              <a:t>Don’t Forget about Parents and Purdue Friends </a:t>
            </a:r>
          </a:p>
        </p:txBody>
      </p:sp>
      <p:pic>
        <p:nvPicPr>
          <p:cNvPr id="9" name="Picture 8">
            <a:extLst>
              <a:ext uri="{FF2B5EF4-FFF2-40B4-BE49-F238E27FC236}">
                <a16:creationId xmlns:a16="http://schemas.microsoft.com/office/drawing/2014/main" id="{25C74517-FF77-2C39-8B08-370C24AE24DC}"/>
              </a:ext>
            </a:extLst>
          </p:cNvPr>
          <p:cNvPicPr>
            <a:picLocks noChangeAspect="1"/>
          </p:cNvPicPr>
          <p:nvPr/>
        </p:nvPicPr>
        <p:blipFill>
          <a:blip r:embed="rId2"/>
          <a:stretch>
            <a:fillRect/>
          </a:stretch>
        </p:blipFill>
        <p:spPr>
          <a:xfrm>
            <a:off x="422743" y="1875300"/>
            <a:ext cx="2813382" cy="2648399"/>
          </a:xfrm>
          <a:prstGeom prst="rect">
            <a:avLst/>
          </a:prstGeom>
        </p:spPr>
      </p:pic>
      <p:pic>
        <p:nvPicPr>
          <p:cNvPr id="11" name="Picture 10">
            <a:extLst>
              <a:ext uri="{FF2B5EF4-FFF2-40B4-BE49-F238E27FC236}">
                <a16:creationId xmlns:a16="http://schemas.microsoft.com/office/drawing/2014/main" id="{4B0B6B57-F442-C8A2-D4BC-AA07BECEB3C0}"/>
              </a:ext>
            </a:extLst>
          </p:cNvPr>
          <p:cNvPicPr>
            <a:picLocks noChangeAspect="1"/>
          </p:cNvPicPr>
          <p:nvPr/>
        </p:nvPicPr>
        <p:blipFill>
          <a:blip r:embed="rId3"/>
          <a:stretch>
            <a:fillRect/>
          </a:stretch>
        </p:blipFill>
        <p:spPr>
          <a:xfrm>
            <a:off x="3506008" y="1875300"/>
            <a:ext cx="3907474" cy="2631033"/>
          </a:xfrm>
          <a:prstGeom prst="rect">
            <a:avLst/>
          </a:prstGeom>
        </p:spPr>
      </p:pic>
      <p:sp>
        <p:nvSpPr>
          <p:cNvPr id="12" name="Subtitle 2">
            <a:extLst>
              <a:ext uri="{FF2B5EF4-FFF2-40B4-BE49-F238E27FC236}">
                <a16:creationId xmlns:a16="http://schemas.microsoft.com/office/drawing/2014/main" id="{6F88DE18-CAA6-4945-8E01-571F535E0983}"/>
              </a:ext>
            </a:extLst>
          </p:cNvPr>
          <p:cNvSpPr txBox="1">
            <a:spLocks/>
          </p:cNvSpPr>
          <p:nvPr/>
        </p:nvSpPr>
        <p:spPr>
          <a:xfrm>
            <a:off x="237744" y="1472720"/>
            <a:ext cx="2998381" cy="367847"/>
          </a:xfrm>
          <a:prstGeom prst="rect">
            <a:avLst/>
          </a:prstGeom>
          <a:noFill/>
        </p:spPr>
        <p:txBody>
          <a:bodyPr wrap="square" lIns="0" tIns="0" rIns="0" bIns="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ctr"/>
            <a:r>
              <a:rPr lang="en-US" sz="2400" kern="100">
                <a:solidFill>
                  <a:schemeClr val="bg1"/>
                </a:solidFill>
                <a:latin typeface="Aptos" panose="020B0004020202020204" pitchFamily="34" charset="0"/>
                <a:ea typeface="Aptos" panose="020B0004020202020204" pitchFamily="34" charset="0"/>
                <a:cs typeface="Times New Roman" panose="02020603050405020304" pitchFamily="18" charset="0"/>
              </a:rPr>
              <a:t>By the Numbers</a:t>
            </a:r>
            <a:endParaRPr lang="en-US"/>
          </a:p>
        </p:txBody>
      </p:sp>
      <p:pic>
        <p:nvPicPr>
          <p:cNvPr id="14" name="Picture 13">
            <a:extLst>
              <a:ext uri="{FF2B5EF4-FFF2-40B4-BE49-F238E27FC236}">
                <a16:creationId xmlns:a16="http://schemas.microsoft.com/office/drawing/2014/main" id="{84081F60-C88C-444C-DDAD-86906E99832D}"/>
              </a:ext>
            </a:extLst>
          </p:cNvPr>
          <p:cNvPicPr>
            <a:picLocks noChangeAspect="1"/>
          </p:cNvPicPr>
          <p:nvPr/>
        </p:nvPicPr>
        <p:blipFill>
          <a:blip r:embed="rId4"/>
          <a:stretch>
            <a:fillRect/>
          </a:stretch>
        </p:blipFill>
        <p:spPr>
          <a:xfrm>
            <a:off x="7683365" y="1840567"/>
            <a:ext cx="3924841" cy="2665766"/>
          </a:xfrm>
          <a:prstGeom prst="rect">
            <a:avLst/>
          </a:prstGeom>
        </p:spPr>
      </p:pic>
      <p:sp>
        <p:nvSpPr>
          <p:cNvPr id="15" name="Subtitle 2">
            <a:extLst>
              <a:ext uri="{FF2B5EF4-FFF2-40B4-BE49-F238E27FC236}">
                <a16:creationId xmlns:a16="http://schemas.microsoft.com/office/drawing/2014/main" id="{321201E3-3CE0-F081-4D8F-41B05FAD7F87}"/>
              </a:ext>
            </a:extLst>
          </p:cNvPr>
          <p:cNvSpPr txBox="1">
            <a:spLocks/>
          </p:cNvSpPr>
          <p:nvPr/>
        </p:nvSpPr>
        <p:spPr>
          <a:xfrm>
            <a:off x="3813827" y="1439870"/>
            <a:ext cx="2998381" cy="367847"/>
          </a:xfrm>
          <a:prstGeom prst="rect">
            <a:avLst/>
          </a:prstGeom>
          <a:noFill/>
        </p:spPr>
        <p:txBody>
          <a:bodyPr wrap="square" lIns="0" tIns="0" rIns="0" bIns="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ctr"/>
            <a:r>
              <a:rPr lang="en-US" sz="2400" kern="100">
                <a:solidFill>
                  <a:schemeClr val="bg1"/>
                </a:solidFill>
                <a:latin typeface="Aptos" panose="020B0004020202020204" pitchFamily="34" charset="0"/>
                <a:ea typeface="Aptos" panose="020B0004020202020204" pitchFamily="34" charset="0"/>
                <a:cs typeface="Times New Roman" panose="02020603050405020304" pitchFamily="18" charset="0"/>
              </a:rPr>
              <a:t>The Opportunity </a:t>
            </a:r>
            <a:endParaRPr lang="en-US"/>
          </a:p>
        </p:txBody>
      </p:sp>
      <p:sp>
        <p:nvSpPr>
          <p:cNvPr id="16" name="Subtitle 2">
            <a:extLst>
              <a:ext uri="{FF2B5EF4-FFF2-40B4-BE49-F238E27FC236}">
                <a16:creationId xmlns:a16="http://schemas.microsoft.com/office/drawing/2014/main" id="{3A26174C-A554-6BDE-9761-68D49659C3F0}"/>
              </a:ext>
            </a:extLst>
          </p:cNvPr>
          <p:cNvSpPr txBox="1">
            <a:spLocks/>
          </p:cNvSpPr>
          <p:nvPr/>
        </p:nvSpPr>
        <p:spPr>
          <a:xfrm>
            <a:off x="8144540" y="1439870"/>
            <a:ext cx="2998381" cy="367847"/>
          </a:xfrm>
          <a:prstGeom prst="rect">
            <a:avLst/>
          </a:prstGeom>
          <a:noFill/>
        </p:spPr>
        <p:txBody>
          <a:bodyPr wrap="square" lIns="0" tIns="0" rIns="0" bIns="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ctr"/>
            <a:r>
              <a:rPr lang="en-US" sz="2400" kern="100">
                <a:solidFill>
                  <a:schemeClr val="bg1"/>
                </a:solidFill>
                <a:latin typeface="Aptos" panose="020B0004020202020204" pitchFamily="34" charset="0"/>
                <a:ea typeface="Aptos" panose="020B0004020202020204" pitchFamily="34" charset="0"/>
                <a:cs typeface="Times New Roman" panose="02020603050405020304" pitchFamily="18" charset="0"/>
              </a:rPr>
              <a:t>Where are They?</a:t>
            </a:r>
            <a:endParaRPr lang="en-US"/>
          </a:p>
        </p:txBody>
      </p:sp>
      <p:sp>
        <p:nvSpPr>
          <p:cNvPr id="17" name="TextBox 16">
            <a:extLst>
              <a:ext uri="{FF2B5EF4-FFF2-40B4-BE49-F238E27FC236}">
                <a16:creationId xmlns:a16="http://schemas.microsoft.com/office/drawing/2014/main" id="{582BA32E-B9F9-079B-90ED-084414622D6D}"/>
              </a:ext>
            </a:extLst>
          </p:cNvPr>
          <p:cNvSpPr txBox="1"/>
          <p:nvPr/>
        </p:nvSpPr>
        <p:spPr>
          <a:xfrm>
            <a:off x="2237551" y="5195267"/>
            <a:ext cx="9370655" cy="1107996"/>
          </a:xfrm>
          <a:prstGeom prst="rect">
            <a:avLst/>
          </a:prstGeom>
          <a:noFill/>
        </p:spPr>
        <p:txBody>
          <a:bodyPr wrap="square">
            <a:spAutoFit/>
          </a:bodyPr>
          <a:lstStyle/>
          <a:p>
            <a:pPr marL="285750" indent="-285750">
              <a:buFont typeface="Arial" panose="020B0604020202020204" pitchFamily="34" charset="0"/>
              <a:buChar char="•"/>
            </a:pPr>
            <a:r>
              <a:rPr lang="en-US" sz="2200" kern="100">
                <a:effectLst/>
                <a:latin typeface="Franklin Gothic Medium" panose="020B0603020102020204" pitchFamily="34" charset="0"/>
                <a:ea typeface="Aptos" panose="020B0004020202020204" pitchFamily="34" charset="0"/>
                <a:cs typeface="Times New Roman" panose="02020603050405020304" pitchFamily="18" charset="0"/>
              </a:rPr>
              <a:t>Potential Board Members</a:t>
            </a:r>
          </a:p>
          <a:p>
            <a:pPr marL="285750" indent="-285750">
              <a:buFont typeface="Arial" panose="020B0604020202020204" pitchFamily="34" charset="0"/>
              <a:buChar char="•"/>
            </a:pPr>
            <a:r>
              <a:rPr lang="en-US" sz="2200" kern="100">
                <a:latin typeface="Franklin Gothic Medium" panose="020B0603020102020204" pitchFamily="34" charset="0"/>
                <a:cs typeface="Times New Roman" panose="02020603050405020304" pitchFamily="18" charset="0"/>
              </a:rPr>
              <a:t>Scholarship Fundraising and Promotion</a:t>
            </a:r>
          </a:p>
          <a:p>
            <a:pPr marL="285750" indent="-285750">
              <a:buFont typeface="Arial" panose="020B0604020202020204" pitchFamily="34" charset="0"/>
              <a:buChar char="•"/>
            </a:pPr>
            <a:r>
              <a:rPr lang="en-US" sz="2200" kern="100">
                <a:latin typeface="Franklin Gothic Medium" panose="020B0603020102020204" pitchFamily="34" charset="0"/>
                <a:cs typeface="Times New Roman" panose="02020603050405020304" pitchFamily="18" charset="0"/>
              </a:rPr>
              <a:t>Increase attendance to events</a:t>
            </a:r>
            <a:endParaRPr lang="en-US" sz="2200"/>
          </a:p>
        </p:txBody>
      </p:sp>
      <p:sp>
        <p:nvSpPr>
          <p:cNvPr id="18" name="Subtitle 5">
            <a:extLst>
              <a:ext uri="{FF2B5EF4-FFF2-40B4-BE49-F238E27FC236}">
                <a16:creationId xmlns:a16="http://schemas.microsoft.com/office/drawing/2014/main" id="{A12310C4-11BE-2DFE-FCC6-9302D0254048}"/>
              </a:ext>
            </a:extLst>
          </p:cNvPr>
          <p:cNvSpPr>
            <a:spLocks noGrp="1"/>
          </p:cNvSpPr>
          <p:nvPr>
            <p:ph type="subTitle" idx="1"/>
          </p:nvPr>
        </p:nvSpPr>
        <p:spPr>
          <a:xfrm>
            <a:off x="501294" y="4959129"/>
            <a:ext cx="3719833" cy="233026"/>
          </a:xfrm>
        </p:spPr>
        <p:txBody>
          <a:bodyPr/>
          <a:lstStyle/>
          <a:p>
            <a:r>
              <a:rPr lang="en-US"/>
              <a:t>Benefits </a:t>
            </a:r>
          </a:p>
        </p:txBody>
      </p:sp>
      <p:sp>
        <p:nvSpPr>
          <p:cNvPr id="19" name="TextBox 18">
            <a:extLst>
              <a:ext uri="{FF2B5EF4-FFF2-40B4-BE49-F238E27FC236}">
                <a16:creationId xmlns:a16="http://schemas.microsoft.com/office/drawing/2014/main" id="{558C6F25-164C-C8B0-A162-AD77562EF239}"/>
              </a:ext>
            </a:extLst>
          </p:cNvPr>
          <p:cNvSpPr txBox="1"/>
          <p:nvPr/>
        </p:nvSpPr>
        <p:spPr>
          <a:xfrm>
            <a:off x="422743" y="4503351"/>
            <a:ext cx="9370655" cy="369332"/>
          </a:xfrm>
          <a:prstGeom prst="rect">
            <a:avLst/>
          </a:prstGeom>
          <a:noFill/>
        </p:spPr>
        <p:txBody>
          <a:bodyPr wrap="square">
            <a:spAutoFit/>
          </a:bodyPr>
          <a:lstStyle/>
          <a:p>
            <a:r>
              <a:rPr lang="en-US"/>
              <a:t>Note: Data from current students only, not admitted students </a:t>
            </a:r>
          </a:p>
        </p:txBody>
      </p:sp>
    </p:spTree>
    <p:extLst>
      <p:ext uri="{BB962C8B-B14F-4D97-AF65-F5344CB8AC3E}">
        <p14:creationId xmlns:p14="http://schemas.microsoft.com/office/powerpoint/2010/main" val="348856422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314F3-9D0C-C2E2-1784-F25B00DF334F}"/>
              </a:ext>
            </a:extLst>
          </p:cNvPr>
          <p:cNvSpPr>
            <a:spLocks noGrp="1"/>
          </p:cNvSpPr>
          <p:nvPr>
            <p:ph type="ctrTitle"/>
          </p:nvPr>
        </p:nvSpPr>
        <p:spPr/>
        <p:txBody>
          <a:bodyPr/>
          <a:lstStyle/>
          <a:p>
            <a:r>
              <a:rPr lang="en-US"/>
              <a:t>Engagement Best Practices </a:t>
            </a:r>
          </a:p>
        </p:txBody>
      </p:sp>
      <p:sp>
        <p:nvSpPr>
          <p:cNvPr id="7" name="TextBox 6">
            <a:extLst>
              <a:ext uri="{FF2B5EF4-FFF2-40B4-BE49-F238E27FC236}">
                <a16:creationId xmlns:a16="http://schemas.microsoft.com/office/drawing/2014/main" id="{89F011E3-F6DC-82DA-6711-C9A28E14AE08}"/>
              </a:ext>
            </a:extLst>
          </p:cNvPr>
          <p:cNvSpPr txBox="1"/>
          <p:nvPr/>
        </p:nvSpPr>
        <p:spPr>
          <a:xfrm>
            <a:off x="849084" y="942327"/>
            <a:ext cx="10551228" cy="838563"/>
          </a:xfrm>
          <a:prstGeom prst="rect">
            <a:avLst/>
          </a:prstGeom>
          <a:solidFill>
            <a:schemeClr val="accent4"/>
          </a:solidFill>
          <a:ln>
            <a:solidFill>
              <a:schemeClr val="accent4"/>
            </a:solidFill>
          </a:ln>
        </p:spPr>
        <p:txBody>
          <a:bodyPr wrap="square">
            <a:spAutoFit/>
          </a:bodyPr>
          <a:lstStyle/>
          <a:p>
            <a:pPr marL="0" marR="0">
              <a:lnSpc>
                <a:spcPct val="115000"/>
              </a:lnSpc>
              <a:spcAft>
                <a:spcPts val="800"/>
              </a:spcAft>
              <a:buNone/>
              <a:tabLst>
                <a:tab pos="5311775" algn="l"/>
              </a:tabLst>
            </a:pPr>
            <a:r>
              <a:rPr lang="en-US" sz="2200">
                <a:latin typeface="Franklin Gothic Medium" panose="020B0603020102020204" pitchFamily="34" charset="0"/>
              </a:rPr>
              <a:t>Shift from transactional networking to relationship building.  Foster genuine, personable interactions between alumni, fans, parents, friends and students</a:t>
            </a:r>
            <a:endParaRPr lang="en-US" sz="2200" kern="10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endParaRPr>
          </a:p>
        </p:txBody>
      </p:sp>
      <p:sp>
        <p:nvSpPr>
          <p:cNvPr id="15" name="Rectangle 4">
            <a:extLst>
              <a:ext uri="{FF2B5EF4-FFF2-40B4-BE49-F238E27FC236}">
                <a16:creationId xmlns:a16="http://schemas.microsoft.com/office/drawing/2014/main" id="{9FECFC22-5DF0-5E06-89D3-615C4763A750}"/>
              </a:ext>
            </a:extLst>
          </p:cNvPr>
          <p:cNvSpPr>
            <a:spLocks noChangeArrowheads="1"/>
          </p:cNvSpPr>
          <p:nvPr/>
        </p:nvSpPr>
        <p:spPr bwMode="auto">
          <a:xfrm>
            <a:off x="457200" y="272534"/>
            <a:ext cx="32893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a:t>
            </a:r>
          </a:p>
        </p:txBody>
      </p:sp>
      <p:sp>
        <p:nvSpPr>
          <p:cNvPr id="17" name="Text Placeholder 16">
            <a:extLst>
              <a:ext uri="{FF2B5EF4-FFF2-40B4-BE49-F238E27FC236}">
                <a16:creationId xmlns:a16="http://schemas.microsoft.com/office/drawing/2014/main" id="{58A1DCF3-2D49-9780-9453-187CB03A5246}"/>
              </a:ext>
            </a:extLst>
          </p:cNvPr>
          <p:cNvSpPr>
            <a:spLocks noGrp="1"/>
          </p:cNvSpPr>
          <p:nvPr>
            <p:ph type="body" sz="quarter" idx="14"/>
          </p:nvPr>
        </p:nvSpPr>
        <p:spPr>
          <a:xfrm>
            <a:off x="8076930" y="2863411"/>
            <a:ext cx="3550994" cy="4647343"/>
          </a:xfrm>
        </p:spPr>
        <p:txBody>
          <a:bodyPr>
            <a:normAutofit/>
          </a:bodyPr>
          <a:lstStyle/>
          <a:p>
            <a:r>
              <a:rPr lang="en-US" sz="2000" kern="100">
                <a:latin typeface="Franklin Gothic Medium" panose="020B0603020102020204" pitchFamily="34" charset="0"/>
                <a:ea typeface="Aptos" panose="020B0004020202020204" pitchFamily="34" charset="0"/>
                <a:cs typeface="Times New Roman" panose="02020603050405020304" pitchFamily="18" charset="0"/>
              </a:rPr>
              <a:t>Make meaningful introductions.</a:t>
            </a:r>
          </a:p>
          <a:p>
            <a:endParaRPr lang="en-US" sz="2000" kern="100">
              <a:latin typeface="Franklin Gothic Medium" panose="020B0603020102020204" pitchFamily="34" charset="0"/>
              <a:ea typeface="Aptos" panose="020B0004020202020204" pitchFamily="34" charset="0"/>
              <a:cs typeface="Times New Roman" panose="02020603050405020304" pitchFamily="18" charset="0"/>
            </a:endParaRPr>
          </a:p>
          <a:p>
            <a:r>
              <a:rPr lang="en-US" sz="2000" kern="100">
                <a:latin typeface="Franklin Gothic Medium" panose="020B0603020102020204" pitchFamily="34" charset="0"/>
                <a:ea typeface="Aptos" panose="020B0004020202020204" pitchFamily="34" charset="0"/>
                <a:cs typeface="Times New Roman" panose="02020603050405020304" pitchFamily="18" charset="0"/>
              </a:rPr>
              <a:t>Identify shared interests, experiences, or connections among attendees.</a:t>
            </a:r>
          </a:p>
          <a:p>
            <a:endParaRPr lang="en-US" sz="2000" kern="100">
              <a:latin typeface="Franklin Gothic Medium" panose="020B0603020102020204" pitchFamily="34" charset="0"/>
              <a:ea typeface="Aptos" panose="020B0004020202020204" pitchFamily="34" charset="0"/>
              <a:cs typeface="Times New Roman" panose="02020603050405020304" pitchFamily="18" charset="0"/>
            </a:endParaRPr>
          </a:p>
          <a:p>
            <a:r>
              <a:rPr lang="en-US" sz="2000" kern="100">
                <a:latin typeface="Franklin Gothic Medium" panose="020B0603020102020204" pitchFamily="34" charset="0"/>
                <a:ea typeface="Aptos" panose="020B0004020202020204" pitchFamily="34" charset="0"/>
                <a:cs typeface="Times New Roman" panose="02020603050405020304" pitchFamily="18" charset="0"/>
              </a:rPr>
              <a:t>Encourage conversations that go beyond small talk and foster lasting relationships.</a:t>
            </a:r>
            <a:endParaRPr lang="en-US" sz="2000">
              <a:latin typeface="Franklin Gothic Medium" panose="020B0603020102020204" pitchFamily="34" charset="0"/>
            </a:endParaRPr>
          </a:p>
        </p:txBody>
      </p:sp>
      <p:sp>
        <p:nvSpPr>
          <p:cNvPr id="19" name="Text Placeholder 3">
            <a:extLst>
              <a:ext uri="{FF2B5EF4-FFF2-40B4-BE49-F238E27FC236}">
                <a16:creationId xmlns:a16="http://schemas.microsoft.com/office/drawing/2014/main" id="{10852BD5-B01D-3071-8C07-27093E072BD4}"/>
              </a:ext>
            </a:extLst>
          </p:cNvPr>
          <p:cNvSpPr txBox="1">
            <a:spLocks/>
          </p:cNvSpPr>
          <p:nvPr/>
        </p:nvSpPr>
        <p:spPr>
          <a:xfrm>
            <a:off x="849084" y="2857987"/>
            <a:ext cx="2903561" cy="3411537"/>
          </a:xfrm>
          <a:prstGeom prst="rect">
            <a:avLst/>
          </a:prstGeom>
        </p:spPr>
        <p:txBody>
          <a:bodyPr lIns="0" tIns="0" rIns="0" bIns="0">
            <a:no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kern="1200" normalizeH="0" baseline="0">
                <a:solidFill>
                  <a:schemeClr val="bg1"/>
                </a:solidFill>
                <a:latin typeface="Acumin Pro" panose="020B0504020202020204" pitchFamily="34" charset="77"/>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342900" lvl="1" indent="-342900">
              <a:lnSpc>
                <a:spcPct val="115000"/>
              </a:lnSpc>
              <a:spcAft>
                <a:spcPts val="800"/>
              </a:spcAft>
              <a:buFont typeface="Wingdings" panose="05000000000000000000" pitchFamily="2" charset="2"/>
              <a:buChar char="§"/>
              <a:tabLst>
                <a:tab pos="5311775" algn="l"/>
              </a:tabLst>
            </a:pPr>
            <a:r>
              <a:rPr lang="en-US" sz="2000">
                <a:latin typeface="Franklin Gothic Medium" panose="020B0603020102020204" pitchFamily="34" charset="0"/>
              </a:rPr>
              <a:t>During club events, assign 1–2 board members to engage attendees and build connections </a:t>
            </a:r>
          </a:p>
          <a:p>
            <a:pPr marL="342900" lvl="1" indent="-342900">
              <a:lnSpc>
                <a:spcPct val="115000"/>
              </a:lnSpc>
              <a:spcAft>
                <a:spcPts val="800"/>
              </a:spcAft>
              <a:buFont typeface="Wingdings" panose="05000000000000000000" pitchFamily="2" charset="2"/>
              <a:buChar char="§"/>
              <a:tabLst>
                <a:tab pos="5311775" algn="l"/>
              </a:tabLst>
            </a:pPr>
            <a:r>
              <a:rPr lang="en-US" sz="2000" kern="100">
                <a:latin typeface="Franklin Gothic Medium" panose="020B0603020102020204" pitchFamily="34" charset="0"/>
                <a:ea typeface="Aptos" panose="020B0004020202020204" pitchFamily="34" charset="0"/>
                <a:cs typeface="Times New Roman" panose="02020603050405020304" pitchFamily="18" charset="0"/>
              </a:rPr>
              <a:t>Don’t ask them to join the Board immediately</a:t>
            </a:r>
          </a:p>
          <a:p>
            <a:pPr marL="342900" lvl="1" indent="-342900">
              <a:lnSpc>
                <a:spcPct val="115000"/>
              </a:lnSpc>
              <a:spcAft>
                <a:spcPts val="800"/>
              </a:spcAft>
              <a:buFont typeface="Wingdings" panose="05000000000000000000" pitchFamily="2" charset="2"/>
              <a:buChar char="§"/>
              <a:tabLst>
                <a:tab pos="5311775" algn="l"/>
              </a:tabLst>
            </a:pPr>
            <a:endParaRPr lang="en-US" sz="2200">
              <a:latin typeface="Franklin Gothic Medium" panose="020B0603020102020204" pitchFamily="34" charset="0"/>
            </a:endParaRPr>
          </a:p>
          <a:p>
            <a:endParaRPr lang="en-US" sz="2200">
              <a:latin typeface="Franklin Gothic Medium" panose="020B0603020102020204" pitchFamily="34" charset="0"/>
            </a:endParaRPr>
          </a:p>
        </p:txBody>
      </p:sp>
      <p:sp>
        <p:nvSpPr>
          <p:cNvPr id="21" name="TextBox 20">
            <a:extLst>
              <a:ext uri="{FF2B5EF4-FFF2-40B4-BE49-F238E27FC236}">
                <a16:creationId xmlns:a16="http://schemas.microsoft.com/office/drawing/2014/main" id="{D96D631C-B40E-0A06-FE30-8E8FB7B93FD7}"/>
              </a:ext>
            </a:extLst>
          </p:cNvPr>
          <p:cNvSpPr txBox="1"/>
          <p:nvPr/>
        </p:nvSpPr>
        <p:spPr>
          <a:xfrm>
            <a:off x="4187757" y="2808001"/>
            <a:ext cx="3440007" cy="3170099"/>
          </a:xfrm>
          <a:prstGeom prst="rect">
            <a:avLst/>
          </a:prstGeom>
          <a:noFill/>
        </p:spPr>
        <p:txBody>
          <a:bodyPr wrap="square">
            <a:spAutoFit/>
          </a:bodyPr>
          <a:lstStyle/>
          <a:p>
            <a:pPr marL="342900" indent="-342900">
              <a:buFont typeface="Wingdings" panose="05000000000000000000" pitchFamily="2" charset="2"/>
              <a:buChar char="§"/>
            </a:pPr>
            <a:r>
              <a:rPr lang="en-US" sz="2000">
                <a:latin typeface="Franklin Gothic Medium" panose="020B0603020102020204" pitchFamily="34" charset="0"/>
              </a:rPr>
              <a:t>Take time to get to know attendees as a person, what they value in their Purdue experience. Relationships, and associations</a:t>
            </a:r>
          </a:p>
          <a:p>
            <a:pPr marL="342900" indent="-342900">
              <a:buFont typeface="Wingdings" panose="05000000000000000000" pitchFamily="2" charset="2"/>
              <a:buChar char="§"/>
            </a:pPr>
            <a:endParaRPr lang="en-US" sz="2000">
              <a:latin typeface="Franklin Gothic Medium" panose="020B0603020102020204" pitchFamily="34" charset="0"/>
            </a:endParaRPr>
          </a:p>
          <a:p>
            <a:pPr marL="342900" indent="-342900">
              <a:buFont typeface="Wingdings" panose="05000000000000000000" pitchFamily="2" charset="2"/>
              <a:buChar char="§"/>
            </a:pPr>
            <a:r>
              <a:rPr lang="en-US" sz="2000">
                <a:latin typeface="Franklin Gothic Medium" panose="020B0603020102020204" pitchFamily="34" charset="0"/>
              </a:rPr>
              <a:t>Don’t make assumptions about people</a:t>
            </a:r>
          </a:p>
          <a:p>
            <a:pPr marL="342900" indent="-342900">
              <a:buFont typeface="Wingdings" panose="05000000000000000000" pitchFamily="2" charset="2"/>
              <a:buChar char="§"/>
            </a:pPr>
            <a:endParaRPr lang="en-US" sz="2000">
              <a:latin typeface="Franklin Gothic Medium" panose="020B0603020102020204" pitchFamily="34" charset="0"/>
            </a:endParaRPr>
          </a:p>
        </p:txBody>
      </p:sp>
      <p:sp>
        <p:nvSpPr>
          <p:cNvPr id="8" name="TextBox 7">
            <a:extLst>
              <a:ext uri="{FF2B5EF4-FFF2-40B4-BE49-F238E27FC236}">
                <a16:creationId xmlns:a16="http://schemas.microsoft.com/office/drawing/2014/main" id="{99388900-3675-5854-6B46-2F9D9E13DAEA}"/>
              </a:ext>
            </a:extLst>
          </p:cNvPr>
          <p:cNvSpPr txBox="1"/>
          <p:nvPr/>
        </p:nvSpPr>
        <p:spPr>
          <a:xfrm>
            <a:off x="7993801" y="2087914"/>
            <a:ext cx="3772515" cy="707886"/>
          </a:xfrm>
          <a:prstGeom prst="rect">
            <a:avLst/>
          </a:prstGeom>
          <a:noFill/>
        </p:spPr>
        <p:txBody>
          <a:bodyPr wrap="square">
            <a:spAutoFit/>
          </a:bodyPr>
          <a:lstStyle/>
          <a:p>
            <a:pPr marL="0" indent="0">
              <a:buNone/>
            </a:pPr>
            <a:r>
              <a:rPr lang="en-US" sz="2000" b="1" kern="100">
                <a:latin typeface="Franklin Gothic Medium"/>
                <a:cs typeface="Times New Roman"/>
              </a:rPr>
              <a:t>✅ </a:t>
            </a:r>
            <a:r>
              <a:rPr lang="en-US" sz="2000" b="1" kern="100">
                <a:latin typeface="Franklin Gothic Medium" panose="020B0603020102020204" pitchFamily="34" charset="0"/>
                <a:ea typeface="Aptos" panose="020B0004020202020204" pitchFamily="34" charset="0"/>
                <a:cs typeface="Times New Roman" panose="02020603050405020304" pitchFamily="18" charset="0"/>
              </a:rPr>
              <a:t>Facilitate Deeper Connections</a:t>
            </a:r>
          </a:p>
        </p:txBody>
      </p:sp>
      <p:sp>
        <p:nvSpPr>
          <p:cNvPr id="10" name="TextBox 9">
            <a:extLst>
              <a:ext uri="{FF2B5EF4-FFF2-40B4-BE49-F238E27FC236}">
                <a16:creationId xmlns:a16="http://schemas.microsoft.com/office/drawing/2014/main" id="{47237FCE-AA80-EAFA-DBD8-82F07F8A2799}"/>
              </a:ext>
            </a:extLst>
          </p:cNvPr>
          <p:cNvSpPr txBox="1"/>
          <p:nvPr/>
        </p:nvSpPr>
        <p:spPr>
          <a:xfrm>
            <a:off x="4128382" y="2082464"/>
            <a:ext cx="3499382" cy="707886"/>
          </a:xfrm>
          <a:prstGeom prst="rect">
            <a:avLst/>
          </a:prstGeom>
          <a:noFill/>
        </p:spPr>
        <p:txBody>
          <a:bodyPr wrap="square">
            <a:spAutoFit/>
          </a:bodyPr>
          <a:lstStyle/>
          <a:p>
            <a:r>
              <a:rPr lang="en-US" sz="2000" b="1" kern="100">
                <a:latin typeface="Franklin Gothic Medium"/>
                <a:cs typeface="Times New Roman"/>
              </a:rPr>
              <a:t>✅ </a:t>
            </a:r>
            <a:r>
              <a:rPr lang="en-US" sz="2000" b="1">
                <a:latin typeface="Franklin Gothic Medium" panose="020B0603020102020204" pitchFamily="34" charset="0"/>
              </a:rPr>
              <a:t>Make People Feel Seen</a:t>
            </a:r>
          </a:p>
          <a:p>
            <a:r>
              <a:rPr lang="en-US" sz="2000" b="1">
                <a:latin typeface="Franklin Gothic Medium" panose="020B0603020102020204" pitchFamily="34" charset="0"/>
              </a:rPr>
              <a:t> and Valued</a:t>
            </a:r>
          </a:p>
        </p:txBody>
      </p:sp>
      <p:sp>
        <p:nvSpPr>
          <p:cNvPr id="12" name="TextBox 11">
            <a:extLst>
              <a:ext uri="{FF2B5EF4-FFF2-40B4-BE49-F238E27FC236}">
                <a16:creationId xmlns:a16="http://schemas.microsoft.com/office/drawing/2014/main" id="{929ED111-6934-4AD9-58E6-820BB7F546F9}"/>
              </a:ext>
            </a:extLst>
          </p:cNvPr>
          <p:cNvSpPr txBox="1"/>
          <p:nvPr/>
        </p:nvSpPr>
        <p:spPr>
          <a:xfrm>
            <a:off x="692606" y="2060252"/>
            <a:ext cx="3499382" cy="770724"/>
          </a:xfrm>
          <a:prstGeom prst="rect">
            <a:avLst/>
          </a:prstGeom>
          <a:noFill/>
        </p:spPr>
        <p:txBody>
          <a:bodyPr wrap="square">
            <a:spAutoFit/>
          </a:bodyPr>
          <a:lstStyle/>
          <a:p>
            <a:pPr marL="0" lvl="1" indent="0">
              <a:lnSpc>
                <a:spcPct val="115000"/>
              </a:lnSpc>
              <a:spcAft>
                <a:spcPts val="800"/>
              </a:spcAft>
              <a:buNone/>
              <a:tabLst>
                <a:tab pos="5311775" algn="l"/>
              </a:tabLst>
            </a:pPr>
            <a:r>
              <a:rPr lang="en-US" sz="2000" b="1" kern="100">
                <a:latin typeface="Franklin Gothic Medium"/>
                <a:cs typeface="Times New Roman"/>
              </a:rPr>
              <a:t>✅ </a:t>
            </a:r>
            <a:r>
              <a:rPr lang="en-US" sz="2000" b="1">
                <a:latin typeface="Franklin Gothic Medium" panose="020B0603020102020204" pitchFamily="34" charset="0"/>
              </a:rPr>
              <a:t>Designate Board “Connectors”</a:t>
            </a:r>
          </a:p>
        </p:txBody>
      </p:sp>
    </p:spTree>
    <p:extLst>
      <p:ext uri="{BB962C8B-B14F-4D97-AF65-F5344CB8AC3E}">
        <p14:creationId xmlns:p14="http://schemas.microsoft.com/office/powerpoint/2010/main" val="417178525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E430D-AED1-5929-C9A0-0AF1950412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230AE2-4BCB-9E23-01DE-0EC671584A25}"/>
              </a:ext>
            </a:extLst>
          </p:cNvPr>
          <p:cNvSpPr>
            <a:spLocks noGrp="1"/>
          </p:cNvSpPr>
          <p:nvPr>
            <p:ph type="ctrTitle"/>
          </p:nvPr>
        </p:nvSpPr>
        <p:spPr>
          <a:xfrm>
            <a:off x="1043553" y="442674"/>
            <a:ext cx="10321133" cy="997196"/>
          </a:xfrm>
        </p:spPr>
        <p:txBody>
          <a:bodyPr/>
          <a:lstStyle/>
          <a:p>
            <a:r>
              <a:rPr lang="en-US"/>
              <a:t>Once You’ve Met Attendees – Push Forward</a:t>
            </a:r>
          </a:p>
        </p:txBody>
      </p:sp>
      <p:sp>
        <p:nvSpPr>
          <p:cNvPr id="18" name="TextBox 17">
            <a:extLst>
              <a:ext uri="{FF2B5EF4-FFF2-40B4-BE49-F238E27FC236}">
                <a16:creationId xmlns:a16="http://schemas.microsoft.com/office/drawing/2014/main" id="{079E264D-0392-4F07-E9BB-4987880E9417}"/>
              </a:ext>
            </a:extLst>
          </p:cNvPr>
          <p:cNvSpPr txBox="1"/>
          <p:nvPr/>
        </p:nvSpPr>
        <p:spPr>
          <a:xfrm>
            <a:off x="568538" y="941272"/>
            <a:ext cx="10202381" cy="5144613"/>
          </a:xfrm>
          <a:prstGeom prst="rect">
            <a:avLst/>
          </a:prstGeom>
          <a:noFill/>
        </p:spPr>
        <p:txBody>
          <a:bodyPr wrap="square">
            <a:spAutoFit/>
          </a:bodyPr>
          <a:lstStyle/>
          <a:p>
            <a:pPr>
              <a:lnSpc>
                <a:spcPct val="115000"/>
              </a:lnSpc>
              <a:spcAft>
                <a:spcPts val="800"/>
              </a:spcAft>
              <a:tabLst>
                <a:tab pos="5311775" algn="l"/>
              </a:tabLst>
            </a:pPr>
            <a:r>
              <a:rPr lang="en-US" sz="2200" b="1" kern="100">
                <a:latin typeface="Franklin Gothic Medium" panose="020B0603020102020204" pitchFamily="34" charset="0"/>
                <a:ea typeface="Aptos" panose="020B0004020202020204" pitchFamily="34" charset="0"/>
                <a:cs typeface="Times New Roman" panose="02020603050405020304" pitchFamily="18" charset="0"/>
              </a:rPr>
              <a:t>Keeping in Touch:</a:t>
            </a:r>
          </a:p>
          <a:p>
            <a:pPr>
              <a:lnSpc>
                <a:spcPct val="115000"/>
              </a:lnSpc>
              <a:spcAft>
                <a:spcPts val="800"/>
              </a:spcAft>
              <a:tabLst>
                <a:tab pos="5311775" algn="l"/>
              </a:tabLst>
            </a:pPr>
            <a:r>
              <a:rPr lang="en-US" sz="2400" b="1" kern="100">
                <a:latin typeface="Franklin Gothic Medium"/>
                <a:cs typeface="Times New Roman"/>
              </a:rPr>
              <a:t>✅ </a:t>
            </a:r>
            <a:r>
              <a:rPr lang="en-US" sz="2200" kern="100">
                <a:latin typeface="Franklin Gothic Medium" panose="020B0603020102020204" pitchFamily="34" charset="0"/>
                <a:ea typeface="Aptos" panose="020B0004020202020204" pitchFamily="34" charset="0"/>
                <a:cs typeface="Times New Roman" panose="02020603050405020304" pitchFamily="18" charset="0"/>
              </a:rPr>
              <a:t>Once you've established rapport and had genuine conversations, ask for their email or phone number. </a:t>
            </a:r>
            <a:r>
              <a:rPr lang="en-US" sz="2200" b="1" kern="100">
                <a:latin typeface="Franklin Gothic Medium" panose="020B0603020102020204" pitchFamily="34" charset="0"/>
                <a:ea typeface="Aptos" panose="020B0004020202020204" pitchFamily="34" charset="0"/>
                <a:cs typeface="Times New Roman" panose="02020603050405020304" pitchFamily="18" charset="0"/>
              </a:rPr>
              <a:t>Safer Option: </a:t>
            </a:r>
            <a:r>
              <a:rPr lang="en-US" sz="2200" kern="100">
                <a:latin typeface="Franklin Gothic Medium" panose="020B0603020102020204" pitchFamily="34" charset="0"/>
                <a:ea typeface="Aptos" panose="020B0004020202020204" pitchFamily="34" charset="0"/>
                <a:cs typeface="Times New Roman" panose="02020603050405020304" pitchFamily="18" charset="0"/>
              </a:rPr>
              <a:t>Send a </a:t>
            </a:r>
            <a:r>
              <a:rPr lang="en-US" sz="2200" b="1" i="1" kern="100">
                <a:latin typeface="Franklin Gothic Medium" panose="020B0603020102020204" pitchFamily="34" charset="0"/>
                <a:ea typeface="Aptos" panose="020B0004020202020204" pitchFamily="34" charset="0"/>
                <a:cs typeface="Times New Roman" panose="02020603050405020304" pitchFamily="18" charset="0"/>
              </a:rPr>
              <a:t>LinkedIn Connect </a:t>
            </a:r>
            <a:r>
              <a:rPr lang="en-US" sz="2200" kern="100">
                <a:latin typeface="Franklin Gothic Medium" panose="020B0603020102020204" pitchFamily="34" charset="0"/>
                <a:ea typeface="Aptos" panose="020B0004020202020204" pitchFamily="34" charset="0"/>
                <a:cs typeface="Times New Roman" panose="02020603050405020304" pitchFamily="18" charset="0"/>
              </a:rPr>
              <a:t>request rather than "Follow" to ensure they receive a notification with your name.</a:t>
            </a:r>
          </a:p>
          <a:p>
            <a:pPr>
              <a:lnSpc>
                <a:spcPct val="115000"/>
              </a:lnSpc>
              <a:spcAft>
                <a:spcPts val="800"/>
              </a:spcAft>
              <a:tabLst>
                <a:tab pos="5311775" algn="l"/>
              </a:tabLst>
            </a:pPr>
            <a:r>
              <a:rPr lang="en-US" sz="2400" b="1" kern="100">
                <a:latin typeface="Franklin Gothic Medium"/>
                <a:cs typeface="Times New Roman"/>
              </a:rPr>
              <a:t>✅ </a:t>
            </a:r>
            <a:r>
              <a:rPr lang="en-US" sz="2200" kern="100">
                <a:latin typeface="Franklin Gothic Medium" panose="020B0603020102020204" pitchFamily="34" charset="0"/>
                <a:ea typeface="Aptos" panose="020B0004020202020204" pitchFamily="34" charset="0"/>
                <a:cs typeface="Times New Roman" panose="02020603050405020304" pitchFamily="18" charset="0"/>
              </a:rPr>
              <a:t>Critical: Follow up promptly with a personalized message to continue the connection.</a:t>
            </a:r>
            <a:r>
              <a:rPr lang="en-US" sz="2200" b="1" kern="100">
                <a:latin typeface="Franklin Gothic Medium" panose="020B0603020102020204" pitchFamily="34" charset="0"/>
                <a:ea typeface="Aptos" panose="020B0004020202020204" pitchFamily="34" charset="0"/>
                <a:cs typeface="Times New Roman" panose="02020603050405020304" pitchFamily="18" charset="0"/>
              </a:rPr>
              <a:t> </a:t>
            </a:r>
          </a:p>
          <a:p>
            <a:pPr marL="925830" lvl="2" indent="-285750">
              <a:lnSpc>
                <a:spcPct val="115000"/>
              </a:lnSpc>
              <a:spcAft>
                <a:spcPts val="800"/>
              </a:spcAft>
              <a:tabLst>
                <a:tab pos="5311775" algn="l"/>
              </a:tabLst>
            </a:pPr>
            <a:r>
              <a:rPr lang="en-US" sz="2000" kern="100">
                <a:latin typeface="Franklin Gothic Medium" panose="020B0603020102020204" pitchFamily="34" charset="0"/>
                <a:ea typeface="Aptos" panose="020B0004020202020204" pitchFamily="34" charset="0"/>
                <a:cs typeface="Times New Roman" panose="02020603050405020304" pitchFamily="18" charset="0"/>
              </a:rPr>
              <a:t>Message Example</a:t>
            </a:r>
            <a:br>
              <a:rPr lang="en-US" sz="2000" kern="100">
                <a:latin typeface="Franklin Gothic Medium" panose="020B0603020102020204" pitchFamily="34" charset="0"/>
                <a:ea typeface="Aptos" panose="020B0004020202020204" pitchFamily="34" charset="0"/>
                <a:cs typeface="Times New Roman" panose="02020603050405020304" pitchFamily="18" charset="0"/>
              </a:rPr>
            </a:br>
            <a:r>
              <a:rPr lang="en-US" sz="2000" b="0" i="1">
                <a:effectLst/>
                <a:latin typeface="Franklin Gothic Medium" panose="020B0603020102020204" pitchFamily="34" charset="0"/>
              </a:rPr>
              <a:t>Great to meet today at &lt;Club Event Name&gt;. I see we </a:t>
            </a:r>
            <a:r>
              <a:rPr lang="en-US" sz="2000" i="1">
                <a:latin typeface="Franklin Gothic Medium" panose="020B0603020102020204" pitchFamily="34" charset="0"/>
              </a:rPr>
              <a:t>have mutual connections/You are in LinkedIn. P</a:t>
            </a:r>
            <a:r>
              <a:rPr lang="en-US" sz="2000" b="0" i="1">
                <a:effectLst/>
                <a:latin typeface="Franklin Gothic Medium" panose="020B0603020102020204" pitchFamily="34" charset="0"/>
              </a:rPr>
              <a:t>lease accept this invite to stay connected. Hail Purdue!</a:t>
            </a:r>
            <a:endParaRPr lang="en-US" sz="2000" i="1" kern="100">
              <a:effectLst/>
              <a:latin typeface="Franklin Gothic Medium" panose="020B0603020102020204" pitchFamily="34" charset="0"/>
              <a:ea typeface="Aptos" panose="020B0004020202020204" pitchFamily="34" charset="0"/>
              <a:cs typeface="Times New Roman" panose="02020603050405020304" pitchFamily="18" charset="0"/>
            </a:endParaRPr>
          </a:p>
          <a:p>
            <a:pPr>
              <a:lnSpc>
                <a:spcPct val="115000"/>
              </a:lnSpc>
              <a:spcAft>
                <a:spcPts val="800"/>
              </a:spcAft>
              <a:tabLst>
                <a:tab pos="5311775" algn="l"/>
              </a:tabLst>
            </a:pPr>
            <a:r>
              <a:rPr lang="en-US" sz="2400" b="1" kern="100">
                <a:latin typeface="Franklin Gothic Medium"/>
                <a:cs typeface="Times New Roman"/>
              </a:rPr>
              <a:t>✅ </a:t>
            </a:r>
            <a:r>
              <a:rPr lang="en-US" sz="2200" kern="100">
                <a:latin typeface="Franklin Gothic Medium" panose="020B0603020102020204" pitchFamily="34" charset="0"/>
                <a:ea typeface="Aptos" panose="020B0004020202020204" pitchFamily="34" charset="0"/>
                <a:cs typeface="Times New Roman" panose="02020603050405020304" pitchFamily="18" charset="0"/>
              </a:rPr>
              <a:t>After the connection is accepted, check-in on occasion. You can mention </a:t>
            </a:r>
            <a:r>
              <a:rPr lang="en-US" sz="2200">
                <a:latin typeface="Franklin Gothic Medium" panose="020B0603020102020204" pitchFamily="34" charset="0"/>
              </a:rPr>
              <a:t>upcoming events and ask if they are coming.</a:t>
            </a:r>
            <a:endParaRPr lang="en-US" sz="2200" kern="10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endParaRPr>
          </a:p>
          <a:p>
            <a:pPr marL="11430" indent="-285750">
              <a:lnSpc>
                <a:spcPct val="115000"/>
              </a:lnSpc>
              <a:spcAft>
                <a:spcPts val="800"/>
              </a:spcAft>
              <a:tabLst>
                <a:tab pos="5311775" algn="l"/>
              </a:tabLst>
            </a:pPr>
            <a:endParaRPr lang="en-US" kern="100">
              <a:latin typeface="Franklin Gothic Medium" panose="020B0603020102020204" pitchFamily="34" charset="0"/>
              <a:ea typeface="Aptos" panose="020B000402020202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F53DD044-523D-0F6B-5DDB-2DA4D993929F}"/>
              </a:ext>
            </a:extLst>
          </p:cNvPr>
          <p:cNvPicPr>
            <a:picLocks noChangeAspect="1"/>
          </p:cNvPicPr>
          <p:nvPr/>
        </p:nvPicPr>
        <p:blipFill>
          <a:blip r:embed="rId3"/>
          <a:stretch>
            <a:fillRect/>
          </a:stretch>
        </p:blipFill>
        <p:spPr>
          <a:xfrm>
            <a:off x="10023039" y="2501857"/>
            <a:ext cx="1600423" cy="1390844"/>
          </a:xfrm>
          <a:prstGeom prst="rect">
            <a:avLst/>
          </a:prstGeom>
        </p:spPr>
      </p:pic>
    </p:spTree>
    <p:extLst>
      <p:ext uri="{BB962C8B-B14F-4D97-AF65-F5344CB8AC3E}">
        <p14:creationId xmlns:p14="http://schemas.microsoft.com/office/powerpoint/2010/main" val="49389806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10000" b="-1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D746-F5D2-D5ED-E361-69349D4713B9}"/>
              </a:ext>
            </a:extLst>
          </p:cNvPr>
          <p:cNvSpPr>
            <a:spLocks noGrp="1"/>
          </p:cNvSpPr>
          <p:nvPr>
            <p:ph type="title"/>
          </p:nvPr>
        </p:nvSpPr>
        <p:spPr>
          <a:xfrm>
            <a:off x="620940" y="244233"/>
            <a:ext cx="10515600" cy="462189"/>
          </a:xfrm>
        </p:spPr>
        <p:txBody>
          <a:bodyPr>
            <a:normAutofit fontScale="90000"/>
          </a:bodyPr>
          <a:lstStyle/>
          <a:p>
            <a:r>
              <a:rPr lang="en-US">
                <a:solidFill>
                  <a:prstClr val="black"/>
                </a:solidFill>
                <a:latin typeface="Franklin Gothic Heavy" panose="020B0903020102020204" pitchFamily="34" charset="0"/>
              </a:rPr>
              <a:t>The Alumni Clubs Team </a:t>
            </a:r>
            <a:endParaRPr lang="en-US"/>
          </a:p>
        </p:txBody>
      </p:sp>
      <p:sp>
        <p:nvSpPr>
          <p:cNvPr id="3" name="Rectangle 2">
            <a:extLst>
              <a:ext uri="{FF2B5EF4-FFF2-40B4-BE49-F238E27FC236}">
                <a16:creationId xmlns:a16="http://schemas.microsoft.com/office/drawing/2014/main" id="{64CCCBCC-9D10-B369-BB02-F122A2972D44}"/>
              </a:ext>
            </a:extLst>
          </p:cNvPr>
          <p:cNvSpPr/>
          <p:nvPr/>
        </p:nvSpPr>
        <p:spPr>
          <a:xfrm>
            <a:off x="7911766" y="742341"/>
            <a:ext cx="1359336" cy="171332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A637ABB-66C3-5162-1B1B-69E40109D2F7}"/>
              </a:ext>
            </a:extLst>
          </p:cNvPr>
          <p:cNvSpPr/>
          <p:nvPr/>
        </p:nvSpPr>
        <p:spPr>
          <a:xfrm>
            <a:off x="5569735" y="734525"/>
            <a:ext cx="1359336" cy="171332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F7A1135-98F3-CCD2-151D-E16BB14EC529}"/>
              </a:ext>
            </a:extLst>
          </p:cNvPr>
          <p:cNvSpPr/>
          <p:nvPr/>
        </p:nvSpPr>
        <p:spPr>
          <a:xfrm>
            <a:off x="3096623" y="742341"/>
            <a:ext cx="1359336" cy="171332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EE67BFA-512D-907E-F191-7DBFEF9EC52B}"/>
              </a:ext>
            </a:extLst>
          </p:cNvPr>
          <p:cNvSpPr/>
          <p:nvPr/>
        </p:nvSpPr>
        <p:spPr>
          <a:xfrm>
            <a:off x="674723" y="752813"/>
            <a:ext cx="1359336" cy="171332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330F2F5F-7501-5B88-8E78-85D20352E204}"/>
              </a:ext>
            </a:extLst>
          </p:cNvPr>
          <p:cNvSpPr txBox="1">
            <a:spLocks/>
          </p:cNvSpPr>
          <p:nvPr/>
        </p:nvSpPr>
        <p:spPr>
          <a:xfrm>
            <a:off x="620940" y="2465751"/>
            <a:ext cx="2329499" cy="3713837"/>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sz="1600" b="1" i="1">
                <a:solidFill>
                  <a:schemeClr val="tx1"/>
                </a:solidFill>
                <a:latin typeface="Franklin Gothic Medium" panose="020B0603020102020204" pitchFamily="34" charset="0"/>
                <a:ea typeface="Calibri"/>
                <a:cs typeface="Calibri"/>
              </a:rPr>
              <a:t>Ilenia Herrera Lutz</a:t>
            </a:r>
            <a:endParaRPr lang="en-US" sz="1600" b="1">
              <a:solidFill>
                <a:schemeClr val="tx1"/>
              </a:solidFill>
              <a:latin typeface="Franklin Gothic Medium" panose="020B0603020102020204" pitchFamily="34" charset="0"/>
              <a:ea typeface="Calibri"/>
              <a:cs typeface="Calibri"/>
            </a:endParaRPr>
          </a:p>
          <a:p>
            <a:pPr marL="0" indent="0">
              <a:buNone/>
            </a:pPr>
            <a:r>
              <a:rPr lang="en-US" sz="1600" b="1" i="1">
                <a:solidFill>
                  <a:schemeClr val="tx1"/>
                </a:solidFill>
                <a:latin typeface="Franklin Gothic Medium" panose="020B0603020102020204" pitchFamily="34" charset="0"/>
                <a:ea typeface="Calibri"/>
                <a:cs typeface="Calibri"/>
              </a:rPr>
              <a:t>Senior Director of Alumni Clubs</a:t>
            </a:r>
          </a:p>
          <a:p>
            <a:pPr marL="0" indent="0">
              <a:buNone/>
            </a:pPr>
            <a:r>
              <a:rPr lang="en-US" sz="1600" b="1" i="1">
                <a:solidFill>
                  <a:schemeClr val="tx1"/>
                </a:solidFill>
                <a:latin typeface="Franklin Gothic Medium" panose="020B0603020102020204" pitchFamily="34" charset="0"/>
                <a:ea typeface="Calibri"/>
                <a:cs typeface="Calibri"/>
              </a:rPr>
              <a:t>Focus: </a:t>
            </a:r>
            <a:r>
              <a:rPr lang="en-US" sz="1600">
                <a:solidFill>
                  <a:schemeClr val="tx1"/>
                </a:solidFill>
                <a:latin typeface="Franklin Gothic Medium" panose="020B0603020102020204" pitchFamily="34" charset="0"/>
                <a:ea typeface="Calibri"/>
                <a:cs typeface="Calibri"/>
              </a:rPr>
              <a:t>Club and Team Strategy &amp; Vision • Relationship Building and Stewardship</a:t>
            </a:r>
          </a:p>
          <a:p>
            <a:pPr marL="0" indent="0">
              <a:buNone/>
            </a:pPr>
            <a:r>
              <a:rPr lang="en-US" sz="1600" b="1" i="1">
                <a:solidFill>
                  <a:schemeClr val="tx1"/>
                </a:solidFill>
                <a:latin typeface="Franklin Gothic Medium" panose="020B0603020102020204" pitchFamily="34" charset="0"/>
                <a:ea typeface="Calibri"/>
                <a:cs typeface="Calibri"/>
              </a:rPr>
              <a:t>Strengths</a:t>
            </a:r>
            <a:r>
              <a:rPr lang="en-US" sz="1600" i="1">
                <a:solidFill>
                  <a:schemeClr val="tx1"/>
                </a:solidFill>
                <a:latin typeface="Franklin Gothic Medium" panose="020B0603020102020204" pitchFamily="34" charset="0"/>
                <a:ea typeface="Calibri"/>
                <a:cs typeface="Calibri"/>
              </a:rPr>
              <a:t>: </a:t>
            </a:r>
            <a:r>
              <a:rPr lang="en-US" sz="1600">
                <a:solidFill>
                  <a:schemeClr val="tx1"/>
                </a:solidFill>
                <a:latin typeface="Franklin Gothic Medium" panose="020B0603020102020204" pitchFamily="34" charset="0"/>
                <a:ea typeface="Calibri"/>
                <a:cs typeface="Calibri"/>
              </a:rPr>
              <a:t>Relationship Building, Stakeholder Management, Tenacity, Future‑Focused Leadership</a:t>
            </a:r>
          </a:p>
          <a:p>
            <a:endParaRPr lang="en-US" sz="1600" i="1">
              <a:solidFill>
                <a:schemeClr val="tx1"/>
              </a:solidFill>
              <a:latin typeface="Franklin Gothic Medium" panose="020B0603020102020204" pitchFamily="34" charset="0"/>
              <a:ea typeface="Calibri"/>
              <a:cs typeface="Calibri"/>
            </a:endParaRPr>
          </a:p>
        </p:txBody>
      </p:sp>
      <p:pic>
        <p:nvPicPr>
          <p:cNvPr id="15" name="Picture 14">
            <a:extLst>
              <a:ext uri="{FF2B5EF4-FFF2-40B4-BE49-F238E27FC236}">
                <a16:creationId xmlns:a16="http://schemas.microsoft.com/office/drawing/2014/main" id="{5288D634-F64A-1508-6AE5-965F94E6E708}"/>
              </a:ext>
            </a:extLst>
          </p:cNvPr>
          <p:cNvPicPr>
            <a:picLocks noChangeAspect="1"/>
          </p:cNvPicPr>
          <p:nvPr/>
        </p:nvPicPr>
        <p:blipFill>
          <a:blip r:embed="rId3"/>
          <a:stretch>
            <a:fillRect/>
          </a:stretch>
        </p:blipFill>
        <p:spPr>
          <a:xfrm>
            <a:off x="729388" y="788730"/>
            <a:ext cx="1255624" cy="1495910"/>
          </a:xfrm>
          <a:prstGeom prst="rect">
            <a:avLst/>
          </a:prstGeom>
        </p:spPr>
      </p:pic>
      <p:pic>
        <p:nvPicPr>
          <p:cNvPr id="16" name="Picture 15" descr="A person smiling at the camera&#10;&#10;AI-generated content may be incorrect.">
            <a:extLst>
              <a:ext uri="{FF2B5EF4-FFF2-40B4-BE49-F238E27FC236}">
                <a16:creationId xmlns:a16="http://schemas.microsoft.com/office/drawing/2014/main" id="{6F442A62-9B4F-B95F-04E7-609078308A40}"/>
              </a:ext>
            </a:extLst>
          </p:cNvPr>
          <p:cNvPicPr>
            <a:picLocks noChangeAspect="1"/>
          </p:cNvPicPr>
          <p:nvPr/>
        </p:nvPicPr>
        <p:blipFill>
          <a:blip r:embed="rId4"/>
          <a:stretch>
            <a:fillRect/>
          </a:stretch>
        </p:blipFill>
        <p:spPr>
          <a:xfrm>
            <a:off x="3126093" y="774136"/>
            <a:ext cx="1284217" cy="1647944"/>
          </a:xfrm>
          <a:prstGeom prst="rect">
            <a:avLst/>
          </a:prstGeom>
        </p:spPr>
      </p:pic>
      <p:pic>
        <p:nvPicPr>
          <p:cNvPr id="17" name="Picture 16" descr="A person wearing glasses and a sweater&#10;&#10;AI-generated content may be incorrect.">
            <a:extLst>
              <a:ext uri="{FF2B5EF4-FFF2-40B4-BE49-F238E27FC236}">
                <a16:creationId xmlns:a16="http://schemas.microsoft.com/office/drawing/2014/main" id="{DEB9127B-309C-B460-98CC-EE49AB4C903B}"/>
              </a:ext>
            </a:extLst>
          </p:cNvPr>
          <p:cNvPicPr>
            <a:picLocks noChangeAspect="1"/>
          </p:cNvPicPr>
          <p:nvPr/>
        </p:nvPicPr>
        <p:blipFill>
          <a:blip r:embed="rId5"/>
          <a:stretch>
            <a:fillRect/>
          </a:stretch>
        </p:blipFill>
        <p:spPr>
          <a:xfrm>
            <a:off x="5615384" y="770442"/>
            <a:ext cx="1284217" cy="1654222"/>
          </a:xfrm>
          <a:prstGeom prst="rect">
            <a:avLst/>
          </a:prstGeom>
        </p:spPr>
      </p:pic>
      <p:sp>
        <p:nvSpPr>
          <p:cNvPr id="18" name="Subtitle 2">
            <a:extLst>
              <a:ext uri="{FF2B5EF4-FFF2-40B4-BE49-F238E27FC236}">
                <a16:creationId xmlns:a16="http://schemas.microsoft.com/office/drawing/2014/main" id="{DD92BFE6-5DBA-1CAF-8D8B-0B7E71CB7B95}"/>
              </a:ext>
            </a:extLst>
          </p:cNvPr>
          <p:cNvSpPr txBox="1">
            <a:spLocks/>
          </p:cNvSpPr>
          <p:nvPr/>
        </p:nvSpPr>
        <p:spPr>
          <a:xfrm>
            <a:off x="3046233" y="2463555"/>
            <a:ext cx="2021558" cy="4078039"/>
          </a:xfrm>
          <a:prstGeom prst="rect">
            <a:avLst/>
          </a:prstGeom>
          <a:noFill/>
        </p:spPr>
        <p:txBody>
          <a:bodyPr wrap="square" lIns="0" tIns="0" rIns="0" bIns="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1600" i="1">
                <a:solidFill>
                  <a:schemeClr val="tx1"/>
                </a:solidFill>
                <a:latin typeface="Franklin Gothic Medium" panose="020B0603020102020204" pitchFamily="34" charset="0"/>
                <a:ea typeface="Calibri"/>
                <a:cs typeface="Calibri"/>
              </a:rPr>
              <a:t>LeAnne Williams </a:t>
            </a:r>
          </a:p>
          <a:p>
            <a:r>
              <a:rPr lang="en-US" sz="1600" i="1">
                <a:solidFill>
                  <a:schemeClr val="tx1"/>
                </a:solidFill>
                <a:latin typeface="Franklin Gothic Medium" panose="020B0603020102020204" pitchFamily="34" charset="0"/>
                <a:ea typeface="Calibri"/>
                <a:cs typeface="Calibri"/>
              </a:rPr>
              <a:t>Alumni Clubs Senior Specialist </a:t>
            </a:r>
          </a:p>
          <a:p>
            <a:r>
              <a:rPr lang="en-US" sz="1600" i="1">
                <a:solidFill>
                  <a:schemeClr val="tx1"/>
                </a:solidFill>
                <a:latin typeface="Franklin Gothic Medium" panose="020B0603020102020204" pitchFamily="34" charset="0"/>
                <a:ea typeface="Calibri"/>
                <a:cs typeface="Calibri"/>
              </a:rPr>
              <a:t>Focus: </a:t>
            </a:r>
            <a:r>
              <a:rPr lang="en-US" sz="1600" b="0">
                <a:solidFill>
                  <a:schemeClr val="tx1"/>
                </a:solidFill>
                <a:latin typeface="Franklin Gothic Medium" panose="020B0603020102020204" pitchFamily="34" charset="0"/>
                <a:ea typeface="Calibri"/>
                <a:cs typeface="Calibri"/>
              </a:rPr>
              <a:t>Established Clubs • Event Execution &amp; Communications • Recognition Strategy</a:t>
            </a:r>
          </a:p>
          <a:p>
            <a:r>
              <a:rPr lang="en-US" sz="1600" i="1">
                <a:solidFill>
                  <a:schemeClr val="tx1"/>
                </a:solidFill>
                <a:latin typeface="Franklin Gothic Medium" panose="020B0603020102020204" pitchFamily="34" charset="0"/>
                <a:ea typeface="Calibri"/>
                <a:cs typeface="Calibri"/>
              </a:rPr>
              <a:t>Strengths: </a:t>
            </a:r>
            <a:r>
              <a:rPr lang="en-US" sz="1600" b="0">
                <a:solidFill>
                  <a:schemeClr val="tx1"/>
                </a:solidFill>
                <a:latin typeface="Franklin Gothic Medium" panose="020B0603020102020204" pitchFamily="34" charset="0"/>
                <a:ea typeface="Calibri"/>
                <a:cs typeface="Calibri"/>
              </a:rPr>
              <a:t>People‑Centered Approach,  Persistence, High‑Touch Support,  Deep Institutional Knowledge</a:t>
            </a:r>
          </a:p>
        </p:txBody>
      </p:sp>
      <p:sp>
        <p:nvSpPr>
          <p:cNvPr id="19" name="Subtitle 2">
            <a:extLst>
              <a:ext uri="{FF2B5EF4-FFF2-40B4-BE49-F238E27FC236}">
                <a16:creationId xmlns:a16="http://schemas.microsoft.com/office/drawing/2014/main" id="{2847D044-E620-73B0-AFCB-033C87B392F9}"/>
              </a:ext>
            </a:extLst>
          </p:cNvPr>
          <p:cNvSpPr txBox="1">
            <a:spLocks/>
          </p:cNvSpPr>
          <p:nvPr/>
        </p:nvSpPr>
        <p:spPr>
          <a:xfrm>
            <a:off x="5569733" y="2452095"/>
            <a:ext cx="2076125" cy="4078039"/>
          </a:xfrm>
          <a:prstGeom prst="rect">
            <a:avLst/>
          </a:prstGeom>
          <a:noFill/>
        </p:spPr>
        <p:txBody>
          <a:bodyPr wrap="square" lIns="0" tIns="0" rIns="0" bIns="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1600" i="1">
                <a:solidFill>
                  <a:schemeClr val="tx1"/>
                </a:solidFill>
                <a:latin typeface="Franklin Gothic Medium" panose="020B0603020102020204" pitchFamily="34" charset="0"/>
                <a:ea typeface="Calibri"/>
                <a:cs typeface="Calibri"/>
              </a:rPr>
              <a:t>Denise Jernagan </a:t>
            </a:r>
            <a:endParaRPr lang="en-US" sz="1600">
              <a:solidFill>
                <a:schemeClr val="tx1"/>
              </a:solidFill>
              <a:latin typeface="Franklin Gothic Medium" panose="020B0603020102020204" pitchFamily="34" charset="0"/>
              <a:ea typeface="Calibri"/>
              <a:cs typeface="Calibri"/>
            </a:endParaRPr>
          </a:p>
          <a:p>
            <a:r>
              <a:rPr lang="en-US" sz="1600" i="1">
                <a:solidFill>
                  <a:schemeClr val="tx1"/>
                </a:solidFill>
                <a:latin typeface="Franklin Gothic Medium" panose="020B0603020102020204" pitchFamily="34" charset="0"/>
                <a:ea typeface="Calibri"/>
                <a:cs typeface="Calibri"/>
              </a:rPr>
              <a:t>Alumni Clubs Specialist</a:t>
            </a:r>
          </a:p>
          <a:p>
            <a:r>
              <a:rPr lang="en-US" sz="1600" i="1">
                <a:solidFill>
                  <a:schemeClr val="tx1"/>
                </a:solidFill>
                <a:latin typeface="Franklin Gothic Medium" panose="020B0603020102020204" pitchFamily="34" charset="0"/>
                <a:ea typeface="Calibri"/>
                <a:cs typeface="Calibri"/>
              </a:rPr>
              <a:t>Focus: </a:t>
            </a:r>
            <a:r>
              <a:rPr lang="en-US" sz="1600" b="0">
                <a:solidFill>
                  <a:schemeClr val="tx1"/>
                </a:solidFill>
                <a:latin typeface="Franklin Gothic Medium" panose="020B0603020102020204" pitchFamily="34" charset="0"/>
                <a:ea typeface="Calibri"/>
                <a:cs typeface="Calibri"/>
              </a:rPr>
              <a:t>Operational Optimization (Processes, Data, and Reporting) • Financials • Scholarship Administration &amp; Compliance </a:t>
            </a:r>
          </a:p>
          <a:p>
            <a:r>
              <a:rPr lang="en-US" sz="1600" i="1">
                <a:solidFill>
                  <a:schemeClr val="tx1"/>
                </a:solidFill>
                <a:latin typeface="Franklin Gothic Medium" panose="020B0603020102020204" pitchFamily="34" charset="0"/>
                <a:ea typeface="Calibri"/>
                <a:cs typeface="Calibri"/>
              </a:rPr>
              <a:t>Strengths: </a:t>
            </a:r>
            <a:r>
              <a:rPr lang="en-US" sz="1600" b="0">
                <a:solidFill>
                  <a:schemeClr val="tx1"/>
                </a:solidFill>
                <a:latin typeface="Franklin Gothic Medium" panose="020B0603020102020204" pitchFamily="34" charset="0"/>
                <a:ea typeface="Calibri"/>
                <a:cs typeface="Calibri"/>
              </a:rPr>
              <a:t>Process Optimization, Data‑Focused Decision‑Making,  Persistence,  High Responsiveness</a:t>
            </a:r>
          </a:p>
        </p:txBody>
      </p:sp>
      <p:pic>
        <p:nvPicPr>
          <p:cNvPr id="20" name="Picture 19">
            <a:extLst>
              <a:ext uri="{FF2B5EF4-FFF2-40B4-BE49-F238E27FC236}">
                <a16:creationId xmlns:a16="http://schemas.microsoft.com/office/drawing/2014/main" id="{C01CAF04-39AB-6B1A-F301-6CB1AF4CA5AD}"/>
              </a:ext>
            </a:extLst>
          </p:cNvPr>
          <p:cNvPicPr>
            <a:picLocks noChangeAspect="1"/>
          </p:cNvPicPr>
          <p:nvPr/>
        </p:nvPicPr>
        <p:blipFill>
          <a:blip r:embed="rId6"/>
          <a:stretch>
            <a:fillRect/>
          </a:stretch>
        </p:blipFill>
        <p:spPr>
          <a:xfrm>
            <a:off x="7969831" y="773581"/>
            <a:ext cx="1255624" cy="1651082"/>
          </a:xfrm>
          <a:prstGeom prst="rect">
            <a:avLst/>
          </a:prstGeom>
        </p:spPr>
      </p:pic>
      <p:sp>
        <p:nvSpPr>
          <p:cNvPr id="21" name="Subtitle 2">
            <a:extLst>
              <a:ext uri="{FF2B5EF4-FFF2-40B4-BE49-F238E27FC236}">
                <a16:creationId xmlns:a16="http://schemas.microsoft.com/office/drawing/2014/main" id="{69BD1CF6-159F-7862-92FD-C581E5F57E31}"/>
              </a:ext>
            </a:extLst>
          </p:cNvPr>
          <p:cNvSpPr txBox="1">
            <a:spLocks/>
          </p:cNvSpPr>
          <p:nvPr/>
        </p:nvSpPr>
        <p:spPr>
          <a:xfrm>
            <a:off x="7896900" y="2445506"/>
            <a:ext cx="1973692" cy="3831818"/>
          </a:xfrm>
          <a:prstGeom prst="rect">
            <a:avLst/>
          </a:prstGeom>
          <a:noFill/>
        </p:spPr>
        <p:txBody>
          <a:bodyPr wrap="square" lIns="0" tIns="0" rIns="0" bIns="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1600" i="1">
                <a:solidFill>
                  <a:schemeClr val="tx1"/>
                </a:solidFill>
                <a:latin typeface="Franklin Gothic Medium" panose="020B0603020102020204" pitchFamily="34" charset="0"/>
                <a:ea typeface="Calibri"/>
                <a:cs typeface="Calibri"/>
              </a:rPr>
              <a:t>Darien Thompson</a:t>
            </a:r>
          </a:p>
          <a:p>
            <a:r>
              <a:rPr lang="en-US" sz="1600" i="1">
                <a:solidFill>
                  <a:schemeClr val="tx1"/>
                </a:solidFill>
                <a:latin typeface="Franklin Gothic Medium" panose="020B0603020102020204" pitchFamily="34" charset="0"/>
                <a:ea typeface="Calibri"/>
                <a:cs typeface="Calibri"/>
              </a:rPr>
              <a:t>Alumni Clubs Senior Specialist </a:t>
            </a:r>
          </a:p>
          <a:p>
            <a:r>
              <a:rPr lang="en-US" sz="1600" i="1">
                <a:solidFill>
                  <a:schemeClr val="tx1"/>
                </a:solidFill>
                <a:latin typeface="Franklin Gothic Medium" panose="020B0603020102020204" pitchFamily="34" charset="0"/>
                <a:ea typeface="Calibri"/>
                <a:cs typeface="Calibri"/>
              </a:rPr>
              <a:t>Focus:</a:t>
            </a:r>
            <a:r>
              <a:rPr lang="en-US" sz="1600" b="0" i="1">
                <a:solidFill>
                  <a:schemeClr val="tx1"/>
                </a:solidFill>
                <a:latin typeface="Franklin Gothic Medium" panose="020B0603020102020204" pitchFamily="34" charset="0"/>
                <a:ea typeface="Calibri"/>
                <a:cs typeface="Calibri"/>
              </a:rPr>
              <a:t> </a:t>
            </a:r>
            <a:r>
              <a:rPr lang="en-US" sz="1600" b="0">
                <a:solidFill>
                  <a:schemeClr val="tx1"/>
                </a:solidFill>
                <a:latin typeface="Franklin Gothic Medium" panose="020B0603020102020204" pitchFamily="34" charset="0"/>
                <a:ea typeface="Calibri"/>
                <a:cs typeface="Calibri"/>
              </a:rPr>
              <a:t>Launching and Revitalizing Clubs • Digital &amp; Social Engagement • Young Alumni Integration into Clubs</a:t>
            </a:r>
          </a:p>
          <a:p>
            <a:r>
              <a:rPr lang="en-US" sz="1600" i="1">
                <a:solidFill>
                  <a:schemeClr val="tx1"/>
                </a:solidFill>
                <a:latin typeface="Franklin Gothic Medium" panose="020B0603020102020204" pitchFamily="34" charset="0"/>
                <a:ea typeface="Calibri"/>
                <a:cs typeface="Calibri"/>
              </a:rPr>
              <a:t>Strengths: </a:t>
            </a:r>
            <a:r>
              <a:rPr lang="en-US" sz="1600" b="0">
                <a:solidFill>
                  <a:schemeClr val="tx1"/>
                </a:solidFill>
                <a:latin typeface="Franklin Gothic Medium" panose="020B0603020102020204" pitchFamily="34" charset="0"/>
                <a:ea typeface="Calibri"/>
                <a:cs typeface="Calibri"/>
              </a:rPr>
              <a:t>Relationship‑Driven,  Inspires Momentum,  Community‑Focused, Technology‑Savvy</a:t>
            </a:r>
            <a:endParaRPr lang="en-US" sz="1600" i="1">
              <a:solidFill>
                <a:schemeClr val="tx1"/>
              </a:solidFill>
              <a:latin typeface="Franklin Gothic Medium" panose="020B0603020102020204" pitchFamily="34" charset="0"/>
              <a:ea typeface="Calibri"/>
              <a:cs typeface="Calibri"/>
            </a:endParaRPr>
          </a:p>
        </p:txBody>
      </p:sp>
    </p:spTree>
    <p:extLst>
      <p:ext uri="{BB962C8B-B14F-4D97-AF65-F5344CB8AC3E}">
        <p14:creationId xmlns:p14="http://schemas.microsoft.com/office/powerpoint/2010/main" val="199949810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21B71-F8B5-A946-E0E2-E9F3E7E1A0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08A194-2CA3-A343-E9E1-B309C485EE16}"/>
              </a:ext>
            </a:extLst>
          </p:cNvPr>
          <p:cNvSpPr>
            <a:spLocks noGrp="1"/>
          </p:cNvSpPr>
          <p:nvPr>
            <p:ph type="ctrTitle"/>
          </p:nvPr>
        </p:nvSpPr>
        <p:spPr>
          <a:xfrm>
            <a:off x="152400" y="442674"/>
            <a:ext cx="10820399" cy="512448"/>
          </a:xfrm>
        </p:spPr>
        <p:txBody>
          <a:bodyPr/>
          <a:lstStyle/>
          <a:p>
            <a:r>
              <a:rPr lang="en-US"/>
              <a:t>Engagement Best Practices: Keeping it Simple </a:t>
            </a:r>
          </a:p>
        </p:txBody>
      </p:sp>
      <p:sp>
        <p:nvSpPr>
          <p:cNvPr id="6" name="Subtitle 2">
            <a:extLst>
              <a:ext uri="{FF2B5EF4-FFF2-40B4-BE49-F238E27FC236}">
                <a16:creationId xmlns:a16="http://schemas.microsoft.com/office/drawing/2014/main" id="{0D0458DF-5C58-47E5-C69E-51B23D2A9D25}"/>
              </a:ext>
            </a:extLst>
          </p:cNvPr>
          <p:cNvSpPr txBox="1">
            <a:spLocks/>
          </p:cNvSpPr>
          <p:nvPr/>
        </p:nvSpPr>
        <p:spPr>
          <a:xfrm>
            <a:off x="5899561" y="1184159"/>
            <a:ext cx="5187125" cy="836126"/>
          </a:xfrm>
          <a:prstGeom prst="rect">
            <a:avLst/>
          </a:prstGeom>
          <a:noFill/>
        </p:spPr>
        <p:txBody>
          <a:bodyPr wrap="square" lIns="0" tIns="0" rIns="0" bIns="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ctr"/>
            <a:r>
              <a:rPr lang="en-US" sz="2400" kern="100">
                <a:solidFill>
                  <a:schemeClr val="bg1"/>
                </a:solidFill>
                <a:latin typeface="Aptos" panose="020B0004020202020204" pitchFamily="34" charset="0"/>
                <a:ea typeface="Aptos" panose="020B0004020202020204" pitchFamily="34" charset="0"/>
                <a:cs typeface="Times New Roman" panose="02020603050405020304" pitchFamily="18" charset="0"/>
              </a:rPr>
              <a:t>Events</a:t>
            </a:r>
          </a:p>
          <a:p>
            <a:endParaRPr lang="en-US"/>
          </a:p>
        </p:txBody>
      </p:sp>
      <p:sp>
        <p:nvSpPr>
          <p:cNvPr id="7" name="Text Placeholder 3">
            <a:extLst>
              <a:ext uri="{FF2B5EF4-FFF2-40B4-BE49-F238E27FC236}">
                <a16:creationId xmlns:a16="http://schemas.microsoft.com/office/drawing/2014/main" id="{116A90A3-FA4E-A96A-00DC-A592659C168A}"/>
              </a:ext>
            </a:extLst>
          </p:cNvPr>
          <p:cNvSpPr txBox="1">
            <a:spLocks/>
          </p:cNvSpPr>
          <p:nvPr/>
        </p:nvSpPr>
        <p:spPr>
          <a:xfrm>
            <a:off x="5660707" y="1553491"/>
            <a:ext cx="5949843" cy="3411537"/>
          </a:xfrm>
          <a:prstGeom prst="rect">
            <a:avLst/>
          </a:prstGeom>
        </p:spPr>
        <p:txBody>
          <a:bodyPr lIns="0" tIns="0" rIns="0" bIns="0">
            <a:no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kern="1200" normalizeH="0" baseline="0">
                <a:solidFill>
                  <a:schemeClr val="bg1"/>
                </a:solidFill>
                <a:latin typeface="Acumin Pro" panose="020B0504020202020204" pitchFamily="34" charset="77"/>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lnSpc>
                <a:spcPct val="115000"/>
              </a:lnSpc>
              <a:spcAft>
                <a:spcPts val="800"/>
              </a:spcAft>
              <a:tabLst>
                <a:tab pos="5311775" algn="l"/>
              </a:tabLst>
            </a:pPr>
            <a:r>
              <a:rPr lang="en-US" sz="2200" b="1">
                <a:latin typeface="Franklin Gothic Medium" panose="020B0603020102020204" pitchFamily="34" charset="0"/>
                <a:ea typeface="Aptos" panose="020B0004020202020204" pitchFamily="34" charset="0"/>
                <a:cs typeface="Times New Roman" panose="02020603050405020304" pitchFamily="18" charset="0"/>
              </a:rPr>
              <a:t>Go back to Basics: </a:t>
            </a:r>
            <a:r>
              <a:rPr lang="en-US" sz="2200">
                <a:latin typeface="Franklin Gothic Medium" panose="020B0603020102020204" pitchFamily="34" charset="0"/>
                <a:ea typeface="Aptos" panose="020B0004020202020204" pitchFamily="34" charset="0"/>
                <a:cs typeface="Times New Roman" panose="02020603050405020304" pitchFamily="18" charset="0"/>
              </a:rPr>
              <a:t>Host “Bring a Friend” Mixer or “New Member” Coffee Chat</a:t>
            </a:r>
          </a:p>
          <a:p>
            <a:pPr>
              <a:lnSpc>
                <a:spcPct val="115000"/>
              </a:lnSpc>
              <a:spcAft>
                <a:spcPts val="800"/>
              </a:spcAft>
              <a:tabLst>
                <a:tab pos="5311775" algn="l"/>
              </a:tabLst>
            </a:pPr>
            <a:r>
              <a:rPr lang="en-US" sz="2200" b="1">
                <a:latin typeface="Franklin Gothic Medium" panose="020B0603020102020204" pitchFamily="34" charset="0"/>
                <a:ea typeface="Aptos" panose="020B0004020202020204" pitchFamily="34" charset="0"/>
                <a:cs typeface="Times New Roman" panose="02020603050405020304" pitchFamily="18" charset="0"/>
              </a:rPr>
              <a:t>Coffee &amp; Tee Meet-Ups: </a:t>
            </a:r>
            <a:r>
              <a:rPr lang="en-US" sz="2200">
                <a:latin typeface="Franklin Gothic Medium" panose="020B0603020102020204" pitchFamily="34" charset="0"/>
                <a:ea typeface="Aptos" panose="020B0004020202020204" pitchFamily="34" charset="0"/>
                <a:cs typeface="Times New Roman" panose="02020603050405020304" pitchFamily="18" charset="0"/>
              </a:rPr>
              <a:t>Perfect for the weekends</a:t>
            </a:r>
          </a:p>
          <a:p>
            <a:r>
              <a:rPr lang="en-US" sz="2200" b="1">
                <a:effectLst/>
                <a:latin typeface="Franklin Gothic Medium" panose="020B0603020102020204" pitchFamily="34" charset="0"/>
                <a:ea typeface="Aptos" panose="020B0004020202020204" pitchFamily="34" charset="0"/>
                <a:cs typeface="Times New Roman" panose="02020603050405020304" pitchFamily="18" charset="0"/>
              </a:rPr>
              <a:t>Leverage Local Community Educational Free Programming</a:t>
            </a:r>
          </a:p>
          <a:p>
            <a:pPr lvl="2"/>
            <a:r>
              <a:rPr lang="en-US" sz="2200">
                <a:effectLst/>
                <a:latin typeface="Franklin Gothic Medium" panose="020B0603020102020204" pitchFamily="34" charset="0"/>
                <a:ea typeface="Aptos" panose="020B0004020202020204" pitchFamily="34" charset="0"/>
                <a:cs typeface="Times New Roman" panose="02020603050405020304" pitchFamily="18" charset="0"/>
              </a:rPr>
              <a:t>Lectures, field trips, book clubs, and recreational activities. Check your local libraries!</a:t>
            </a:r>
          </a:p>
          <a:p>
            <a:r>
              <a:rPr lang="en-US" sz="2400" b="1" kern="100">
                <a:solidFill>
                  <a:schemeClr val="bg1"/>
                </a:solidFill>
                <a:latin typeface="Franklin Gothic Medium" panose="020B0603020102020204" pitchFamily="34" charset="0"/>
                <a:ea typeface="Aptos" panose="020B0004020202020204" pitchFamily="34" charset="0"/>
                <a:cs typeface="Times New Roman" panose="02020603050405020304" pitchFamily="18" charset="0"/>
              </a:rPr>
              <a:t>Hikes (</a:t>
            </a:r>
            <a:r>
              <a:rPr lang="en-US" sz="2400" b="1">
                <a:latin typeface="Franklin Gothic Medium" panose="020B0603020102020204" pitchFamily="34" charset="0"/>
                <a:ea typeface="Aptos" panose="020B0004020202020204" pitchFamily="34" charset="0"/>
                <a:cs typeface="Times New Roman" panose="02020603050405020304" pitchFamily="18" charset="0"/>
              </a:rPr>
              <a:t>GOLD and Family Friendly)</a:t>
            </a:r>
            <a:endParaRPr lang="en-US" sz="2400" b="1" kern="100">
              <a:solidFill>
                <a:schemeClr val="bg1"/>
              </a:solidFill>
              <a:latin typeface="Franklin Gothic Medium" panose="020B0603020102020204" pitchFamily="34" charset="0"/>
              <a:ea typeface="Aptos" panose="020B0004020202020204" pitchFamily="34" charset="0"/>
              <a:cs typeface="Times New Roman" panose="02020603050405020304" pitchFamily="18" charset="0"/>
            </a:endParaRPr>
          </a:p>
          <a:p>
            <a:pPr marL="651510" lvl="3" indent="-285750">
              <a:tabLst>
                <a:tab pos="5311775" algn="l"/>
              </a:tabLst>
            </a:pPr>
            <a:r>
              <a:rPr lang="en-US" sz="2200">
                <a:latin typeface="Franklin Gothic Medium" panose="020B0603020102020204" pitchFamily="34" charset="0"/>
                <a:ea typeface="Aptos" panose="020B0004020202020204" pitchFamily="34" charset="0"/>
                <a:cs typeface="Times New Roman" panose="02020603050405020304" pitchFamily="18" charset="0"/>
              </a:rPr>
              <a:t>Local Forest Preserves often have free hikes</a:t>
            </a:r>
          </a:p>
          <a:p>
            <a:pPr marL="651510" lvl="3" indent="-285750">
              <a:tabLst>
                <a:tab pos="5311775" algn="l"/>
              </a:tabLst>
            </a:pPr>
            <a:endParaRPr lang="en-US" sz="2200">
              <a:latin typeface="Franklin Gothic Medium" panose="020B0603020102020204" pitchFamily="34" charset="0"/>
              <a:ea typeface="Aptos" panose="020B0004020202020204" pitchFamily="34" charset="0"/>
              <a:cs typeface="Times New Roman" panose="02020603050405020304" pitchFamily="18" charset="0"/>
            </a:endParaRPr>
          </a:p>
          <a:p>
            <a:pPr lvl="1"/>
            <a:endParaRPr lang="en-US" sz="1800">
              <a:latin typeface="Franklin Gothic Medium" panose="020B0603020102020204" pitchFamily="34" charset="0"/>
            </a:endParaRPr>
          </a:p>
        </p:txBody>
      </p:sp>
      <p:sp>
        <p:nvSpPr>
          <p:cNvPr id="12" name="Text Placeholder 3">
            <a:extLst>
              <a:ext uri="{FF2B5EF4-FFF2-40B4-BE49-F238E27FC236}">
                <a16:creationId xmlns:a16="http://schemas.microsoft.com/office/drawing/2014/main" id="{D18CAAB9-D323-0255-0EB4-64C8C37EADB5}"/>
              </a:ext>
            </a:extLst>
          </p:cNvPr>
          <p:cNvSpPr txBox="1">
            <a:spLocks/>
          </p:cNvSpPr>
          <p:nvPr/>
        </p:nvSpPr>
        <p:spPr>
          <a:xfrm>
            <a:off x="581450" y="1602222"/>
            <a:ext cx="4132034" cy="4378372"/>
          </a:xfrm>
          <a:prstGeom prst="rect">
            <a:avLst/>
          </a:prstGeom>
          <a:ln>
            <a:solidFill>
              <a:schemeClr val="accent4"/>
            </a:solidFill>
          </a:ln>
        </p:spPr>
        <p:txBody>
          <a:bodyPr lIns="0" tIns="0" rIns="0" bIns="0">
            <a:no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kern="1200" normalizeH="0" baseline="0">
                <a:solidFill>
                  <a:schemeClr val="bg1"/>
                </a:solidFill>
                <a:latin typeface="Acumin Pro" panose="020B0504020202020204" pitchFamily="34" charset="77"/>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lvl="1" indent="0">
              <a:lnSpc>
                <a:spcPct val="115000"/>
              </a:lnSpc>
              <a:spcAft>
                <a:spcPts val="800"/>
              </a:spcAft>
              <a:buNone/>
              <a:tabLst>
                <a:tab pos="5311775" algn="l"/>
              </a:tabLst>
            </a:pPr>
            <a:r>
              <a:rPr lang="en-US" sz="2000" b="1" kern="100">
                <a:latin typeface="Franklin Gothic Medium"/>
                <a:cs typeface="Times New Roman"/>
              </a:rPr>
              <a:t>✅ </a:t>
            </a:r>
            <a:r>
              <a:rPr lang="en-US" sz="2000">
                <a:latin typeface="Franklin Gothic Medium" panose="020B0603020102020204" pitchFamily="34" charset="0"/>
              </a:rPr>
              <a:t>Ask them to follow the Club on Social Media and follow them back</a:t>
            </a:r>
          </a:p>
          <a:p>
            <a:pPr marL="0" lvl="1" indent="0">
              <a:lnSpc>
                <a:spcPct val="115000"/>
              </a:lnSpc>
              <a:spcAft>
                <a:spcPts val="800"/>
              </a:spcAft>
              <a:buNone/>
              <a:tabLst>
                <a:tab pos="5311775" algn="l"/>
              </a:tabLst>
            </a:pPr>
            <a:r>
              <a:rPr lang="en-US" sz="2000" b="1" kern="100">
                <a:latin typeface="Franklin Gothic Medium"/>
                <a:cs typeface="Times New Roman"/>
              </a:rPr>
              <a:t> ✅ </a:t>
            </a:r>
            <a:r>
              <a:rPr lang="en-US" sz="2000">
                <a:latin typeface="Franklin Gothic Medium" panose="020B0603020102020204" pitchFamily="34" charset="0"/>
              </a:rPr>
              <a:t>Add them to messaging app (WhatsApp, Slack). Add them to your personal social media</a:t>
            </a:r>
          </a:p>
          <a:p>
            <a:pPr marL="0" lvl="1" indent="0">
              <a:lnSpc>
                <a:spcPct val="115000"/>
              </a:lnSpc>
              <a:spcAft>
                <a:spcPts val="800"/>
              </a:spcAft>
              <a:buNone/>
              <a:tabLst>
                <a:tab pos="5311775" algn="l"/>
              </a:tabLst>
            </a:pPr>
            <a:r>
              <a:rPr lang="en-US" sz="2000" b="1" kern="100">
                <a:latin typeface="Franklin Gothic Medium"/>
                <a:cs typeface="Times New Roman"/>
              </a:rPr>
              <a:t>✅ </a:t>
            </a:r>
            <a:r>
              <a:rPr lang="en-US" sz="2000" kern="100">
                <a:latin typeface="Franklin Gothic Medium" panose="020B0603020102020204" pitchFamily="34" charset="0"/>
                <a:ea typeface="Aptos" panose="020B0004020202020204" pitchFamily="34" charset="0"/>
                <a:cs typeface="Times New Roman" panose="02020603050405020304" pitchFamily="18" charset="0"/>
              </a:rPr>
              <a:t>Discuss upcoming events and see what interest them</a:t>
            </a:r>
          </a:p>
          <a:p>
            <a:pPr marL="0" lvl="1" indent="0">
              <a:lnSpc>
                <a:spcPct val="115000"/>
              </a:lnSpc>
              <a:spcAft>
                <a:spcPts val="800"/>
              </a:spcAft>
              <a:buNone/>
              <a:tabLst>
                <a:tab pos="5311775" algn="l"/>
              </a:tabLst>
            </a:pPr>
            <a:r>
              <a:rPr lang="en-US" sz="2000" b="1" kern="100">
                <a:latin typeface="Franklin Gothic Medium"/>
                <a:cs typeface="Times New Roman"/>
              </a:rPr>
              <a:t>✅ </a:t>
            </a:r>
            <a:r>
              <a:rPr lang="en-US" sz="2000" kern="100">
                <a:latin typeface="Franklin Gothic Medium" panose="020B0603020102020204" pitchFamily="34" charset="0"/>
                <a:ea typeface="Aptos" panose="020B0004020202020204" pitchFamily="34" charset="0"/>
                <a:cs typeface="Times New Roman" panose="02020603050405020304" pitchFamily="18" charset="0"/>
              </a:rPr>
              <a:t>Offer to connect them with others based on discussions</a:t>
            </a:r>
          </a:p>
          <a:p>
            <a:endParaRPr lang="en-US" sz="2200">
              <a:latin typeface="Franklin Gothic Medium" panose="020B0603020102020204" pitchFamily="34" charset="0"/>
            </a:endParaRPr>
          </a:p>
        </p:txBody>
      </p:sp>
      <p:sp>
        <p:nvSpPr>
          <p:cNvPr id="14" name="Subtitle 2">
            <a:extLst>
              <a:ext uri="{FF2B5EF4-FFF2-40B4-BE49-F238E27FC236}">
                <a16:creationId xmlns:a16="http://schemas.microsoft.com/office/drawing/2014/main" id="{CF2A35E6-ECB3-A757-2E71-10D22B0921A9}"/>
              </a:ext>
            </a:extLst>
          </p:cNvPr>
          <p:cNvSpPr>
            <a:spLocks noGrp="1"/>
          </p:cNvSpPr>
          <p:nvPr>
            <p:ph type="subTitle" idx="1"/>
          </p:nvPr>
        </p:nvSpPr>
        <p:spPr>
          <a:xfrm>
            <a:off x="484309" y="1184159"/>
            <a:ext cx="4230196" cy="369332"/>
          </a:xfrm>
        </p:spPr>
        <p:txBody>
          <a:bodyPr/>
          <a:lstStyle/>
          <a:p>
            <a:pPr algn="ctr"/>
            <a:r>
              <a:rPr lang="en-US" sz="2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Calls to Action </a:t>
            </a:r>
          </a:p>
        </p:txBody>
      </p:sp>
    </p:spTree>
    <p:extLst>
      <p:ext uri="{BB962C8B-B14F-4D97-AF65-F5344CB8AC3E}">
        <p14:creationId xmlns:p14="http://schemas.microsoft.com/office/powerpoint/2010/main" val="9107740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51C62-94A8-DA34-4115-834A1D6958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4C04DF-5625-6923-BF1B-734D50024514}"/>
              </a:ext>
            </a:extLst>
          </p:cNvPr>
          <p:cNvSpPr>
            <a:spLocks noGrp="1"/>
          </p:cNvSpPr>
          <p:nvPr>
            <p:ph type="ctrTitle"/>
          </p:nvPr>
        </p:nvSpPr>
        <p:spPr/>
        <p:txBody>
          <a:bodyPr/>
          <a:lstStyle/>
          <a:p>
            <a:r>
              <a:rPr lang="en-US"/>
              <a:t>Engagement Best Practices </a:t>
            </a:r>
          </a:p>
        </p:txBody>
      </p:sp>
      <p:sp>
        <p:nvSpPr>
          <p:cNvPr id="3" name="Subtitle 2">
            <a:extLst>
              <a:ext uri="{FF2B5EF4-FFF2-40B4-BE49-F238E27FC236}">
                <a16:creationId xmlns:a16="http://schemas.microsoft.com/office/drawing/2014/main" id="{4D2FB381-CA78-DEAF-4ECD-A63FF702FEDE}"/>
              </a:ext>
            </a:extLst>
          </p:cNvPr>
          <p:cNvSpPr>
            <a:spLocks noGrp="1"/>
          </p:cNvSpPr>
          <p:nvPr>
            <p:ph type="subTitle" idx="1"/>
          </p:nvPr>
        </p:nvSpPr>
        <p:spPr>
          <a:xfrm>
            <a:off x="295408" y="1031160"/>
            <a:ext cx="4230196" cy="836126"/>
          </a:xfrm>
        </p:spPr>
        <p:txBody>
          <a:bodyPr/>
          <a:lstStyle/>
          <a:p>
            <a:r>
              <a:rPr lang="en-US" sz="2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Micro-Volunteerism </a:t>
            </a:r>
          </a:p>
          <a:p>
            <a:endParaRPr lang="en-US"/>
          </a:p>
        </p:txBody>
      </p:sp>
      <p:sp>
        <p:nvSpPr>
          <p:cNvPr id="4" name="Text Placeholder 3">
            <a:extLst>
              <a:ext uri="{FF2B5EF4-FFF2-40B4-BE49-F238E27FC236}">
                <a16:creationId xmlns:a16="http://schemas.microsoft.com/office/drawing/2014/main" id="{3ED7A941-1005-E784-4766-48D5005BDF5B}"/>
              </a:ext>
            </a:extLst>
          </p:cNvPr>
          <p:cNvSpPr>
            <a:spLocks noGrp="1"/>
          </p:cNvSpPr>
          <p:nvPr>
            <p:ph type="body" sz="quarter" idx="14"/>
          </p:nvPr>
        </p:nvSpPr>
        <p:spPr>
          <a:xfrm>
            <a:off x="291585" y="1485282"/>
            <a:ext cx="4316041" cy="3411537"/>
          </a:xfrm>
        </p:spPr>
        <p:txBody>
          <a:bodyPr>
            <a:noAutofit/>
          </a:bodyPr>
          <a:lstStyle/>
          <a:p>
            <a:pPr marL="0" indent="0">
              <a:lnSpc>
                <a:spcPct val="115000"/>
              </a:lnSpc>
              <a:spcAft>
                <a:spcPts val="800"/>
              </a:spcAft>
              <a:buNone/>
              <a:tabLst>
                <a:tab pos="5311775" algn="l"/>
              </a:tabLst>
            </a:pPr>
            <a:r>
              <a:rPr lang="en-US" sz="2000" b="1" kern="100">
                <a:latin typeface="Franklin Gothic Medium"/>
                <a:cs typeface="Times New Roman"/>
              </a:rPr>
              <a:t>✅ </a:t>
            </a:r>
            <a:r>
              <a:rPr lang="en-US" sz="2000" b="1">
                <a:latin typeface="Franklin Gothic Medium" panose="020B0603020102020204" pitchFamily="34" charset="0"/>
              </a:rPr>
              <a:t>1.5 to 2 Hours:</a:t>
            </a:r>
            <a:r>
              <a:rPr lang="en-US" sz="2000">
                <a:latin typeface="Franklin Gothic Medium" panose="020B0603020102020204" pitchFamily="34" charset="0"/>
              </a:rPr>
              <a:t> ideal time window people are willing to dedicate to a meaningful cause or interest</a:t>
            </a:r>
          </a:p>
          <a:p>
            <a:pPr marL="0" indent="0">
              <a:lnSpc>
                <a:spcPct val="115000"/>
              </a:lnSpc>
              <a:spcAft>
                <a:spcPts val="800"/>
              </a:spcAft>
              <a:buNone/>
              <a:tabLst>
                <a:tab pos="5311775" algn="l"/>
              </a:tabLst>
            </a:pPr>
            <a:r>
              <a:rPr lang="en-US" sz="2000" b="1" kern="100">
                <a:latin typeface="Franklin Gothic Medium"/>
                <a:cs typeface="Times New Roman"/>
              </a:rPr>
              <a:t>✅ </a:t>
            </a:r>
            <a:r>
              <a:rPr lang="en-US" sz="2000" b="1">
                <a:effectLst/>
                <a:latin typeface="Franklin Gothic Medium" panose="020B0603020102020204" pitchFamily="34" charset="0"/>
                <a:ea typeface="Aptos" panose="020B0004020202020204" pitchFamily="34" charset="0"/>
                <a:cs typeface="Times New Roman" panose="02020603050405020304" pitchFamily="18" charset="0"/>
              </a:rPr>
              <a:t>Host a Local Day of Service: </a:t>
            </a:r>
            <a:r>
              <a:rPr lang="en-US" sz="2000">
                <a:effectLst/>
                <a:latin typeface="Franklin Gothic Medium" panose="020B0603020102020204" pitchFamily="34" charset="0"/>
                <a:ea typeface="Aptos" panose="020B0004020202020204" pitchFamily="34" charset="0"/>
                <a:cs typeface="Times New Roman" panose="02020603050405020304" pitchFamily="18" charset="0"/>
              </a:rPr>
              <a:t>Organized community volunteer projects that allow alumni to give back locally while representing Yale values</a:t>
            </a:r>
          </a:p>
          <a:p>
            <a:pPr marL="0" indent="0">
              <a:lnSpc>
                <a:spcPct val="115000"/>
              </a:lnSpc>
              <a:spcAft>
                <a:spcPts val="800"/>
              </a:spcAft>
              <a:buNone/>
              <a:tabLst>
                <a:tab pos="5311775" algn="l"/>
              </a:tabLst>
            </a:pPr>
            <a:r>
              <a:rPr lang="en-US" sz="2000" b="1" kern="100">
                <a:latin typeface="Franklin Gothic Medium"/>
                <a:cs typeface="Times New Roman"/>
              </a:rPr>
              <a:t>✅ </a:t>
            </a:r>
            <a:r>
              <a:rPr lang="en-US" sz="2000" b="1">
                <a:latin typeface="Franklin Gothic Medium" panose="020B0603020102020204" pitchFamily="34" charset="0"/>
                <a:ea typeface="Aptos" panose="020B0004020202020204" pitchFamily="34" charset="0"/>
                <a:cs typeface="Times New Roman" panose="02020603050405020304" pitchFamily="18" charset="0"/>
              </a:rPr>
              <a:t>Include Post-Event Socializing: </a:t>
            </a:r>
            <a:r>
              <a:rPr lang="en-US" sz="2000">
                <a:latin typeface="Franklin Gothic Medium" panose="020B0603020102020204" pitchFamily="34" charset="0"/>
                <a:ea typeface="Aptos" panose="020B0004020202020204" pitchFamily="34" charset="0"/>
                <a:cs typeface="Times New Roman" panose="02020603050405020304" pitchFamily="18" charset="0"/>
              </a:rPr>
              <a:t>Host and promote an informal social gathering (e.g., pizza or sandwiches) immediately after volunteering.</a:t>
            </a:r>
            <a:r>
              <a:rPr lang="en-US" sz="2000" kern="100">
                <a:latin typeface="Franklin Gothic Medium" panose="020B0603020102020204" pitchFamily="34" charset="0"/>
                <a:ea typeface="Aptos" panose="020B0004020202020204" pitchFamily="34" charset="0"/>
                <a:cs typeface="Times New Roman" panose="02020603050405020304" pitchFamily="18" charset="0"/>
              </a:rPr>
              <a:t>	</a:t>
            </a:r>
            <a:endParaRPr lang="en-US" sz="2000" kern="10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endParaRPr>
          </a:p>
          <a:p>
            <a:endParaRPr lang="en-US" sz="2000">
              <a:latin typeface="Franklin Gothic Medium" panose="020B0603020102020204" pitchFamily="34" charset="0"/>
            </a:endParaRPr>
          </a:p>
        </p:txBody>
      </p:sp>
      <p:sp>
        <p:nvSpPr>
          <p:cNvPr id="8" name="TextBox 7">
            <a:extLst>
              <a:ext uri="{FF2B5EF4-FFF2-40B4-BE49-F238E27FC236}">
                <a16:creationId xmlns:a16="http://schemas.microsoft.com/office/drawing/2014/main" id="{84199C7A-3DFE-4076-EF47-E6C01592EB4E}"/>
              </a:ext>
            </a:extLst>
          </p:cNvPr>
          <p:cNvSpPr txBox="1"/>
          <p:nvPr/>
        </p:nvSpPr>
        <p:spPr>
          <a:xfrm>
            <a:off x="4880758" y="955122"/>
            <a:ext cx="6650182" cy="5724644"/>
          </a:xfrm>
          <a:prstGeom prst="rect">
            <a:avLst/>
          </a:prstGeom>
          <a:noFill/>
        </p:spPr>
        <p:txBody>
          <a:bodyPr wrap="square">
            <a:spAutoFit/>
          </a:bodyPr>
          <a:lstStyle/>
          <a:p>
            <a:r>
              <a:rPr lang="en-US" sz="2400" b="1">
                <a:effectLst/>
                <a:latin typeface="Franklin Gothic Medium" panose="020B0603020102020204" pitchFamily="34" charset="0"/>
              </a:rPr>
              <a:t>Volunteering is one of the strongest indicators of alumni connection, commitment, and giving: </a:t>
            </a:r>
          </a:p>
          <a:p>
            <a:pPr>
              <a:buFont typeface="Arial" panose="020B0604020202020204" pitchFamily="34" charset="0"/>
              <a:buChar char="•"/>
            </a:pPr>
            <a:r>
              <a:rPr lang="en-US" sz="2000" b="1">
                <a:effectLst/>
                <a:latin typeface="Franklin Gothic Medium" panose="020B0603020102020204" pitchFamily="34" charset="0"/>
              </a:rPr>
              <a:t>82% of alumni are philanthropic</a:t>
            </a:r>
          </a:p>
          <a:p>
            <a:pPr lvl="1">
              <a:buFont typeface="Arial" panose="020B0604020202020204" pitchFamily="34" charset="0"/>
              <a:buChar char="•"/>
            </a:pPr>
            <a:r>
              <a:rPr lang="en-US" sz="2000" b="1">
                <a:latin typeface="Franklin Gothic Medium" panose="020B0603020102020204" pitchFamily="34" charset="0"/>
              </a:rPr>
              <a:t> </a:t>
            </a:r>
            <a:r>
              <a:rPr lang="en-US" sz="2000">
                <a:latin typeface="Franklin Gothic Medium" panose="020B0603020102020204" pitchFamily="34" charset="0"/>
              </a:rPr>
              <a:t>O</a:t>
            </a:r>
            <a:r>
              <a:rPr lang="en-US" sz="2000">
                <a:effectLst/>
                <a:latin typeface="Franklin Gothic Medium" panose="020B0603020102020204" pitchFamily="34" charset="0"/>
              </a:rPr>
              <a:t>nly 36% have ever volunteered for their alma mater</a:t>
            </a:r>
            <a:r>
              <a:rPr lang="en-US" sz="2000">
                <a:latin typeface="Franklin Gothic Medium" panose="020B0603020102020204" pitchFamily="34" charset="0"/>
              </a:rPr>
              <a:t> </a:t>
            </a:r>
          </a:p>
          <a:p>
            <a:pPr lvl="1">
              <a:buFont typeface="Arial" panose="020B0604020202020204" pitchFamily="34" charset="0"/>
              <a:buChar char="•"/>
            </a:pPr>
            <a:r>
              <a:rPr lang="en-US" sz="2000">
                <a:effectLst/>
                <a:latin typeface="Franklin Gothic Medium" panose="020B0603020102020204" pitchFamily="34" charset="0"/>
              </a:rPr>
              <a:t> 10% have volunteered within the past year.</a:t>
            </a:r>
            <a:endParaRPr lang="en-US" sz="2000">
              <a:latin typeface="Franklin Gothic Medium" panose="020B0603020102020204" pitchFamily="34" charset="0"/>
            </a:endParaRPr>
          </a:p>
          <a:p>
            <a:pPr>
              <a:buFont typeface="Arial" panose="020B0604020202020204" pitchFamily="34" charset="0"/>
              <a:buChar char="•"/>
            </a:pPr>
            <a:r>
              <a:rPr lang="en-US" sz="2000">
                <a:effectLst/>
                <a:latin typeface="Franklin Gothic Medium" panose="020B0603020102020204" pitchFamily="34" charset="0"/>
              </a:rPr>
              <a:t> Alumni who volunteer are </a:t>
            </a:r>
            <a:r>
              <a:rPr lang="en-US" sz="2000" b="1">
                <a:effectLst/>
                <a:latin typeface="Franklin Gothic Medium" panose="020B0603020102020204" pitchFamily="34" charset="0"/>
              </a:rPr>
              <a:t>8 times more likely</a:t>
            </a:r>
            <a:r>
              <a:rPr lang="en-US" sz="2000">
                <a:effectLst/>
                <a:latin typeface="Franklin Gothic Medium" panose="020B0603020102020204" pitchFamily="34" charset="0"/>
              </a:rPr>
              <a:t> to report feeling </a:t>
            </a:r>
            <a:r>
              <a:rPr lang="en-US" sz="2000" i="1">
                <a:effectLst/>
                <a:latin typeface="Franklin Gothic Medium" panose="020B0603020102020204" pitchFamily="34" charset="0"/>
              </a:rPr>
              <a:t>very connected</a:t>
            </a:r>
            <a:r>
              <a:rPr lang="en-US" sz="2000">
                <a:effectLst/>
                <a:latin typeface="Franklin Gothic Medium" panose="020B0603020102020204" pitchFamily="34" charset="0"/>
              </a:rPr>
              <a:t> to their institution.</a:t>
            </a:r>
            <a:endParaRPr lang="en-US" sz="2000">
              <a:latin typeface="Franklin Gothic Medium" panose="020B0603020102020204" pitchFamily="34" charset="0"/>
            </a:endParaRPr>
          </a:p>
          <a:p>
            <a:pPr>
              <a:buFont typeface="Arial" panose="020B0604020202020204" pitchFamily="34" charset="0"/>
              <a:buChar char="•"/>
            </a:pPr>
            <a:r>
              <a:rPr lang="en-US" sz="2000">
                <a:effectLst/>
                <a:latin typeface="Franklin Gothic Medium" panose="020B0603020102020204" pitchFamily="34" charset="0"/>
              </a:rPr>
              <a:t> The future volunteer pipeline is strong: </a:t>
            </a:r>
          </a:p>
          <a:p>
            <a:pPr lvl="1">
              <a:buFont typeface="Arial" panose="020B0604020202020204" pitchFamily="34" charset="0"/>
              <a:buChar char="•"/>
            </a:pPr>
            <a:r>
              <a:rPr lang="en-US" sz="2000" b="1">
                <a:effectLst/>
                <a:latin typeface="Franklin Gothic Medium" panose="020B0603020102020204" pitchFamily="34" charset="0"/>
              </a:rPr>
              <a:t>1 in 5 alumni indicate they are likely to volunteer</a:t>
            </a:r>
            <a:r>
              <a:rPr lang="en-US" sz="2000" b="1">
                <a:latin typeface="Franklin Gothic Medium" panose="020B0603020102020204" pitchFamily="34" charset="0"/>
              </a:rPr>
              <a:t> </a:t>
            </a:r>
          </a:p>
          <a:p>
            <a:pPr lvl="1">
              <a:buFont typeface="Arial" panose="020B0604020202020204" pitchFamily="34" charset="0"/>
              <a:buChar char="•"/>
            </a:pPr>
            <a:r>
              <a:rPr lang="en-US" sz="2000" b="1">
                <a:effectLst/>
                <a:latin typeface="Franklin Gothic Medium" panose="020B0603020102020204" pitchFamily="34" charset="0"/>
              </a:rPr>
              <a:t>74% of recent volunteers want to volunteer again</a:t>
            </a:r>
            <a:r>
              <a:rPr lang="en-US" sz="2000">
                <a:effectLst/>
                <a:latin typeface="Franklin Gothic Medium" panose="020B0603020102020204" pitchFamily="34" charset="0"/>
              </a:rPr>
              <a:t>.</a:t>
            </a:r>
            <a:endParaRPr lang="en-US" sz="2000">
              <a:latin typeface="Franklin Gothic Medium" panose="020B0603020102020204" pitchFamily="34" charset="0"/>
            </a:endParaRPr>
          </a:p>
          <a:p>
            <a:pPr>
              <a:buFont typeface="Arial" panose="020B0604020202020204" pitchFamily="34" charset="0"/>
              <a:buChar char="•"/>
            </a:pPr>
            <a:r>
              <a:rPr lang="en-US" sz="2000">
                <a:effectLst/>
                <a:latin typeface="Franklin Gothic Medium" panose="020B0603020102020204" pitchFamily="34" charset="0"/>
              </a:rPr>
              <a:t>They seek volunteer experiences that:</a:t>
            </a:r>
          </a:p>
          <a:p>
            <a:pPr lvl="1">
              <a:buFont typeface="Arial" panose="020B0604020202020204" pitchFamily="34" charset="0"/>
              <a:buChar char="•"/>
            </a:pPr>
            <a:r>
              <a:rPr lang="en-US" sz="2000">
                <a:latin typeface="Franklin Gothic Medium" panose="020B0603020102020204" pitchFamily="34" charset="0"/>
              </a:rPr>
              <a:t> L</a:t>
            </a:r>
            <a:r>
              <a:rPr lang="en-US" sz="2000">
                <a:effectLst/>
                <a:latin typeface="Franklin Gothic Medium" panose="020B0603020102020204" pitchFamily="34" charset="0"/>
              </a:rPr>
              <a:t>everage their expertise, demonstrate measurable impact, and respect the realities of their time. </a:t>
            </a:r>
            <a:endParaRPr lang="en-US" sz="2000">
              <a:latin typeface="Franklin Gothic Medium" panose="020B0603020102020204" pitchFamily="34" charset="0"/>
            </a:endParaRPr>
          </a:p>
          <a:p>
            <a:pPr lvl="1">
              <a:buFont typeface="Arial" panose="020B0604020202020204" pitchFamily="34" charset="0"/>
              <a:buChar char="•"/>
            </a:pPr>
            <a:r>
              <a:rPr lang="en-US" sz="2000">
                <a:latin typeface="Franklin Gothic Medium" panose="020B0603020102020204" pitchFamily="34" charset="0"/>
              </a:rPr>
              <a:t> Are h</a:t>
            </a:r>
            <a:r>
              <a:rPr lang="en-US" sz="2000">
                <a:effectLst/>
                <a:latin typeface="Franklin Gothic Medium" panose="020B0603020102020204" pitchFamily="34" charset="0"/>
              </a:rPr>
              <a:t>igh-impact opportunities such as mentoring students, serving as career advisors, or contributing specialized skills create stronger connections and greater satisfaction</a:t>
            </a:r>
            <a:endParaRPr lang="en-US" b="1">
              <a:effectLst/>
              <a:latin typeface="Franklin Gothic Medium" panose="020B0603020102020204" pitchFamily="34" charset="0"/>
            </a:endParaRPr>
          </a:p>
          <a:p>
            <a:r>
              <a:rPr lang="en-US" b="1" i="1">
                <a:effectLst/>
              </a:rPr>
              <a:t>Source: </a:t>
            </a:r>
            <a:r>
              <a:rPr lang="en-US" i="1">
                <a:effectLst/>
              </a:rPr>
              <a:t>CASE </a:t>
            </a:r>
            <a:r>
              <a:rPr lang="en-US" b="1" i="1">
                <a:effectLst/>
              </a:rPr>
              <a:t>2026 National Alumni Survey</a:t>
            </a:r>
            <a:endParaRPr lang="en-US" i="1"/>
          </a:p>
        </p:txBody>
      </p:sp>
    </p:spTree>
    <p:extLst>
      <p:ext uri="{BB962C8B-B14F-4D97-AF65-F5344CB8AC3E}">
        <p14:creationId xmlns:p14="http://schemas.microsoft.com/office/powerpoint/2010/main" val="186893134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3E988-0D5F-0BA8-73D3-CAB905335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9146D5-E389-BD23-94C1-DE35C2BBCB9C}"/>
              </a:ext>
            </a:extLst>
          </p:cNvPr>
          <p:cNvSpPr>
            <a:spLocks noGrp="1"/>
          </p:cNvSpPr>
          <p:nvPr>
            <p:ph type="ctrTitle"/>
          </p:nvPr>
        </p:nvSpPr>
        <p:spPr/>
        <p:txBody>
          <a:bodyPr/>
          <a:lstStyle/>
          <a:p>
            <a:r>
              <a:rPr lang="en-US"/>
              <a:t>Engagement Best Practices </a:t>
            </a:r>
          </a:p>
        </p:txBody>
      </p:sp>
      <p:sp>
        <p:nvSpPr>
          <p:cNvPr id="4" name="Text Placeholder 3">
            <a:extLst>
              <a:ext uri="{FF2B5EF4-FFF2-40B4-BE49-F238E27FC236}">
                <a16:creationId xmlns:a16="http://schemas.microsoft.com/office/drawing/2014/main" id="{E05F5BF9-A535-7317-EB9C-03D8BDF7F770}"/>
              </a:ext>
            </a:extLst>
          </p:cNvPr>
          <p:cNvSpPr>
            <a:spLocks noGrp="1"/>
          </p:cNvSpPr>
          <p:nvPr>
            <p:ph type="body" sz="quarter" idx="14"/>
          </p:nvPr>
        </p:nvSpPr>
        <p:spPr>
          <a:xfrm>
            <a:off x="6845620" y="1690792"/>
            <a:ext cx="4850195" cy="3799717"/>
          </a:xfrm>
        </p:spPr>
        <p:txBody>
          <a:bodyPr>
            <a:noAutofit/>
          </a:bodyPr>
          <a:lstStyle/>
          <a:p>
            <a:pPr marL="0" indent="0">
              <a:buNone/>
            </a:pPr>
            <a:r>
              <a:rPr lang="en-US" sz="2200" b="1">
                <a:latin typeface="Franklin Gothic Medium" panose="020B0603020102020204" pitchFamily="34" charset="0"/>
              </a:rPr>
              <a:t>Engage Parents on Social Media</a:t>
            </a:r>
            <a:endParaRPr lang="en-US" sz="2200">
              <a:latin typeface="Franklin Gothic Medium" panose="020B0603020102020204" pitchFamily="34" charset="0"/>
            </a:endParaRPr>
          </a:p>
          <a:p>
            <a:pPr>
              <a:buFont typeface="Arial" panose="020B0604020202020204" pitchFamily="34" charset="0"/>
              <a:buChar char="•"/>
            </a:pPr>
            <a:r>
              <a:rPr lang="en-US" sz="2200" b="1">
                <a:latin typeface="Franklin Gothic Medium" panose="020B0603020102020204" pitchFamily="34" charset="0"/>
              </a:rPr>
              <a:t>Campus Events:</a:t>
            </a:r>
            <a:r>
              <a:rPr lang="en-US" sz="2200">
                <a:latin typeface="Franklin Gothic Medium" panose="020B0603020102020204" pitchFamily="34" charset="0"/>
              </a:rPr>
              <a:t> Share traditional and signature campus happenings</a:t>
            </a:r>
          </a:p>
          <a:p>
            <a:pPr>
              <a:buFont typeface="Arial" panose="020B0604020202020204" pitchFamily="34" charset="0"/>
              <a:buChar char="•"/>
            </a:pPr>
            <a:r>
              <a:rPr lang="en-US" sz="2200" b="1">
                <a:latin typeface="Franklin Gothic Medium" panose="020B0603020102020204" pitchFamily="34" charset="0"/>
              </a:rPr>
              <a:t>Academic &amp; Student Cycle Reminders:</a:t>
            </a:r>
            <a:r>
              <a:rPr lang="en-US" sz="2200">
                <a:latin typeface="Franklin Gothic Medium" panose="020B0603020102020204" pitchFamily="34" charset="0"/>
              </a:rPr>
              <a:t> Feature timely info like housing deadlines, transit options, and care packages</a:t>
            </a:r>
          </a:p>
          <a:p>
            <a:pPr marL="194310" lvl="1" indent="-285750">
              <a:lnSpc>
                <a:spcPct val="115000"/>
              </a:lnSpc>
              <a:spcAft>
                <a:spcPts val="800"/>
              </a:spcAft>
              <a:tabLst>
                <a:tab pos="5311775" algn="l"/>
              </a:tabLst>
            </a:pPr>
            <a:r>
              <a:rPr lang="en-US" sz="2200" b="1">
                <a:latin typeface="Franklin Gothic Medium" panose="020B0603020102020204" pitchFamily="34" charset="0"/>
              </a:rPr>
              <a:t>Inclusive Messaging:</a:t>
            </a:r>
            <a:r>
              <a:rPr lang="en-US" sz="2200">
                <a:latin typeface="Franklin Gothic Medium" panose="020B0603020102020204" pitchFamily="34" charset="0"/>
              </a:rPr>
              <a:t> Use official communications (newsletters, emails) to explicitly welcome parents—especially to Game Watches.</a:t>
            </a:r>
          </a:p>
        </p:txBody>
      </p:sp>
      <p:sp>
        <p:nvSpPr>
          <p:cNvPr id="8" name="Subtitle 5">
            <a:extLst>
              <a:ext uri="{FF2B5EF4-FFF2-40B4-BE49-F238E27FC236}">
                <a16:creationId xmlns:a16="http://schemas.microsoft.com/office/drawing/2014/main" id="{5D4DFB59-13B0-1CD8-E4F2-A768C3139D47}"/>
              </a:ext>
            </a:extLst>
          </p:cNvPr>
          <p:cNvSpPr txBox="1">
            <a:spLocks/>
          </p:cNvSpPr>
          <p:nvPr/>
        </p:nvSpPr>
        <p:spPr>
          <a:xfrm>
            <a:off x="6945586" y="998159"/>
            <a:ext cx="3719833" cy="369332"/>
          </a:xfrm>
          <a:prstGeom prst="rect">
            <a:avLst/>
          </a:prstGeom>
          <a:noFill/>
        </p:spPr>
        <p:txBody>
          <a:bodyPr wrap="square" lIns="0" tIns="0" rIns="0" bIns="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2000" b="1" kern="100">
                <a:latin typeface="Franklin Gothic Medium"/>
                <a:cs typeface="Times New Roman"/>
              </a:rPr>
              <a:t>✅ </a:t>
            </a:r>
            <a:r>
              <a:rPr lang="en-US" sz="2400">
                <a:solidFill>
                  <a:schemeClr val="bg1"/>
                </a:solidFill>
                <a:latin typeface="Franklin Gothic Medium" panose="020B0603020102020204" pitchFamily="34" charset="0"/>
              </a:rPr>
              <a:t>Tips for Parents</a:t>
            </a:r>
            <a:endParaRPr lang="en-US">
              <a:solidFill>
                <a:schemeClr val="bg1"/>
              </a:solidFill>
              <a:latin typeface="Franklin Gothic Medium" panose="020B0603020102020204" pitchFamily="34" charset="0"/>
            </a:endParaRPr>
          </a:p>
        </p:txBody>
      </p:sp>
      <p:sp>
        <p:nvSpPr>
          <p:cNvPr id="12" name="Subtitle 2">
            <a:extLst>
              <a:ext uri="{FF2B5EF4-FFF2-40B4-BE49-F238E27FC236}">
                <a16:creationId xmlns:a16="http://schemas.microsoft.com/office/drawing/2014/main" id="{3286E477-8199-0CF6-5B7B-09707A1E8C52}"/>
              </a:ext>
            </a:extLst>
          </p:cNvPr>
          <p:cNvSpPr>
            <a:spLocks noGrp="1"/>
          </p:cNvSpPr>
          <p:nvPr>
            <p:ph type="subTitle" idx="1"/>
          </p:nvPr>
        </p:nvSpPr>
        <p:spPr>
          <a:xfrm>
            <a:off x="-118753" y="1062440"/>
            <a:ext cx="5688280" cy="861774"/>
          </a:xfrm>
        </p:spPr>
        <p:txBody>
          <a:bodyPr/>
          <a:lstStyle/>
          <a:p>
            <a:pPr marL="0" indent="0" algn="ctr">
              <a:spcBef>
                <a:spcPts val="200"/>
              </a:spcBef>
              <a:spcAft>
                <a:spcPts val="200"/>
              </a:spcAft>
              <a:buNone/>
              <a:tabLst>
                <a:tab pos="5311775" algn="l"/>
              </a:tabLst>
            </a:pPr>
            <a:r>
              <a:rPr lang="en-US" sz="2400" b="1" kern="100">
                <a:latin typeface="Franklin Gothic Medium"/>
                <a:cs typeface="Times New Roman"/>
              </a:rPr>
              <a:t>✅ </a:t>
            </a:r>
            <a:r>
              <a:rPr lang="en-US" sz="2400" kern="10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rPr>
              <a:t>Partner with Existing Groups</a:t>
            </a:r>
          </a:p>
          <a:p>
            <a:pPr algn="ctr"/>
            <a:endParaRPr lang="en-US"/>
          </a:p>
        </p:txBody>
      </p:sp>
      <p:sp>
        <p:nvSpPr>
          <p:cNvPr id="14" name="TextBox 13">
            <a:extLst>
              <a:ext uri="{FF2B5EF4-FFF2-40B4-BE49-F238E27FC236}">
                <a16:creationId xmlns:a16="http://schemas.microsoft.com/office/drawing/2014/main" id="{B186ADF5-DAA7-DF2C-679C-B1173BD27236}"/>
              </a:ext>
            </a:extLst>
          </p:cNvPr>
          <p:cNvSpPr txBox="1"/>
          <p:nvPr/>
        </p:nvSpPr>
        <p:spPr>
          <a:xfrm>
            <a:off x="424193" y="1606933"/>
            <a:ext cx="5833363" cy="3942490"/>
          </a:xfrm>
          <a:prstGeom prst="rect">
            <a:avLst/>
          </a:prstGeom>
          <a:noFill/>
        </p:spPr>
        <p:txBody>
          <a:bodyPr wrap="square">
            <a:spAutoFit/>
          </a:bodyPr>
          <a:lstStyle/>
          <a:p>
            <a:pPr>
              <a:lnSpc>
                <a:spcPct val="115000"/>
              </a:lnSpc>
              <a:spcAft>
                <a:spcPts val="800"/>
              </a:spcAft>
              <a:tabLst>
                <a:tab pos="5311775" algn="l"/>
              </a:tabLst>
            </a:pPr>
            <a:r>
              <a:rPr lang="en-US" sz="2400" b="1" kern="100">
                <a:effectLst/>
                <a:latin typeface="Franklin Gothic Medium" panose="020B0603020102020204" pitchFamily="34" charset="0"/>
                <a:ea typeface="Aptos" panose="020B0004020202020204" pitchFamily="34" charset="0"/>
                <a:cs typeface="Times New Roman" panose="02020603050405020304" pitchFamily="18" charset="0"/>
              </a:rPr>
              <a:t>Joint programming with peer institutions </a:t>
            </a:r>
            <a:r>
              <a:rPr lang="en-US" sz="2400" b="1" kern="100">
                <a:latin typeface="Franklin Gothic Medium" panose="020B0603020102020204" pitchFamily="34" charset="0"/>
                <a:ea typeface="Aptos" panose="020B0004020202020204" pitchFamily="34" charset="0"/>
                <a:cs typeface="Times New Roman" panose="02020603050405020304" pitchFamily="18" charset="0"/>
              </a:rPr>
              <a:t>for </a:t>
            </a:r>
            <a:r>
              <a:rPr lang="en-US" sz="2400" b="1" kern="100">
                <a:effectLst/>
                <a:latin typeface="Franklin Gothic Medium" panose="020B0603020102020204" pitchFamily="34" charset="0"/>
                <a:ea typeface="Aptos" panose="020B0004020202020204" pitchFamily="34" charset="0"/>
                <a:cs typeface="Times New Roman" panose="02020603050405020304" pitchFamily="18" charset="0"/>
              </a:rPr>
              <a:t>critical mass and broader networks</a:t>
            </a:r>
          </a:p>
          <a:p>
            <a:pPr marL="68580" indent="-342900">
              <a:lnSpc>
                <a:spcPct val="115000"/>
              </a:lnSpc>
              <a:spcAft>
                <a:spcPts val="800"/>
              </a:spcAft>
              <a:buFont typeface="Arial" panose="020B0604020202020204" pitchFamily="34" charset="0"/>
              <a:buChar char="•"/>
              <a:tabLst>
                <a:tab pos="5311775" algn="l"/>
              </a:tabLst>
            </a:pPr>
            <a:r>
              <a:rPr lang="en-US" sz="2200" b="1">
                <a:latin typeface="Franklin Gothic Medium" panose="020B0603020102020204" pitchFamily="34" charset="0"/>
              </a:rPr>
              <a:t>Big Ten Partnerships: </a:t>
            </a:r>
            <a:r>
              <a:rPr lang="en-US" sz="2200">
                <a:latin typeface="Franklin Gothic Medium" panose="020B0603020102020204" pitchFamily="34" charset="0"/>
              </a:rPr>
              <a:t>Host joint events or friendly rivalries with peer B1G clubs (watch parties, food drives, fundraising challenges).</a:t>
            </a:r>
          </a:p>
          <a:p>
            <a:pPr marL="68580" indent="-342900">
              <a:lnSpc>
                <a:spcPct val="115000"/>
              </a:lnSpc>
              <a:spcAft>
                <a:spcPts val="800"/>
              </a:spcAft>
              <a:buFont typeface="Arial" panose="020B0604020202020204" pitchFamily="34" charset="0"/>
              <a:buChar char="•"/>
              <a:tabLst>
                <a:tab pos="5311775" algn="l"/>
              </a:tabLst>
            </a:pPr>
            <a:r>
              <a:rPr lang="en-US" sz="2200" b="1">
                <a:latin typeface="Franklin Gothic Medium" panose="020B0603020102020204" pitchFamily="34" charset="0"/>
              </a:rPr>
              <a:t>Tradition Networks: </a:t>
            </a:r>
            <a:r>
              <a:rPr lang="en-US" sz="2200">
                <a:latin typeface="Franklin Gothic Medium" panose="020B0603020102020204" pitchFamily="34" charset="0"/>
              </a:rPr>
              <a:t>Engage alumni tied to lifelong student organizations (Greek life, band, student government, honor societies).</a:t>
            </a:r>
          </a:p>
          <a:p>
            <a:pPr marL="68580" indent="-342900">
              <a:lnSpc>
                <a:spcPct val="115000"/>
              </a:lnSpc>
              <a:spcAft>
                <a:spcPts val="800"/>
              </a:spcAft>
              <a:buFont typeface="Arial" panose="020B0604020202020204" pitchFamily="34" charset="0"/>
              <a:buChar char="•"/>
              <a:tabLst>
                <a:tab pos="5311775" algn="l"/>
              </a:tabLst>
            </a:pPr>
            <a:r>
              <a:rPr lang="en-US" sz="2200" b="1">
                <a:latin typeface="Franklin Gothic Medium" panose="020B0603020102020204" pitchFamily="34" charset="0"/>
              </a:rPr>
              <a:t>Partner with Affinity Networks </a:t>
            </a:r>
            <a:endParaRPr lang="en-US" sz="2200">
              <a:latin typeface="Franklin Gothic Medium" panose="020B0603020102020204" pitchFamily="34" charset="0"/>
            </a:endParaRPr>
          </a:p>
        </p:txBody>
      </p:sp>
    </p:spTree>
    <p:extLst>
      <p:ext uri="{BB962C8B-B14F-4D97-AF65-F5344CB8AC3E}">
        <p14:creationId xmlns:p14="http://schemas.microsoft.com/office/powerpoint/2010/main" val="168878651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7F5D-30DC-2ADE-5036-470FD2C82F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A1CFB4-BF31-4A52-9002-512AA09D5673}"/>
              </a:ext>
            </a:extLst>
          </p:cNvPr>
          <p:cNvSpPr>
            <a:spLocks noGrp="1"/>
          </p:cNvSpPr>
          <p:nvPr>
            <p:ph type="ctrTitle"/>
          </p:nvPr>
        </p:nvSpPr>
        <p:spPr>
          <a:xfrm>
            <a:off x="273133" y="392076"/>
            <a:ext cx="10925298" cy="498598"/>
          </a:xfrm>
        </p:spPr>
        <p:txBody>
          <a:bodyPr/>
          <a:lstStyle/>
          <a:p>
            <a:r>
              <a:rPr lang="en-US"/>
              <a:t>Students, Young Alumni &amp; Gold Engagement</a:t>
            </a:r>
          </a:p>
        </p:txBody>
      </p:sp>
      <p:sp>
        <p:nvSpPr>
          <p:cNvPr id="4" name="Text Placeholder 3">
            <a:extLst>
              <a:ext uri="{FF2B5EF4-FFF2-40B4-BE49-F238E27FC236}">
                <a16:creationId xmlns:a16="http://schemas.microsoft.com/office/drawing/2014/main" id="{9FC82C4B-FFA8-0F3B-2EAB-6F1FFE4E8E8D}"/>
              </a:ext>
            </a:extLst>
          </p:cNvPr>
          <p:cNvSpPr>
            <a:spLocks noGrp="1"/>
          </p:cNvSpPr>
          <p:nvPr>
            <p:ph type="body" sz="quarter" idx="14"/>
          </p:nvPr>
        </p:nvSpPr>
        <p:spPr>
          <a:xfrm>
            <a:off x="524201" y="2073145"/>
            <a:ext cx="4429496" cy="3799717"/>
          </a:xfrm>
        </p:spPr>
        <p:txBody>
          <a:bodyPr>
            <a:normAutofit/>
          </a:bodyPr>
          <a:lstStyle/>
          <a:p>
            <a:pPr marL="0" indent="0">
              <a:lnSpc>
                <a:spcPct val="115000"/>
              </a:lnSpc>
              <a:spcAft>
                <a:spcPts val="800"/>
              </a:spcAft>
              <a:buNone/>
              <a:tabLst>
                <a:tab pos="5311775" algn="l"/>
              </a:tabLst>
            </a:pPr>
            <a:r>
              <a:rPr lang="en-US" sz="2600" b="1" kern="100">
                <a:latin typeface="Franklin Gothic Medium" panose="020B0603020102020204" pitchFamily="34" charset="0"/>
                <a:ea typeface="Aptos" panose="020B0004020202020204" pitchFamily="34" charset="0"/>
                <a:cs typeface="Times New Roman" panose="02020603050405020304" pitchFamily="18" charset="0"/>
              </a:rPr>
              <a:t>Priorities</a:t>
            </a:r>
          </a:p>
          <a:p>
            <a:pPr marL="0" indent="0">
              <a:lnSpc>
                <a:spcPct val="115000"/>
              </a:lnSpc>
              <a:spcAft>
                <a:spcPts val="800"/>
              </a:spcAft>
              <a:buNone/>
              <a:tabLst>
                <a:tab pos="5311775" algn="l"/>
              </a:tabLst>
            </a:pPr>
            <a:r>
              <a:rPr lang="en-US" sz="2800" b="1" kern="100">
                <a:latin typeface="Franklin Gothic Medium"/>
                <a:cs typeface="Times New Roman"/>
              </a:rPr>
              <a:t>✅ </a:t>
            </a:r>
            <a:r>
              <a:rPr lang="en-US" sz="2400" b="1" kern="100">
                <a:latin typeface="Franklin Gothic Medium" panose="020B0603020102020204" pitchFamily="34" charset="0"/>
                <a:ea typeface="Aptos" panose="020B0004020202020204" pitchFamily="34" charset="0"/>
                <a:cs typeface="Times New Roman" panose="02020603050405020304" pitchFamily="18" charset="0"/>
              </a:rPr>
              <a:t>Health and Wellness - </a:t>
            </a:r>
            <a:r>
              <a:rPr lang="en-US" sz="2400" kern="100">
                <a:latin typeface="Franklin Gothic Medium" panose="020B0603020102020204" pitchFamily="34" charset="0"/>
                <a:ea typeface="Aptos" panose="020B0004020202020204" pitchFamily="34" charset="0"/>
                <a:cs typeface="Times New Roman" panose="02020603050405020304" pitchFamily="18" charset="0"/>
              </a:rPr>
              <a:t>Host a Yoga class, rally a group for a local 5K, etc. </a:t>
            </a:r>
            <a:endParaRPr lang="en-US" sz="2400" b="1" kern="100">
              <a:latin typeface="Franklin Gothic Medium" panose="020B06030201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tabLst>
                <a:tab pos="5311775" algn="l"/>
              </a:tabLst>
            </a:pPr>
            <a:r>
              <a:rPr lang="en-US" sz="2400" b="1" kern="100">
                <a:latin typeface="Franklin Gothic Medium"/>
                <a:cs typeface="Times New Roman"/>
              </a:rPr>
              <a:t>✅ </a:t>
            </a:r>
            <a:r>
              <a:rPr lang="en-US" sz="2400" b="1" kern="100">
                <a:latin typeface="Franklin Gothic Medium" panose="020B0603020102020204" pitchFamily="34" charset="0"/>
                <a:ea typeface="Aptos" panose="020B0004020202020204" pitchFamily="34" charset="0"/>
                <a:cs typeface="Times New Roman" panose="02020603050405020304" pitchFamily="18" charset="0"/>
              </a:rPr>
              <a:t>Career Advancement – </a:t>
            </a:r>
            <a:r>
              <a:rPr lang="en-US" sz="2400" kern="100">
                <a:latin typeface="Franklin Gothic Medium" panose="020B0603020102020204" pitchFamily="34" charset="0"/>
                <a:ea typeface="Aptos" panose="020B0004020202020204" pitchFamily="34" charset="0"/>
                <a:cs typeface="Times New Roman" panose="02020603050405020304" pitchFamily="18" charset="0"/>
              </a:rPr>
              <a:t>Connect Alumni by industry, affinity or career stage</a:t>
            </a:r>
            <a:r>
              <a:rPr lang="en-US" sz="2400" kern="10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rPr>
              <a:t>, </a:t>
            </a:r>
          </a:p>
        </p:txBody>
      </p:sp>
      <p:sp>
        <p:nvSpPr>
          <p:cNvPr id="7" name="TextBox 6">
            <a:extLst>
              <a:ext uri="{FF2B5EF4-FFF2-40B4-BE49-F238E27FC236}">
                <a16:creationId xmlns:a16="http://schemas.microsoft.com/office/drawing/2014/main" id="{D989CD1B-22D2-394B-6EAB-B2A1FDED0B49}"/>
              </a:ext>
            </a:extLst>
          </p:cNvPr>
          <p:cNvSpPr txBox="1"/>
          <p:nvPr/>
        </p:nvSpPr>
        <p:spPr>
          <a:xfrm>
            <a:off x="178131" y="1059899"/>
            <a:ext cx="11459688" cy="481670"/>
          </a:xfrm>
          <a:prstGeom prst="rect">
            <a:avLst/>
          </a:prstGeom>
          <a:solidFill>
            <a:schemeClr val="accent4"/>
          </a:solidFill>
        </p:spPr>
        <p:txBody>
          <a:bodyPr wrap="square">
            <a:spAutoFit/>
          </a:bodyPr>
          <a:lstStyle/>
          <a:p>
            <a:pPr marL="0" marR="0">
              <a:lnSpc>
                <a:spcPct val="115000"/>
              </a:lnSpc>
              <a:spcAft>
                <a:spcPts val="800"/>
              </a:spcAft>
              <a:buNone/>
              <a:tabLst>
                <a:tab pos="5311775" algn="l"/>
              </a:tabLst>
            </a:pPr>
            <a:r>
              <a:rPr lang="en-US" sz="2400">
                <a:latin typeface="Franklin Gothic Medium" panose="020B0603020102020204" pitchFamily="34" charset="0"/>
              </a:rPr>
              <a:t>Highlight the value of alumni connection through targeted programs and messaging.</a:t>
            </a:r>
            <a:endParaRPr lang="en-US" sz="2400" kern="10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799D45A-C941-35A8-F110-BC91915C5997}"/>
              </a:ext>
            </a:extLst>
          </p:cNvPr>
          <p:cNvSpPr txBox="1"/>
          <p:nvPr/>
        </p:nvSpPr>
        <p:spPr>
          <a:xfrm>
            <a:off x="5299766" y="1541569"/>
            <a:ext cx="6531428" cy="4862870"/>
          </a:xfrm>
          <a:prstGeom prst="rect">
            <a:avLst/>
          </a:prstGeom>
          <a:noFill/>
        </p:spPr>
        <p:txBody>
          <a:bodyPr wrap="square">
            <a:spAutoFit/>
          </a:bodyPr>
          <a:lstStyle/>
          <a:p>
            <a:r>
              <a:rPr lang="en-US" sz="2400" b="1" kern="100">
                <a:latin typeface="Franklin Gothic Medium" panose="020B0603020102020204" pitchFamily="34" charset="0"/>
                <a:ea typeface="Aptos" panose="020B0004020202020204" pitchFamily="34" charset="0"/>
                <a:cs typeface="Times New Roman" panose="02020603050405020304" pitchFamily="18" charset="0"/>
              </a:rPr>
              <a:t>Event Ideas </a:t>
            </a:r>
            <a:endParaRPr lang="en-US" sz="2400">
              <a:latin typeface="Franklin Gothic Medium" panose="020B06030201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US" sz="2200">
                <a:latin typeface="Franklin Gothic Medium" panose="020B0603020102020204" pitchFamily="34" charset="0"/>
                <a:ea typeface="Aptos" panose="020B0004020202020204" pitchFamily="34" charset="0"/>
                <a:cs typeface="Times New Roman" panose="02020603050405020304" pitchFamily="18" charset="0"/>
              </a:rPr>
              <a:t>H</a:t>
            </a:r>
            <a:r>
              <a:rPr lang="en-US" sz="2200">
                <a:effectLst/>
                <a:latin typeface="Franklin Gothic Medium" panose="020B0603020102020204" pitchFamily="34" charset="0"/>
                <a:ea typeface="Aptos" panose="020B0004020202020204" pitchFamily="34" charset="0"/>
                <a:cs typeface="Times New Roman" panose="02020603050405020304" pitchFamily="18" charset="0"/>
              </a:rPr>
              <a:t>ost networking </a:t>
            </a:r>
            <a:r>
              <a:rPr lang="en-US" sz="2200">
                <a:latin typeface="Franklin Gothic Medium" panose="020B0603020102020204" pitchFamily="34" charset="0"/>
                <a:ea typeface="Aptos" panose="020B0004020202020204" pitchFamily="34" charset="0"/>
                <a:cs typeface="Times New Roman" panose="02020603050405020304" pitchFamily="18" charset="0"/>
              </a:rPr>
              <a:t>sessions, coffee meet ups or dinners </a:t>
            </a:r>
            <a:r>
              <a:rPr lang="en-US" sz="2200">
                <a:effectLst/>
                <a:latin typeface="Franklin Gothic Medium" panose="020B0603020102020204" pitchFamily="34" charset="0"/>
                <a:ea typeface="Aptos" panose="020B0004020202020204" pitchFamily="34" charset="0"/>
                <a:cs typeface="Times New Roman" panose="02020603050405020304" pitchFamily="18" charset="0"/>
              </a:rPr>
              <a:t>s for young alumni and current students to encourage participation and networking (Club could ask for alumni/friends to sponsor the dinner to minimize costs)</a:t>
            </a:r>
            <a:endParaRPr lang="en-US" sz="2200">
              <a:latin typeface="Franklin Gothic Medium" panose="020B0603020102020204" pitchFamily="34" charset="0"/>
            </a:endParaRPr>
          </a:p>
          <a:p>
            <a:pPr marL="285750" indent="-285750">
              <a:buFont typeface="Arial" panose="020B0604020202020204" pitchFamily="34" charset="0"/>
              <a:buChar char="•"/>
            </a:pPr>
            <a:r>
              <a:rPr lang="en-US" sz="2200" kern="100">
                <a:effectLst/>
                <a:latin typeface="Franklin Gothic Medium" panose="020B0603020102020204" pitchFamily="34" charset="0"/>
                <a:ea typeface="Aptos" panose="020B0004020202020204" pitchFamily="34" charset="0"/>
                <a:cs typeface="Times New Roman" panose="02020603050405020304" pitchFamily="18" charset="0"/>
              </a:rPr>
              <a:t>Invite interns or local students (email comms/social media) with a purpose – Summer Intern Mixer, Focus Group to ideate, Jr. Board members for the Summer, etc.</a:t>
            </a:r>
          </a:p>
          <a:p>
            <a:pPr marL="285750" indent="-285750">
              <a:buFont typeface="Arial" panose="020B0604020202020204" pitchFamily="34" charset="0"/>
              <a:buChar char="•"/>
            </a:pPr>
            <a:r>
              <a:rPr lang="en-US" sz="2200" kern="100">
                <a:latin typeface="Franklin Gothic Medium" panose="020B0603020102020204" pitchFamily="34" charset="0"/>
                <a:ea typeface="Aptos" panose="020B0004020202020204" pitchFamily="34" charset="0"/>
                <a:cs typeface="Times New Roman" panose="02020603050405020304" pitchFamily="18" charset="0"/>
              </a:rPr>
              <a:t>E</a:t>
            </a:r>
            <a:r>
              <a:rPr lang="en-US" sz="2200" kern="100">
                <a:effectLst/>
                <a:latin typeface="Franklin Gothic Medium" panose="020B0603020102020204" pitchFamily="34" charset="0"/>
                <a:ea typeface="Aptos" panose="020B0004020202020204" pitchFamily="34" charset="0"/>
                <a:cs typeface="Times New Roman" panose="02020603050405020304" pitchFamily="18" charset="0"/>
              </a:rPr>
              <a:t>ngage with local high schools to recognize outstanding students, creating recruitment pipelines, promote scholarships and community relationships.</a:t>
            </a:r>
            <a:r>
              <a:rPr lang="en-US" sz="2200" kern="100">
                <a:latin typeface="Franklin Gothic Medium" panose="020B0603020102020204" pitchFamily="34" charset="0"/>
                <a:ea typeface="Aptos" panose="020B0004020202020204" pitchFamily="34" charset="0"/>
                <a:cs typeface="Times New Roman" panose="02020603050405020304" pitchFamily="18" charset="0"/>
              </a:rPr>
              <a:t>	</a:t>
            </a:r>
            <a:endParaRPr lang="en-US" sz="2200" kern="10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3398611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EF498-AE39-6FCA-3315-B5F8B9BFAE2F}"/>
              </a:ext>
            </a:extLst>
          </p:cNvPr>
          <p:cNvSpPr>
            <a:spLocks noGrp="1"/>
          </p:cNvSpPr>
          <p:nvPr>
            <p:ph type="ctrTitle"/>
          </p:nvPr>
        </p:nvSpPr>
        <p:spPr/>
        <p:txBody>
          <a:bodyPr/>
          <a:lstStyle/>
          <a:p>
            <a:r>
              <a:rPr lang="en-US"/>
              <a:t>Ways to Attract Young Alumni &amp; Gold </a:t>
            </a:r>
          </a:p>
        </p:txBody>
      </p:sp>
      <p:sp>
        <p:nvSpPr>
          <p:cNvPr id="7" name="TextBox 6">
            <a:extLst>
              <a:ext uri="{FF2B5EF4-FFF2-40B4-BE49-F238E27FC236}">
                <a16:creationId xmlns:a16="http://schemas.microsoft.com/office/drawing/2014/main" id="{3323FB8C-A627-E43F-ADA1-F87BEF5A39BE}"/>
              </a:ext>
            </a:extLst>
          </p:cNvPr>
          <p:cNvSpPr txBox="1"/>
          <p:nvPr/>
        </p:nvSpPr>
        <p:spPr>
          <a:xfrm>
            <a:off x="82632" y="1099379"/>
            <a:ext cx="12021162" cy="473335"/>
          </a:xfrm>
          <a:prstGeom prst="rect">
            <a:avLst/>
          </a:prstGeom>
          <a:solidFill>
            <a:srgbClr val="CFB991"/>
          </a:solidFill>
        </p:spPr>
        <p:txBody>
          <a:bodyPr wrap="square" lIns="91440" tIns="45720" rIns="91440" bIns="45720" anchor="t">
            <a:spAutoFit/>
          </a:bodyPr>
          <a:lstStyle/>
          <a:p>
            <a:pPr>
              <a:lnSpc>
                <a:spcPct val="114999"/>
              </a:lnSpc>
              <a:spcAft>
                <a:spcPts val="800"/>
              </a:spcAft>
              <a:tabLst>
                <a:tab pos="5311775" algn="l"/>
              </a:tabLst>
            </a:pPr>
            <a:r>
              <a:rPr lang="en-US" sz="2300">
                <a:latin typeface="Franklin Gothic Medium"/>
                <a:ea typeface="+mn-lt"/>
                <a:cs typeface="+mn-lt"/>
              </a:rPr>
              <a:t>Conversation → Connection → Trust → Attendance → Membership → Volunteer Leadership</a:t>
            </a:r>
            <a:endParaRPr lang="en-US" sz="2300"/>
          </a:p>
        </p:txBody>
      </p:sp>
      <p:sp>
        <p:nvSpPr>
          <p:cNvPr id="9" name="Text Placeholder 3">
            <a:extLst>
              <a:ext uri="{FF2B5EF4-FFF2-40B4-BE49-F238E27FC236}">
                <a16:creationId xmlns:a16="http://schemas.microsoft.com/office/drawing/2014/main" id="{53EF83A0-47BA-7AB6-D145-A77EDF2D8CAA}"/>
              </a:ext>
            </a:extLst>
          </p:cNvPr>
          <p:cNvSpPr>
            <a:spLocks noGrp="1"/>
          </p:cNvSpPr>
          <p:nvPr>
            <p:ph type="body" sz="quarter" idx="14"/>
          </p:nvPr>
        </p:nvSpPr>
        <p:spPr>
          <a:xfrm>
            <a:off x="290126" y="2299798"/>
            <a:ext cx="5802488" cy="3799717"/>
          </a:xfrm>
        </p:spPr>
        <p:txBody>
          <a:bodyPr lIns="0" tIns="0" rIns="0" bIns="0" anchor="t">
            <a:normAutofit/>
          </a:bodyPr>
          <a:lstStyle/>
          <a:p>
            <a:pPr marL="0" indent="0">
              <a:lnSpc>
                <a:spcPct val="114999"/>
              </a:lnSpc>
              <a:spcAft>
                <a:spcPts val="800"/>
              </a:spcAft>
              <a:buNone/>
              <a:tabLst>
                <a:tab pos="5311775" algn="l"/>
              </a:tabLst>
            </a:pPr>
            <a:r>
              <a:rPr lang="en-US" sz="2400" b="1" kern="100">
                <a:latin typeface="Franklin Gothic Medium"/>
                <a:cs typeface="Times New Roman"/>
              </a:rPr>
              <a:t>❌ Instead of Saying...</a:t>
            </a:r>
          </a:p>
          <a:p>
            <a:pPr marL="457200" indent="-457200">
              <a:lnSpc>
                <a:spcPct val="114999"/>
              </a:lnSpc>
              <a:spcAft>
                <a:spcPts val="800"/>
              </a:spcAft>
              <a:tabLst>
                <a:tab pos="5311775" algn="l"/>
              </a:tabLst>
            </a:pPr>
            <a:r>
              <a:rPr lang="en-US" sz="2400" b="1" kern="100">
                <a:latin typeface="Franklin Gothic Medium"/>
                <a:cs typeface="Times New Roman"/>
              </a:rPr>
              <a:t>"Would you like to become a member?"</a:t>
            </a:r>
          </a:p>
          <a:p>
            <a:pPr marL="457200" indent="-457200">
              <a:lnSpc>
                <a:spcPct val="114999"/>
              </a:lnSpc>
              <a:spcAft>
                <a:spcPts val="800"/>
              </a:spcAft>
              <a:tabLst>
                <a:tab pos="5311775" algn="l"/>
              </a:tabLst>
            </a:pPr>
            <a:r>
              <a:rPr lang="en-US" sz="2400" b="1" kern="100">
                <a:latin typeface="Franklin Gothic Medium"/>
                <a:cs typeface="Times New Roman"/>
              </a:rPr>
              <a:t>"Can I tell you about membership?"</a:t>
            </a:r>
          </a:p>
          <a:p>
            <a:pPr marL="457200" indent="-457200">
              <a:lnSpc>
                <a:spcPct val="114999"/>
              </a:lnSpc>
              <a:spcAft>
                <a:spcPts val="800"/>
              </a:spcAft>
              <a:tabLst>
                <a:tab pos="5311775" algn="l"/>
              </a:tabLst>
            </a:pPr>
            <a:r>
              <a:rPr lang="en-US" sz="2400" b="1" kern="100">
                <a:latin typeface="Franklin Gothic Medium"/>
                <a:cs typeface="Times New Roman"/>
              </a:rPr>
              <a:t>"Here's everything our club does."</a:t>
            </a:r>
          </a:p>
          <a:p>
            <a:pPr marL="457200" indent="-457200">
              <a:lnSpc>
                <a:spcPct val="114999"/>
              </a:lnSpc>
              <a:spcAft>
                <a:spcPts val="800"/>
              </a:spcAft>
              <a:tabLst>
                <a:tab pos="5311775" algn="l"/>
              </a:tabLst>
            </a:pPr>
            <a:r>
              <a:rPr lang="en-US" sz="2400" b="1" kern="100">
                <a:latin typeface="Franklin Gothic Medium"/>
                <a:cs typeface="Times New Roman"/>
              </a:rPr>
              <a:t>"We need volunteers."</a:t>
            </a:r>
          </a:p>
          <a:p>
            <a:pPr marL="0" indent="0">
              <a:buNone/>
              <a:tabLst>
                <a:tab pos="5311775" algn="l"/>
              </a:tabLst>
            </a:pPr>
            <a:endParaRPr lang="en-US" sz="2000"/>
          </a:p>
        </p:txBody>
      </p:sp>
      <p:sp>
        <p:nvSpPr>
          <p:cNvPr id="13" name="Subtitle 2">
            <a:extLst>
              <a:ext uri="{FF2B5EF4-FFF2-40B4-BE49-F238E27FC236}">
                <a16:creationId xmlns:a16="http://schemas.microsoft.com/office/drawing/2014/main" id="{7591BF66-51E3-3DEF-860B-C50213DBCC7C}"/>
              </a:ext>
            </a:extLst>
          </p:cNvPr>
          <p:cNvSpPr>
            <a:spLocks noGrp="1"/>
          </p:cNvSpPr>
          <p:nvPr>
            <p:ph type="subTitle" idx="1"/>
          </p:nvPr>
        </p:nvSpPr>
        <p:spPr>
          <a:xfrm>
            <a:off x="2454917" y="1715281"/>
            <a:ext cx="7288495" cy="475179"/>
          </a:xfrm>
        </p:spPr>
        <p:txBody>
          <a:bodyPr/>
          <a:lstStyle/>
          <a:p>
            <a:pPr algn="ctr"/>
            <a:r>
              <a:rPr lang="en-US" sz="2400">
                <a:solidFill>
                  <a:schemeClr val="bg1"/>
                </a:solidFill>
                <a:latin typeface="Franklin Gothic"/>
                <a:cs typeface="Times New Roman"/>
              </a:rPr>
              <a:t>Lead with Conversations, Not Recruitment</a:t>
            </a:r>
            <a:endParaRPr lang="en-US" sz="2400">
              <a:solidFill>
                <a:schemeClr val="bg1"/>
              </a:solidFill>
              <a:latin typeface="Franklin Gothic"/>
            </a:endParaRPr>
          </a:p>
          <a:p>
            <a:endParaRPr lang="en-US"/>
          </a:p>
        </p:txBody>
      </p:sp>
      <p:sp>
        <p:nvSpPr>
          <p:cNvPr id="19" name="Text Placeholder 3">
            <a:extLst>
              <a:ext uri="{FF2B5EF4-FFF2-40B4-BE49-F238E27FC236}">
                <a16:creationId xmlns:a16="http://schemas.microsoft.com/office/drawing/2014/main" id="{71BAF0E4-5B88-B2F0-5FE4-3A7D644FF00D}"/>
              </a:ext>
            </a:extLst>
          </p:cNvPr>
          <p:cNvSpPr txBox="1">
            <a:spLocks/>
          </p:cNvSpPr>
          <p:nvPr/>
        </p:nvSpPr>
        <p:spPr>
          <a:xfrm>
            <a:off x="6297894" y="2301803"/>
            <a:ext cx="5802488" cy="3799717"/>
          </a:xfrm>
          <a:prstGeom prst="rect">
            <a:avLst/>
          </a:prstGeom>
        </p:spPr>
        <p:txBody>
          <a:bodyPr lIns="0" tIns="0" rIns="0" bIns="0" anchor="t">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kern="1200" normalizeH="0" baseline="0">
                <a:solidFill>
                  <a:schemeClr val="bg1"/>
                </a:solidFill>
                <a:latin typeface="Acumin Pro" panose="020B0504020202020204" pitchFamily="34" charset="77"/>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nSpc>
                <a:spcPct val="114999"/>
              </a:lnSpc>
              <a:spcAft>
                <a:spcPts val="800"/>
              </a:spcAft>
              <a:buNone/>
              <a:tabLst>
                <a:tab pos="5311775" algn="l"/>
              </a:tabLst>
            </a:pPr>
            <a:r>
              <a:rPr lang="en-US" sz="2400" b="1" kern="100">
                <a:latin typeface="Franklin Gothic Medium"/>
                <a:cs typeface="Times New Roman"/>
              </a:rPr>
              <a:t>✅ Try Saying...</a:t>
            </a:r>
            <a:endParaRPr lang="en-US"/>
          </a:p>
          <a:p>
            <a:pPr marL="457200" indent="-457200">
              <a:lnSpc>
                <a:spcPct val="114999"/>
              </a:lnSpc>
              <a:spcAft>
                <a:spcPts val="800"/>
              </a:spcAft>
              <a:tabLst>
                <a:tab pos="5311775" algn="l"/>
              </a:tabLst>
            </a:pPr>
            <a:r>
              <a:rPr lang="en-US" sz="2400" b="1" kern="100">
                <a:latin typeface="Franklin Gothic Medium"/>
                <a:cs typeface="Times New Roman"/>
              </a:rPr>
              <a:t>"What brought you out today?"</a:t>
            </a:r>
            <a:endParaRPr lang="en-US"/>
          </a:p>
          <a:p>
            <a:pPr marL="457200" indent="-457200">
              <a:lnSpc>
                <a:spcPct val="114999"/>
              </a:lnSpc>
              <a:spcAft>
                <a:spcPts val="800"/>
              </a:spcAft>
              <a:tabLst>
                <a:tab pos="5311775" algn="l"/>
              </a:tabLst>
            </a:pPr>
            <a:r>
              <a:rPr lang="en-US" sz="2400" b="1" kern="100">
                <a:latin typeface="Franklin Gothic Medium"/>
                <a:cs typeface="Times New Roman"/>
              </a:rPr>
              <a:t>"When did you graduate?"</a:t>
            </a:r>
            <a:endParaRPr lang="en-US"/>
          </a:p>
          <a:p>
            <a:pPr marL="457200" indent="-457200">
              <a:lnSpc>
                <a:spcPct val="114999"/>
              </a:lnSpc>
              <a:spcAft>
                <a:spcPts val="800"/>
              </a:spcAft>
              <a:tabLst>
                <a:tab pos="5311775" algn="l"/>
              </a:tabLst>
            </a:pPr>
            <a:r>
              <a:rPr lang="en-US" sz="2400" b="1" kern="100">
                <a:latin typeface="Franklin Gothic Medium"/>
                <a:cs typeface="Times New Roman"/>
              </a:rPr>
              <a:t>"What have you been up to since Purdue?"</a:t>
            </a:r>
            <a:endParaRPr lang="en-US"/>
          </a:p>
          <a:p>
            <a:pPr marL="457200" indent="-457200">
              <a:lnSpc>
                <a:spcPct val="114999"/>
              </a:lnSpc>
              <a:spcAft>
                <a:spcPts val="800"/>
              </a:spcAft>
              <a:tabLst>
                <a:tab pos="5311775" algn="l"/>
              </a:tabLst>
            </a:pPr>
            <a:r>
              <a:rPr lang="en-US" sz="2400" b="1" kern="100">
                <a:latin typeface="Franklin Gothic Medium"/>
                <a:cs typeface="Times New Roman"/>
              </a:rPr>
              <a:t>"What kind of events would actually interest you?"</a:t>
            </a:r>
          </a:p>
          <a:p>
            <a:pPr marL="0" indent="0">
              <a:buFont typeface="Wingdings" charset="2"/>
              <a:buNone/>
              <a:tabLst>
                <a:tab pos="5311775" algn="l"/>
              </a:tabLst>
            </a:pPr>
            <a:endParaRPr lang="en-US" sz="2000"/>
          </a:p>
        </p:txBody>
      </p:sp>
    </p:spTree>
    <p:extLst>
      <p:ext uri="{BB962C8B-B14F-4D97-AF65-F5344CB8AC3E}">
        <p14:creationId xmlns:p14="http://schemas.microsoft.com/office/powerpoint/2010/main" val="424831317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fade">
                                      <p:cBhvr>
                                        <p:cTn id="16" dur="500"/>
                                        <p:tgtEl>
                                          <p:spTgt spid="9">
                                            <p:txEl>
                                              <p:pRg st="1" end="1"/>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9">
                                            <p:txEl>
                                              <p:pRg st="2" end="2"/>
                                            </p:txEl>
                                          </p:spTgt>
                                        </p:tgtEl>
                                        <p:attrNameLst>
                                          <p:attrName>style.visibility</p:attrName>
                                        </p:attrNameLst>
                                      </p:cBhvr>
                                      <p:to>
                                        <p:strVal val="visible"/>
                                      </p:to>
                                    </p:set>
                                    <p:animEffect transition="in" filter="fade">
                                      <p:cBhvr>
                                        <p:cTn id="20" dur="500"/>
                                        <p:tgtEl>
                                          <p:spTgt spid="9">
                                            <p:txEl>
                                              <p:pRg st="2" end="2"/>
                                            </p:txEl>
                                          </p:spTgt>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9">
                                            <p:txEl>
                                              <p:pRg st="3" end="3"/>
                                            </p:txEl>
                                          </p:spTgt>
                                        </p:tgtEl>
                                        <p:attrNameLst>
                                          <p:attrName>style.visibility</p:attrName>
                                        </p:attrNameLst>
                                      </p:cBhvr>
                                      <p:to>
                                        <p:strVal val="visible"/>
                                      </p:to>
                                    </p:set>
                                    <p:animEffect transition="in" filter="fade">
                                      <p:cBhvr>
                                        <p:cTn id="24" dur="500"/>
                                        <p:tgtEl>
                                          <p:spTgt spid="9">
                                            <p:txEl>
                                              <p:pRg st="3" end="3"/>
                                            </p:txEl>
                                          </p:spTgt>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9">
                                            <p:txEl>
                                              <p:pRg st="4" end="4"/>
                                            </p:txEl>
                                          </p:spTgt>
                                        </p:tgtEl>
                                        <p:attrNameLst>
                                          <p:attrName>style.visibility</p:attrName>
                                        </p:attrNameLst>
                                      </p:cBhvr>
                                      <p:to>
                                        <p:strVal val="visible"/>
                                      </p:to>
                                    </p:set>
                                    <p:animEffect transition="in" filter="fade">
                                      <p:cBhvr>
                                        <p:cTn id="28" dur="500"/>
                                        <p:tgtEl>
                                          <p:spTgt spid="9">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3" grpId="0" build="p"/>
      <p:bldP spid="1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92105-F7E4-B571-4B5C-8B926ED22B7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73D241F-FC78-78B6-36DB-46D470CFD334}"/>
              </a:ext>
            </a:extLst>
          </p:cNvPr>
          <p:cNvSpPr txBox="1">
            <a:spLocks/>
          </p:cNvSpPr>
          <p:nvPr/>
        </p:nvSpPr>
        <p:spPr>
          <a:xfrm>
            <a:off x="1313525" y="548203"/>
            <a:ext cx="7473190" cy="1191095"/>
          </a:xfrm>
        </p:spPr>
        <p:txBody>
          <a:bodyPr>
            <a:noAutofit/>
          </a:bodyPr>
          <a:lstStyle>
            <a:lvl1pPr algn="ctr" defTabSz="914400" rtl="0" eaLnBrk="1" latinLnBrk="0" hangingPunct="1">
              <a:lnSpc>
                <a:spcPct val="90000"/>
              </a:lnSpc>
              <a:spcBef>
                <a:spcPct val="0"/>
              </a:spcBef>
              <a:buNone/>
              <a:defRPr sz="5400" kern="1200" cap="none" spc="200" baseline="0">
                <a:solidFill>
                  <a:schemeClr val="bg1"/>
                </a:solidFill>
                <a:latin typeface="+mj-lt"/>
                <a:ea typeface="+mj-ea"/>
                <a:cs typeface="+mj-cs"/>
              </a:defRPr>
            </a:lvl1pPr>
          </a:lstStyle>
          <a:p>
            <a:pPr algn="l"/>
            <a:r>
              <a:rPr lang="en-US"/>
              <a:t>Group Discussion</a:t>
            </a:r>
          </a:p>
        </p:txBody>
      </p:sp>
      <p:sp>
        <p:nvSpPr>
          <p:cNvPr id="5" name="TextBox 4">
            <a:extLst>
              <a:ext uri="{FF2B5EF4-FFF2-40B4-BE49-F238E27FC236}">
                <a16:creationId xmlns:a16="http://schemas.microsoft.com/office/drawing/2014/main" id="{C7CD950E-119F-4A12-8B94-F08BFE39A4C2}"/>
              </a:ext>
            </a:extLst>
          </p:cNvPr>
          <p:cNvSpPr txBox="1"/>
          <p:nvPr/>
        </p:nvSpPr>
        <p:spPr>
          <a:xfrm>
            <a:off x="1176959" y="1325379"/>
            <a:ext cx="9243639" cy="5351721"/>
          </a:xfrm>
          <a:prstGeom prst="rect">
            <a:avLst/>
          </a:prstGeom>
          <a:noFill/>
        </p:spPr>
        <p:txBody>
          <a:bodyPr wrap="square" lIns="91440" tIns="45720" rIns="91440" bIns="45720" anchor="t">
            <a:spAutoFit/>
          </a:bodyPr>
          <a:lstStyle/>
          <a:p>
            <a:pPr marL="285750" marR="0" indent="-285750">
              <a:lnSpc>
                <a:spcPct val="115000"/>
              </a:lnSpc>
              <a:spcAft>
                <a:spcPts val="800"/>
              </a:spcAft>
              <a:buFont typeface="Arial" panose="020B0604020202020204" pitchFamily="34" charset="0"/>
              <a:buChar char="•"/>
              <a:tabLst>
                <a:tab pos="5311775" algn="l"/>
              </a:tabLst>
            </a:pPr>
            <a:r>
              <a:rPr lang="en-US" sz="2800" kern="10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rPr>
              <a:t>What are some early engagement programming, resources or messaging that would introduce students to see the value of engaging alumni communities? </a:t>
            </a:r>
          </a:p>
          <a:p>
            <a:pPr marL="285750" indent="-285750">
              <a:lnSpc>
                <a:spcPct val="115000"/>
              </a:lnSpc>
              <a:spcAft>
                <a:spcPts val="800"/>
              </a:spcAft>
              <a:buFont typeface="Arial" panose="020B0604020202020204" pitchFamily="34" charset="0"/>
              <a:buChar char="•"/>
              <a:tabLst>
                <a:tab pos="5311775" algn="l"/>
              </a:tabLst>
            </a:pPr>
            <a:r>
              <a:rPr lang="en-US" sz="2800" kern="100">
                <a:solidFill>
                  <a:schemeClr val="bg1"/>
                </a:solidFill>
                <a:latin typeface="Franklin Gothic Medium" panose="020B0603020102020204" pitchFamily="34" charset="0"/>
                <a:ea typeface="+mn-lt"/>
                <a:cs typeface="Times New Roman"/>
              </a:rPr>
              <a:t>Why do you think some young alumni hesitate to get involved, and how can a genuine conversation help overcome those barriers?</a:t>
            </a:r>
            <a:endParaRPr lang="en-US" sz="2800" kern="10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Arial" panose="020B0604020202020204" pitchFamily="34" charset="0"/>
              <a:buChar char="•"/>
              <a:tabLst>
                <a:tab pos="457200" algn="l"/>
              </a:tabLst>
            </a:pPr>
            <a:r>
              <a:rPr lang="en-US" sz="2800" kern="10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rPr>
              <a:t>What are your top three action items for the next 90 days?</a:t>
            </a:r>
          </a:p>
          <a:p>
            <a:pPr marL="0" marR="0">
              <a:lnSpc>
                <a:spcPct val="115000"/>
              </a:lnSpc>
              <a:spcAft>
                <a:spcPts val="800"/>
              </a:spcAft>
            </a:pPr>
            <a:endParaRPr lang="en-US" sz="2800" kern="100">
              <a:effectLst/>
              <a:latin typeface="Franklin Gothic Medium" panose="020B0603020102020204" pitchFamily="34" charset="0"/>
              <a:ea typeface="Aptos" panose="020B0004020202020204" pitchFamily="34" charset="0"/>
              <a:cs typeface="Times New Roman" panose="02020603050405020304" pitchFamily="18" charset="0"/>
            </a:endParaRPr>
          </a:p>
          <a:p>
            <a:pPr marL="285750" marR="0" indent="-285750">
              <a:lnSpc>
                <a:spcPct val="115000"/>
              </a:lnSpc>
              <a:spcAft>
                <a:spcPts val="800"/>
              </a:spcAft>
              <a:buFont typeface="Arial" panose="020B0604020202020204" pitchFamily="34" charset="0"/>
              <a:buChar char="•"/>
              <a:tabLst>
                <a:tab pos="5311775" algn="l"/>
              </a:tabLst>
            </a:pPr>
            <a:endParaRPr lang="en-US" sz="2400" kern="10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3041932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17000" b="-17000"/>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2BF7F3E-7637-10A4-9B86-EBC039AF1346}"/>
              </a:ext>
            </a:extLst>
          </p:cNvPr>
          <p:cNvSpPr txBox="1">
            <a:spLocks/>
          </p:cNvSpPr>
          <p:nvPr/>
        </p:nvSpPr>
        <p:spPr>
          <a:xfrm>
            <a:off x="2874034" y="2547608"/>
            <a:ext cx="814230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atin typeface="Franklin Gothic Heavy" panose="020B0903020102020204" pitchFamily="34" charset="0"/>
              </a:rPr>
              <a:t>Break – 3:20pm - 3:30pm</a:t>
            </a:r>
            <a:endParaRPr lang="en-US"/>
          </a:p>
        </p:txBody>
      </p:sp>
    </p:spTree>
    <p:extLst>
      <p:ext uri="{BB962C8B-B14F-4D97-AF65-F5344CB8AC3E}">
        <p14:creationId xmlns:p14="http://schemas.microsoft.com/office/powerpoint/2010/main" val="281743236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3000" b="-3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AF989F0-6479-1FA0-1B7E-BC305FFDABBA}"/>
              </a:ext>
            </a:extLst>
          </p:cNvPr>
          <p:cNvSpPr>
            <a:spLocks noGrp="1"/>
          </p:cNvSpPr>
          <p:nvPr>
            <p:ph type="title"/>
          </p:nvPr>
        </p:nvSpPr>
        <p:spPr>
          <a:xfrm>
            <a:off x="838200" y="365125"/>
            <a:ext cx="10515600" cy="1325563"/>
          </a:xfrm>
        </p:spPr>
        <p:txBody>
          <a:bodyPr/>
          <a:lstStyle/>
          <a:p>
            <a:r>
              <a:rPr kumimoji="0" lang="en-US" sz="4400" b="0" i="0" u="none" strike="noStrike" kern="1200" cap="none" spc="0" normalizeH="0" baseline="0" noProof="0">
                <a:ln>
                  <a:noFill/>
                </a:ln>
                <a:solidFill>
                  <a:prstClr val="black"/>
                </a:solidFill>
                <a:effectLst/>
                <a:uLnTx/>
                <a:uFillTx/>
                <a:latin typeface="Franklin Gothic Heavy" panose="020B0903020102020204" pitchFamily="34" charset="0"/>
                <a:ea typeface="+mj-ea"/>
                <a:cs typeface="+mj-cs"/>
              </a:rPr>
              <a:t>Strategic Session – 3:30 pm - 4:20 pm</a:t>
            </a:r>
            <a:endParaRPr lang="en-US"/>
          </a:p>
        </p:txBody>
      </p:sp>
      <p:sp>
        <p:nvSpPr>
          <p:cNvPr id="4" name="TextBox 3">
            <a:extLst>
              <a:ext uri="{FF2B5EF4-FFF2-40B4-BE49-F238E27FC236}">
                <a16:creationId xmlns:a16="http://schemas.microsoft.com/office/drawing/2014/main" id="{C41103E3-AC18-B67E-5693-FBAEB21F061F}"/>
              </a:ext>
            </a:extLst>
          </p:cNvPr>
          <p:cNvSpPr txBox="1"/>
          <p:nvPr/>
        </p:nvSpPr>
        <p:spPr>
          <a:xfrm>
            <a:off x="1046480" y="1795190"/>
            <a:ext cx="10840720" cy="3000821"/>
          </a:xfrm>
          <a:prstGeom prst="rect">
            <a:avLst/>
          </a:prstGeom>
          <a:noFill/>
        </p:spPr>
        <p:txBody>
          <a:bodyPr wrap="square" rtlCol="0">
            <a:spAutoFit/>
          </a:bodyPr>
          <a:lstStyle/>
          <a:p>
            <a:pPr marR="0" lvl="0">
              <a:lnSpc>
                <a:spcPct val="115000"/>
              </a:lnSpc>
            </a:pPr>
            <a:r>
              <a:rPr lang="en-US" sz="2800" kern="100">
                <a:effectLst/>
                <a:latin typeface="Franklin Gothic Medium" panose="020B0603020102020204" pitchFamily="34" charset="0"/>
                <a:ea typeface="Calibri" panose="020F0502020204030204" pitchFamily="34" charset="0"/>
                <a:cs typeface="Arial" panose="020B0604020202020204" pitchFamily="34" charset="0"/>
              </a:rPr>
              <a:t>High Performing Clubs: Opportunities </a:t>
            </a:r>
            <a:r>
              <a:rPr lang="en-US" sz="2800" kern="100">
                <a:latin typeface="Franklin Gothic Medium" panose="020B0603020102020204" pitchFamily="34" charset="0"/>
                <a:ea typeface="Calibri" panose="020F0502020204030204" pitchFamily="34" charset="0"/>
                <a:cs typeface="Arial" panose="020B0604020202020204" pitchFamily="34" charset="0"/>
              </a:rPr>
              <a:t>&amp; Problem-Solving Session </a:t>
            </a:r>
          </a:p>
          <a:p>
            <a:pPr marR="0" lvl="0">
              <a:lnSpc>
                <a:spcPct val="115000"/>
              </a:lnSpc>
            </a:pPr>
            <a:endParaRPr lang="en-US" sz="2800" kern="100">
              <a:latin typeface="Franklin Gothic Medium" panose="020B0603020102020204" pitchFamily="34" charset="0"/>
              <a:ea typeface="Calibri" panose="020F0502020204030204" pitchFamily="34" charset="0"/>
              <a:cs typeface="Arial" panose="020B0604020202020204" pitchFamily="34" charset="0"/>
            </a:endParaRPr>
          </a:p>
          <a:p>
            <a:pPr marR="0" lvl="0">
              <a:lnSpc>
                <a:spcPct val="115000"/>
              </a:lnSpc>
            </a:pPr>
            <a:r>
              <a:rPr lang="en-US" sz="2800">
                <a:latin typeface="Franklin Gothic Medium" panose="020B0603020102020204" pitchFamily="34" charset="0"/>
              </a:rPr>
              <a:t>SESSION HOST: LeAnne </a:t>
            </a:r>
          </a:p>
          <a:p>
            <a:pPr marL="342900" marR="0" lvl="0" indent="-342900">
              <a:lnSpc>
                <a:spcPct val="115000"/>
              </a:lnSpc>
              <a:buFont typeface="Symbol" panose="05050102010706020507" pitchFamily="18" charset="2"/>
              <a:buChar char=""/>
            </a:pPr>
            <a:r>
              <a:rPr lang="en-US" sz="2800" kern="100">
                <a:effectLst/>
                <a:latin typeface="Franklin Gothic Medium" panose="020B0603020102020204" pitchFamily="34" charset="0"/>
                <a:ea typeface="Calibri" panose="020F0502020204030204" pitchFamily="34" charset="0"/>
                <a:cs typeface="Arial" panose="020B0604020202020204" pitchFamily="34" charset="0"/>
              </a:rPr>
              <a:t>Harness the collective knowledge, experience, and creativity of the group to generate practical solutions to a shared challenge.</a:t>
            </a:r>
          </a:p>
          <a:p>
            <a:pPr marL="1200150" lvl="2" indent="-285750">
              <a:buFont typeface="Arial" panose="020B0604020202020204" pitchFamily="34" charset="0"/>
              <a:buChar char="•"/>
            </a:pPr>
            <a:endParaRPr lang="en-US" sz="2800">
              <a:latin typeface="Franklin Gothic Medium" panose="020B0603020102020204" pitchFamily="34" charset="0"/>
            </a:endParaRPr>
          </a:p>
        </p:txBody>
      </p:sp>
    </p:spTree>
    <p:extLst>
      <p:ext uri="{BB962C8B-B14F-4D97-AF65-F5344CB8AC3E}">
        <p14:creationId xmlns:p14="http://schemas.microsoft.com/office/powerpoint/2010/main" val="220431744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0521" y="442674"/>
            <a:ext cx="11338024" cy="498598"/>
          </a:xfrm>
        </p:spPr>
        <p:txBody>
          <a:bodyPr/>
          <a:lstStyle/>
          <a:p>
            <a:r>
              <a:rPr lang="en-US" sz="3600" kern="100">
                <a:effectLst/>
                <a:latin typeface="Franklin Gothic Medium" panose="020B0603020102020204" pitchFamily="34" charset="0"/>
                <a:ea typeface="Calibri" panose="020F0502020204030204" pitchFamily="34" charset="0"/>
                <a:cs typeface="Arial" panose="020B0604020202020204" pitchFamily="34" charset="0"/>
              </a:rPr>
              <a:t>High Performing Clubs: </a:t>
            </a:r>
            <a:r>
              <a:rPr lang="en-US" sz="3600" kern="100">
                <a:latin typeface="Franklin Gothic Medium" panose="020B0603020102020204" pitchFamily="34" charset="0"/>
                <a:ea typeface="Calibri" panose="020F0502020204030204" pitchFamily="34" charset="0"/>
                <a:cs typeface="Arial" panose="020B0604020202020204" pitchFamily="34" charset="0"/>
              </a:rPr>
              <a:t>Problem-Solving Session</a:t>
            </a:r>
            <a:endParaRPr lang="en-US"/>
          </a:p>
        </p:txBody>
      </p:sp>
      <p:grpSp>
        <p:nvGrpSpPr>
          <p:cNvPr id="6" name="Group 5"/>
          <p:cNvGrpSpPr/>
          <p:nvPr/>
        </p:nvGrpSpPr>
        <p:grpSpPr>
          <a:xfrm>
            <a:off x="230521" y="1212667"/>
            <a:ext cx="1890681" cy="4171319"/>
            <a:chOff x="0" y="0"/>
            <a:chExt cx="1461464" cy="4171319"/>
          </a:xfrm>
        </p:grpSpPr>
        <p:sp>
          <p:nvSpPr>
            <p:cNvPr id="7" name="Rounded Rectangle 6"/>
            <p:cNvSpPr/>
            <p:nvPr/>
          </p:nvSpPr>
          <p:spPr>
            <a:xfrm>
              <a:off x="0" y="0"/>
              <a:ext cx="1461464" cy="4171319"/>
            </a:xfrm>
            <a:prstGeom prst="roundRect">
              <a:avLst>
                <a:gd name="adj" fmla="val 10000"/>
              </a:avLst>
            </a:prstGeom>
            <a:solidFill>
              <a:schemeClr val="tx2">
                <a:lumMod val="75000"/>
              </a:scheme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8" name="Rounded Rectangle 4"/>
            <p:cNvSpPr txBox="1"/>
            <p:nvPr/>
          </p:nvSpPr>
          <p:spPr>
            <a:xfrm>
              <a:off x="42805" y="1711332"/>
              <a:ext cx="1375854" cy="15829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3792" tIns="113792" rIns="113792" bIns="113792" numCol="1" spcCol="1270" anchor="ctr" anchorCtr="0">
              <a:noAutofit/>
            </a:bodyPr>
            <a:lstStyle/>
            <a:p>
              <a:pPr algn="ctr" defTabSz="711200">
                <a:lnSpc>
                  <a:spcPct val="90000"/>
                </a:lnSpc>
                <a:spcBef>
                  <a:spcPct val="0"/>
                </a:spcBef>
                <a:spcAft>
                  <a:spcPct val="35000"/>
                </a:spcAft>
              </a:pPr>
              <a:r>
                <a:rPr lang="en-US" sz="2800" b="1">
                  <a:solidFill>
                    <a:sysClr val="window" lastClr="FFFFFF"/>
                  </a:solidFill>
                  <a:latin typeface="Calibri" panose="020F0502020204030204"/>
                </a:rPr>
                <a:t>How it Works </a:t>
              </a:r>
            </a:p>
          </p:txBody>
        </p:sp>
      </p:grpSp>
      <p:pic>
        <p:nvPicPr>
          <p:cNvPr id="9" name="Picture 8"/>
          <p:cNvPicPr>
            <a:picLocks noChangeAspect="1"/>
          </p:cNvPicPr>
          <p:nvPr/>
        </p:nvPicPr>
        <p:blipFill>
          <a:blip r:embed="rId3"/>
          <a:stretch>
            <a:fillRect/>
          </a:stretch>
        </p:blipFill>
        <p:spPr>
          <a:xfrm>
            <a:off x="486953" y="1430024"/>
            <a:ext cx="1377815" cy="1390008"/>
          </a:xfrm>
          <a:prstGeom prst="rect">
            <a:avLst/>
          </a:prstGeom>
        </p:spPr>
      </p:pic>
      <p:sp>
        <p:nvSpPr>
          <p:cNvPr id="24" name="TextBox 23">
            <a:extLst>
              <a:ext uri="{FF2B5EF4-FFF2-40B4-BE49-F238E27FC236}">
                <a16:creationId xmlns:a16="http://schemas.microsoft.com/office/drawing/2014/main" id="{B82A86E8-DDCD-23EA-7CF2-DBFE314DA359}"/>
              </a:ext>
            </a:extLst>
          </p:cNvPr>
          <p:cNvSpPr txBox="1"/>
          <p:nvPr/>
        </p:nvSpPr>
        <p:spPr>
          <a:xfrm>
            <a:off x="2493817" y="1212667"/>
            <a:ext cx="9211229" cy="5016758"/>
          </a:xfrm>
          <a:prstGeom prst="rect">
            <a:avLst/>
          </a:prstGeom>
          <a:noFill/>
        </p:spPr>
        <p:txBody>
          <a:bodyPr wrap="square">
            <a:spAutoFit/>
          </a:bodyPr>
          <a:lstStyle/>
          <a:p>
            <a:r>
              <a:rPr lang="en-US" sz="2000" b="1">
                <a:latin typeface="Franklin Gothic Medium" panose="020B0603020102020204" pitchFamily="34" charset="0"/>
              </a:rPr>
              <a:t>Overview</a:t>
            </a:r>
          </a:p>
          <a:p>
            <a:r>
              <a:rPr lang="en-US" sz="2000">
                <a:latin typeface="Franklin Gothic Medium" panose="020B0603020102020204" pitchFamily="34" charset="0"/>
              </a:rPr>
              <a:t>Participants will work in small groups to tackle a shared challenge. Teams will discuss the problem, generate ideas, and capture their solutions on Post-it notes for collective review and discussion.</a:t>
            </a:r>
          </a:p>
          <a:p>
            <a:r>
              <a:rPr lang="en-US" sz="2000">
                <a:latin typeface="Franklin Gothic Medium" panose="020B0603020102020204" pitchFamily="34" charset="0"/>
              </a:rPr>
              <a:t>Process</a:t>
            </a:r>
          </a:p>
          <a:p>
            <a:endParaRPr lang="en-US" sz="2000">
              <a:latin typeface="Franklin Gothic Medium" panose="020B0603020102020204" pitchFamily="34" charset="0"/>
            </a:endParaRPr>
          </a:p>
          <a:p>
            <a:r>
              <a:rPr lang="en-US" sz="2000" b="1">
                <a:latin typeface="Franklin Gothic Medium" panose="020B0603020102020204" pitchFamily="34" charset="0"/>
              </a:rPr>
              <a:t>Review the problem statement on your table.</a:t>
            </a:r>
          </a:p>
          <a:p>
            <a:pPr marL="285750" indent="-285750">
              <a:buFont typeface="Arial" panose="020B0604020202020204" pitchFamily="34" charset="0"/>
              <a:buChar char="•"/>
            </a:pPr>
            <a:r>
              <a:rPr lang="en-US" sz="2000">
                <a:latin typeface="Franklin Gothic Medium" panose="020B0603020102020204" pitchFamily="34" charset="0"/>
              </a:rPr>
              <a:t>Brainstorm solutions in small groups.</a:t>
            </a:r>
          </a:p>
          <a:p>
            <a:pPr marL="285750" indent="-285750">
              <a:buFont typeface="Arial" panose="020B0604020202020204" pitchFamily="34" charset="0"/>
              <a:buChar char="•"/>
            </a:pPr>
            <a:r>
              <a:rPr lang="en-US" sz="2000">
                <a:latin typeface="Franklin Gothic Medium" panose="020B0603020102020204" pitchFamily="34" charset="0"/>
              </a:rPr>
              <a:t>Write one idea per Post-it note.</a:t>
            </a:r>
          </a:p>
          <a:p>
            <a:pPr marL="285750" indent="-285750">
              <a:buFont typeface="Arial" panose="020B0604020202020204" pitchFamily="34" charset="0"/>
              <a:buChar char="•"/>
            </a:pPr>
            <a:r>
              <a:rPr lang="en-US" sz="2000">
                <a:latin typeface="Franklin Gothic Medium" panose="020B0603020102020204" pitchFamily="34" charset="0"/>
              </a:rPr>
              <a:t>Post and review ideas from all groups.</a:t>
            </a:r>
          </a:p>
          <a:p>
            <a:pPr marL="285750" indent="-285750">
              <a:buFont typeface="Arial" panose="020B0604020202020204" pitchFamily="34" charset="0"/>
              <a:buChar char="•"/>
            </a:pPr>
            <a:r>
              <a:rPr lang="en-US" sz="2000">
                <a:latin typeface="Franklin Gothic Medium" panose="020B0603020102020204" pitchFamily="34" charset="0"/>
              </a:rPr>
              <a:t>Identify common themes and top recommendations.</a:t>
            </a:r>
          </a:p>
          <a:p>
            <a:pPr marL="285750" indent="-285750">
              <a:buFont typeface="Arial" panose="020B0604020202020204" pitchFamily="34" charset="0"/>
              <a:buChar char="•"/>
            </a:pPr>
            <a:r>
              <a:rPr lang="en-US" sz="2000">
                <a:latin typeface="Franklin Gothic Medium" panose="020B0603020102020204" pitchFamily="34" charset="0"/>
              </a:rPr>
              <a:t>Virtual Participants: will receive their own problem statement (all in 1 group) </a:t>
            </a:r>
          </a:p>
          <a:p>
            <a:endParaRPr lang="en-US" sz="2000">
              <a:latin typeface="Franklin Gothic Medium" panose="020B0603020102020204" pitchFamily="34" charset="0"/>
            </a:endParaRPr>
          </a:p>
          <a:p>
            <a:r>
              <a:rPr lang="en-US" sz="2000" b="1">
                <a:latin typeface="Franklin Gothic Medium" panose="020B0603020102020204" pitchFamily="34" charset="0"/>
              </a:rPr>
              <a:t>Outcome</a:t>
            </a:r>
          </a:p>
          <a:p>
            <a:pPr marL="285750" indent="-285750">
              <a:buFont typeface="Arial" panose="020B0604020202020204" pitchFamily="34" charset="0"/>
              <a:buChar char="•"/>
            </a:pPr>
            <a:r>
              <a:rPr lang="en-US" sz="2000">
                <a:latin typeface="Franklin Gothic Medium" panose="020B0603020102020204" pitchFamily="34" charset="0"/>
              </a:rPr>
              <a:t>A collection of actionable ideas generated through diverse perspectives and collaborative thinking.</a:t>
            </a:r>
          </a:p>
        </p:txBody>
      </p:sp>
    </p:spTree>
    <p:extLst>
      <p:ext uri="{BB962C8B-B14F-4D97-AF65-F5344CB8AC3E}">
        <p14:creationId xmlns:p14="http://schemas.microsoft.com/office/powerpoint/2010/main" val="330412551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47D51-4054-E214-E7B7-7C967789C3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903088-9A0A-AF1E-9511-35BF77F4628D}"/>
              </a:ext>
            </a:extLst>
          </p:cNvPr>
          <p:cNvSpPr>
            <a:spLocks noGrp="1"/>
          </p:cNvSpPr>
          <p:nvPr>
            <p:ph type="ctrTitle"/>
          </p:nvPr>
        </p:nvSpPr>
        <p:spPr>
          <a:xfrm>
            <a:off x="230521" y="442674"/>
            <a:ext cx="11338024" cy="498598"/>
          </a:xfrm>
        </p:spPr>
        <p:txBody>
          <a:bodyPr/>
          <a:lstStyle/>
          <a:p>
            <a:r>
              <a:rPr lang="en-US" sz="3600" kern="100">
                <a:effectLst/>
                <a:latin typeface="Franklin Gothic Medium" panose="020B0603020102020204" pitchFamily="34" charset="0"/>
                <a:ea typeface="Calibri" panose="020F0502020204030204" pitchFamily="34" charset="0"/>
                <a:cs typeface="Arial" panose="020B0604020202020204" pitchFamily="34" charset="0"/>
              </a:rPr>
              <a:t>High Performing Clubs: </a:t>
            </a:r>
            <a:r>
              <a:rPr lang="en-US" sz="3600" kern="100">
                <a:latin typeface="Franklin Gothic Medium" panose="020B0603020102020204" pitchFamily="34" charset="0"/>
                <a:ea typeface="Calibri" panose="020F0502020204030204" pitchFamily="34" charset="0"/>
                <a:cs typeface="Arial" panose="020B0604020202020204" pitchFamily="34" charset="0"/>
              </a:rPr>
              <a:t>Problem-Solving Session</a:t>
            </a:r>
            <a:endParaRPr lang="en-US"/>
          </a:p>
        </p:txBody>
      </p:sp>
      <p:grpSp>
        <p:nvGrpSpPr>
          <p:cNvPr id="6" name="Group 5">
            <a:extLst>
              <a:ext uri="{FF2B5EF4-FFF2-40B4-BE49-F238E27FC236}">
                <a16:creationId xmlns:a16="http://schemas.microsoft.com/office/drawing/2014/main" id="{329A1A9F-3CFE-E7E5-3A32-663D8221CCEA}"/>
              </a:ext>
            </a:extLst>
          </p:cNvPr>
          <p:cNvGrpSpPr/>
          <p:nvPr/>
        </p:nvGrpSpPr>
        <p:grpSpPr>
          <a:xfrm>
            <a:off x="230521" y="1212667"/>
            <a:ext cx="1890681" cy="4171319"/>
            <a:chOff x="0" y="0"/>
            <a:chExt cx="1461464" cy="4171319"/>
          </a:xfrm>
        </p:grpSpPr>
        <p:sp>
          <p:nvSpPr>
            <p:cNvPr id="7" name="Rounded Rectangle 6">
              <a:extLst>
                <a:ext uri="{FF2B5EF4-FFF2-40B4-BE49-F238E27FC236}">
                  <a16:creationId xmlns:a16="http://schemas.microsoft.com/office/drawing/2014/main" id="{23F4E828-5780-5E1A-40BF-81C75D374590}"/>
                </a:ext>
              </a:extLst>
            </p:cNvPr>
            <p:cNvSpPr/>
            <p:nvPr/>
          </p:nvSpPr>
          <p:spPr>
            <a:xfrm>
              <a:off x="0" y="0"/>
              <a:ext cx="1461464" cy="4171319"/>
            </a:xfrm>
            <a:prstGeom prst="roundRect">
              <a:avLst>
                <a:gd name="adj" fmla="val 10000"/>
              </a:avLst>
            </a:prstGeom>
            <a:solidFill>
              <a:schemeClr val="tx2">
                <a:lumMod val="75000"/>
              </a:scheme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8" name="Rounded Rectangle 4">
              <a:extLst>
                <a:ext uri="{FF2B5EF4-FFF2-40B4-BE49-F238E27FC236}">
                  <a16:creationId xmlns:a16="http://schemas.microsoft.com/office/drawing/2014/main" id="{0571220B-5ADE-1070-DD99-878343C4EE85}"/>
                </a:ext>
              </a:extLst>
            </p:cNvPr>
            <p:cNvSpPr txBox="1"/>
            <p:nvPr/>
          </p:nvSpPr>
          <p:spPr>
            <a:xfrm>
              <a:off x="42805" y="1711332"/>
              <a:ext cx="1375854" cy="15829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3792" tIns="113792" rIns="113792" bIns="113792" numCol="1" spcCol="1270" anchor="ctr" anchorCtr="0">
              <a:noAutofit/>
            </a:bodyPr>
            <a:lstStyle/>
            <a:p>
              <a:pPr algn="ctr" defTabSz="711200">
                <a:lnSpc>
                  <a:spcPct val="90000"/>
                </a:lnSpc>
                <a:spcBef>
                  <a:spcPct val="0"/>
                </a:spcBef>
                <a:spcAft>
                  <a:spcPct val="35000"/>
                </a:spcAft>
              </a:pPr>
              <a:r>
                <a:rPr lang="en-US" sz="2800" b="1">
                  <a:solidFill>
                    <a:sysClr val="window" lastClr="FFFFFF"/>
                  </a:solidFill>
                  <a:latin typeface="Calibri"/>
                  <a:ea typeface="Calibri"/>
                  <a:cs typeface="Calibri"/>
                </a:rPr>
                <a:t>Table Work</a:t>
              </a:r>
            </a:p>
          </p:txBody>
        </p:sp>
      </p:grpSp>
      <p:pic>
        <p:nvPicPr>
          <p:cNvPr id="9" name="Picture 8">
            <a:extLst>
              <a:ext uri="{FF2B5EF4-FFF2-40B4-BE49-F238E27FC236}">
                <a16:creationId xmlns:a16="http://schemas.microsoft.com/office/drawing/2014/main" id="{DDCA5368-D697-428C-EA47-3A7FF12042FF}"/>
              </a:ext>
            </a:extLst>
          </p:cNvPr>
          <p:cNvPicPr>
            <a:picLocks noChangeAspect="1"/>
          </p:cNvPicPr>
          <p:nvPr/>
        </p:nvPicPr>
        <p:blipFill>
          <a:blip r:embed="rId3"/>
          <a:stretch>
            <a:fillRect/>
          </a:stretch>
        </p:blipFill>
        <p:spPr>
          <a:xfrm>
            <a:off x="486953" y="1430024"/>
            <a:ext cx="1377815" cy="1390008"/>
          </a:xfrm>
          <a:prstGeom prst="rect">
            <a:avLst/>
          </a:prstGeom>
        </p:spPr>
      </p:pic>
      <p:sp>
        <p:nvSpPr>
          <p:cNvPr id="24" name="TextBox 23">
            <a:extLst>
              <a:ext uri="{FF2B5EF4-FFF2-40B4-BE49-F238E27FC236}">
                <a16:creationId xmlns:a16="http://schemas.microsoft.com/office/drawing/2014/main" id="{503656D2-9FA2-5D68-DAC6-7B6B117FEBBE}"/>
              </a:ext>
            </a:extLst>
          </p:cNvPr>
          <p:cNvSpPr txBox="1"/>
          <p:nvPr/>
        </p:nvSpPr>
        <p:spPr>
          <a:xfrm>
            <a:off x="2493817" y="1117417"/>
            <a:ext cx="9211229" cy="584775"/>
          </a:xfrm>
          <a:prstGeom prst="rect">
            <a:avLst/>
          </a:prstGeom>
          <a:noFill/>
        </p:spPr>
        <p:txBody>
          <a:bodyPr wrap="square" lIns="91440" tIns="45720" rIns="91440" bIns="45720" anchor="t">
            <a:spAutoFit/>
          </a:bodyPr>
          <a:lstStyle/>
          <a:p>
            <a:r>
              <a:rPr lang="en-US" sz="2000" b="1">
                <a:latin typeface="Franklin Gothic Medium"/>
              </a:rPr>
              <a:t>Pick from one of these topics to discuss at your table and share out:</a:t>
            </a:r>
          </a:p>
          <a:p>
            <a:pPr marL="342900" indent="-342900">
              <a:buFont typeface="Arial"/>
              <a:buChar char="•"/>
            </a:pPr>
            <a:endParaRPr lang="en-US" sz="1200">
              <a:solidFill>
                <a:srgbClr val="444444"/>
              </a:solidFill>
              <a:latin typeface="Aptos"/>
            </a:endParaRPr>
          </a:p>
        </p:txBody>
      </p:sp>
      <p:sp>
        <p:nvSpPr>
          <p:cNvPr id="3" name="TextBox 2">
            <a:extLst>
              <a:ext uri="{FF2B5EF4-FFF2-40B4-BE49-F238E27FC236}">
                <a16:creationId xmlns:a16="http://schemas.microsoft.com/office/drawing/2014/main" id="{4C9254B7-AFA7-A221-E155-1CC0859ED1FC}"/>
              </a:ext>
            </a:extLst>
          </p:cNvPr>
          <p:cNvSpPr txBox="1"/>
          <p:nvPr/>
        </p:nvSpPr>
        <p:spPr>
          <a:xfrm>
            <a:off x="5662083" y="1513416"/>
            <a:ext cx="3164416"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u="sng"/>
              <a:t>Topic 2: </a:t>
            </a:r>
            <a:r>
              <a:rPr lang="en-US" sz="1100" b="1" u="sng">
                <a:ea typeface="+mn-lt"/>
                <a:cs typeface="+mn-lt"/>
              </a:rPr>
              <a:t>Membership &amp; Engagement</a:t>
            </a:r>
            <a:endParaRPr lang="en-US" sz="1100" b="1" u="sng"/>
          </a:p>
          <a:p>
            <a:pPr marL="285750" indent="-285750">
              <a:buFont typeface="Arial"/>
              <a:buChar char="•"/>
            </a:pPr>
            <a:r>
              <a:rPr lang="en-US" sz="1100" b="1">
                <a:ea typeface="+mn-lt"/>
                <a:cs typeface="+mn-lt"/>
              </a:rPr>
              <a:t>Increasing event attendance and participation</a:t>
            </a:r>
            <a:endParaRPr lang="en-US" sz="1100" b="1"/>
          </a:p>
          <a:p>
            <a:pPr marL="285750" indent="-285750">
              <a:buFont typeface="Arial"/>
              <a:buChar char="•"/>
            </a:pPr>
            <a:r>
              <a:rPr lang="en-US" sz="1100" b="1">
                <a:ea typeface="+mn-lt"/>
                <a:cs typeface="+mn-lt"/>
              </a:rPr>
              <a:t>Converting event attendees into active volunteers</a:t>
            </a:r>
            <a:endParaRPr lang="en-US" sz="1100" b="1"/>
          </a:p>
          <a:p>
            <a:pPr marL="285750" indent="-285750">
              <a:buFont typeface="Arial"/>
              <a:buChar char="•"/>
            </a:pPr>
            <a:r>
              <a:rPr lang="en-US" sz="1100" b="1">
                <a:ea typeface="+mn-lt"/>
                <a:cs typeface="+mn-lt"/>
              </a:rPr>
              <a:t>Recruiting new board members and succession planning</a:t>
            </a:r>
            <a:endParaRPr lang="en-US" sz="1100" b="1"/>
          </a:p>
          <a:p>
            <a:pPr marL="285750" indent="-285750">
              <a:buFont typeface="Arial"/>
              <a:buChar char="•"/>
            </a:pPr>
            <a:r>
              <a:rPr lang="en-US" sz="1100" b="1">
                <a:ea typeface="+mn-lt"/>
                <a:cs typeface="+mn-lt"/>
              </a:rPr>
              <a:t>Retaining long-term volunteers and preventing burnout</a:t>
            </a:r>
            <a:endParaRPr lang="en-US" sz="1100" b="1"/>
          </a:p>
          <a:p>
            <a:pPr marL="285750" indent="-285750">
              <a:buFont typeface="Arial"/>
              <a:buChar char="•"/>
            </a:pPr>
            <a:r>
              <a:rPr lang="en-US" sz="1100" b="1">
                <a:ea typeface="+mn-lt"/>
                <a:cs typeface="+mn-lt"/>
              </a:rPr>
              <a:t>Re-engaging inactive alumni</a:t>
            </a:r>
            <a:endParaRPr lang="en-US" sz="1100" b="1"/>
          </a:p>
          <a:p>
            <a:endParaRPr lang="en-US" sz="1100"/>
          </a:p>
        </p:txBody>
      </p:sp>
      <p:sp>
        <p:nvSpPr>
          <p:cNvPr id="4" name="TextBox 3">
            <a:extLst>
              <a:ext uri="{FF2B5EF4-FFF2-40B4-BE49-F238E27FC236}">
                <a16:creationId xmlns:a16="http://schemas.microsoft.com/office/drawing/2014/main" id="{B9345D2E-5231-9771-B93A-18A8257BB93B}"/>
              </a:ext>
            </a:extLst>
          </p:cNvPr>
          <p:cNvSpPr txBox="1"/>
          <p:nvPr/>
        </p:nvSpPr>
        <p:spPr>
          <a:xfrm>
            <a:off x="2275415" y="1481665"/>
            <a:ext cx="3608916" cy="29700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u="sng"/>
              <a:t>Topic 1: </a:t>
            </a:r>
            <a:r>
              <a:rPr lang="en-US" sz="1100" b="1" u="sng">
                <a:ea typeface="+mn-lt"/>
                <a:cs typeface="+mn-lt"/>
              </a:rPr>
              <a:t>Programming &amp; Events</a:t>
            </a:r>
            <a:endParaRPr lang="en-US" sz="1100" b="1" u="sng"/>
          </a:p>
          <a:p>
            <a:pPr marL="171450" indent="-171450">
              <a:buFont typeface="Arial"/>
              <a:buChar char="•"/>
            </a:pPr>
            <a:r>
              <a:rPr lang="en-US" sz="1100" b="1">
                <a:ea typeface="+mn-lt"/>
                <a:cs typeface="+mn-lt"/>
              </a:rPr>
              <a:t>Developing unique or signature annual events</a:t>
            </a:r>
            <a:endParaRPr lang="en-US" b="1"/>
          </a:p>
          <a:p>
            <a:pPr marL="171450" indent="-171450">
              <a:buFont typeface="Arial"/>
              <a:buChar char="•"/>
            </a:pPr>
            <a:r>
              <a:rPr lang="en-US" sz="1100" b="1">
                <a:ea typeface="+mn-lt"/>
                <a:cs typeface="+mn-lt"/>
              </a:rPr>
              <a:t>Creating events that appeal to multiple generations</a:t>
            </a:r>
            <a:endParaRPr lang="en-US" b="1"/>
          </a:p>
          <a:p>
            <a:pPr marL="171450" indent="-171450">
              <a:buFont typeface="Arial"/>
              <a:buChar char="•"/>
            </a:pPr>
            <a:r>
              <a:rPr lang="en-US" sz="1100" b="1">
                <a:ea typeface="+mn-lt"/>
                <a:cs typeface="+mn-lt"/>
              </a:rPr>
              <a:t>Balancing social, professional, service, and family-friendly programming</a:t>
            </a:r>
            <a:endParaRPr lang="en-US" b="1"/>
          </a:p>
          <a:p>
            <a:pPr marL="171450" indent="-171450">
              <a:buFont typeface="Arial"/>
              <a:buChar char="•"/>
            </a:pPr>
            <a:r>
              <a:rPr lang="en-US" sz="1100" b="1">
                <a:ea typeface="+mn-lt"/>
                <a:cs typeface="+mn-lt"/>
              </a:rPr>
              <a:t>Partnering with other Purdue Alumni Clubs or Big Ten alumni groups</a:t>
            </a:r>
            <a:endParaRPr lang="en-US" b="1"/>
          </a:p>
          <a:p>
            <a:pPr marL="171450" indent="-171450">
              <a:buFont typeface="Arial"/>
              <a:buChar char="•"/>
            </a:pPr>
            <a:r>
              <a:rPr lang="en-US" sz="1100" b="1">
                <a:ea typeface="+mn-lt"/>
                <a:cs typeface="+mn-lt"/>
              </a:rPr>
              <a:t>Hosting successful virtual or hybrid events</a:t>
            </a:r>
            <a:endParaRPr lang="en-US" sz="1100" b="1"/>
          </a:p>
          <a:p>
            <a:pPr marL="171450" indent="-171450">
              <a:buFont typeface="Arial"/>
              <a:buChar char="•"/>
            </a:pPr>
            <a:r>
              <a:rPr lang="en-US" sz="1100" b="1">
                <a:ea typeface="+mn-lt"/>
                <a:cs typeface="+mn-lt"/>
              </a:rPr>
              <a:t>Increasing community service and volunteer opportunities</a:t>
            </a:r>
            <a:endParaRPr lang="en-US" sz="1100" b="1"/>
          </a:p>
          <a:p>
            <a:pPr marL="171450" indent="-171450">
              <a:buFont typeface="Arial"/>
              <a:buChar char="•"/>
            </a:pPr>
            <a:r>
              <a:rPr lang="en-US" sz="1100" b="1">
                <a:ea typeface="+mn-lt"/>
                <a:cs typeface="+mn-lt"/>
              </a:rPr>
              <a:t>Building relationships with local businesses</a:t>
            </a:r>
            <a:endParaRPr lang="en-US" b="1"/>
          </a:p>
          <a:p>
            <a:pPr marL="171450" indent="-171450">
              <a:buFont typeface="Arial"/>
              <a:buChar char="•"/>
            </a:pPr>
            <a:r>
              <a:rPr lang="en-US" sz="1100" b="1">
                <a:ea typeface="+mn-lt"/>
                <a:cs typeface="+mn-lt"/>
              </a:rPr>
              <a:t>Partnering with Purdue colleges, affinity networks, and regional organizations</a:t>
            </a:r>
            <a:endParaRPr lang="en-US" b="1"/>
          </a:p>
          <a:p>
            <a:pPr marL="171450" indent="-171450">
              <a:buFont typeface="Arial"/>
              <a:buChar char="•"/>
            </a:pPr>
            <a:r>
              <a:rPr lang="en-US" sz="1100" b="1">
                <a:ea typeface="+mn-lt"/>
                <a:cs typeface="+mn-lt"/>
              </a:rPr>
              <a:t>Creating meaningful networking opportunities for alumni</a:t>
            </a:r>
            <a:endParaRPr lang="en-US" b="1"/>
          </a:p>
          <a:p>
            <a:endParaRPr lang="en-US" sz="1100" b="1"/>
          </a:p>
          <a:p>
            <a:endParaRPr lang="en-US" sz="1100" b="1"/>
          </a:p>
        </p:txBody>
      </p:sp>
      <p:sp>
        <p:nvSpPr>
          <p:cNvPr id="5" name="TextBox 4">
            <a:extLst>
              <a:ext uri="{FF2B5EF4-FFF2-40B4-BE49-F238E27FC236}">
                <a16:creationId xmlns:a16="http://schemas.microsoft.com/office/drawing/2014/main" id="{13A8379F-6CCE-E888-F534-3A5579785E71}"/>
              </a:ext>
            </a:extLst>
          </p:cNvPr>
          <p:cNvSpPr txBox="1"/>
          <p:nvPr/>
        </p:nvSpPr>
        <p:spPr>
          <a:xfrm>
            <a:off x="8826498" y="1481665"/>
            <a:ext cx="3164416" cy="19543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u="sng"/>
              <a:t>Topic 3: </a:t>
            </a:r>
            <a:r>
              <a:rPr lang="en-US" sz="1100" b="1" u="sng">
                <a:ea typeface="+mn-lt"/>
                <a:cs typeface="+mn-lt"/>
              </a:rPr>
              <a:t>Communications &amp; Marketing</a:t>
            </a:r>
            <a:endParaRPr lang="en-US" sz="1100" b="1" u="sng"/>
          </a:p>
          <a:p>
            <a:pPr marL="171450" indent="-171450">
              <a:buFont typeface="Arial"/>
              <a:buChar char="•"/>
            </a:pPr>
            <a:r>
              <a:rPr lang="en-US" sz="1100" b="1">
                <a:ea typeface="+mn-lt"/>
                <a:cs typeface="+mn-lt"/>
              </a:rPr>
              <a:t>Growing email engagement and reducing unsubscribes</a:t>
            </a:r>
            <a:endParaRPr lang="en-US" b="1"/>
          </a:p>
          <a:p>
            <a:pPr marL="171450" indent="-171450">
              <a:buFont typeface="Arial"/>
              <a:buChar char="•"/>
            </a:pPr>
            <a:r>
              <a:rPr lang="en-US" sz="1100" b="1">
                <a:ea typeface="+mn-lt"/>
                <a:cs typeface="+mn-lt"/>
              </a:rPr>
              <a:t>Social media strategies that actually increase attendance</a:t>
            </a:r>
            <a:endParaRPr lang="en-US" b="1"/>
          </a:p>
          <a:p>
            <a:pPr marL="171450" indent="-171450">
              <a:buFont typeface="Arial"/>
              <a:buChar char="•"/>
            </a:pPr>
            <a:r>
              <a:rPr lang="en-US" sz="1100" b="1">
                <a:ea typeface="+mn-lt"/>
                <a:cs typeface="+mn-lt"/>
              </a:rPr>
              <a:t>Reaching alumni who are new to the area</a:t>
            </a:r>
            <a:endParaRPr lang="en-US" b="1"/>
          </a:p>
          <a:p>
            <a:pPr marL="171450" indent="-171450">
              <a:buFont typeface="Arial"/>
              <a:buChar char="•"/>
            </a:pPr>
            <a:r>
              <a:rPr lang="en-US" sz="1100" b="1">
                <a:ea typeface="+mn-lt"/>
                <a:cs typeface="+mn-lt"/>
              </a:rPr>
              <a:t>Using storytelling to showcase club impact</a:t>
            </a:r>
            <a:endParaRPr lang="en-US" b="1"/>
          </a:p>
          <a:p>
            <a:pPr marL="171450" indent="-171450">
              <a:buFont typeface="Arial"/>
              <a:buChar char="•"/>
            </a:pPr>
            <a:r>
              <a:rPr lang="en-US" sz="1100" b="1">
                <a:ea typeface="+mn-lt"/>
                <a:cs typeface="+mn-lt"/>
              </a:rPr>
              <a:t>Creating effective event promotions on a limited budget</a:t>
            </a:r>
            <a:endParaRPr lang="en-US" b="1"/>
          </a:p>
          <a:p>
            <a:endParaRPr lang="en-US" sz="1100"/>
          </a:p>
          <a:p>
            <a:endParaRPr lang="en-US" sz="1100"/>
          </a:p>
        </p:txBody>
      </p:sp>
      <p:sp>
        <p:nvSpPr>
          <p:cNvPr id="10" name="TextBox 9">
            <a:extLst>
              <a:ext uri="{FF2B5EF4-FFF2-40B4-BE49-F238E27FC236}">
                <a16:creationId xmlns:a16="http://schemas.microsoft.com/office/drawing/2014/main" id="{4438C05C-C343-B84F-7FCD-C581002D6B69}"/>
              </a:ext>
            </a:extLst>
          </p:cNvPr>
          <p:cNvSpPr txBox="1"/>
          <p:nvPr/>
        </p:nvSpPr>
        <p:spPr>
          <a:xfrm>
            <a:off x="2275415" y="4370915"/>
            <a:ext cx="3164416"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u="sng"/>
              <a:t>Topic </a:t>
            </a:r>
            <a:r>
              <a:rPr lang="en-US" sz="1100" b="1" u="sng">
                <a:ea typeface="+mn-lt"/>
                <a:cs typeface="+mn-lt"/>
              </a:rPr>
              <a:t>4: Student &amp; University Connections</a:t>
            </a:r>
          </a:p>
          <a:p>
            <a:pPr marL="171450" indent="-171450">
              <a:buFont typeface="Arial"/>
              <a:buChar char="•"/>
            </a:pPr>
            <a:r>
              <a:rPr lang="en-US" sz="1100" b="1">
                <a:ea typeface="+mn-lt"/>
                <a:cs typeface="+mn-lt"/>
              </a:rPr>
              <a:t>Strengthening student send-off events</a:t>
            </a:r>
            <a:endParaRPr lang="en-US" b="1"/>
          </a:p>
          <a:p>
            <a:pPr marL="171450" indent="-171450">
              <a:buFont typeface="Arial"/>
              <a:buChar char="•"/>
            </a:pPr>
            <a:r>
              <a:rPr lang="en-US" sz="1100" b="1">
                <a:ea typeface="+mn-lt"/>
                <a:cs typeface="+mn-lt"/>
              </a:rPr>
              <a:t>Increasing mentorship opportunities for students and recent graduates</a:t>
            </a:r>
            <a:endParaRPr lang="en-US" b="1"/>
          </a:p>
          <a:p>
            <a:pPr marL="171450" indent="-171450">
              <a:buFont typeface="Arial"/>
              <a:buChar char="•"/>
            </a:pPr>
            <a:r>
              <a:rPr lang="en-US" sz="1100" b="1">
                <a:ea typeface="+mn-lt"/>
                <a:cs typeface="+mn-lt"/>
              </a:rPr>
              <a:t>Connecting alumni with current Purdue initiatives</a:t>
            </a:r>
            <a:endParaRPr lang="en-US" b="1"/>
          </a:p>
          <a:p>
            <a:pPr marL="171450" indent="-171450">
              <a:buFont typeface="Arial"/>
              <a:buChar char="•"/>
            </a:pPr>
            <a:r>
              <a:rPr lang="en-US" sz="1100" b="1">
                <a:ea typeface="+mn-lt"/>
                <a:cs typeface="+mn-lt"/>
              </a:rPr>
              <a:t>Engaging parents of current and incoming students</a:t>
            </a:r>
            <a:endParaRPr lang="en-US" b="1"/>
          </a:p>
          <a:p>
            <a:pPr marL="171450" indent="-171450">
              <a:buFont typeface="Arial"/>
              <a:buChar char="•"/>
            </a:pPr>
            <a:r>
              <a:rPr lang="en-US" sz="1100" b="1">
                <a:ea typeface="+mn-lt"/>
                <a:cs typeface="+mn-lt"/>
              </a:rPr>
              <a:t>Supporting admitted student and yield events</a:t>
            </a:r>
            <a:endParaRPr lang="en-US" b="1"/>
          </a:p>
          <a:p>
            <a:endParaRPr lang="en-US" sz="1100"/>
          </a:p>
        </p:txBody>
      </p:sp>
      <p:sp>
        <p:nvSpPr>
          <p:cNvPr id="11" name="TextBox 10">
            <a:extLst>
              <a:ext uri="{FF2B5EF4-FFF2-40B4-BE49-F238E27FC236}">
                <a16:creationId xmlns:a16="http://schemas.microsoft.com/office/drawing/2014/main" id="{0D7168FA-4C6E-10F2-E0F3-55EEA0F0060B}"/>
              </a:ext>
            </a:extLst>
          </p:cNvPr>
          <p:cNvSpPr txBox="1"/>
          <p:nvPr/>
        </p:nvSpPr>
        <p:spPr>
          <a:xfrm>
            <a:off x="5662081" y="4370914"/>
            <a:ext cx="2878666" cy="16158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u="sng"/>
              <a:t>Topic </a:t>
            </a:r>
            <a:r>
              <a:rPr lang="en-US" sz="1100" b="1" u="sng">
                <a:ea typeface="+mn-lt"/>
                <a:cs typeface="+mn-lt"/>
              </a:rPr>
              <a:t>5: Fundraising &amp; Financial Sustainability</a:t>
            </a:r>
            <a:endParaRPr lang="en-US" b="1" u="sng">
              <a:ea typeface="+mn-lt"/>
              <a:cs typeface="+mn-lt"/>
            </a:endParaRPr>
          </a:p>
          <a:p>
            <a:pPr marL="171450" indent="-171450">
              <a:buFont typeface="Arial"/>
              <a:buChar char="•"/>
            </a:pPr>
            <a:r>
              <a:rPr lang="en-US" sz="1100" b="1">
                <a:ea typeface="+mn-lt"/>
                <a:cs typeface="+mn-lt"/>
              </a:rPr>
              <a:t>Scholarship fundraising ideas beyond traditional events</a:t>
            </a:r>
          </a:p>
          <a:p>
            <a:pPr marL="171450" indent="-171450">
              <a:buFont typeface="Arial"/>
              <a:buChar char="•"/>
            </a:pPr>
            <a:r>
              <a:rPr lang="en-US" sz="1100" b="1">
                <a:ea typeface="+mn-lt"/>
                <a:cs typeface="+mn-lt"/>
              </a:rPr>
              <a:t>Securing corporate sponsorships and community partnerships</a:t>
            </a:r>
            <a:endParaRPr lang="en-US" sz="1100" b="1"/>
          </a:p>
          <a:p>
            <a:pPr marL="171450" indent="-171450">
              <a:buFont typeface="Arial"/>
              <a:buChar char="•"/>
            </a:pPr>
            <a:r>
              <a:rPr lang="en-US" sz="1100" b="1">
                <a:ea typeface="+mn-lt"/>
                <a:cs typeface="+mn-lt"/>
              </a:rPr>
              <a:t>Identifying grant or matching gift opportunities</a:t>
            </a:r>
            <a:endParaRPr lang="en-US" b="1"/>
          </a:p>
          <a:p>
            <a:pPr marL="171450" indent="-171450">
              <a:buFont typeface="Arial"/>
              <a:buChar char="•"/>
            </a:pPr>
            <a:r>
              <a:rPr lang="en-US" sz="1100" b="1">
                <a:ea typeface="+mn-lt"/>
                <a:cs typeface="+mn-lt"/>
              </a:rPr>
              <a:t>Building long-term financial sustainability</a:t>
            </a:r>
            <a:endParaRPr lang="en-US" b="1"/>
          </a:p>
          <a:p>
            <a:pPr marL="171450" indent="-171450">
              <a:buFont typeface="Arial"/>
              <a:buChar char="•"/>
            </a:pPr>
            <a:endParaRPr lang="en-US" sz="1100" b="1"/>
          </a:p>
        </p:txBody>
      </p:sp>
      <p:sp>
        <p:nvSpPr>
          <p:cNvPr id="12" name="TextBox 11">
            <a:extLst>
              <a:ext uri="{FF2B5EF4-FFF2-40B4-BE49-F238E27FC236}">
                <a16:creationId xmlns:a16="http://schemas.microsoft.com/office/drawing/2014/main" id="{4CB421D8-8DB0-1FF1-58CC-4AAEACBF3742}"/>
              </a:ext>
            </a:extLst>
          </p:cNvPr>
          <p:cNvSpPr txBox="1"/>
          <p:nvPr/>
        </p:nvSpPr>
        <p:spPr>
          <a:xfrm>
            <a:off x="8826497" y="4370914"/>
            <a:ext cx="3164416" cy="16158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u="sng"/>
              <a:t>Topic </a:t>
            </a:r>
            <a:r>
              <a:rPr lang="en-US" sz="1100" b="1" u="sng">
                <a:ea typeface="+mn-lt"/>
                <a:cs typeface="+mn-lt"/>
              </a:rPr>
              <a:t>6: Leadership &amp; Club Operations</a:t>
            </a:r>
            <a:endParaRPr lang="en-US" b="1" u="sng">
              <a:ea typeface="+mn-lt"/>
              <a:cs typeface="+mn-lt"/>
            </a:endParaRPr>
          </a:p>
          <a:p>
            <a:pPr marL="171450" indent="-171450">
              <a:buFont typeface="Arial"/>
              <a:buChar char="•"/>
            </a:pPr>
            <a:r>
              <a:rPr lang="en-US" sz="1100" b="1">
                <a:ea typeface="+mn-lt"/>
                <a:cs typeface="+mn-lt"/>
              </a:rPr>
              <a:t>Board recruitment and leadership transitions</a:t>
            </a:r>
            <a:endParaRPr lang="en-US" b="1"/>
          </a:p>
          <a:p>
            <a:pPr marL="171450" indent="-171450">
              <a:buFont typeface="Arial"/>
              <a:buChar char="•"/>
            </a:pPr>
            <a:r>
              <a:rPr lang="en-US" sz="1100" b="1">
                <a:ea typeface="+mn-lt"/>
                <a:cs typeface="+mn-lt"/>
              </a:rPr>
              <a:t>Defining volunteer roles and responsibilities</a:t>
            </a:r>
            <a:endParaRPr lang="en-US" b="1"/>
          </a:p>
          <a:p>
            <a:pPr marL="171450" indent="-171450">
              <a:buFont typeface="Arial"/>
              <a:buChar char="•"/>
            </a:pPr>
            <a:r>
              <a:rPr lang="en-US" sz="1100" b="1">
                <a:ea typeface="+mn-lt"/>
                <a:cs typeface="+mn-lt"/>
              </a:rPr>
              <a:t>Managing club finances and budgets</a:t>
            </a:r>
            <a:endParaRPr lang="en-US" b="1"/>
          </a:p>
          <a:p>
            <a:pPr marL="171450" indent="-171450">
              <a:buFont typeface="Arial"/>
              <a:buChar char="•"/>
            </a:pPr>
            <a:r>
              <a:rPr lang="en-US" sz="1100" b="1">
                <a:ea typeface="+mn-lt"/>
                <a:cs typeface="+mn-lt"/>
              </a:rPr>
              <a:t>Measuring success with meaningful metrics</a:t>
            </a:r>
            <a:endParaRPr lang="en-US" b="1"/>
          </a:p>
          <a:p>
            <a:pPr marL="171450" indent="-171450">
              <a:buFont typeface="Arial"/>
              <a:buChar char="•"/>
            </a:pPr>
            <a:r>
              <a:rPr lang="en-US" sz="1100" b="1">
                <a:ea typeface="+mn-lt"/>
                <a:cs typeface="+mn-lt"/>
              </a:rPr>
              <a:t>Building an inclusive and welcoming club culture</a:t>
            </a:r>
            <a:endParaRPr lang="en-US" b="1"/>
          </a:p>
          <a:p>
            <a:pPr marL="171450" indent="-171450">
              <a:buFont typeface="Arial"/>
              <a:buChar char="•"/>
            </a:pPr>
            <a:endParaRPr lang="en-US" sz="1100" b="1"/>
          </a:p>
          <a:p>
            <a:pPr marL="171450" indent="-171450">
              <a:buFont typeface="Arial"/>
              <a:buChar char="•"/>
            </a:pPr>
            <a:endParaRPr lang="en-US" sz="1100" b="1"/>
          </a:p>
        </p:txBody>
      </p:sp>
    </p:spTree>
    <p:extLst>
      <p:ext uri="{BB962C8B-B14F-4D97-AF65-F5344CB8AC3E}">
        <p14:creationId xmlns:p14="http://schemas.microsoft.com/office/powerpoint/2010/main" val="297210689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3000" b="-3000"/>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B285E82-15A4-A4F4-68F9-58655646DA99}"/>
              </a:ext>
            </a:extLst>
          </p:cNvPr>
          <p:cNvSpPr txBox="1">
            <a:spLocks/>
          </p:cNvSpPr>
          <p:nvPr/>
        </p:nvSpPr>
        <p:spPr>
          <a:xfrm>
            <a:off x="293153" y="800408"/>
            <a:ext cx="4560660" cy="4621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prstClr val="black"/>
                </a:solidFill>
                <a:latin typeface="Franklin Gothic Heavy" panose="020B0903020102020204" pitchFamily="34" charset="0"/>
              </a:rPr>
              <a:t>Engagement Staff </a:t>
            </a:r>
            <a:endParaRPr lang="en-US" sz="2800"/>
          </a:p>
        </p:txBody>
      </p:sp>
      <p:pic>
        <p:nvPicPr>
          <p:cNvPr id="9" name="Picture 8">
            <a:extLst>
              <a:ext uri="{FF2B5EF4-FFF2-40B4-BE49-F238E27FC236}">
                <a16:creationId xmlns:a16="http://schemas.microsoft.com/office/drawing/2014/main" id="{B7FFEC09-070B-BDF1-D0A7-7C521F04691B}"/>
              </a:ext>
            </a:extLst>
          </p:cNvPr>
          <p:cNvPicPr>
            <a:picLocks noChangeAspect="1"/>
          </p:cNvPicPr>
          <p:nvPr/>
        </p:nvPicPr>
        <p:blipFill>
          <a:blip r:embed="rId3"/>
          <a:stretch>
            <a:fillRect/>
          </a:stretch>
        </p:blipFill>
        <p:spPr>
          <a:xfrm>
            <a:off x="417510" y="1322579"/>
            <a:ext cx="1568410" cy="1477487"/>
          </a:xfrm>
          <a:prstGeom prst="rect">
            <a:avLst/>
          </a:prstGeom>
        </p:spPr>
      </p:pic>
      <p:sp>
        <p:nvSpPr>
          <p:cNvPr id="10" name="TextBox 9">
            <a:extLst>
              <a:ext uri="{FF2B5EF4-FFF2-40B4-BE49-F238E27FC236}">
                <a16:creationId xmlns:a16="http://schemas.microsoft.com/office/drawing/2014/main" id="{EDE3F889-DF75-CD9B-0546-9E21EDE0F4DF}"/>
              </a:ext>
            </a:extLst>
          </p:cNvPr>
          <p:cNvSpPr txBox="1"/>
          <p:nvPr/>
        </p:nvSpPr>
        <p:spPr>
          <a:xfrm>
            <a:off x="1981199" y="1711458"/>
            <a:ext cx="3156858" cy="923330"/>
          </a:xfrm>
          <a:prstGeom prst="rect">
            <a:avLst/>
          </a:prstGeom>
          <a:noFill/>
        </p:spPr>
        <p:txBody>
          <a:bodyPr wrap="square">
            <a:spAutoFit/>
          </a:bodyPr>
          <a:lstStyle/>
          <a:p>
            <a:r>
              <a:rPr lang="en-US" b="1">
                <a:solidFill>
                  <a:srgbClr val="262626"/>
                </a:solidFill>
                <a:latin typeface="Franklin Gothic Medium" panose="020B0603020102020204" pitchFamily="34" charset="0"/>
              </a:rPr>
              <a:t>Almira “Sugar” Yllana </a:t>
            </a:r>
          </a:p>
          <a:p>
            <a:r>
              <a:rPr lang="en-US" sz="1800">
                <a:solidFill>
                  <a:srgbClr val="262626"/>
                </a:solidFill>
                <a:effectLst/>
                <a:latin typeface="Franklin Gothic Medium" panose="020B0603020102020204" pitchFamily="34" charset="0"/>
              </a:rPr>
              <a:t>Alumni Engagement Officer</a:t>
            </a:r>
          </a:p>
          <a:p>
            <a:r>
              <a:rPr lang="en-US" sz="1800">
                <a:solidFill>
                  <a:srgbClr val="262626"/>
                </a:solidFill>
                <a:effectLst/>
                <a:latin typeface="Franklin Gothic Medium" panose="020B0603020102020204" pitchFamily="34" charset="0"/>
              </a:rPr>
              <a:t>PFLF Engagement</a:t>
            </a:r>
          </a:p>
        </p:txBody>
      </p:sp>
      <p:pic>
        <p:nvPicPr>
          <p:cNvPr id="11" name="Picture 10">
            <a:extLst>
              <a:ext uri="{FF2B5EF4-FFF2-40B4-BE49-F238E27FC236}">
                <a16:creationId xmlns:a16="http://schemas.microsoft.com/office/drawing/2014/main" id="{7B37EA94-4CD9-66E5-35F7-AC804599C62A}"/>
              </a:ext>
            </a:extLst>
          </p:cNvPr>
          <p:cNvPicPr>
            <a:picLocks noChangeAspect="1"/>
          </p:cNvPicPr>
          <p:nvPr/>
        </p:nvPicPr>
        <p:blipFill>
          <a:blip r:embed="rId4"/>
          <a:stretch>
            <a:fillRect/>
          </a:stretch>
        </p:blipFill>
        <p:spPr>
          <a:xfrm>
            <a:off x="417510" y="3071027"/>
            <a:ext cx="1568410" cy="1477488"/>
          </a:xfrm>
          <a:prstGeom prst="rect">
            <a:avLst/>
          </a:prstGeom>
        </p:spPr>
      </p:pic>
      <p:sp>
        <p:nvSpPr>
          <p:cNvPr id="12" name="TextBox 11">
            <a:extLst>
              <a:ext uri="{FF2B5EF4-FFF2-40B4-BE49-F238E27FC236}">
                <a16:creationId xmlns:a16="http://schemas.microsoft.com/office/drawing/2014/main" id="{C7176D49-288F-652F-A1E3-D6234369EE91}"/>
              </a:ext>
            </a:extLst>
          </p:cNvPr>
          <p:cNvSpPr txBox="1"/>
          <p:nvPr/>
        </p:nvSpPr>
        <p:spPr>
          <a:xfrm>
            <a:off x="2086028" y="3602139"/>
            <a:ext cx="3407229" cy="923330"/>
          </a:xfrm>
          <a:prstGeom prst="rect">
            <a:avLst/>
          </a:prstGeom>
          <a:noFill/>
        </p:spPr>
        <p:txBody>
          <a:bodyPr wrap="square">
            <a:spAutoFit/>
          </a:bodyPr>
          <a:lstStyle/>
          <a:p>
            <a:pPr algn="l" fontAlgn="base"/>
            <a:r>
              <a:rPr lang="en-US" b="1" i="0" u="none" strike="noStrike">
                <a:effectLst/>
                <a:latin typeface="Franklin Gothic Medium" panose="020B0603020102020204" pitchFamily="34" charset="0"/>
              </a:rPr>
              <a:t>Braden Vorhees</a:t>
            </a:r>
          </a:p>
          <a:p>
            <a:pPr algn="l" fontAlgn="base"/>
            <a:r>
              <a:rPr lang="en-US" i="0">
                <a:effectLst/>
                <a:latin typeface="Franklin Gothic Medium" panose="020B0603020102020204" pitchFamily="34" charset="0"/>
              </a:rPr>
              <a:t>Alumni Engagement Specialist</a:t>
            </a:r>
          </a:p>
          <a:p>
            <a:r>
              <a:rPr lang="en-US" sz="1800">
                <a:solidFill>
                  <a:srgbClr val="262626"/>
                </a:solidFill>
                <a:effectLst/>
                <a:latin typeface="Franklin Gothic Medium" panose="020B0603020102020204" pitchFamily="34" charset="0"/>
              </a:rPr>
              <a:t>PFLF Engagement</a:t>
            </a:r>
          </a:p>
        </p:txBody>
      </p:sp>
      <p:pic>
        <p:nvPicPr>
          <p:cNvPr id="13" name="Picture 12">
            <a:extLst>
              <a:ext uri="{FF2B5EF4-FFF2-40B4-BE49-F238E27FC236}">
                <a16:creationId xmlns:a16="http://schemas.microsoft.com/office/drawing/2014/main" id="{4C62C135-33B3-BEDE-333E-2D69B6EA536E}"/>
              </a:ext>
            </a:extLst>
          </p:cNvPr>
          <p:cNvPicPr>
            <a:picLocks noChangeAspect="1"/>
          </p:cNvPicPr>
          <p:nvPr/>
        </p:nvPicPr>
        <p:blipFill>
          <a:blip r:embed="rId5"/>
          <a:stretch>
            <a:fillRect/>
          </a:stretch>
        </p:blipFill>
        <p:spPr>
          <a:xfrm>
            <a:off x="426526" y="4819474"/>
            <a:ext cx="1560525" cy="1458943"/>
          </a:xfrm>
          <a:prstGeom prst="rect">
            <a:avLst/>
          </a:prstGeom>
        </p:spPr>
      </p:pic>
      <p:sp>
        <p:nvSpPr>
          <p:cNvPr id="14" name="TextBox 13">
            <a:extLst>
              <a:ext uri="{FF2B5EF4-FFF2-40B4-BE49-F238E27FC236}">
                <a16:creationId xmlns:a16="http://schemas.microsoft.com/office/drawing/2014/main" id="{6093245F-9A8C-8FBC-E65C-E40D4246F3DD}"/>
              </a:ext>
            </a:extLst>
          </p:cNvPr>
          <p:cNvSpPr txBox="1"/>
          <p:nvPr/>
        </p:nvSpPr>
        <p:spPr>
          <a:xfrm>
            <a:off x="2086028" y="5428084"/>
            <a:ext cx="3156858" cy="1200329"/>
          </a:xfrm>
          <a:prstGeom prst="rect">
            <a:avLst/>
          </a:prstGeom>
          <a:noFill/>
        </p:spPr>
        <p:txBody>
          <a:bodyPr wrap="square">
            <a:spAutoFit/>
          </a:bodyPr>
          <a:lstStyle/>
          <a:p>
            <a:pPr algn="l" fontAlgn="base"/>
            <a:r>
              <a:rPr lang="en-US" b="1" i="0" u="none" strike="noStrike">
                <a:effectLst/>
                <a:latin typeface="Franklin Gothic Medium" panose="020B0603020102020204" pitchFamily="34" charset="0"/>
              </a:rPr>
              <a:t>Joshua Ford </a:t>
            </a:r>
          </a:p>
          <a:p>
            <a:r>
              <a:rPr lang="en-US" sz="1800">
                <a:solidFill>
                  <a:srgbClr val="262626"/>
                </a:solidFill>
                <a:effectLst/>
                <a:latin typeface="Franklin Gothic Medium" panose="020B0603020102020204" pitchFamily="34" charset="0"/>
              </a:rPr>
              <a:t>Alumni Engagement Officer</a:t>
            </a:r>
          </a:p>
          <a:p>
            <a:r>
              <a:rPr lang="en-US" sz="1800">
                <a:solidFill>
                  <a:srgbClr val="262626"/>
                </a:solidFill>
                <a:effectLst/>
                <a:latin typeface="Franklin Gothic Medium" panose="020B0603020102020204" pitchFamily="34" charset="0"/>
              </a:rPr>
              <a:t>PFLF Engagement</a:t>
            </a:r>
          </a:p>
          <a:p>
            <a:pPr algn="l" fontAlgn="base"/>
            <a:endParaRPr lang="en-US" b="1" i="0" u="none" strike="noStrike">
              <a:effectLst/>
              <a:latin typeface="system-ui"/>
              <a:hlinkClick r:id="rId6"/>
            </a:endParaRPr>
          </a:p>
        </p:txBody>
      </p:sp>
      <p:pic>
        <p:nvPicPr>
          <p:cNvPr id="15" name="Picture 14">
            <a:extLst>
              <a:ext uri="{FF2B5EF4-FFF2-40B4-BE49-F238E27FC236}">
                <a16:creationId xmlns:a16="http://schemas.microsoft.com/office/drawing/2014/main" id="{775E80CB-1F47-4EB4-4FA9-4666E2FFD215}"/>
              </a:ext>
            </a:extLst>
          </p:cNvPr>
          <p:cNvPicPr>
            <a:picLocks noChangeAspect="1"/>
          </p:cNvPicPr>
          <p:nvPr/>
        </p:nvPicPr>
        <p:blipFill>
          <a:blip r:embed="rId7"/>
          <a:stretch>
            <a:fillRect/>
          </a:stretch>
        </p:blipFill>
        <p:spPr>
          <a:xfrm>
            <a:off x="5916203" y="1262597"/>
            <a:ext cx="1565084" cy="1477487"/>
          </a:xfrm>
          <a:prstGeom prst="rect">
            <a:avLst/>
          </a:prstGeom>
        </p:spPr>
      </p:pic>
      <p:sp>
        <p:nvSpPr>
          <p:cNvPr id="16" name="TextBox 15">
            <a:extLst>
              <a:ext uri="{FF2B5EF4-FFF2-40B4-BE49-F238E27FC236}">
                <a16:creationId xmlns:a16="http://schemas.microsoft.com/office/drawing/2014/main" id="{A0DE100C-9E6F-5937-C9C3-1448C0F57868}"/>
              </a:ext>
            </a:extLst>
          </p:cNvPr>
          <p:cNvSpPr txBox="1"/>
          <p:nvPr/>
        </p:nvSpPr>
        <p:spPr>
          <a:xfrm>
            <a:off x="5242886" y="742082"/>
            <a:ext cx="6949114" cy="523220"/>
          </a:xfrm>
          <a:prstGeom prst="rect">
            <a:avLst/>
          </a:prstGeom>
          <a:noFill/>
        </p:spPr>
        <p:txBody>
          <a:bodyPr wrap="square">
            <a:spAutoFit/>
          </a:bodyPr>
          <a:lstStyle/>
          <a:p>
            <a:r>
              <a:rPr lang="en-US" sz="2800" b="1">
                <a:solidFill>
                  <a:prstClr val="black"/>
                </a:solidFill>
                <a:latin typeface="Franklin Gothic Heavy" panose="020B0903020102020204" pitchFamily="34" charset="0"/>
              </a:rPr>
              <a:t> Presenters: The Purdue Brand Studio  </a:t>
            </a:r>
            <a:endParaRPr lang="en-US" sz="2800" b="1"/>
          </a:p>
        </p:txBody>
      </p:sp>
      <p:sp>
        <p:nvSpPr>
          <p:cNvPr id="17" name="TextBox 16">
            <a:extLst>
              <a:ext uri="{FF2B5EF4-FFF2-40B4-BE49-F238E27FC236}">
                <a16:creationId xmlns:a16="http://schemas.microsoft.com/office/drawing/2014/main" id="{F9C2CF3B-66C2-1B4C-4216-D7960B9F87C0}"/>
              </a:ext>
            </a:extLst>
          </p:cNvPr>
          <p:cNvSpPr txBox="1"/>
          <p:nvPr/>
        </p:nvSpPr>
        <p:spPr>
          <a:xfrm>
            <a:off x="5785574" y="2747861"/>
            <a:ext cx="3714749" cy="646331"/>
          </a:xfrm>
          <a:prstGeom prst="rect">
            <a:avLst/>
          </a:prstGeom>
          <a:noFill/>
        </p:spPr>
        <p:txBody>
          <a:bodyPr wrap="square">
            <a:spAutoFit/>
          </a:bodyPr>
          <a:lstStyle/>
          <a:p>
            <a:pPr marL="0" marR="0"/>
            <a:r>
              <a:rPr lang="en-US" sz="1800" b="1">
                <a:solidFill>
                  <a:srgbClr val="000000"/>
                </a:solidFill>
                <a:effectLst/>
                <a:latin typeface="Arial" panose="020B0604020202020204" pitchFamily="34" charset="0"/>
                <a:ea typeface="Aptos" panose="020B0004020202020204" pitchFamily="34" charset="0"/>
                <a:cs typeface="Aptos" panose="020B0004020202020204" pitchFamily="34" charset="0"/>
              </a:rPr>
              <a:t>Teresa Walker</a:t>
            </a:r>
            <a:br>
              <a:rPr lang="en-US" sz="1800">
                <a:solidFill>
                  <a:srgbClr val="000000"/>
                </a:solidFill>
                <a:effectLst/>
                <a:latin typeface="Arial" panose="020B0604020202020204" pitchFamily="34" charset="0"/>
                <a:ea typeface="Aptos" panose="020B0004020202020204" pitchFamily="34" charset="0"/>
                <a:cs typeface="Aptos" panose="020B0004020202020204" pitchFamily="34" charset="0"/>
              </a:rPr>
            </a:br>
            <a:r>
              <a:rPr lang="en-US" sz="1800" i="1">
                <a:solidFill>
                  <a:srgbClr val="000000"/>
                </a:solidFill>
                <a:effectLst/>
                <a:latin typeface="Franklin Gothic Medium" panose="020B0603020102020204" pitchFamily="34" charset="0"/>
                <a:ea typeface="Aptos" panose="020B0004020202020204" pitchFamily="34" charset="0"/>
                <a:cs typeface="Aptos" panose="020B0004020202020204" pitchFamily="34" charset="0"/>
              </a:rPr>
              <a:t>Lead Marketing Strategist </a:t>
            </a:r>
          </a:p>
        </p:txBody>
      </p:sp>
      <p:sp>
        <p:nvSpPr>
          <p:cNvPr id="18" name="TextBox 17">
            <a:extLst>
              <a:ext uri="{FF2B5EF4-FFF2-40B4-BE49-F238E27FC236}">
                <a16:creationId xmlns:a16="http://schemas.microsoft.com/office/drawing/2014/main" id="{7AC85678-E84A-D40F-4454-3B2A9865AA35}"/>
              </a:ext>
            </a:extLst>
          </p:cNvPr>
          <p:cNvSpPr txBox="1"/>
          <p:nvPr/>
        </p:nvSpPr>
        <p:spPr>
          <a:xfrm>
            <a:off x="8934450" y="2747861"/>
            <a:ext cx="3257550" cy="923330"/>
          </a:xfrm>
          <a:prstGeom prst="rect">
            <a:avLst/>
          </a:prstGeom>
          <a:noFill/>
        </p:spPr>
        <p:txBody>
          <a:bodyPr wrap="square">
            <a:spAutoFit/>
          </a:bodyPr>
          <a:lstStyle/>
          <a:p>
            <a:r>
              <a:rPr lang="en-US" b="1">
                <a:latin typeface="Franklin Gothic Medium" panose="020B0603020102020204" pitchFamily="34" charset="0"/>
              </a:rPr>
              <a:t>Kolby Lybarger</a:t>
            </a:r>
          </a:p>
          <a:p>
            <a:pPr marL="0" marR="0"/>
            <a:r>
              <a:rPr lang="en-US" sz="1800" i="1">
                <a:solidFill>
                  <a:srgbClr val="000000"/>
                </a:solidFill>
                <a:effectLst/>
                <a:latin typeface="Acumin Pro" panose="020B0604020202020204" charset="0"/>
                <a:ea typeface="Times New Roman" panose="02020603050405020304" pitchFamily="18" charset="0"/>
                <a:cs typeface="Aptos" panose="020B0004020202020204" pitchFamily="34" charset="0"/>
              </a:rPr>
              <a:t>Social Media Specialist</a:t>
            </a:r>
            <a:endParaRPr lang="en-US" sz="1800">
              <a:effectLst/>
              <a:latin typeface="Aptos" panose="020B0004020202020204" pitchFamily="34" charset="0"/>
              <a:ea typeface="Aptos" panose="020B0004020202020204" pitchFamily="34" charset="0"/>
              <a:cs typeface="Aptos" panose="020B0004020202020204" pitchFamily="34" charset="0"/>
            </a:endParaRPr>
          </a:p>
          <a:p>
            <a:endParaRPr lang="en-US"/>
          </a:p>
        </p:txBody>
      </p:sp>
      <p:pic>
        <p:nvPicPr>
          <p:cNvPr id="19" name="Picture 18">
            <a:extLst>
              <a:ext uri="{FF2B5EF4-FFF2-40B4-BE49-F238E27FC236}">
                <a16:creationId xmlns:a16="http://schemas.microsoft.com/office/drawing/2014/main" id="{269DF1EF-0A72-8581-837D-22722F929F5E}"/>
              </a:ext>
            </a:extLst>
          </p:cNvPr>
          <p:cNvPicPr>
            <a:picLocks noChangeAspect="1"/>
          </p:cNvPicPr>
          <p:nvPr/>
        </p:nvPicPr>
        <p:blipFill>
          <a:blip r:embed="rId8"/>
          <a:stretch>
            <a:fillRect/>
          </a:stretch>
        </p:blipFill>
        <p:spPr>
          <a:xfrm>
            <a:off x="7520543" y="4235603"/>
            <a:ext cx="1575789" cy="1477488"/>
          </a:xfrm>
          <a:prstGeom prst="rect">
            <a:avLst/>
          </a:prstGeom>
        </p:spPr>
      </p:pic>
      <p:sp>
        <p:nvSpPr>
          <p:cNvPr id="20" name="TextBox 19">
            <a:extLst>
              <a:ext uri="{FF2B5EF4-FFF2-40B4-BE49-F238E27FC236}">
                <a16:creationId xmlns:a16="http://schemas.microsoft.com/office/drawing/2014/main" id="{D2D216C5-A722-06B0-DC28-AE78B5D3B313}"/>
              </a:ext>
            </a:extLst>
          </p:cNvPr>
          <p:cNvSpPr txBox="1"/>
          <p:nvPr/>
        </p:nvSpPr>
        <p:spPr>
          <a:xfrm>
            <a:off x="7077075" y="5713091"/>
            <a:ext cx="3714749" cy="923330"/>
          </a:xfrm>
          <a:prstGeom prst="rect">
            <a:avLst/>
          </a:prstGeom>
          <a:noFill/>
        </p:spPr>
        <p:txBody>
          <a:bodyPr wrap="square">
            <a:spAutoFit/>
          </a:bodyPr>
          <a:lstStyle/>
          <a:p>
            <a:r>
              <a:rPr lang="en-US" b="1" i="0">
                <a:effectLst/>
                <a:latin typeface="Franklin Gothic Medium" panose="020B0603020102020204" pitchFamily="34" charset="0"/>
              </a:rPr>
              <a:t>Alyssa Collevechio Crawford</a:t>
            </a:r>
          </a:p>
          <a:p>
            <a:r>
              <a:rPr lang="en-US" sz="1800">
                <a:solidFill>
                  <a:srgbClr val="262626"/>
                </a:solidFill>
                <a:effectLst/>
                <a:latin typeface="Franklin Gothic Medium" panose="020B0603020102020204" pitchFamily="34" charset="0"/>
              </a:rPr>
              <a:t>Campaign Strategy Advisor </a:t>
            </a:r>
          </a:p>
          <a:p>
            <a:r>
              <a:rPr lang="en-US" sz="1800">
                <a:solidFill>
                  <a:srgbClr val="262626"/>
                </a:solidFill>
                <a:effectLst/>
                <a:latin typeface="Franklin Gothic Medium" panose="020B0603020102020204" pitchFamily="34" charset="0"/>
              </a:rPr>
              <a:t>PFLF Engagement</a:t>
            </a:r>
          </a:p>
        </p:txBody>
      </p:sp>
      <p:sp>
        <p:nvSpPr>
          <p:cNvPr id="21" name="TextBox 20">
            <a:extLst>
              <a:ext uri="{FF2B5EF4-FFF2-40B4-BE49-F238E27FC236}">
                <a16:creationId xmlns:a16="http://schemas.microsoft.com/office/drawing/2014/main" id="{CF1C2C9B-0496-5304-4DB0-2A5D74DDCF3C}"/>
              </a:ext>
            </a:extLst>
          </p:cNvPr>
          <p:cNvSpPr txBox="1"/>
          <p:nvPr/>
        </p:nvSpPr>
        <p:spPr>
          <a:xfrm>
            <a:off x="5449713" y="3694188"/>
            <a:ext cx="6742287" cy="523220"/>
          </a:xfrm>
          <a:prstGeom prst="rect">
            <a:avLst/>
          </a:prstGeom>
          <a:noFill/>
        </p:spPr>
        <p:txBody>
          <a:bodyPr wrap="square">
            <a:spAutoFit/>
          </a:bodyPr>
          <a:lstStyle/>
          <a:p>
            <a:r>
              <a:rPr lang="en-US" sz="2800" b="1">
                <a:solidFill>
                  <a:prstClr val="black"/>
                </a:solidFill>
                <a:latin typeface="Franklin Gothic Heavy" panose="020B0903020102020204" pitchFamily="34" charset="0"/>
              </a:rPr>
              <a:t> Presenter: Broad Based Campaigns </a:t>
            </a:r>
            <a:endParaRPr lang="en-US" sz="2800" b="1"/>
          </a:p>
        </p:txBody>
      </p:sp>
      <p:pic>
        <p:nvPicPr>
          <p:cNvPr id="25" name="Picture 24">
            <a:extLst>
              <a:ext uri="{FF2B5EF4-FFF2-40B4-BE49-F238E27FC236}">
                <a16:creationId xmlns:a16="http://schemas.microsoft.com/office/drawing/2014/main" id="{CFE5D545-71AC-4F82-9C4A-BEA695470577}"/>
              </a:ext>
            </a:extLst>
          </p:cNvPr>
          <p:cNvPicPr>
            <a:picLocks noChangeAspect="1"/>
          </p:cNvPicPr>
          <p:nvPr/>
        </p:nvPicPr>
        <p:blipFill>
          <a:blip r:embed="rId9"/>
          <a:stretch>
            <a:fillRect/>
          </a:stretch>
        </p:blipFill>
        <p:spPr>
          <a:xfrm>
            <a:off x="9039111" y="1165979"/>
            <a:ext cx="1524114" cy="1477487"/>
          </a:xfrm>
          <a:prstGeom prst="rect">
            <a:avLst/>
          </a:prstGeom>
        </p:spPr>
      </p:pic>
      <p:sp>
        <p:nvSpPr>
          <p:cNvPr id="26" name="Title 1">
            <a:extLst>
              <a:ext uri="{FF2B5EF4-FFF2-40B4-BE49-F238E27FC236}">
                <a16:creationId xmlns:a16="http://schemas.microsoft.com/office/drawing/2014/main" id="{38572AF9-3A36-5BC5-613A-1540AF63CCF5}"/>
              </a:ext>
            </a:extLst>
          </p:cNvPr>
          <p:cNvSpPr>
            <a:spLocks noGrp="1"/>
          </p:cNvSpPr>
          <p:nvPr>
            <p:ph type="title"/>
          </p:nvPr>
        </p:nvSpPr>
        <p:spPr>
          <a:xfrm>
            <a:off x="276224" y="256505"/>
            <a:ext cx="10515600" cy="462189"/>
          </a:xfrm>
        </p:spPr>
        <p:txBody>
          <a:bodyPr>
            <a:normAutofit fontScale="90000"/>
          </a:bodyPr>
          <a:lstStyle/>
          <a:p>
            <a:r>
              <a:rPr lang="en-US">
                <a:solidFill>
                  <a:prstClr val="black"/>
                </a:solidFill>
                <a:latin typeface="Franklin Gothic Heavy" panose="020B0903020102020204" pitchFamily="34" charset="0"/>
              </a:rPr>
              <a:t>Who’s Joining Us</a:t>
            </a:r>
            <a:endParaRPr lang="en-US"/>
          </a:p>
        </p:txBody>
      </p:sp>
    </p:spTree>
    <p:extLst>
      <p:ext uri="{BB962C8B-B14F-4D97-AF65-F5344CB8AC3E}">
        <p14:creationId xmlns:p14="http://schemas.microsoft.com/office/powerpoint/2010/main" val="104288464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10000" r="-1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8F4EB-9902-653C-0A44-99926D629D5A}"/>
              </a:ext>
            </a:extLst>
          </p:cNvPr>
          <p:cNvSpPr>
            <a:spLocks noGrp="1"/>
          </p:cNvSpPr>
          <p:nvPr>
            <p:ph type="title"/>
          </p:nvPr>
        </p:nvSpPr>
        <p:spPr>
          <a:xfrm>
            <a:off x="246077" y="0"/>
            <a:ext cx="11945923" cy="1325563"/>
          </a:xfrm>
        </p:spPr>
        <p:txBody>
          <a:bodyPr>
            <a:normAutofit/>
          </a:bodyPr>
          <a:lstStyle/>
          <a:p>
            <a:r>
              <a:rPr kumimoji="0" lang="en-US" sz="4900" b="0" i="0" u="none" strike="noStrike" kern="1200" cap="none" spc="0" normalizeH="0" baseline="0" noProof="0">
                <a:ln>
                  <a:noFill/>
                </a:ln>
                <a:solidFill>
                  <a:prstClr val="black"/>
                </a:solidFill>
                <a:effectLst/>
                <a:uLnTx/>
                <a:uFillTx/>
                <a:latin typeface="Franklin Gothic Heavy" panose="020B0903020102020204" pitchFamily="34" charset="0"/>
                <a:ea typeface="+mj-ea"/>
                <a:cs typeface="+mj-cs"/>
              </a:rPr>
              <a:t>Wrap-Up – Day 2 Agenda / Expectations</a:t>
            </a:r>
            <a:endParaRPr lang="en-US" sz="4900"/>
          </a:p>
        </p:txBody>
      </p:sp>
      <p:sp>
        <p:nvSpPr>
          <p:cNvPr id="5" name="TextBox 4">
            <a:extLst>
              <a:ext uri="{FF2B5EF4-FFF2-40B4-BE49-F238E27FC236}">
                <a16:creationId xmlns:a16="http://schemas.microsoft.com/office/drawing/2014/main" id="{8CC26661-CB3C-3CD7-A3D1-C86BE2AF2373}"/>
              </a:ext>
            </a:extLst>
          </p:cNvPr>
          <p:cNvSpPr txBox="1"/>
          <p:nvPr/>
        </p:nvSpPr>
        <p:spPr>
          <a:xfrm>
            <a:off x="810171" y="943956"/>
            <a:ext cx="11381829" cy="4263796"/>
          </a:xfrm>
          <a:prstGeom prst="rect">
            <a:avLst/>
          </a:prstGeom>
          <a:noFill/>
        </p:spPr>
        <p:txBody>
          <a:bodyPr wrap="square">
            <a:spAutoFit/>
          </a:bodyPr>
          <a:lstStyle/>
          <a:p>
            <a:r>
              <a:rPr lang="en-US" sz="2800">
                <a:latin typeface="Franklin Gothic Medium" panose="020B0603020102020204" pitchFamily="34" charset="0"/>
              </a:rPr>
              <a:t>8:30-9:45am: Breakfast, Social Time &amp; Recognition/Awards</a:t>
            </a:r>
          </a:p>
          <a:p>
            <a:r>
              <a:rPr lang="en-US" sz="2800">
                <a:latin typeface="Franklin Gothic Medium" panose="020B0603020102020204" pitchFamily="34" charset="0"/>
              </a:rPr>
              <a:t>10:00-10:50am: Tools &amp; Resources Update</a:t>
            </a:r>
          </a:p>
          <a:p>
            <a:r>
              <a:rPr lang="en-US" sz="2800">
                <a:latin typeface="Franklin Gothic Medium" panose="020B0603020102020204" pitchFamily="34" charset="0"/>
              </a:rPr>
              <a:t>11:00-11:50am: Story Telling Your Club’s Impact by The Purdue Brand Studio</a:t>
            </a:r>
          </a:p>
          <a:p>
            <a:pPr lvl="1"/>
            <a:r>
              <a:rPr lang="en-US" sz="2000">
                <a:latin typeface="Franklin Gothic Medium" panose="020B0603020102020204" pitchFamily="34" charset="0"/>
              </a:rPr>
              <a:t>Presenters:  Teresa Walker and Kolby Lybarger </a:t>
            </a:r>
          </a:p>
          <a:p>
            <a:r>
              <a:rPr lang="en-US" sz="2800">
                <a:latin typeface="Franklin Gothic Medium" panose="020B0603020102020204" pitchFamily="34" charset="0"/>
              </a:rPr>
              <a:t>11:50am–12:15pm: Lunch Buffet, Networking and Seating  </a:t>
            </a:r>
          </a:p>
          <a:p>
            <a:r>
              <a:rPr lang="en-US" sz="2800">
                <a:latin typeface="Franklin Gothic Medium" panose="020B0603020102020204" pitchFamily="34" charset="0"/>
              </a:rPr>
              <a:t>12:15pm-1:30pm: Social Media &amp; Crowdfunding</a:t>
            </a:r>
          </a:p>
          <a:p>
            <a:pPr lvl="1"/>
            <a:r>
              <a:rPr lang="en-US" sz="2000">
                <a:latin typeface="Franklin Gothic Medium" panose="020B0603020102020204" pitchFamily="34" charset="0"/>
              </a:rPr>
              <a:t>12:15pm-1pm: </a:t>
            </a:r>
            <a:r>
              <a:rPr lang="en-US" sz="2000" kern="100">
                <a:effectLst/>
                <a:latin typeface="Franklin Gothic Medium" panose="020B0603020102020204" pitchFamily="34" charset="0"/>
                <a:ea typeface="Aptos" panose="020B0004020202020204" pitchFamily="34" charset="0"/>
                <a:cs typeface="Times New Roman" panose="02020603050405020304" pitchFamily="18" charset="0"/>
              </a:rPr>
              <a:t>Let's Talk Social - Strategies That Work</a:t>
            </a:r>
            <a:r>
              <a:rPr lang="en-US" sz="1600">
                <a:latin typeface="Franklin Gothic Medium" panose="020B0603020102020204" pitchFamily="34" charset="0"/>
              </a:rPr>
              <a:t> </a:t>
            </a:r>
            <a:r>
              <a:rPr lang="en-US" sz="2000">
                <a:latin typeface="Franklin Gothic Medium" panose="020B0603020102020204" pitchFamily="34" charset="0"/>
              </a:rPr>
              <a:t>– Darien Thompson</a:t>
            </a:r>
          </a:p>
          <a:p>
            <a:pPr lvl="1"/>
            <a:r>
              <a:rPr lang="en-US" sz="2000">
                <a:latin typeface="Franklin Gothic Medium" panose="020B0603020102020204" pitchFamily="34" charset="0"/>
              </a:rPr>
              <a:t>1pm-1:30pm: Crowdfunding - Presenters: Alyssa Collevechio Crawford </a:t>
            </a:r>
          </a:p>
          <a:p>
            <a:r>
              <a:rPr lang="en-US" sz="2800">
                <a:latin typeface="Franklin Gothic Medium" panose="020B0603020102020204" pitchFamily="34" charset="0"/>
              </a:rPr>
              <a:t>1:30-2:30pm: Optional Networking and Q&amp;A</a:t>
            </a:r>
          </a:p>
          <a:p>
            <a:pPr marL="0" marR="0">
              <a:lnSpc>
                <a:spcPct val="115000"/>
              </a:lnSpc>
              <a:spcAft>
                <a:spcPts val="800"/>
              </a:spcAft>
            </a:pPr>
            <a:endParaRPr lang="en-US" sz="1050" kern="100">
              <a:effectLst/>
              <a:latin typeface="Franklin Gothic Medium" panose="020B06030201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821D43DF-EEAB-1246-5B4B-4C8B004B5576}"/>
              </a:ext>
            </a:extLst>
          </p:cNvPr>
          <p:cNvSpPr txBox="1"/>
          <p:nvPr/>
        </p:nvSpPr>
        <p:spPr>
          <a:xfrm>
            <a:off x="421916" y="5207752"/>
            <a:ext cx="11594243" cy="914609"/>
          </a:xfrm>
          <a:prstGeom prst="rect">
            <a:avLst/>
          </a:prstGeom>
          <a:noFill/>
        </p:spPr>
        <p:txBody>
          <a:bodyPr wrap="square">
            <a:spAutoFit/>
          </a:bodyPr>
          <a:lstStyle/>
          <a:p>
            <a:pPr marL="0" marR="0" lvl="0" indent="0">
              <a:lnSpc>
                <a:spcPct val="115000"/>
              </a:lnSpc>
              <a:spcAft>
                <a:spcPts val="800"/>
              </a:spcAft>
              <a:buNone/>
            </a:pPr>
            <a:r>
              <a:rPr lang="en-US" sz="2400" b="1" i="1" kern="100">
                <a:latin typeface="Franklin Gothic Medium" panose="020B0603020102020204" pitchFamily="34" charset="0"/>
                <a:ea typeface="Calibri" panose="020F0502020204030204" pitchFamily="34" charset="0"/>
                <a:cs typeface="Arial" panose="020B0604020202020204" pitchFamily="34" charset="0"/>
              </a:rPr>
              <a:t>Meetings requested during ACES registration have been arranged </a:t>
            </a:r>
            <a:r>
              <a:rPr lang="en-US" sz="2400" i="1" kern="100">
                <a:latin typeface="Franklin Gothic Medium" panose="020B0603020102020204" pitchFamily="34" charset="0"/>
                <a:ea typeface="Calibri" panose="020F0502020204030204" pitchFamily="34" charset="0"/>
                <a:cs typeface="Arial" panose="020B0604020202020204" pitchFamily="34" charset="0"/>
              </a:rPr>
              <a:t>• Friendly reminder to meet with your assigned Alumni Club Team member on Thursday afternoon.</a:t>
            </a:r>
            <a:endParaRPr lang="en-US" sz="2400" i="1"/>
          </a:p>
        </p:txBody>
      </p:sp>
    </p:spTree>
    <p:extLst>
      <p:ext uri="{BB962C8B-B14F-4D97-AF65-F5344CB8AC3E}">
        <p14:creationId xmlns:p14="http://schemas.microsoft.com/office/powerpoint/2010/main" val="154700148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FDB35-A358-0B83-1E8C-E3DEC7B34FC6}"/>
              </a:ext>
            </a:extLst>
          </p:cNvPr>
          <p:cNvSpPr>
            <a:spLocks noGrp="1"/>
          </p:cNvSpPr>
          <p:nvPr>
            <p:ph type="ctrTitle"/>
          </p:nvPr>
        </p:nvSpPr>
        <p:spPr/>
        <p:txBody>
          <a:bodyPr/>
          <a:lstStyle/>
          <a:p>
            <a:r>
              <a:rPr lang="en-US"/>
              <a:t>Other Reminders </a:t>
            </a:r>
          </a:p>
        </p:txBody>
      </p:sp>
      <p:sp>
        <p:nvSpPr>
          <p:cNvPr id="7" name="TextBox 6">
            <a:extLst>
              <a:ext uri="{FF2B5EF4-FFF2-40B4-BE49-F238E27FC236}">
                <a16:creationId xmlns:a16="http://schemas.microsoft.com/office/drawing/2014/main" id="{A54811D3-9517-B115-5145-6999381008D8}"/>
              </a:ext>
            </a:extLst>
          </p:cNvPr>
          <p:cNvSpPr txBox="1"/>
          <p:nvPr/>
        </p:nvSpPr>
        <p:spPr>
          <a:xfrm>
            <a:off x="321919" y="1055595"/>
            <a:ext cx="11359442" cy="50790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a:spcAft>
                <a:spcPts val="800"/>
              </a:spcAft>
            </a:pPr>
            <a:r>
              <a:rPr lang="en-US" sz="2000" b="1" kern="100">
                <a:latin typeface="Franklin Gothic Medium" panose="020B0603020102020204" pitchFamily="34" charset="0"/>
                <a:ea typeface="Calibri" panose="020F0502020204030204" pitchFamily="34" charset="0"/>
                <a:cs typeface="Arial" panose="020B0604020202020204" pitchFamily="34" charset="0"/>
              </a:rPr>
              <a:t>1:1 Meetings Requested during ACES registration - </a:t>
            </a:r>
            <a:r>
              <a:rPr lang="en-US" sz="2000" kern="100">
                <a:latin typeface="Franklin Gothic Medium" panose="020B0603020102020204" pitchFamily="34" charset="0"/>
                <a:ea typeface="Calibri" panose="020F0502020204030204" pitchFamily="34" charset="0"/>
                <a:cs typeface="Arial" panose="020B0604020202020204" pitchFamily="34" charset="0"/>
              </a:rPr>
              <a:t>August 6 (PM):  Please connect with your assigned Alumni Club Team member.</a:t>
            </a:r>
            <a:endParaRPr lang="en-US" sz="2000">
              <a:latin typeface="Franklin Gothic Medium" panose="020B0603020102020204" pitchFamily="34" charset="0"/>
            </a:endParaRPr>
          </a:p>
          <a:p>
            <a:r>
              <a:rPr lang="en-US" sz="2000" b="1">
                <a:solidFill>
                  <a:schemeClr val="bg1"/>
                </a:solidFill>
                <a:latin typeface="Franklin Gothic Medium" panose="020B0603020102020204" pitchFamily="34" charset="0"/>
              </a:rPr>
              <a:t>Engagement Funds Available for Eligible Travel Expenses</a:t>
            </a:r>
          </a:p>
          <a:p>
            <a:r>
              <a:rPr lang="en-US" sz="2000">
                <a:solidFill>
                  <a:schemeClr val="bg1"/>
                </a:solidFill>
                <a:latin typeface="Franklin Gothic Medium" panose="020B0603020102020204" pitchFamily="34" charset="0"/>
              </a:rPr>
              <a:t>Conference-related expenses: hotel, meals, and transportation. Alcohol is not eligible</a:t>
            </a:r>
          </a:p>
          <a:p>
            <a:pPr marL="342900" indent="-342900">
              <a:buFont typeface="Arial" panose="020B0604020202020204" pitchFamily="34" charset="0"/>
              <a:buChar char="•"/>
            </a:pPr>
            <a:r>
              <a:rPr lang="en-US" sz="2000">
                <a:solidFill>
                  <a:schemeClr val="bg1"/>
                </a:solidFill>
                <a:latin typeface="Franklin Gothic Medium" panose="020B0603020102020204" pitchFamily="34" charset="0"/>
              </a:rPr>
              <a:t>Up to $150 per in-state traveler/Up to $300 per out-of-state traveler</a:t>
            </a:r>
          </a:p>
          <a:p>
            <a:endParaRPr lang="en-US" sz="2400" b="1">
              <a:solidFill>
                <a:schemeClr val="bg1"/>
              </a:solidFill>
              <a:highlight>
                <a:srgbClr val="FFFF00"/>
              </a:highlight>
              <a:latin typeface="Franklin Gothic Medium" panose="020B0603020102020204" pitchFamily="34" charset="0"/>
            </a:endParaRPr>
          </a:p>
          <a:p>
            <a:r>
              <a:rPr lang="en-US" sz="2400" b="1">
                <a:solidFill>
                  <a:schemeClr val="bg1"/>
                </a:solidFill>
                <a:latin typeface="Franklin Gothic Medium" panose="020B0603020102020204" pitchFamily="34" charset="0"/>
              </a:rPr>
              <a:t>Post-ACES Action Items: </a:t>
            </a:r>
          </a:p>
          <a:p>
            <a:pPr marL="342900" indent="-342900">
              <a:buFont typeface="Arial" panose="020B0604020202020204" pitchFamily="34" charset="0"/>
              <a:buChar char="•"/>
            </a:pPr>
            <a:r>
              <a:rPr lang="en-US" sz="2000">
                <a:solidFill>
                  <a:schemeClr val="bg1"/>
                </a:solidFill>
                <a:latin typeface="Franklin Gothic Medium" panose="020B0603020102020204" pitchFamily="34" charset="0"/>
              </a:rPr>
              <a:t>Itemized receipts should be uploaded through the bank statement portal</a:t>
            </a:r>
          </a:p>
          <a:p>
            <a:pPr marL="342900" indent="-342900">
              <a:buFont typeface="Arial" panose="020B0604020202020204" pitchFamily="34" charset="0"/>
              <a:buChar char="•"/>
            </a:pPr>
            <a:r>
              <a:rPr lang="en-US" sz="2000" b="1">
                <a:solidFill>
                  <a:schemeClr val="bg1"/>
                </a:solidFill>
                <a:latin typeface="Franklin Gothic Medium" panose="020B0603020102020204" pitchFamily="34" charset="0"/>
              </a:rPr>
              <a:t>Survey</a:t>
            </a:r>
          </a:p>
          <a:p>
            <a:pPr marL="685800" lvl="1" indent="-228600">
              <a:lnSpc>
                <a:spcPct val="107000"/>
              </a:lnSpc>
              <a:buFont typeface="Symbol" panose="05050102010706020507" pitchFamily="18" charset="2"/>
              <a:buChar char=""/>
            </a:pPr>
            <a:r>
              <a:rPr lang="en-US" sz="2000">
                <a:solidFill>
                  <a:schemeClr val="bg1"/>
                </a:solidFill>
                <a:latin typeface="Franklin Gothic Medium" panose="020B0603020102020204" pitchFamily="34" charset="0"/>
              </a:rPr>
              <a:t>Feedback on ACES programming and logistics</a:t>
            </a:r>
          </a:p>
          <a:p>
            <a:pPr marL="685800" lvl="1" indent="-228600">
              <a:lnSpc>
                <a:spcPct val="107000"/>
              </a:lnSpc>
              <a:buFont typeface="Symbol" panose="05050102010706020507" pitchFamily="18" charset="2"/>
              <a:buChar char=""/>
            </a:pPr>
            <a:r>
              <a:rPr lang="en-US" sz="2000">
                <a:solidFill>
                  <a:schemeClr val="bg1"/>
                </a:solidFill>
                <a:latin typeface="Franklin Gothic Medium" panose="020B0603020102020204" pitchFamily="34" charset="0"/>
              </a:rPr>
              <a:t>Submit 2 board member to access:</a:t>
            </a:r>
          </a:p>
          <a:p>
            <a:pPr marL="1143000" lvl="2" indent="-228600">
              <a:lnSpc>
                <a:spcPct val="107000"/>
              </a:lnSpc>
              <a:buFont typeface="Symbol" panose="05050102010706020507" pitchFamily="18" charset="2"/>
              <a:buChar char=""/>
            </a:pPr>
            <a:r>
              <a:rPr lang="en-US" sz="2000">
                <a:solidFill>
                  <a:schemeClr val="bg1"/>
                </a:solidFill>
                <a:latin typeface="Franklin Gothic Medium" panose="020B0603020102020204" pitchFamily="34" charset="0"/>
              </a:rPr>
              <a:t>Canva Templates</a:t>
            </a:r>
          </a:p>
          <a:p>
            <a:pPr marL="1143000" lvl="2" indent="-228600">
              <a:lnSpc>
                <a:spcPct val="107000"/>
              </a:lnSpc>
              <a:buFont typeface="Symbol" panose="05050102010706020507" pitchFamily="18" charset="2"/>
              <a:buChar char=""/>
            </a:pPr>
            <a:r>
              <a:rPr lang="en-US">
                <a:effectLst/>
                <a:latin typeface="Franklin Gothic Medium" panose="020B0603020102020204" pitchFamily="34" charset="0"/>
                <a:ea typeface="Calibri" panose="020F0502020204030204" pitchFamily="34" charset="0"/>
                <a:cs typeface="Arial" panose="020B0604020202020204" pitchFamily="34" charset="0"/>
              </a:rPr>
              <a:t>New Club Inbox @purdueforlife.org access – President and a Board Member managing comms</a:t>
            </a:r>
          </a:p>
          <a:p>
            <a:pPr marL="685800" lvl="1" indent="-228600">
              <a:lnSpc>
                <a:spcPct val="107000"/>
              </a:lnSpc>
              <a:buFont typeface="Symbol" panose="05050102010706020507" pitchFamily="18" charset="2"/>
              <a:buChar char=""/>
            </a:pPr>
            <a:r>
              <a:rPr lang="en-US">
                <a:latin typeface="Franklin Gothic Medium" panose="020B0603020102020204" pitchFamily="34" charset="0"/>
                <a:ea typeface="Calibri" panose="020F0502020204030204" pitchFamily="34" charset="0"/>
                <a:cs typeface="Arial" panose="020B0604020202020204" pitchFamily="34" charset="0"/>
              </a:rPr>
              <a:t>S</a:t>
            </a:r>
            <a:r>
              <a:rPr lang="en-US">
                <a:effectLst/>
                <a:latin typeface="Franklin Gothic Medium" panose="020B0603020102020204" pitchFamily="34" charset="0"/>
                <a:ea typeface="Calibri" panose="020F0502020204030204" pitchFamily="34" charset="0"/>
                <a:cs typeface="Arial" panose="020B0604020202020204" pitchFamily="34" charset="0"/>
              </a:rPr>
              <a:t>ign up for PEFCU banking and Club Leaders Dashboard access</a:t>
            </a:r>
          </a:p>
          <a:p>
            <a:endParaRPr lang="en-US" sz="2000" b="1">
              <a:solidFill>
                <a:schemeClr val="bg1"/>
              </a:solidFill>
              <a:latin typeface="Franklin Gothic Medium" panose="020B0603020102020204" pitchFamily="34" charset="0"/>
            </a:endParaRPr>
          </a:p>
        </p:txBody>
      </p:sp>
    </p:spTree>
    <p:extLst>
      <p:ext uri="{BB962C8B-B14F-4D97-AF65-F5344CB8AC3E}">
        <p14:creationId xmlns:p14="http://schemas.microsoft.com/office/powerpoint/2010/main" val="292159718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1682A-9187-7482-09BB-2A782DDF6408}"/>
              </a:ext>
            </a:extLst>
          </p:cNvPr>
          <p:cNvSpPr>
            <a:spLocks noGrp="1"/>
          </p:cNvSpPr>
          <p:nvPr>
            <p:ph type="ctrTitle"/>
          </p:nvPr>
        </p:nvSpPr>
        <p:spPr/>
        <p:txBody>
          <a:bodyPr/>
          <a:lstStyle/>
          <a:p>
            <a:r>
              <a:rPr lang="en-US">
                <a:latin typeface="Franklin Gothic Medium" panose="020B0603020102020204" pitchFamily="34" charset="0"/>
              </a:rPr>
              <a:t>Activities through December </a:t>
            </a:r>
          </a:p>
        </p:txBody>
      </p:sp>
      <p:sp>
        <p:nvSpPr>
          <p:cNvPr id="3" name="Arrow: Right 2">
            <a:extLst>
              <a:ext uri="{FF2B5EF4-FFF2-40B4-BE49-F238E27FC236}">
                <a16:creationId xmlns:a16="http://schemas.microsoft.com/office/drawing/2014/main" id="{B980A422-A7C8-23C5-366A-D3AFCD834627}"/>
              </a:ext>
            </a:extLst>
          </p:cNvPr>
          <p:cNvSpPr/>
          <p:nvPr/>
        </p:nvSpPr>
        <p:spPr>
          <a:xfrm>
            <a:off x="470249" y="1834371"/>
            <a:ext cx="10582734" cy="141429"/>
          </a:xfrm>
          <a:prstGeom prst="rightArrow">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sp>
        <p:nvSpPr>
          <p:cNvPr id="4" name="TextBox 3">
            <a:extLst>
              <a:ext uri="{FF2B5EF4-FFF2-40B4-BE49-F238E27FC236}">
                <a16:creationId xmlns:a16="http://schemas.microsoft.com/office/drawing/2014/main" id="{E7A7AE7D-3BD6-88CB-7BFE-6460F60E3EDA}"/>
              </a:ext>
            </a:extLst>
          </p:cNvPr>
          <p:cNvSpPr txBox="1"/>
          <p:nvPr/>
        </p:nvSpPr>
        <p:spPr>
          <a:xfrm>
            <a:off x="387367" y="977844"/>
            <a:ext cx="1787151" cy="584775"/>
          </a:xfrm>
          <a:prstGeom prst="rect">
            <a:avLst/>
          </a:prstGeom>
          <a:noFill/>
        </p:spPr>
        <p:txBody>
          <a:bodyPr wrap="square" rtlCol="0">
            <a:spAutoFit/>
          </a:bodyPr>
          <a:lstStyle/>
          <a:p>
            <a:r>
              <a:rPr lang="en-US" sz="1600" b="1">
                <a:solidFill>
                  <a:schemeClr val="bg1"/>
                </a:solidFill>
                <a:latin typeface="Franklin Gothic Medium" panose="020B0603020102020204" pitchFamily="34" charset="0"/>
              </a:rPr>
              <a:t>AUGUST </a:t>
            </a:r>
          </a:p>
          <a:p>
            <a:r>
              <a:rPr lang="en-US" sz="1600" b="1">
                <a:solidFill>
                  <a:schemeClr val="bg1"/>
                </a:solidFill>
                <a:latin typeface="Franklin Gothic Medium" panose="020B0603020102020204" pitchFamily="34" charset="0"/>
              </a:rPr>
              <a:t>ACES</a:t>
            </a:r>
          </a:p>
        </p:txBody>
      </p:sp>
      <p:sp>
        <p:nvSpPr>
          <p:cNvPr id="7" name="TextBox 6">
            <a:extLst>
              <a:ext uri="{FF2B5EF4-FFF2-40B4-BE49-F238E27FC236}">
                <a16:creationId xmlns:a16="http://schemas.microsoft.com/office/drawing/2014/main" id="{0F55D26E-5CF5-550C-6AC1-659911CCD447}"/>
              </a:ext>
            </a:extLst>
          </p:cNvPr>
          <p:cNvSpPr txBox="1"/>
          <p:nvPr/>
        </p:nvSpPr>
        <p:spPr>
          <a:xfrm>
            <a:off x="2527846" y="944518"/>
            <a:ext cx="2504820" cy="830997"/>
          </a:xfrm>
          <a:prstGeom prst="rect">
            <a:avLst/>
          </a:prstGeom>
          <a:noFill/>
        </p:spPr>
        <p:txBody>
          <a:bodyPr wrap="square" rtlCol="0">
            <a:spAutoFit/>
          </a:bodyPr>
          <a:lstStyle/>
          <a:p>
            <a:pPr algn="ctr"/>
            <a:r>
              <a:rPr lang="en-US" sz="1600" b="1">
                <a:solidFill>
                  <a:schemeClr val="bg1"/>
                </a:solidFill>
                <a:latin typeface="Franklin Gothic Medium" panose="020B0603020102020204" pitchFamily="34" charset="0"/>
              </a:rPr>
              <a:t>SEPTEMBER</a:t>
            </a:r>
          </a:p>
          <a:p>
            <a:pPr algn="ctr"/>
            <a:r>
              <a:rPr lang="en-US" sz="1600" b="1">
                <a:solidFill>
                  <a:schemeClr val="bg1"/>
                </a:solidFill>
                <a:latin typeface="Franklin Gothic Medium" panose="020B0603020102020204" pitchFamily="34" charset="0"/>
              </a:rPr>
              <a:t>Best Practices &amp; Football</a:t>
            </a:r>
          </a:p>
          <a:p>
            <a:pPr algn="ctr"/>
            <a:endParaRPr lang="en-US" sz="1600" b="1">
              <a:solidFill>
                <a:schemeClr val="bg1"/>
              </a:solidFill>
              <a:latin typeface="Franklin Gothic Medium" panose="020B0603020102020204" pitchFamily="34" charset="0"/>
            </a:endParaRPr>
          </a:p>
        </p:txBody>
      </p:sp>
      <p:sp>
        <p:nvSpPr>
          <p:cNvPr id="8" name="TextBox 7">
            <a:extLst>
              <a:ext uri="{FF2B5EF4-FFF2-40B4-BE49-F238E27FC236}">
                <a16:creationId xmlns:a16="http://schemas.microsoft.com/office/drawing/2014/main" id="{7C5B8EE6-8A7E-81D8-449A-69526FAA3004}"/>
              </a:ext>
            </a:extLst>
          </p:cNvPr>
          <p:cNvSpPr txBox="1"/>
          <p:nvPr/>
        </p:nvSpPr>
        <p:spPr>
          <a:xfrm>
            <a:off x="2732823" y="2056547"/>
            <a:ext cx="2696915" cy="4016484"/>
          </a:xfrm>
          <a:prstGeom prst="rect">
            <a:avLst/>
          </a:prstGeom>
          <a:noFill/>
        </p:spPr>
        <p:txBody>
          <a:bodyPr wrap="square" rtlCol="0">
            <a:spAutoFit/>
          </a:bodyPr>
          <a:lstStyle/>
          <a:p>
            <a:r>
              <a:rPr lang="en-US" sz="1600" b="1">
                <a:solidFill>
                  <a:schemeClr val="bg1"/>
                </a:solidFill>
                <a:latin typeface="Franklin Gothic Medium"/>
              </a:rPr>
              <a:t>September 16 - </a:t>
            </a:r>
            <a:r>
              <a:rPr lang="en-US" sz="1600" b="1">
                <a:latin typeface="Franklin Gothic Medium"/>
              </a:rPr>
              <a:t>202 </a:t>
            </a:r>
            <a:r>
              <a:rPr lang="en-US" sz="1600" err="1">
                <a:solidFill>
                  <a:schemeClr val="bg1"/>
                </a:solidFill>
                <a:latin typeface="Franklin Gothic Medium" panose="020B0603020102020204" pitchFamily="34" charset="0"/>
                <a:ea typeface="Calibri" panose="020F0502020204030204" pitchFamily="34" charset="0"/>
                <a:cs typeface="Calibri" panose="020F0502020204030204" pitchFamily="34" charset="0"/>
              </a:rPr>
              <a:t>Brainshare</a:t>
            </a: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 Agenda </a:t>
            </a:r>
          </a:p>
          <a:p>
            <a:pPr marL="285750" indent="-285750">
              <a:buFont typeface="Arial" panose="020B0604020202020204" pitchFamily="34" charset="0"/>
              <a:buChar char="•"/>
            </a:pP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Event Showcase </a:t>
            </a:r>
          </a:p>
          <a:p>
            <a:pPr marL="285750" indent="-285750">
              <a:buFont typeface="Arial" panose="020B0604020202020204" pitchFamily="34" charset="0"/>
              <a:buChar char="•"/>
            </a:pP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Engagement Ideas </a:t>
            </a:r>
          </a:p>
          <a:p>
            <a:pPr marL="285750" indent="-285750">
              <a:buFont typeface="Arial" panose="020B0604020202020204" pitchFamily="34" charset="0"/>
              <a:buChar char="•"/>
            </a:pPr>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pPr fontAlgn="base"/>
            <a:r>
              <a:rPr lang="en-US" sz="1600" b="1">
                <a:solidFill>
                  <a:schemeClr val="bg1"/>
                </a:solidFill>
                <a:latin typeface="Franklin Gothic Medium" panose="020B0603020102020204" pitchFamily="34" charset="0"/>
              </a:rPr>
              <a:t>September 19 PFLF Tailgate </a:t>
            </a:r>
            <a:r>
              <a:rPr lang="en-US" sz="1600" b="1" i="1">
                <a:solidFill>
                  <a:schemeClr val="bg1"/>
                </a:solidFill>
                <a:latin typeface="Franklin Gothic Medium" panose="020B0603020102020204" pitchFamily="34" charset="0"/>
              </a:rPr>
              <a:t>Purdue vs. UCLA</a:t>
            </a:r>
          </a:p>
          <a:p>
            <a:pPr marL="285750" indent="-285750" fontAlgn="base">
              <a:buFont typeface="Arial" panose="020B0604020202020204" pitchFamily="34" charset="0"/>
              <a:buChar char="•"/>
            </a:pPr>
            <a:r>
              <a:rPr lang="en-US" sz="1600">
                <a:solidFill>
                  <a:schemeClr val="bg1"/>
                </a:solidFill>
                <a:latin typeface="Franklin Gothic Medium" panose="020B0603020102020204" pitchFamily="34" charset="0"/>
              </a:rPr>
              <a:t>West Coast and Arizona Clubs</a:t>
            </a:r>
          </a:p>
          <a:p>
            <a:pPr fontAlgn="base"/>
            <a:endParaRPr lang="en-US" sz="1600" b="1">
              <a:solidFill>
                <a:schemeClr val="bg1"/>
              </a:solidFill>
              <a:latin typeface="Franklin Gothic Medium" panose="020B0603020102020204" pitchFamily="34" charset="0"/>
            </a:endParaRPr>
          </a:p>
          <a:p>
            <a:pPr fontAlgn="base"/>
            <a:r>
              <a:rPr lang="en-US" sz="1600" b="1">
                <a:solidFill>
                  <a:schemeClr val="bg1"/>
                </a:solidFill>
                <a:latin typeface="Franklin Gothic Medium" panose="020B0603020102020204" pitchFamily="34" charset="0"/>
              </a:rPr>
              <a:t>Dauch Football Tailgates </a:t>
            </a:r>
          </a:p>
          <a:p>
            <a:pPr marL="285750" indent="-285750" fontAlgn="base">
              <a:buFont typeface="Arial" panose="020B0604020202020204" pitchFamily="34" charset="0"/>
              <a:buChar char="•"/>
            </a:pPr>
            <a:r>
              <a:rPr lang="en-US" sz="1600">
                <a:solidFill>
                  <a:schemeClr val="bg1"/>
                </a:solidFill>
                <a:latin typeface="Franklin Gothic Medium" panose="020B0603020102020204" pitchFamily="34" charset="0"/>
              </a:rPr>
              <a:t>September 26:  Alumni Clubs Saturday</a:t>
            </a:r>
          </a:p>
          <a:p>
            <a:pPr marL="285750" indent="-285750" fontAlgn="base">
              <a:buFont typeface="Arial" panose="020B0604020202020204" pitchFamily="34" charset="0"/>
              <a:buChar char="•"/>
            </a:pPr>
            <a:r>
              <a:rPr lang="en-US" sz="1600">
                <a:solidFill>
                  <a:schemeClr val="bg1"/>
                </a:solidFill>
                <a:latin typeface="Franklin Gothic Medium" panose="020B0603020102020204" pitchFamily="34" charset="0"/>
              </a:rPr>
              <a:t>2 hours prior to game time </a:t>
            </a:r>
          </a:p>
          <a:p>
            <a:pPr marL="285750" indent="-285750">
              <a:buFont typeface="Arial" panose="020B0604020202020204" pitchFamily="34" charset="0"/>
              <a:buChar char="•"/>
            </a:pPr>
            <a:endParaRPr lang="en-US" sz="15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D1A8BFBF-80CA-0403-14FC-49D05FD27C6C}"/>
              </a:ext>
            </a:extLst>
          </p:cNvPr>
          <p:cNvSpPr txBox="1"/>
          <p:nvPr/>
        </p:nvSpPr>
        <p:spPr>
          <a:xfrm>
            <a:off x="9368290" y="2067199"/>
            <a:ext cx="2556863" cy="5247590"/>
          </a:xfrm>
          <a:prstGeom prst="rect">
            <a:avLst/>
          </a:prstGeom>
          <a:noFill/>
        </p:spPr>
        <p:txBody>
          <a:bodyPr wrap="square" lIns="91440" tIns="45720" rIns="91440" bIns="45720" rtlCol="0" anchor="t">
            <a:spAutoFit/>
          </a:bodyPr>
          <a:lstStyle/>
          <a:p>
            <a:r>
              <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rPr>
              <a:t>Scholarship Applications </a:t>
            </a:r>
          </a:p>
          <a:p>
            <a:pPr marL="285750" indent="-285750">
              <a:buFont typeface="Arial" panose="020B0604020202020204" pitchFamily="34" charset="0"/>
              <a:buChar char="•"/>
            </a:pP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Go-live: Dec. 1</a:t>
            </a:r>
          </a:p>
          <a:p>
            <a:pPr marL="285750" indent="-285750">
              <a:buFont typeface="Arial" panose="020B0604020202020204" pitchFamily="34" charset="0"/>
              <a:buChar char="•"/>
            </a:pPr>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r>
              <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rPr>
              <a:t>PACT Newsletter (No Forum)</a:t>
            </a:r>
          </a:p>
          <a:p>
            <a:pPr marL="285750" indent="-285750">
              <a:buFont typeface="Arial" panose="020B0604020202020204" pitchFamily="34" charset="0"/>
              <a:buChar char="•"/>
            </a:pP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Week of December 7 </a:t>
            </a:r>
          </a:p>
          <a:p>
            <a:endParaRPr lang="en-US" sz="1600">
              <a:solidFill>
                <a:schemeClr val="bg1"/>
              </a:solidFill>
              <a:highlight>
                <a:srgbClr val="FFFF00"/>
              </a:highlight>
              <a:latin typeface="Franklin Gothic Medium" panose="020B0603020102020204" pitchFamily="34" charset="0"/>
              <a:ea typeface="Calibri" panose="020F0502020204030204" pitchFamily="34" charset="0"/>
              <a:cs typeface="Calibri" panose="020F0502020204030204" pitchFamily="34" charset="0"/>
            </a:endParaRPr>
          </a:p>
          <a:p>
            <a:r>
              <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rPr>
              <a:t>PFLF Year End Closing </a:t>
            </a:r>
          </a:p>
          <a:p>
            <a:pPr marL="285750" indent="-285750">
              <a:buFont typeface="Arial" panose="020B0604020202020204" pitchFamily="34" charset="0"/>
              <a:buChar char="•"/>
            </a:pP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Dec. 24th to January 1st.*</a:t>
            </a:r>
          </a:p>
          <a:p>
            <a:pPr marL="285750" indent="-285750">
              <a:buFont typeface="Arial" panose="020B0604020202020204" pitchFamily="34" charset="0"/>
              <a:buChar char="•"/>
            </a:pP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Deadline to submit  event, email requests by </a:t>
            </a:r>
            <a:r>
              <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rPr>
              <a:t>December 11*. 5PM</a:t>
            </a:r>
          </a:p>
          <a:p>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r>
              <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rPr>
              <a:t>JANUARY 2027 </a:t>
            </a:r>
          </a:p>
          <a:p>
            <a:pPr marL="285750" indent="-285750">
              <a:buFont typeface="Arial" panose="020B0604020202020204" pitchFamily="34" charset="0"/>
              <a:buChar char="•"/>
            </a:pP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Brain Share #2 </a:t>
            </a:r>
            <a:r>
              <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rPr>
              <a:t>Wed. January 20</a:t>
            </a:r>
          </a:p>
          <a:p>
            <a:pPr marL="285750" indent="-285750">
              <a:buFont typeface="Arial" panose="020B0604020202020204" pitchFamily="34" charset="0"/>
              <a:buChar char="•"/>
            </a:pPr>
            <a:endParaRPr lang="en-US" sz="1600">
              <a:solidFill>
                <a:schemeClr val="bg1"/>
              </a:solidFill>
              <a:highlight>
                <a:srgbClr val="FFFF00"/>
              </a:highlight>
              <a:latin typeface="Franklin Gothic Medium" panose="020B060302010202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1600">
              <a:solidFill>
                <a:schemeClr val="bg1"/>
              </a:solidFill>
              <a:highlight>
                <a:srgbClr val="FFFF00"/>
              </a:highlight>
              <a:latin typeface="Franklin Gothic Medium" panose="020B0603020102020204" pitchFamily="34" charset="0"/>
              <a:ea typeface="Calibri" panose="020F0502020204030204" pitchFamily="34" charset="0"/>
              <a:cs typeface="Calibri" panose="020F0502020204030204" pitchFamily="34" charset="0"/>
            </a:endParaRPr>
          </a:p>
          <a:p>
            <a:endParaRPr lang="en-US" sz="1600">
              <a:solidFill>
                <a:schemeClr val="bg1"/>
              </a:solidFill>
              <a:highlight>
                <a:srgbClr val="FFFF00"/>
              </a:highlight>
              <a:latin typeface="Franklin Gothic Medium" panose="020B060302010202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15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203C2FE1-C470-29C8-FEE7-54357C4D5C2A}"/>
              </a:ext>
            </a:extLst>
          </p:cNvPr>
          <p:cNvSpPr txBox="1"/>
          <p:nvPr/>
        </p:nvSpPr>
        <p:spPr>
          <a:xfrm>
            <a:off x="371183" y="2077529"/>
            <a:ext cx="2287190" cy="4001095"/>
          </a:xfrm>
          <a:prstGeom prst="rect">
            <a:avLst/>
          </a:prstGeom>
          <a:noFill/>
        </p:spPr>
        <p:txBody>
          <a:bodyPr wrap="square" rtlCol="0">
            <a:spAutoFit/>
          </a:bodyPr>
          <a:lstStyle/>
          <a:p>
            <a:r>
              <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rPr>
              <a:t>Post ACES</a:t>
            </a:r>
          </a:p>
          <a:p>
            <a:pPr marL="285750" indent="-285750">
              <a:buFont typeface="Arial" panose="020B0604020202020204" pitchFamily="34" charset="0"/>
              <a:buChar char="•"/>
            </a:pP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Survey</a:t>
            </a:r>
          </a:p>
          <a:p>
            <a:pPr marL="285750" indent="-285750">
              <a:buFont typeface="Arial" panose="020B0604020202020204" pitchFamily="34" charset="0"/>
              <a:buChar char="•"/>
            </a:pP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Newsletter -  Week 8/17</a:t>
            </a:r>
          </a:p>
          <a:p>
            <a:pPr marL="285750" indent="-285750">
              <a:buFont typeface="Arial" panose="020B0604020202020204" pitchFamily="34" charset="0"/>
              <a:buChar char="•"/>
            </a:pPr>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pPr fontAlgn="base"/>
            <a:r>
              <a:rPr lang="en-US" sz="1600" b="1">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rPr>
              <a:t>Aug. 18–22, 2026</a:t>
            </a:r>
          </a:p>
          <a:p>
            <a:pPr marL="285750" indent="-285750" fontAlgn="base">
              <a:buFont typeface="Arial" panose="020B0604020202020204" pitchFamily="34" charset="0"/>
              <a:buChar char="•"/>
            </a:pPr>
            <a:r>
              <a:rPr lang="en-US" sz="160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rPr>
              <a:t>Boiler Gold Rush</a:t>
            </a:r>
          </a:p>
          <a:p>
            <a:pPr marL="285750" indent="-285750" fontAlgn="base">
              <a:buFont typeface="Arial" panose="020B0604020202020204" pitchFamily="34" charset="0"/>
              <a:buChar char="•"/>
            </a:pPr>
            <a:endParaRPr lang="en-US" sz="1600">
              <a:solidFill>
                <a:schemeClr val="bg1"/>
              </a:solidFill>
              <a:latin typeface="Franklin Gothic Medium" panose="020B0603020102020204" pitchFamily="34" charset="0"/>
            </a:endParaRPr>
          </a:p>
          <a:p>
            <a:pPr fontAlgn="base"/>
            <a:r>
              <a:rPr lang="en-US" sz="1600" b="1">
                <a:solidFill>
                  <a:schemeClr val="bg1"/>
                </a:solidFill>
                <a:latin typeface="Franklin Gothic Medium" panose="020B0603020102020204" pitchFamily="34" charset="0"/>
              </a:rPr>
              <a:t>Task Force</a:t>
            </a:r>
          </a:p>
          <a:p>
            <a:pPr marL="285750" indent="-285750" fontAlgn="base">
              <a:buFont typeface="Arial" panose="020B0604020202020204" pitchFamily="34" charset="0"/>
              <a:buChar char="•"/>
            </a:pPr>
            <a:r>
              <a:rPr lang="en-US" sz="1600">
                <a:solidFill>
                  <a:schemeClr val="bg1"/>
                </a:solidFill>
                <a:latin typeface="Franklin Gothic Medium" panose="020B0603020102020204" pitchFamily="34" charset="0"/>
              </a:rPr>
              <a:t>Restart/Meetings</a:t>
            </a:r>
          </a:p>
          <a:p>
            <a:pPr fontAlgn="base"/>
            <a:endParaRPr lang="en-US" sz="1600">
              <a:solidFill>
                <a:schemeClr val="bg1"/>
              </a:solidFill>
              <a:latin typeface="Franklin Gothic Medium" panose="020B0603020102020204" pitchFamily="34" charset="0"/>
            </a:endParaRPr>
          </a:p>
          <a:p>
            <a:pPr fontAlgn="base"/>
            <a:r>
              <a:rPr lang="en-US" sz="1600" b="1">
                <a:solidFill>
                  <a:schemeClr val="bg1"/>
                </a:solidFill>
                <a:latin typeface="Franklin Gothic Medium" panose="020B0603020102020204" pitchFamily="34" charset="0"/>
              </a:rPr>
              <a:t>Recognition Program</a:t>
            </a:r>
          </a:p>
          <a:p>
            <a:pPr marL="285750" indent="-285750" fontAlgn="base">
              <a:buFont typeface="Arial" panose="020B0604020202020204" pitchFamily="34" charset="0"/>
              <a:buChar char="•"/>
            </a:pPr>
            <a:r>
              <a:rPr lang="en-US" sz="1600">
                <a:solidFill>
                  <a:schemeClr val="bg1"/>
                </a:solidFill>
                <a:latin typeface="Franklin Gothic Medium" panose="020B0603020102020204" pitchFamily="34" charset="0"/>
              </a:rPr>
              <a:t>August funds processing will begin  </a:t>
            </a:r>
          </a:p>
          <a:p>
            <a:pPr marL="285750" indent="-285750">
              <a:buFont typeface="Arial" panose="020B0604020202020204" pitchFamily="34" charset="0"/>
              <a:buChar char="•"/>
            </a:pPr>
            <a:endParaRPr lang="en-US" sz="15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r>
              <a:rPr lang="en-US" sz="1500">
                <a:solidFill>
                  <a:schemeClr val="bg1"/>
                </a:solidFill>
                <a:latin typeface="Franklin Gothic Medium" panose="020B0603020102020204" pitchFamily="34" charset="0"/>
                <a:ea typeface="Calibri" panose="020F0502020204030204" pitchFamily="34" charset="0"/>
                <a:cs typeface="Calibri" panose="020F0502020204030204" pitchFamily="34" charset="0"/>
              </a:rPr>
              <a:t> </a:t>
            </a:r>
          </a:p>
        </p:txBody>
      </p:sp>
      <p:sp>
        <p:nvSpPr>
          <p:cNvPr id="12" name="TextBox 11">
            <a:extLst>
              <a:ext uri="{FF2B5EF4-FFF2-40B4-BE49-F238E27FC236}">
                <a16:creationId xmlns:a16="http://schemas.microsoft.com/office/drawing/2014/main" id="{67765A5C-AE71-90BC-7D97-B37BF79BBC03}"/>
              </a:ext>
            </a:extLst>
          </p:cNvPr>
          <p:cNvSpPr txBox="1"/>
          <p:nvPr/>
        </p:nvSpPr>
        <p:spPr>
          <a:xfrm>
            <a:off x="5179167" y="928603"/>
            <a:ext cx="2166549" cy="830997"/>
          </a:xfrm>
          <a:prstGeom prst="rect">
            <a:avLst/>
          </a:prstGeom>
          <a:noFill/>
        </p:spPr>
        <p:txBody>
          <a:bodyPr wrap="square">
            <a:spAutoFit/>
          </a:bodyPr>
          <a:lstStyle/>
          <a:p>
            <a:pPr algn="ctr"/>
            <a:r>
              <a:rPr lang="en-US" sz="1600" b="1">
                <a:solidFill>
                  <a:schemeClr val="bg1"/>
                </a:solidFill>
                <a:latin typeface="Franklin Gothic Medium" panose="020B0603020102020204" pitchFamily="34" charset="0"/>
              </a:rPr>
              <a:t>OCTOBER</a:t>
            </a:r>
          </a:p>
          <a:p>
            <a:pPr algn="ctr"/>
            <a:r>
              <a:rPr lang="en-US" sz="1600" b="1">
                <a:solidFill>
                  <a:schemeClr val="bg1"/>
                </a:solidFill>
                <a:latin typeface="Franklin Gothic Medium" panose="020B0603020102020204" pitchFamily="34" charset="0"/>
              </a:rPr>
              <a:t>Scholarship &amp; End of Year Planning</a:t>
            </a:r>
          </a:p>
        </p:txBody>
      </p:sp>
      <p:sp>
        <p:nvSpPr>
          <p:cNvPr id="13" name="TextBox 12">
            <a:extLst>
              <a:ext uri="{FF2B5EF4-FFF2-40B4-BE49-F238E27FC236}">
                <a16:creationId xmlns:a16="http://schemas.microsoft.com/office/drawing/2014/main" id="{083AF2D4-4F63-9355-96A7-13AF04CFF32E}"/>
              </a:ext>
            </a:extLst>
          </p:cNvPr>
          <p:cNvSpPr txBox="1"/>
          <p:nvPr/>
        </p:nvSpPr>
        <p:spPr>
          <a:xfrm>
            <a:off x="7443529" y="2067199"/>
            <a:ext cx="1721153" cy="3770263"/>
          </a:xfrm>
          <a:prstGeom prst="rect">
            <a:avLst/>
          </a:prstGeom>
          <a:noFill/>
        </p:spPr>
        <p:txBody>
          <a:bodyPr wrap="square" rtlCol="0">
            <a:spAutoFit/>
          </a:bodyPr>
          <a:lstStyle/>
          <a:p>
            <a:r>
              <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rPr>
              <a:t>Scholarships</a:t>
            </a:r>
          </a:p>
          <a:p>
            <a:pPr marL="285750" indent="-285750">
              <a:buFont typeface="Arial" panose="020B0604020202020204" pitchFamily="34" charset="0"/>
              <a:buChar char="•"/>
            </a:pP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Forum process, timelines and actions</a:t>
            </a:r>
          </a:p>
          <a:p>
            <a:pPr marL="285750" indent="-285750">
              <a:buFont typeface="Arial" panose="020B0604020202020204" pitchFamily="34" charset="0"/>
              <a:buChar char="•"/>
            </a:pP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Winter Recess reimbursements</a:t>
            </a:r>
          </a:p>
          <a:p>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r>
              <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rPr>
              <a:t>Thanksgiving</a:t>
            </a:r>
          </a:p>
          <a:p>
            <a:pPr marL="285750" indent="-285750">
              <a:buFont typeface="Arial" panose="020B0604020202020204" pitchFamily="34" charset="0"/>
              <a:buChar char="•"/>
            </a:pP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Closed Nov. 26-27*</a:t>
            </a:r>
          </a:p>
          <a:p>
            <a:pPr marL="285750" indent="-285750">
              <a:buFont typeface="Arial" panose="020B0604020202020204" pitchFamily="34" charset="0"/>
              <a:buChar char="•"/>
            </a:pPr>
            <a:endParaRPr lang="en-US" sz="1600">
              <a:solidFill>
                <a:schemeClr val="bg1"/>
              </a:solidFill>
              <a:highlight>
                <a:srgbClr val="FFFF00"/>
              </a:highlight>
              <a:latin typeface="Franklin Gothic Medium" panose="020B0603020102020204" pitchFamily="34" charset="0"/>
              <a:ea typeface="Calibri" panose="020F0502020204030204" pitchFamily="34" charset="0"/>
              <a:cs typeface="Calibri" panose="020F0502020204030204" pitchFamily="34" charset="0"/>
            </a:endParaRPr>
          </a:p>
          <a:p>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endParaRPr lang="en-US" sz="15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A4233353-1805-BF97-C911-0174BB8B894C}"/>
              </a:ext>
            </a:extLst>
          </p:cNvPr>
          <p:cNvSpPr txBox="1"/>
          <p:nvPr/>
        </p:nvSpPr>
        <p:spPr>
          <a:xfrm>
            <a:off x="7560305" y="911975"/>
            <a:ext cx="1461297" cy="830997"/>
          </a:xfrm>
          <a:prstGeom prst="rect">
            <a:avLst/>
          </a:prstGeom>
          <a:noFill/>
        </p:spPr>
        <p:txBody>
          <a:bodyPr wrap="square">
            <a:spAutoFit/>
          </a:bodyPr>
          <a:lstStyle/>
          <a:p>
            <a:pPr algn="ctr"/>
            <a:r>
              <a:rPr lang="en-US" sz="1600" b="1">
                <a:solidFill>
                  <a:schemeClr val="bg1"/>
                </a:solidFill>
                <a:latin typeface="Franklin Gothic Medium" panose="020B0603020102020204" pitchFamily="34" charset="0"/>
              </a:rPr>
              <a:t>NOVEMBER Homecoming Scholarships</a:t>
            </a:r>
          </a:p>
        </p:txBody>
      </p:sp>
      <p:sp>
        <p:nvSpPr>
          <p:cNvPr id="16" name="TextBox 15">
            <a:extLst>
              <a:ext uri="{FF2B5EF4-FFF2-40B4-BE49-F238E27FC236}">
                <a16:creationId xmlns:a16="http://schemas.microsoft.com/office/drawing/2014/main" id="{D39A96E5-5E10-3CCD-6CA7-F54FA4A109DE}"/>
              </a:ext>
            </a:extLst>
          </p:cNvPr>
          <p:cNvSpPr txBox="1"/>
          <p:nvPr/>
        </p:nvSpPr>
        <p:spPr>
          <a:xfrm>
            <a:off x="9168104" y="900727"/>
            <a:ext cx="2556864" cy="1077218"/>
          </a:xfrm>
          <a:prstGeom prst="rect">
            <a:avLst/>
          </a:prstGeom>
          <a:noFill/>
        </p:spPr>
        <p:txBody>
          <a:bodyPr wrap="square">
            <a:spAutoFit/>
          </a:bodyPr>
          <a:lstStyle/>
          <a:p>
            <a:pPr algn="ctr"/>
            <a:r>
              <a:rPr lang="en-US" sz="1600" b="1">
                <a:solidFill>
                  <a:schemeClr val="bg1"/>
                </a:solidFill>
                <a:latin typeface="Franklin Gothic Medium" panose="020B0603020102020204" pitchFamily="34" charset="0"/>
              </a:rPr>
              <a:t>DECEMBER </a:t>
            </a:r>
          </a:p>
          <a:p>
            <a:pPr algn="ctr"/>
            <a:r>
              <a:rPr lang="en-US" sz="1600" b="1">
                <a:solidFill>
                  <a:schemeClr val="bg1"/>
                </a:solidFill>
                <a:latin typeface="Franklin Gothic Medium" panose="020B0603020102020204" pitchFamily="34" charset="0"/>
              </a:rPr>
              <a:t>Purdue Winter Recess</a:t>
            </a:r>
          </a:p>
          <a:p>
            <a:pPr algn="ctr"/>
            <a:r>
              <a:rPr lang="en-US" sz="1600" b="1">
                <a:solidFill>
                  <a:schemeClr val="bg1"/>
                </a:solidFill>
                <a:latin typeface="Franklin Gothic Medium" panose="020B0603020102020204" pitchFamily="34" charset="0"/>
              </a:rPr>
              <a:t>Student Events</a:t>
            </a:r>
          </a:p>
          <a:p>
            <a:pPr algn="ctr"/>
            <a:endParaRPr lang="en-US" sz="1600" b="1">
              <a:solidFill>
                <a:schemeClr val="bg1"/>
              </a:solidFill>
              <a:latin typeface="Franklin Gothic Medium" panose="020B0603020102020204" pitchFamily="34" charset="0"/>
            </a:endParaRPr>
          </a:p>
        </p:txBody>
      </p:sp>
      <p:sp>
        <p:nvSpPr>
          <p:cNvPr id="17" name="Oval 16">
            <a:extLst>
              <a:ext uri="{FF2B5EF4-FFF2-40B4-BE49-F238E27FC236}">
                <a16:creationId xmlns:a16="http://schemas.microsoft.com/office/drawing/2014/main" id="{8AD9F7D6-5335-E635-1F24-DF3E4173AE79}"/>
              </a:ext>
            </a:extLst>
          </p:cNvPr>
          <p:cNvSpPr/>
          <p:nvPr/>
        </p:nvSpPr>
        <p:spPr>
          <a:xfrm>
            <a:off x="438880" y="1793731"/>
            <a:ext cx="310410" cy="259606"/>
          </a:xfrm>
          <a:prstGeom prst="ellipse">
            <a:avLst/>
          </a:prstGeom>
          <a:solidFill>
            <a:srgbClr val="CFB99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8" name="Oval 17">
            <a:extLst>
              <a:ext uri="{FF2B5EF4-FFF2-40B4-BE49-F238E27FC236}">
                <a16:creationId xmlns:a16="http://schemas.microsoft.com/office/drawing/2014/main" id="{5A5FEE07-2619-3B8C-7E71-F4FC28AAD859}"/>
              </a:ext>
            </a:extLst>
          </p:cNvPr>
          <p:cNvSpPr/>
          <p:nvPr/>
        </p:nvSpPr>
        <p:spPr>
          <a:xfrm>
            <a:off x="3691593" y="1794325"/>
            <a:ext cx="310410" cy="259606"/>
          </a:xfrm>
          <a:prstGeom prst="ellipse">
            <a:avLst/>
          </a:prstGeom>
          <a:solidFill>
            <a:srgbClr val="CFB99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9" name="Oval 18">
            <a:extLst>
              <a:ext uri="{FF2B5EF4-FFF2-40B4-BE49-F238E27FC236}">
                <a16:creationId xmlns:a16="http://schemas.microsoft.com/office/drawing/2014/main" id="{3971D93D-D209-3DF1-EA26-D82E29B14569}"/>
              </a:ext>
            </a:extLst>
          </p:cNvPr>
          <p:cNvSpPr/>
          <p:nvPr/>
        </p:nvSpPr>
        <p:spPr>
          <a:xfrm>
            <a:off x="6022161" y="1807831"/>
            <a:ext cx="310410" cy="259606"/>
          </a:xfrm>
          <a:prstGeom prst="ellipse">
            <a:avLst/>
          </a:prstGeom>
          <a:solidFill>
            <a:srgbClr val="CFB99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Oval 21">
            <a:extLst>
              <a:ext uri="{FF2B5EF4-FFF2-40B4-BE49-F238E27FC236}">
                <a16:creationId xmlns:a16="http://schemas.microsoft.com/office/drawing/2014/main" id="{FE2DCA3C-270A-E4F9-F776-09D2483EA229}"/>
              </a:ext>
            </a:extLst>
          </p:cNvPr>
          <p:cNvSpPr/>
          <p:nvPr/>
        </p:nvSpPr>
        <p:spPr>
          <a:xfrm>
            <a:off x="8134032" y="1793731"/>
            <a:ext cx="310410" cy="259606"/>
          </a:xfrm>
          <a:prstGeom prst="ellipse">
            <a:avLst/>
          </a:prstGeom>
          <a:solidFill>
            <a:srgbClr val="CFB99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2" name="Oval 31">
            <a:extLst>
              <a:ext uri="{FF2B5EF4-FFF2-40B4-BE49-F238E27FC236}">
                <a16:creationId xmlns:a16="http://schemas.microsoft.com/office/drawing/2014/main" id="{755204C1-92AD-3944-6547-4936F1E49014}"/>
              </a:ext>
            </a:extLst>
          </p:cNvPr>
          <p:cNvSpPr/>
          <p:nvPr/>
        </p:nvSpPr>
        <p:spPr>
          <a:xfrm>
            <a:off x="10885086" y="1762130"/>
            <a:ext cx="310410" cy="259606"/>
          </a:xfrm>
          <a:prstGeom prst="ellipse">
            <a:avLst/>
          </a:prstGeom>
          <a:solidFill>
            <a:srgbClr val="CFB99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3" name="TextBox 32">
            <a:extLst>
              <a:ext uri="{FF2B5EF4-FFF2-40B4-BE49-F238E27FC236}">
                <a16:creationId xmlns:a16="http://schemas.microsoft.com/office/drawing/2014/main" id="{92363C80-ACF3-465D-9BAC-EF463FEF5CC2}"/>
              </a:ext>
            </a:extLst>
          </p:cNvPr>
          <p:cNvSpPr txBox="1"/>
          <p:nvPr/>
        </p:nvSpPr>
        <p:spPr>
          <a:xfrm>
            <a:off x="5547056" y="2067199"/>
            <a:ext cx="1878419" cy="4524315"/>
          </a:xfrm>
          <a:prstGeom prst="rect">
            <a:avLst/>
          </a:prstGeom>
          <a:noFill/>
        </p:spPr>
        <p:txBody>
          <a:bodyPr wrap="square" rtlCol="0">
            <a:spAutoFit/>
          </a:bodyPr>
          <a:lstStyle/>
          <a:p>
            <a:r>
              <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rPr>
              <a:t>How to start an Endowment – October 28 Forum</a:t>
            </a:r>
          </a:p>
          <a:p>
            <a:endPar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r>
              <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rPr>
              <a:t>Event Submission Reminder</a:t>
            </a:r>
          </a:p>
          <a:p>
            <a:pPr marL="285750" indent="-285750">
              <a:buFont typeface="Arial" panose="020B0604020202020204" pitchFamily="34" charset="0"/>
              <a:buChar char="•"/>
            </a:pP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Game Watches Submit Monday’s by Noon</a:t>
            </a:r>
          </a:p>
          <a:p>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r>
              <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rPr>
              <a:t>New - </a:t>
            </a:r>
            <a:r>
              <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Scholarship Committee Training </a:t>
            </a:r>
          </a:p>
          <a:p>
            <a:endPar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r>
              <a:rPr lang="en-US" sz="1600" b="1">
                <a:solidFill>
                  <a:schemeClr val="bg1"/>
                </a:solidFill>
                <a:latin typeface="Franklin Gothic Medium" panose="020B0603020102020204" pitchFamily="34" charset="0"/>
                <a:ea typeface="Calibri" panose="020F0502020204030204" pitchFamily="34" charset="0"/>
                <a:cs typeface="Calibri" panose="020F0502020204030204" pitchFamily="34" charset="0"/>
              </a:rPr>
              <a:t>Recognition Program Check </a:t>
            </a:r>
          </a:p>
          <a:p>
            <a:pPr marL="285750" indent="-285750">
              <a:buFont typeface="Arial" panose="020B0604020202020204" pitchFamily="34" charset="0"/>
              <a:buChar char="•"/>
            </a:pPr>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AAE76115-20C3-B2AA-DCB4-1595631B2FF2}"/>
              </a:ext>
            </a:extLst>
          </p:cNvPr>
          <p:cNvSpPr txBox="1"/>
          <p:nvPr/>
        </p:nvSpPr>
        <p:spPr>
          <a:xfrm>
            <a:off x="1984666" y="6264823"/>
            <a:ext cx="6096000" cy="369332"/>
          </a:xfrm>
          <a:prstGeom prst="rect">
            <a:avLst/>
          </a:prstGeom>
          <a:noFill/>
        </p:spPr>
        <p:txBody>
          <a:bodyPr wrap="square">
            <a:spAutoFit/>
          </a:bodyPr>
          <a:lstStyle/>
          <a:p>
            <a:r>
              <a:rPr lang="en-US" sz="1800" i="1">
                <a:solidFill>
                  <a:schemeClr val="bg1"/>
                </a:solidFill>
                <a:latin typeface="Franklin Gothic Medium" panose="020B0603020102020204" pitchFamily="34" charset="0"/>
                <a:ea typeface="Calibri" panose="020F0502020204030204" pitchFamily="34" charset="0"/>
                <a:cs typeface="Calibri" panose="020F0502020204030204" pitchFamily="34" charset="0"/>
              </a:rPr>
              <a:t>* Tentative dates</a:t>
            </a:r>
            <a:endParaRPr lang="en-US" i="1">
              <a:solidFill>
                <a:schemeClr val="bg1"/>
              </a:solidFill>
            </a:endParaRPr>
          </a:p>
        </p:txBody>
      </p:sp>
    </p:spTree>
    <p:extLst>
      <p:ext uri="{BB962C8B-B14F-4D97-AF65-F5344CB8AC3E}">
        <p14:creationId xmlns:p14="http://schemas.microsoft.com/office/powerpoint/2010/main" val="57480155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18000" b="-18000"/>
          </a:stretch>
        </a:blipFill>
        <a:effectLst/>
      </p:bgPr>
    </p:bg>
    <p:spTree>
      <p:nvGrpSpPr>
        <p:cNvPr id="1" name="">
          <a:extLst>
            <a:ext uri="{FF2B5EF4-FFF2-40B4-BE49-F238E27FC236}">
              <a16:creationId xmlns:a16="http://schemas.microsoft.com/office/drawing/2014/main" id="{D8F29A5B-994E-BC41-591A-96F71F0F88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F2093B-2459-628E-9560-FF1952F32D1D}"/>
              </a:ext>
            </a:extLst>
          </p:cNvPr>
          <p:cNvSpPr>
            <a:spLocks noGrp="1"/>
          </p:cNvSpPr>
          <p:nvPr>
            <p:ph type="title"/>
          </p:nvPr>
        </p:nvSpPr>
        <p:spPr>
          <a:xfrm>
            <a:off x="838200" y="105956"/>
            <a:ext cx="10515600" cy="2755997"/>
          </a:xfrm>
        </p:spPr>
        <p:txBody>
          <a:bodyPr>
            <a:normAutofit/>
          </a:bodyPr>
          <a:lstStyle/>
          <a:p>
            <a:pPr algn="ctr"/>
            <a:r>
              <a:rPr lang="en-US">
                <a:solidFill>
                  <a:prstClr val="black"/>
                </a:solidFill>
                <a:latin typeface="Franklin Gothic Heavy"/>
              </a:rPr>
              <a:t>Up Next: </a:t>
            </a:r>
            <a:r>
              <a:rPr lang="en-US" sz="4400">
                <a:latin typeface="Franklin Gothic Heavy" panose="020B0903020102020204" pitchFamily="34" charset="0"/>
                <a:ea typeface="Times New Roman" panose="02020603050405020304" pitchFamily="18" charset="0"/>
                <a:cs typeface="Aptos" panose="020B0004020202020204" pitchFamily="34" charset="0"/>
              </a:rPr>
              <a:t>Social Hour (5:30–6:30 PM) </a:t>
            </a:r>
            <a:br>
              <a:rPr lang="en-US" sz="4400">
                <a:latin typeface="Franklin Gothic Heavy" panose="020B0903020102020204" pitchFamily="34" charset="0"/>
                <a:ea typeface="Times New Roman" panose="02020603050405020304" pitchFamily="18" charset="0"/>
                <a:cs typeface="Aptos" panose="020B0004020202020204" pitchFamily="34" charset="0"/>
              </a:rPr>
            </a:br>
            <a:r>
              <a:rPr lang="en-US" sz="4400">
                <a:latin typeface="Franklin Gothic Heavy" panose="020B0903020102020204" pitchFamily="34" charset="0"/>
                <a:ea typeface="Times New Roman" panose="02020603050405020304" pitchFamily="18" charset="0"/>
                <a:cs typeface="Aptos" panose="020B0004020202020204" pitchFamily="34" charset="0"/>
              </a:rPr>
              <a:t>Group Photo </a:t>
            </a:r>
            <a:br>
              <a:rPr lang="en-US" sz="4400">
                <a:latin typeface="Franklin Gothic Heavy" panose="020B0903020102020204" pitchFamily="34" charset="0"/>
                <a:ea typeface="Times New Roman" panose="02020603050405020304" pitchFamily="18" charset="0"/>
                <a:cs typeface="Aptos" panose="020B0004020202020204" pitchFamily="34" charset="0"/>
              </a:rPr>
            </a:br>
            <a:endParaRPr lang="en-US">
              <a:solidFill>
                <a:prstClr val="black"/>
              </a:solidFill>
              <a:latin typeface="Calibri Light" panose="020F0302020204030204"/>
              <a:ea typeface="Calibri Light" panose="020F0302020204030204"/>
              <a:cs typeface="Calibri Light" panose="020F0302020204030204"/>
            </a:endParaRPr>
          </a:p>
        </p:txBody>
      </p:sp>
      <p:sp>
        <p:nvSpPr>
          <p:cNvPr id="5" name="TextBox 4">
            <a:extLst>
              <a:ext uri="{FF2B5EF4-FFF2-40B4-BE49-F238E27FC236}">
                <a16:creationId xmlns:a16="http://schemas.microsoft.com/office/drawing/2014/main" id="{B9741BF0-A2DF-3002-9474-DE1BBD9D90E4}"/>
              </a:ext>
            </a:extLst>
          </p:cNvPr>
          <p:cNvSpPr txBox="1"/>
          <p:nvPr/>
        </p:nvSpPr>
        <p:spPr>
          <a:xfrm>
            <a:off x="838200" y="2075213"/>
            <a:ext cx="10865922" cy="3785652"/>
          </a:xfrm>
          <a:prstGeom prst="rect">
            <a:avLst/>
          </a:prstGeom>
          <a:noFill/>
        </p:spPr>
        <p:txBody>
          <a:bodyPr wrap="square">
            <a:spAutoFit/>
          </a:bodyPr>
          <a:lstStyle/>
          <a:p>
            <a:pPr marL="342900" indent="-342900">
              <a:buFont typeface="Arial" panose="020B0604020202020204" pitchFamily="34" charset="0"/>
              <a:buChar char="•"/>
            </a:pPr>
            <a:r>
              <a:rPr lang="en-US" sz="2400">
                <a:latin typeface="Franklin Gothic Heavy" panose="020B0903020102020204" pitchFamily="34" charset="0"/>
                <a:ea typeface="Times New Roman" panose="02020603050405020304" pitchFamily="18" charset="0"/>
                <a:cs typeface="Aptos" panose="020B0004020202020204" pitchFamily="34" charset="0"/>
              </a:rPr>
              <a:t>Special Guests:</a:t>
            </a:r>
          </a:p>
          <a:p>
            <a:pPr marL="342900" indent="-342900">
              <a:buFont typeface="Arial" panose="020B0604020202020204" pitchFamily="34" charset="0"/>
              <a:buChar char="•"/>
            </a:pPr>
            <a:r>
              <a:rPr lang="en-US" sz="2400">
                <a:latin typeface="Franklin Gothic Heavy" panose="020B0903020102020204" pitchFamily="34" charset="0"/>
              </a:rPr>
              <a:t>Trevor Peters - Director, Issues and Reputation Management; University Spokesperson, Purdue University</a:t>
            </a:r>
          </a:p>
          <a:p>
            <a:pPr marL="285750" indent="-285750">
              <a:buFont typeface="Arial" panose="020B0604020202020204" pitchFamily="34" charset="0"/>
              <a:buChar char="•"/>
            </a:pPr>
            <a:r>
              <a:rPr lang="en-US" sz="2400">
                <a:latin typeface="Franklin Gothic Heavy" panose="020B0903020102020204" pitchFamily="34" charset="0"/>
              </a:rPr>
              <a:t>John Norberg - Journalist - Historian , 2025 Distinguished Boilermaker Award 		</a:t>
            </a:r>
          </a:p>
          <a:p>
            <a:pPr marL="285750" indent="-285750">
              <a:buFont typeface="Arial" panose="020B0604020202020204" pitchFamily="34" charset="0"/>
              <a:buChar char="•"/>
            </a:pPr>
            <a:r>
              <a:rPr lang="en-US" sz="2400">
                <a:latin typeface="Franklin Gothic Heavy" panose="020B0903020102020204" pitchFamily="34" charset="0"/>
              </a:rPr>
              <a:t>Carrie Gurnell - Director of Volleyball Operations, Purdue Athletics</a:t>
            </a:r>
          </a:p>
          <a:p>
            <a:pPr marL="285750" indent="-285750">
              <a:buFont typeface="Arial" panose="020B0604020202020204" pitchFamily="34" charset="0"/>
              <a:buChar char="•"/>
            </a:pPr>
            <a:r>
              <a:rPr lang="en-US" sz="2400">
                <a:latin typeface="Franklin Gothic Heavy" panose="020B0903020102020204" pitchFamily="34" charset="0"/>
              </a:rPr>
              <a:t>Nicholas Terruso - Director Of Technology, Purdue Athletics 		</a:t>
            </a:r>
          </a:p>
          <a:p>
            <a:pPr marL="285750" indent="-285750">
              <a:buFont typeface="Arial" panose="020B0604020202020204" pitchFamily="34" charset="0"/>
              <a:buChar char="•"/>
            </a:pPr>
            <a:r>
              <a:rPr lang="en-US" sz="2400">
                <a:latin typeface="Franklin Gothic Heavy" panose="020B0903020102020204" pitchFamily="34" charset="0"/>
              </a:rPr>
              <a:t>Dave Shondell - Purdue Volleyball Head Coach, Purdue Athletics </a:t>
            </a:r>
          </a:p>
          <a:p>
            <a:pPr marL="285750" indent="-285750">
              <a:buFont typeface="Arial" panose="020B0604020202020204" pitchFamily="34" charset="0"/>
              <a:buChar char="•"/>
            </a:pPr>
            <a:r>
              <a:rPr lang="en-US" sz="2400">
                <a:latin typeface="Franklin Gothic Heavy" panose="020B0903020102020204" pitchFamily="34" charset="0"/>
              </a:rPr>
              <a:t>Purdue Pete</a:t>
            </a:r>
          </a:p>
          <a:p>
            <a:endParaRPr lang="en-US" sz="2400">
              <a:latin typeface="Franklin Gothic Heavy" panose="020B0903020102020204" pitchFamily="34" charset="0"/>
            </a:endParaRPr>
          </a:p>
        </p:txBody>
      </p:sp>
      <p:sp>
        <p:nvSpPr>
          <p:cNvPr id="7" name="TextBox 6">
            <a:extLst>
              <a:ext uri="{FF2B5EF4-FFF2-40B4-BE49-F238E27FC236}">
                <a16:creationId xmlns:a16="http://schemas.microsoft.com/office/drawing/2014/main" id="{E7E63C23-07C8-3230-10A6-F6A179015633}"/>
              </a:ext>
            </a:extLst>
          </p:cNvPr>
          <p:cNvSpPr txBox="1"/>
          <p:nvPr/>
        </p:nvSpPr>
        <p:spPr>
          <a:xfrm>
            <a:off x="2220685" y="5756540"/>
            <a:ext cx="8719456" cy="1569660"/>
          </a:xfrm>
          <a:prstGeom prst="rect">
            <a:avLst/>
          </a:prstGeom>
          <a:noFill/>
        </p:spPr>
        <p:txBody>
          <a:bodyPr wrap="square">
            <a:spAutoFit/>
          </a:bodyPr>
          <a:lstStyle/>
          <a:p>
            <a:pPr algn="ctr"/>
            <a:r>
              <a:rPr lang="en-US" sz="3200">
                <a:solidFill>
                  <a:prstClr val="black"/>
                </a:solidFill>
                <a:latin typeface="Franklin Gothic Heavy"/>
              </a:rPr>
              <a:t>Thank You for Joining us Today!</a:t>
            </a:r>
            <a:br>
              <a:rPr lang="en-US" sz="3200">
                <a:solidFill>
                  <a:prstClr val="black"/>
                </a:solidFill>
                <a:latin typeface="Franklin Gothic Heavy"/>
              </a:rPr>
            </a:br>
            <a:br>
              <a:rPr lang="en-US" sz="3200">
                <a:solidFill>
                  <a:prstClr val="black"/>
                </a:solidFill>
                <a:latin typeface="Franklin Gothic Heavy"/>
              </a:rPr>
            </a:br>
            <a:endParaRPr lang="en-US" sz="3200"/>
          </a:p>
        </p:txBody>
      </p:sp>
    </p:spTree>
    <p:extLst>
      <p:ext uri="{BB962C8B-B14F-4D97-AF65-F5344CB8AC3E}">
        <p14:creationId xmlns:p14="http://schemas.microsoft.com/office/powerpoint/2010/main" val="289089928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451E4-12B3-5D66-9A73-E37ADFFC8272}"/>
              </a:ext>
            </a:extLst>
          </p:cNvPr>
          <p:cNvSpPr>
            <a:spLocks noGrp="1"/>
          </p:cNvSpPr>
          <p:nvPr>
            <p:ph type="ctrTitle"/>
          </p:nvPr>
        </p:nvSpPr>
        <p:spPr/>
        <p:txBody>
          <a:bodyPr/>
          <a:lstStyle/>
          <a:p>
            <a:br>
              <a:rPr kumimoji="0" lang="en-US" sz="4400" b="0" i="0" u="none" strike="noStrike" kern="1200" cap="none" spc="0" normalizeH="0" baseline="0" noProof="0">
                <a:ln>
                  <a:noFill/>
                </a:ln>
                <a:solidFill>
                  <a:prstClr val="black"/>
                </a:solidFill>
                <a:effectLst/>
                <a:uLnTx/>
                <a:uFillTx/>
                <a:latin typeface="Franklin Gothic Heavy" panose="020B0903020102020204" pitchFamily="34" charset="0"/>
                <a:ea typeface="+mj-ea"/>
                <a:cs typeface="+mj-cs"/>
              </a:rPr>
            </a:br>
            <a:endParaRPr lang="en-US"/>
          </a:p>
        </p:txBody>
      </p:sp>
      <p:pic>
        <p:nvPicPr>
          <p:cNvPr id="4" name="Picture 3">
            <a:extLst>
              <a:ext uri="{FF2B5EF4-FFF2-40B4-BE49-F238E27FC236}">
                <a16:creationId xmlns:a16="http://schemas.microsoft.com/office/drawing/2014/main" id="{E0C1E7F8-2C30-DEB3-6B7D-77A275CDCB5D}"/>
              </a:ext>
            </a:extLst>
          </p:cNvPr>
          <p:cNvPicPr>
            <a:picLocks noChangeAspect="1"/>
          </p:cNvPicPr>
          <p:nvPr/>
        </p:nvPicPr>
        <p:blipFill>
          <a:blip r:embed="rId3"/>
          <a:stretch>
            <a:fillRect/>
          </a:stretch>
        </p:blipFill>
        <p:spPr>
          <a:xfrm>
            <a:off x="-70353" y="0"/>
            <a:ext cx="12262353" cy="6858000"/>
          </a:xfrm>
          <a:prstGeom prst="rect">
            <a:avLst/>
          </a:prstGeom>
        </p:spPr>
      </p:pic>
      <p:sp>
        <p:nvSpPr>
          <p:cNvPr id="18" name="TextBox 17">
            <a:extLst>
              <a:ext uri="{FF2B5EF4-FFF2-40B4-BE49-F238E27FC236}">
                <a16:creationId xmlns:a16="http://schemas.microsoft.com/office/drawing/2014/main" id="{6F97D4E8-3FCB-9D83-3B12-5C9FB0D9B14B}"/>
              </a:ext>
            </a:extLst>
          </p:cNvPr>
          <p:cNvSpPr txBox="1"/>
          <p:nvPr/>
        </p:nvSpPr>
        <p:spPr>
          <a:xfrm>
            <a:off x="80717" y="1192429"/>
            <a:ext cx="2256238" cy="584775"/>
          </a:xfrm>
          <a:prstGeom prst="rect">
            <a:avLst/>
          </a:prstGeom>
          <a:noFill/>
        </p:spPr>
        <p:txBody>
          <a:bodyPr wrap="square" rtlCol="0">
            <a:spAutoFit/>
          </a:bodyPr>
          <a:lstStyle/>
          <a:p>
            <a:pPr algn="ctr"/>
            <a:r>
              <a:rPr lang="en-US" sz="3200">
                <a:latin typeface="Franklin Gothic Heavy" panose="020B0903020102020204" pitchFamily="34" charset="0"/>
              </a:rPr>
              <a:t>26 Clubs </a:t>
            </a:r>
          </a:p>
        </p:txBody>
      </p:sp>
    </p:spTree>
    <p:extLst>
      <p:ext uri="{BB962C8B-B14F-4D97-AF65-F5344CB8AC3E}">
        <p14:creationId xmlns:p14="http://schemas.microsoft.com/office/powerpoint/2010/main" val="3087112281"/>
      </p:ext>
    </p:extLst>
  </p:cSld>
  <p:clrMapOvr>
    <a:masterClrMapping/>
  </p:clrMapOvr>
  <mc:AlternateContent xmlns:mc="http://schemas.openxmlformats.org/markup-compatibility/2006">
    <mc:Choice xmlns:p14="http://schemas.microsoft.com/office/powerpoint/2010/main" Requires="p14">
      <p:transition p14:dur="10" advClick="0" advTm="10000"/>
    </mc:Choice>
    <mc:Fallback>
      <p:transition advClick="0" advTm="1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FB99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32380-C872-1E46-D45A-B42EE1DFEC62}"/>
              </a:ext>
            </a:extLst>
          </p:cNvPr>
          <p:cNvSpPr>
            <a:spLocks noGrp="1"/>
          </p:cNvSpPr>
          <p:nvPr>
            <p:ph type="title"/>
          </p:nvPr>
        </p:nvSpPr>
        <p:spPr>
          <a:xfrm>
            <a:off x="388188" y="0"/>
            <a:ext cx="10515600" cy="986227"/>
          </a:xfrm>
        </p:spPr>
        <p:txBody>
          <a:bodyPr/>
          <a:lstStyle/>
          <a:p>
            <a:r>
              <a:rPr kumimoji="0" lang="en-US" sz="4400" b="0" i="0" u="none" strike="noStrike" kern="1200" cap="none" spc="0" normalizeH="0" baseline="0" noProof="0">
                <a:ln>
                  <a:noFill/>
                </a:ln>
                <a:effectLst/>
                <a:uLnTx/>
                <a:uFillTx/>
                <a:latin typeface="Franklin Gothic Heavy" panose="020B0903020102020204" pitchFamily="34" charset="0"/>
                <a:ea typeface="+mj-ea"/>
                <a:cs typeface="+mj-cs"/>
              </a:rPr>
              <a:t>In Attendance </a:t>
            </a:r>
            <a:endParaRPr lang="en-US"/>
          </a:p>
        </p:txBody>
      </p:sp>
      <p:sp>
        <p:nvSpPr>
          <p:cNvPr id="3" name="Content Placeholder 2">
            <a:extLst>
              <a:ext uri="{FF2B5EF4-FFF2-40B4-BE49-F238E27FC236}">
                <a16:creationId xmlns:a16="http://schemas.microsoft.com/office/drawing/2014/main" id="{540D731E-A1A2-80A7-3945-707D6BF5B73C}"/>
              </a:ext>
            </a:extLst>
          </p:cNvPr>
          <p:cNvSpPr>
            <a:spLocks noGrp="1"/>
          </p:cNvSpPr>
          <p:nvPr>
            <p:ph idx="1"/>
          </p:nvPr>
        </p:nvSpPr>
        <p:spPr>
          <a:xfrm>
            <a:off x="144585" y="983128"/>
            <a:ext cx="5855047" cy="5543183"/>
          </a:xfrm>
        </p:spPr>
        <p:txBody>
          <a:bodyPr vert="horz" lIns="91440" tIns="45720" rIns="91440" bIns="45720" rtlCol="0" anchor="t">
            <a:normAutofit fontScale="70000" lnSpcReduction="20000"/>
          </a:bodyPr>
          <a:lstStyle/>
          <a:p>
            <a:pPr lvl="1">
              <a:buFont typeface="Courier New" panose="020B0604020202020204" pitchFamily="34" charset="0"/>
              <a:buChar char="o"/>
              <a:defRPr/>
            </a:pPr>
            <a:r>
              <a:rPr lang="en-US">
                <a:solidFill>
                  <a:prstClr val="black"/>
                </a:solidFill>
                <a:latin typeface="Franklin Gothic Medium"/>
              </a:rPr>
              <a:t>Anderson/Madison County: Michael Sheward (Vice Presiden</a:t>
            </a:r>
            <a:r>
              <a:rPr lang="en-US">
                <a:solidFill>
                  <a:prstClr val="black"/>
                </a:solidFill>
                <a:latin typeface="Franklin Gothic Medium"/>
                <a:ea typeface="Calibri" panose="020F0502020204030204"/>
                <a:cs typeface="Calibri" panose="020F0502020204030204"/>
              </a:rPr>
              <a:t>t</a:t>
            </a:r>
            <a:r>
              <a:rPr lang="en-US">
                <a:solidFill>
                  <a:prstClr val="black"/>
                </a:solidFill>
                <a:latin typeface="Franklin Gothic Medium"/>
              </a:rPr>
              <a:t>)</a:t>
            </a:r>
            <a:endParaRPr lang="en-US"/>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Austin: Cindy Chen Derkacz (President)</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Bartholomew County: Jeffrey Daiker (Co-President), Lora Miller (Co-President)</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Boone County: Ken Kitts (President), Matt Watkins (Events Coordinator, Attending Virtually)</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Boston: Raj Melkote (Scholarship Chair)</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Central Ohio: Jackie Grimm (Vice President)</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Chicago: Meagan Pluckebaum (Secretary)</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Clinton County: Baylee Neff (Secretary, Attending Virtually), Bob Thorley (Board Member)</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DuBois County: Craig Knies (President)</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East Tennessee: Kim Bonczek (President), Richard Bonczek (VP/Scholarship)</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Elkhart: Mike Tomko (President)</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Fort Wayne: Wayne Funk </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Indianapolis: Kendra Lewis (President), Missy Lewis Deeter (Treasurer, Attending Virtually)</a:t>
            </a:r>
          </a:p>
          <a:p>
            <a:pPr lvl="1">
              <a:buFont typeface="Courier New,monospace" panose="020B0604020202020204" pitchFamily="34" charset="0"/>
              <a:buChar char="o"/>
            </a:pPr>
            <a:r>
              <a:rPr lang="en-US">
                <a:solidFill>
                  <a:prstClr val="black"/>
                </a:solidFill>
                <a:latin typeface="Franklin Gothic Medium"/>
                <a:ea typeface="Calibri" panose="020F0502020204030204"/>
                <a:cs typeface="Calibri" panose="020F0502020204030204"/>
              </a:rPr>
              <a:t>Jackson County: Cary Bell (Co-President), Mary Lou Siefker (Co-President), Dale Siekfer (Board Member)</a:t>
            </a:r>
          </a:p>
          <a:p>
            <a:pPr lvl="1">
              <a:buFont typeface="Courier New,monospace" panose="020B0604020202020204" pitchFamily="34" charset="0"/>
              <a:buChar char="o"/>
            </a:pPr>
            <a:r>
              <a:rPr lang="en-US">
                <a:solidFill>
                  <a:prstClr val="black"/>
                </a:solidFill>
                <a:latin typeface="Franklin Gothic Medium"/>
                <a:ea typeface="Calibri" panose="020F0502020204030204"/>
                <a:cs typeface="Calibri" panose="020F0502020204030204"/>
              </a:rPr>
              <a:t>Marshall County: Melissa Christiansen (Treasurer)</a:t>
            </a:r>
          </a:p>
          <a:p>
            <a:pPr lvl="1">
              <a:buFont typeface="Courier New" panose="020B0604020202020204" pitchFamily="34" charset="0"/>
              <a:buChar char="o"/>
            </a:pPr>
            <a:endParaRPr lang="en-US">
              <a:solidFill>
                <a:prstClr val="black"/>
              </a:solidFill>
              <a:latin typeface="Franklin Gothic Medium"/>
              <a:ea typeface="Calibri" panose="020F0502020204030204"/>
              <a:cs typeface="Calibri" panose="020F0502020204030204"/>
            </a:endParaRPr>
          </a:p>
          <a:p>
            <a:endParaRPr lang="en-US">
              <a:latin typeface="Calibri" panose="020F0502020204030204"/>
              <a:ea typeface="Calibri" panose="020F0502020204030204"/>
              <a:cs typeface="Calibri" panose="020F0502020204030204"/>
            </a:endParaRPr>
          </a:p>
        </p:txBody>
      </p:sp>
      <p:sp>
        <p:nvSpPr>
          <p:cNvPr id="5" name="Content Placeholder 2">
            <a:extLst>
              <a:ext uri="{FF2B5EF4-FFF2-40B4-BE49-F238E27FC236}">
                <a16:creationId xmlns:a16="http://schemas.microsoft.com/office/drawing/2014/main" id="{907E051D-E27C-0DA9-DB01-6839B5782196}"/>
              </a:ext>
            </a:extLst>
          </p:cNvPr>
          <p:cNvSpPr txBox="1">
            <a:spLocks/>
          </p:cNvSpPr>
          <p:nvPr/>
        </p:nvSpPr>
        <p:spPr>
          <a:xfrm>
            <a:off x="6099907" y="988990"/>
            <a:ext cx="5688971" cy="5425952"/>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Courier New" panose="020B0604020202020204" pitchFamily="34" charset="0"/>
              <a:buChar char="o"/>
              <a:defRPr/>
            </a:pPr>
            <a:r>
              <a:rPr lang="en-US">
                <a:solidFill>
                  <a:prstClr val="black"/>
                </a:solidFill>
                <a:latin typeface="Franklin Gothic Medium"/>
                <a:ea typeface="Calibri" panose="020F0502020204030204"/>
                <a:cs typeface="Calibri" panose="020F0502020204030204"/>
              </a:rPr>
              <a:t>Mid Michigan: Marie Hernandez (Scholarship Chair)</a:t>
            </a:r>
            <a:endParaRPr lang="en-US">
              <a:solidFill>
                <a:prstClr val="black"/>
              </a:solidFill>
              <a:latin typeface="Calibri" panose="020F0502020204030204"/>
              <a:ea typeface="Calibri" panose="020F0502020204030204"/>
              <a:cs typeface="Calibri" panose="020F0502020204030204"/>
            </a:endParaRPr>
          </a:p>
          <a:p>
            <a:pPr lvl="1">
              <a:buFont typeface="Courier New" panose="020B0604020202020204" pitchFamily="34" charset="0"/>
              <a:buChar char="o"/>
              <a:defRPr/>
            </a:pPr>
            <a:r>
              <a:rPr lang="en-US">
                <a:solidFill>
                  <a:prstClr val="black"/>
                </a:solidFill>
                <a:latin typeface="Franklin Gothic Medium"/>
                <a:ea typeface="Calibri" panose="020F0502020204030204"/>
                <a:cs typeface="Calibri" panose="020F0502020204030204"/>
              </a:rPr>
              <a:t>Milwaukee: Allen Gillette (Scholarship Chair)</a:t>
            </a:r>
            <a:endParaRPr lang="en-US">
              <a:solidFill>
                <a:prstClr val="black"/>
              </a:solidFill>
              <a:ea typeface="Calibri" panose="020F0502020204030204"/>
              <a:cs typeface="Calibri" panose="020F0502020204030204"/>
            </a:endParaRP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Nashville: Shawn Sullivan (President), Lauren Price (Vice President), Anne Shields (Philanthropy/Scholarship Chair, Attending Virtually), Brian Shields (Philanthropy/Scholarship Chair, Attending Virtually)</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Northwest Indiana: Adam Hamernik (Vice President)</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Phoenix: Lauren Handwerk (President, Attending Virtually)</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Putnam County: Duane Huge (Volunteer), Jane Huge (Treasurer)</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San Diego: Doug Evans (Board Member, Attending Virtually)</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Southeast Michigan: Bob Feldmaier (Board Member)</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Southwest Florida: Beth Stickles-McDaniel (President)</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St. Joseph Valley: Nan Pinter McCartney (VP/Scholarship, Attending Virtually), Rebecca Lindenman (President, Attending Virtually)</a:t>
            </a:r>
          </a:p>
          <a:p>
            <a:pPr lvl="1">
              <a:buFont typeface="Courier New" panose="020B0604020202020204" pitchFamily="34" charset="0"/>
              <a:buChar char="o"/>
            </a:pPr>
            <a:r>
              <a:rPr lang="en-US">
                <a:solidFill>
                  <a:prstClr val="black"/>
                </a:solidFill>
                <a:latin typeface="Franklin Gothic Medium"/>
                <a:ea typeface="Calibri" panose="020F0502020204030204"/>
                <a:cs typeface="Calibri" panose="020F0502020204030204"/>
              </a:rPr>
              <a:t>Tippecanoe County: Alison Stoddart (President), Susie Saberniak (Board Member), Logan Marshall (Social Media Chair)</a:t>
            </a:r>
          </a:p>
        </p:txBody>
      </p:sp>
    </p:spTree>
    <p:extLst>
      <p:ext uri="{BB962C8B-B14F-4D97-AF65-F5344CB8AC3E}">
        <p14:creationId xmlns:p14="http://schemas.microsoft.com/office/powerpoint/2010/main" val="252781849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C4097CA0-A33D-CAD6-93F0-F675893BE587}"/>
              </a:ext>
            </a:extLst>
          </p:cNvPr>
          <p:cNvPicPr>
            <a:picLocks noChangeAspect="1"/>
          </p:cNvPicPr>
          <p:nvPr/>
        </p:nvPicPr>
        <p:blipFill>
          <a:blip r:embed="rId3">
            <a:alphaModFix amt="35000"/>
            <a:extLst>
              <a:ext uri="{BEBA8EAE-BF5A-486C-A8C5-ECC9F3942E4B}">
                <a14:imgProps xmlns:a14="http://schemas.microsoft.com/office/drawing/2010/main">
                  <a14:imgLayer r:embed="rId4">
                    <a14:imgEffect>
                      <a14:artisticPencilGrayscale/>
                    </a14:imgEffect>
                  </a14:imgLayer>
                </a14:imgProps>
              </a:ext>
            </a:extLst>
          </a:blip>
          <a:srcRect t="4463" b="14310"/>
          <a:stretch>
            <a:fillRect/>
          </a:stretch>
        </p:blipFill>
        <p:spPr>
          <a:xfrm>
            <a:off x="20" y="10"/>
            <a:ext cx="12191980" cy="6857990"/>
          </a:xfrm>
          <a:prstGeom prst="rect">
            <a:avLst/>
          </a:prstGeom>
          <a:effectLst>
            <a:outerShdw blurRad="50800" dist="50800" dir="5400000" algn="ctr" rotWithShape="0">
              <a:schemeClr val="accent4">
                <a:lumMod val="20000"/>
                <a:lumOff val="80000"/>
              </a:schemeClr>
            </a:outerShdw>
          </a:effectLst>
        </p:spPr>
      </p:pic>
      <p:sp>
        <p:nvSpPr>
          <p:cNvPr id="2" name="Title 1">
            <a:extLst>
              <a:ext uri="{FF2B5EF4-FFF2-40B4-BE49-F238E27FC236}">
                <a16:creationId xmlns:a16="http://schemas.microsoft.com/office/drawing/2014/main" id="{DAC32380-C872-1E46-D45A-B42EE1DFEC62}"/>
              </a:ext>
            </a:extLst>
          </p:cNvPr>
          <p:cNvSpPr>
            <a:spLocks noGrp="1"/>
          </p:cNvSpPr>
          <p:nvPr>
            <p:ph type="title"/>
          </p:nvPr>
        </p:nvSpPr>
        <p:spPr>
          <a:xfrm>
            <a:off x="838200" y="365125"/>
            <a:ext cx="10515600" cy="1325563"/>
          </a:xfrm>
        </p:spPr>
        <p:txBody>
          <a:bodyPr vert="horz" lIns="91440" tIns="45720" rIns="91440" bIns="45720" rtlCol="0" anchor="ctr">
            <a:normAutofit fontScale="90000"/>
          </a:bodyPr>
          <a:lstStyle/>
          <a:p>
            <a:r>
              <a:rPr lang="en-US">
                <a:solidFill>
                  <a:schemeClr val="bg1"/>
                </a:solidFill>
                <a:latin typeface="Franklin Gothic Heavy" panose="020B0903020102020204" pitchFamily="34" charset="0"/>
              </a:rPr>
              <a:t>Making the Most of Today’s Conversations</a:t>
            </a:r>
            <a:br>
              <a:rPr kumimoji="0" lang="en-US" b="0" i="0" u="none" strike="noStrike" cap="none" spc="0" normalizeH="0" baseline="0" noProof="0">
                <a:ln>
                  <a:noFill/>
                </a:ln>
                <a:solidFill>
                  <a:schemeClr val="bg1"/>
                </a:solidFill>
                <a:effectLst/>
                <a:uLnTx/>
                <a:uFillTx/>
              </a:rPr>
            </a:br>
            <a:endParaRPr lang="en-US">
              <a:solidFill>
                <a:schemeClr val="bg1"/>
              </a:solidFill>
            </a:endParaRPr>
          </a:p>
        </p:txBody>
      </p:sp>
      <p:sp>
        <p:nvSpPr>
          <p:cNvPr id="7" name="TextBox 6">
            <a:extLst>
              <a:ext uri="{FF2B5EF4-FFF2-40B4-BE49-F238E27FC236}">
                <a16:creationId xmlns:a16="http://schemas.microsoft.com/office/drawing/2014/main" id="{A49C98B2-5B17-5DC8-DFF5-3C45FC4B4E79}"/>
              </a:ext>
            </a:extLst>
          </p:cNvPr>
          <p:cNvSpPr txBox="1"/>
          <p:nvPr/>
        </p:nvSpPr>
        <p:spPr>
          <a:xfrm>
            <a:off x="3331717" y="5816484"/>
            <a:ext cx="6098582" cy="523220"/>
          </a:xfrm>
          <a:prstGeom prst="rect">
            <a:avLst/>
          </a:prstGeom>
          <a:noFill/>
        </p:spPr>
        <p:txBody>
          <a:bodyPr wrap="square">
            <a:spAutoFit/>
          </a:bodyPr>
          <a:lstStyle/>
          <a:p>
            <a:pPr algn="ctr">
              <a:spcAft>
                <a:spcPts val="600"/>
              </a:spcAft>
            </a:pPr>
            <a:r>
              <a:rPr lang="en-US" sz="2800" b="1">
                <a:effectLst/>
                <a:latin typeface="Franklin Gothic Medium" panose="020B0603020102020204" pitchFamily="34" charset="0"/>
                <a:ea typeface="Aptos" panose="020B0004020202020204" pitchFamily="34" charset="0"/>
                <a:cs typeface="Aptos" panose="020B0004020202020204" pitchFamily="34" charset="0"/>
              </a:rPr>
              <a:t>Thank you! </a:t>
            </a:r>
            <a:endParaRPr lang="en-US" sz="2800"/>
          </a:p>
        </p:txBody>
      </p:sp>
      <p:graphicFrame>
        <p:nvGraphicFramePr>
          <p:cNvPr id="9" name="Content Placeholder 2">
            <a:extLst>
              <a:ext uri="{FF2B5EF4-FFF2-40B4-BE49-F238E27FC236}">
                <a16:creationId xmlns:a16="http://schemas.microsoft.com/office/drawing/2014/main" id="{E0946B31-2E88-0BE6-16F0-4F5820C8686C}"/>
              </a:ext>
            </a:extLst>
          </p:cNvPr>
          <p:cNvGraphicFramePr/>
          <p:nvPr>
            <p:extLst>
              <p:ext uri="{D42A27DB-BD31-4B8C-83A1-F6EECF244321}">
                <p14:modId xmlns:p14="http://schemas.microsoft.com/office/powerpoint/2010/main" val="3758927271"/>
              </p:ext>
            </p:extLst>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87329761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BC5CF-1761-200E-FB26-D091AECBD2B2}"/>
              </a:ext>
            </a:extLst>
          </p:cNvPr>
          <p:cNvSpPr>
            <a:spLocks noGrp="1"/>
          </p:cNvSpPr>
          <p:nvPr>
            <p:ph type="title"/>
          </p:nvPr>
        </p:nvSpPr>
        <p:spPr/>
        <p:txBody>
          <a:bodyPr/>
          <a:lstStyle/>
          <a:p>
            <a:r>
              <a:rPr kumimoji="0" lang="en-US" sz="4400" b="0" i="0" u="none" strike="noStrike" kern="1200" cap="none" spc="0" normalizeH="0" baseline="0" noProof="0">
                <a:ln>
                  <a:noFill/>
                </a:ln>
                <a:solidFill>
                  <a:prstClr val="black"/>
                </a:solidFill>
                <a:effectLst/>
                <a:uLnTx/>
                <a:uFillTx/>
                <a:latin typeface="Franklin Gothic Heavy" panose="020B0903020102020204" pitchFamily="34" charset="0"/>
                <a:ea typeface="+mj-ea"/>
                <a:cs typeface="+mj-cs"/>
              </a:rPr>
              <a:t>Strategic Session – 1:30 am - 2:20 pm</a:t>
            </a:r>
            <a:endParaRPr lang="en-US"/>
          </a:p>
        </p:txBody>
      </p:sp>
      <p:sp>
        <p:nvSpPr>
          <p:cNvPr id="4" name="TextBox 3">
            <a:extLst>
              <a:ext uri="{FF2B5EF4-FFF2-40B4-BE49-F238E27FC236}">
                <a16:creationId xmlns:a16="http://schemas.microsoft.com/office/drawing/2014/main" id="{31B834E3-76E3-85CE-5C86-E0F237AA1E01}"/>
              </a:ext>
            </a:extLst>
          </p:cNvPr>
          <p:cNvSpPr txBox="1"/>
          <p:nvPr/>
        </p:nvSpPr>
        <p:spPr>
          <a:xfrm>
            <a:off x="1046480" y="1795190"/>
            <a:ext cx="8290560" cy="3539430"/>
          </a:xfrm>
          <a:prstGeom prst="rect">
            <a:avLst/>
          </a:prstGeom>
          <a:noFill/>
        </p:spPr>
        <p:txBody>
          <a:bodyPr wrap="square" rtlCol="0">
            <a:spAutoFit/>
          </a:bodyPr>
          <a:lstStyle/>
          <a:p>
            <a:r>
              <a:rPr lang="en-US" sz="2800">
                <a:latin typeface="Franklin Gothic Medium" panose="020B0603020102020204" pitchFamily="34" charset="0"/>
              </a:rPr>
              <a:t>SESSION HOST: LeAnne Williams</a:t>
            </a:r>
          </a:p>
          <a:p>
            <a:pPr marL="285750" indent="-285750">
              <a:buFont typeface="Arial" panose="020B0604020202020204" pitchFamily="34" charset="0"/>
              <a:buChar char="•"/>
            </a:pPr>
            <a:endParaRPr lang="en-US" sz="2800">
              <a:latin typeface="Franklin Gothic Medium" panose="020B0603020102020204" pitchFamily="34" charset="0"/>
            </a:endParaRPr>
          </a:p>
          <a:p>
            <a:pPr marL="285750" indent="-285750">
              <a:buFont typeface="Arial" panose="020B0604020202020204" pitchFamily="34" charset="0"/>
              <a:buChar char="•"/>
            </a:pPr>
            <a:r>
              <a:rPr lang="en-US" sz="2800">
                <a:latin typeface="Franklin Gothic Medium" panose="020B0603020102020204" pitchFamily="34" charset="0"/>
              </a:rPr>
              <a:t>Strategic Plan Discussion: Goals and Events </a:t>
            </a:r>
          </a:p>
          <a:p>
            <a:pPr marL="742950" lvl="1" indent="-285750">
              <a:buFont typeface="Arial" panose="020B0604020202020204" pitchFamily="34" charset="0"/>
              <a:buChar char="•"/>
            </a:pPr>
            <a:r>
              <a:rPr lang="en-US" sz="2800">
                <a:latin typeface="Franklin Gothic Medium" panose="020B0603020102020204" pitchFamily="34" charset="0"/>
              </a:rPr>
              <a:t>Survey Results </a:t>
            </a:r>
          </a:p>
          <a:p>
            <a:pPr marL="1200150" lvl="2" indent="-285750">
              <a:buFont typeface="Arial" panose="020B0604020202020204" pitchFamily="34" charset="0"/>
              <a:buChar char="•"/>
            </a:pPr>
            <a:r>
              <a:rPr lang="en-US" sz="2800">
                <a:latin typeface="Franklin Gothic Medium" panose="020B0603020102020204" pitchFamily="34" charset="0"/>
              </a:rPr>
              <a:t>Clubs Goals and Events</a:t>
            </a:r>
          </a:p>
          <a:p>
            <a:pPr marL="742950" lvl="1" indent="-285750">
              <a:buFont typeface="Arial" panose="020B0604020202020204" pitchFamily="34" charset="0"/>
              <a:buChar char="•"/>
            </a:pPr>
            <a:r>
              <a:rPr lang="en-US" sz="2800">
                <a:latin typeface="Franklin Gothic Medium" panose="020B0603020102020204" pitchFamily="34" charset="0"/>
              </a:rPr>
              <a:t>Strategic Planning Document </a:t>
            </a:r>
          </a:p>
          <a:p>
            <a:pPr marL="742950" lvl="1" indent="-285750">
              <a:buFont typeface="Arial" panose="020B0604020202020204" pitchFamily="34" charset="0"/>
              <a:buChar char="•"/>
            </a:pPr>
            <a:r>
              <a:rPr lang="en-US" sz="2800">
                <a:latin typeface="Franklin Gothic Medium" panose="020B0603020102020204" pitchFamily="34" charset="0"/>
              </a:rPr>
              <a:t>Group Discussion</a:t>
            </a:r>
          </a:p>
          <a:p>
            <a:pPr marL="1200150" lvl="2" indent="-285750">
              <a:buFont typeface="Arial" panose="020B0604020202020204" pitchFamily="34" charset="0"/>
              <a:buChar char="•"/>
            </a:pPr>
            <a:endParaRPr lang="en-US" sz="2800">
              <a:latin typeface="Franklin Gothic Medium" panose="020B0603020102020204" pitchFamily="34" charset="0"/>
            </a:endParaRPr>
          </a:p>
        </p:txBody>
      </p:sp>
    </p:spTree>
    <p:extLst>
      <p:ext uri="{BB962C8B-B14F-4D97-AF65-F5344CB8AC3E}">
        <p14:creationId xmlns:p14="http://schemas.microsoft.com/office/powerpoint/2010/main" val="128623607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7033D8-6178-741D-33CA-3C76FD2401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BD7493-5C3C-F7D9-8085-EB753E0C7A13}"/>
              </a:ext>
            </a:extLst>
          </p:cNvPr>
          <p:cNvSpPr>
            <a:spLocks noGrp="1"/>
          </p:cNvSpPr>
          <p:nvPr>
            <p:ph type="ctrTitle"/>
          </p:nvPr>
        </p:nvSpPr>
        <p:spPr>
          <a:xfrm>
            <a:off x="835378" y="254184"/>
            <a:ext cx="9234309" cy="512448"/>
          </a:xfrm>
        </p:spPr>
        <p:txBody>
          <a:bodyPr/>
          <a:lstStyle/>
          <a:p>
            <a:r>
              <a:rPr lang="en-US">
                <a:latin typeface="Franklin Gothic Medium"/>
              </a:rPr>
              <a:t>Survey Results - Alumni Clubs </a:t>
            </a:r>
          </a:p>
        </p:txBody>
      </p:sp>
      <p:sp>
        <p:nvSpPr>
          <p:cNvPr id="6" name="TextBox 5">
            <a:extLst>
              <a:ext uri="{FF2B5EF4-FFF2-40B4-BE49-F238E27FC236}">
                <a16:creationId xmlns:a16="http://schemas.microsoft.com/office/drawing/2014/main" id="{65167D04-C91E-8DCA-F09E-AC0AE8762516}"/>
              </a:ext>
            </a:extLst>
          </p:cNvPr>
          <p:cNvSpPr txBox="1"/>
          <p:nvPr/>
        </p:nvSpPr>
        <p:spPr>
          <a:xfrm>
            <a:off x="749527" y="1125526"/>
            <a:ext cx="1057305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mn-lt"/>
                <a:cs typeface="+mn-lt"/>
              </a:rPr>
              <a:t>Overall, how would you describe the current health of your club?</a:t>
            </a:r>
            <a:endParaRPr lang="en-US">
              <a:solidFill>
                <a:schemeClr val="bg1"/>
              </a:solidFill>
              <a:ea typeface="Calibri"/>
              <a:cs typeface="Calibri"/>
            </a:endParaRPr>
          </a:p>
          <a:p>
            <a:pPr marL="285750" indent="-285750">
              <a:buFont typeface="Arial,Sans-Serif"/>
              <a:buChar char="•"/>
            </a:pPr>
            <a:r>
              <a:rPr lang="en-US">
                <a:solidFill>
                  <a:schemeClr val="bg1"/>
                </a:solidFill>
                <a:latin typeface="Franklin Gothic Medium"/>
                <a:ea typeface="Calibri"/>
                <a:cs typeface="Calibri"/>
              </a:rPr>
              <a:t>Thriving = 4</a:t>
            </a:r>
            <a:endParaRPr lang="en-US">
              <a:solidFill>
                <a:srgbClr val="FFFFFF"/>
              </a:solidFill>
              <a:latin typeface="Franklin Gothic Medium"/>
              <a:ea typeface="Calibri"/>
              <a:cs typeface="Calibri"/>
            </a:endParaRPr>
          </a:p>
          <a:p>
            <a:pPr marL="285750" indent="-285750">
              <a:buFont typeface="Arial"/>
              <a:buChar char="•"/>
            </a:pPr>
            <a:r>
              <a:rPr lang="en-US">
                <a:solidFill>
                  <a:schemeClr val="bg1"/>
                </a:solidFill>
                <a:latin typeface="Franklin Gothic Medium"/>
                <a:ea typeface="Calibri"/>
                <a:cs typeface="Calibri"/>
              </a:rPr>
              <a:t>Stable = 4</a:t>
            </a:r>
            <a:endParaRPr lang="en-US">
              <a:solidFill>
                <a:schemeClr val="bg1"/>
              </a:solidFill>
              <a:latin typeface="Calibri" panose="020F0502020204030204"/>
              <a:ea typeface="Calibri"/>
              <a:cs typeface="Calibri"/>
            </a:endParaRPr>
          </a:p>
          <a:p>
            <a:pPr marL="285750" indent="-285750">
              <a:buFont typeface="Arial"/>
              <a:buChar char="•"/>
            </a:pPr>
            <a:r>
              <a:rPr lang="en-US">
                <a:solidFill>
                  <a:schemeClr val="bg1"/>
                </a:solidFill>
                <a:latin typeface="Franklin Gothic Medium"/>
                <a:ea typeface="Calibri"/>
                <a:cs typeface="Calibri"/>
              </a:rPr>
              <a:t>Growing = 0</a:t>
            </a:r>
          </a:p>
          <a:p>
            <a:pPr marL="285750" indent="-285750">
              <a:buFont typeface="Arial"/>
              <a:buChar char="•"/>
            </a:pPr>
            <a:r>
              <a:rPr lang="en-US">
                <a:solidFill>
                  <a:schemeClr val="bg1"/>
                </a:solidFill>
                <a:latin typeface="Franklin Gothic Medium"/>
                <a:ea typeface="Calibri"/>
                <a:cs typeface="Calibri"/>
              </a:rPr>
              <a:t>Rebuilding = 2</a:t>
            </a:r>
            <a:endParaRPr lang="en-US">
              <a:solidFill>
                <a:schemeClr val="bg1"/>
              </a:solidFill>
              <a:ea typeface="Calibri"/>
              <a:cs typeface="Calibri"/>
            </a:endParaRPr>
          </a:p>
          <a:p>
            <a:pPr marL="285750" indent="-285750">
              <a:buFont typeface="Arial"/>
              <a:buChar char="•"/>
            </a:pPr>
            <a:endParaRPr lang="en-US">
              <a:solidFill>
                <a:schemeClr val="bg1"/>
              </a:solidFill>
              <a:latin typeface="Franklin Gothic Medium"/>
              <a:ea typeface="Calibri"/>
              <a:cs typeface="Calibri"/>
            </a:endParaRPr>
          </a:p>
        </p:txBody>
      </p:sp>
      <p:sp>
        <p:nvSpPr>
          <p:cNvPr id="8" name="TextBox 7">
            <a:extLst>
              <a:ext uri="{FF2B5EF4-FFF2-40B4-BE49-F238E27FC236}">
                <a16:creationId xmlns:a16="http://schemas.microsoft.com/office/drawing/2014/main" id="{F47A98D2-5235-F8DA-E1AF-095D9FE35613}"/>
              </a:ext>
            </a:extLst>
          </p:cNvPr>
          <p:cNvSpPr txBox="1"/>
          <p:nvPr/>
        </p:nvSpPr>
        <p:spPr>
          <a:xfrm>
            <a:off x="749527" y="2964518"/>
            <a:ext cx="10573050"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Calibri"/>
                <a:cs typeface="Calibri"/>
              </a:rPr>
              <a:t>What are your board's top 3 priorities this year?</a:t>
            </a:r>
            <a:endParaRPr lang="en-US">
              <a:solidFill>
                <a:schemeClr val="bg1"/>
              </a:solidFill>
            </a:endParaRPr>
          </a:p>
          <a:p>
            <a:pPr marL="285750" indent="-285750">
              <a:buFont typeface="Arial,Sans-Serif"/>
              <a:buChar char="•"/>
            </a:pPr>
            <a:r>
              <a:rPr lang="en-US">
                <a:solidFill>
                  <a:schemeClr val="bg1"/>
                </a:solidFill>
                <a:latin typeface="Franklin Gothic Medium"/>
                <a:ea typeface="Calibri"/>
                <a:cs typeface="Calibri"/>
              </a:rPr>
              <a:t>Recruit and onboard volunteers = 5</a:t>
            </a:r>
            <a:endParaRPr lang="en-US">
              <a:solidFill>
                <a:srgbClr val="FFFFFF"/>
              </a:solidFill>
              <a:latin typeface="Franklin Gothic Medium"/>
              <a:ea typeface="Calibri"/>
              <a:cs typeface="Calibri"/>
            </a:endParaRPr>
          </a:p>
          <a:p>
            <a:pPr marL="285750" indent="-285750">
              <a:buFont typeface="Arial,Sans-Serif"/>
              <a:buChar char="•"/>
            </a:pPr>
            <a:r>
              <a:rPr lang="en-US">
                <a:solidFill>
                  <a:schemeClr val="bg1"/>
                </a:solidFill>
                <a:latin typeface="Franklin Gothic Medium"/>
                <a:ea typeface="Calibri"/>
                <a:cs typeface="Calibri"/>
              </a:rPr>
              <a:t>Communications and social media = 3</a:t>
            </a:r>
            <a:endParaRPr lang="en-US">
              <a:solidFill>
                <a:srgbClr val="FFFFFF"/>
              </a:solidFill>
              <a:latin typeface="Franklin Gothic Medium"/>
              <a:ea typeface="Calibri"/>
              <a:cs typeface="Calibri"/>
            </a:endParaRPr>
          </a:p>
          <a:p>
            <a:pPr marL="285750" indent="-285750">
              <a:buFont typeface="Arial,Sans-Serif"/>
              <a:buChar char="•"/>
            </a:pPr>
            <a:r>
              <a:rPr lang="en-US">
                <a:solidFill>
                  <a:schemeClr val="bg1"/>
                </a:solidFill>
                <a:latin typeface="Franklin Gothic Medium"/>
                <a:ea typeface="Calibri"/>
                <a:cs typeface="Calibri"/>
              </a:rPr>
              <a:t>Membership engagement = 3</a:t>
            </a:r>
            <a:endParaRPr lang="en-US">
              <a:solidFill>
                <a:srgbClr val="FFFFFF"/>
              </a:solidFill>
              <a:latin typeface="Franklin Gothic Medium"/>
              <a:ea typeface="Calibri"/>
              <a:cs typeface="Calibri"/>
            </a:endParaRPr>
          </a:p>
          <a:p>
            <a:pPr marL="285750" indent="-285750">
              <a:buFont typeface="Arial,Sans-Serif"/>
              <a:buChar char="•"/>
            </a:pPr>
            <a:r>
              <a:rPr lang="en-US">
                <a:solidFill>
                  <a:schemeClr val="bg1"/>
                </a:solidFill>
                <a:latin typeface="Franklin Gothic Medium"/>
                <a:ea typeface="Calibri"/>
                <a:cs typeface="Calibri"/>
              </a:rPr>
              <a:t>Young Alumni/GOLD engagement = 2 </a:t>
            </a:r>
          </a:p>
          <a:p>
            <a:pPr marL="285750" indent="-285750">
              <a:buFont typeface="Arial,Sans-Serif"/>
              <a:buChar char="•"/>
            </a:pPr>
            <a:r>
              <a:rPr lang="en-US">
                <a:solidFill>
                  <a:schemeClr val="bg1"/>
                </a:solidFill>
                <a:latin typeface="Franklin Gothic Medium"/>
                <a:ea typeface="Calibri"/>
                <a:cs typeface="Calibri"/>
              </a:rPr>
              <a:t>Scholarship fundraising = 2</a:t>
            </a:r>
          </a:p>
          <a:p>
            <a:pPr marL="285750" indent="-285750">
              <a:buFont typeface="Arial,Sans-Serif"/>
              <a:buChar char="•"/>
            </a:pPr>
            <a:r>
              <a:rPr lang="en-US">
                <a:solidFill>
                  <a:schemeClr val="bg1"/>
                </a:solidFill>
                <a:latin typeface="Franklin Gothic Medium"/>
                <a:ea typeface="Calibri"/>
                <a:cs typeface="Calibri"/>
              </a:rPr>
              <a:t>Board development and succession = 2</a:t>
            </a:r>
            <a:endParaRPr lang="en-US">
              <a:solidFill>
                <a:srgbClr val="FFFFFF"/>
              </a:solidFill>
              <a:latin typeface="Franklin Gothic Medium"/>
              <a:ea typeface="Calibri"/>
              <a:cs typeface="Calibri"/>
            </a:endParaRPr>
          </a:p>
          <a:p>
            <a:pPr marL="285750" indent="-285750">
              <a:buFont typeface="Arial,Sans-Serif"/>
              <a:buChar char="•"/>
            </a:pPr>
            <a:r>
              <a:rPr lang="en-US">
                <a:solidFill>
                  <a:schemeClr val="bg1"/>
                </a:solidFill>
                <a:latin typeface="Franklin Gothic Medium"/>
                <a:ea typeface="Calibri"/>
                <a:cs typeface="Calibri"/>
              </a:rPr>
              <a:t>Increase event attendance = 1</a:t>
            </a:r>
            <a:endParaRPr lang="en-US">
              <a:solidFill>
                <a:srgbClr val="FFFFFF"/>
              </a:solidFill>
              <a:latin typeface="Franklin Gothic Medium"/>
              <a:ea typeface="Calibri"/>
              <a:cs typeface="Calibri"/>
            </a:endParaRPr>
          </a:p>
          <a:p>
            <a:pPr marL="285750" indent="-285750">
              <a:buFont typeface="Arial,Sans-Serif"/>
              <a:buChar char="•"/>
            </a:pPr>
            <a:r>
              <a:rPr lang="en-US">
                <a:solidFill>
                  <a:schemeClr val="bg1"/>
                </a:solidFill>
                <a:latin typeface="Franklin Gothic Medium"/>
                <a:ea typeface="Calibri"/>
                <a:cs typeface="Calibri"/>
              </a:rPr>
              <a:t>Increase Purdue for Life engagement = 1 </a:t>
            </a:r>
          </a:p>
          <a:p>
            <a:pPr marL="285750" indent="-285750">
              <a:buFont typeface="Arial,Sans-Serif"/>
              <a:buChar char="•"/>
            </a:pPr>
            <a:r>
              <a:rPr lang="en-US">
                <a:solidFill>
                  <a:schemeClr val="bg1"/>
                </a:solidFill>
                <a:latin typeface="Franklin Gothic Medium"/>
                <a:ea typeface="Calibri"/>
                <a:cs typeface="Calibri"/>
              </a:rPr>
              <a:t>Community partnerships = 0</a:t>
            </a:r>
          </a:p>
          <a:p>
            <a:pPr marL="285750" indent="-285750">
              <a:buFont typeface="Arial,Sans-Serif"/>
              <a:buChar char="•"/>
            </a:pPr>
            <a:endParaRPr lang="en-US">
              <a:solidFill>
                <a:schemeClr val="bg1"/>
              </a:solidFill>
              <a:latin typeface="Franklin Gothic Medium"/>
              <a:ea typeface="Calibri"/>
              <a:cs typeface="Calibri"/>
            </a:endParaRPr>
          </a:p>
        </p:txBody>
      </p:sp>
      <p:sp>
        <p:nvSpPr>
          <p:cNvPr id="5" name="TextBox 4">
            <a:extLst>
              <a:ext uri="{FF2B5EF4-FFF2-40B4-BE49-F238E27FC236}">
                <a16:creationId xmlns:a16="http://schemas.microsoft.com/office/drawing/2014/main" id="{6669C089-27A8-F366-B09F-BDDC48468F3E}"/>
              </a:ext>
            </a:extLst>
          </p:cNvPr>
          <p:cNvSpPr txBox="1"/>
          <p:nvPr/>
        </p:nvSpPr>
        <p:spPr>
          <a:xfrm>
            <a:off x="7787444" y="2001434"/>
            <a:ext cx="3979633"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bg1"/>
                </a:solidFill>
                <a:latin typeface="Franklin Gothic Medium"/>
                <a:ea typeface="Calibri"/>
                <a:cs typeface="Calibri"/>
              </a:rPr>
              <a:t>General:</a:t>
            </a:r>
            <a:endParaRPr lang="en-US"/>
          </a:p>
          <a:p>
            <a:pPr marL="285750" indent="-285750">
              <a:buFont typeface="Arial,Sans-Serif"/>
              <a:buChar char="•"/>
            </a:pPr>
            <a:endParaRPr lang="en-US">
              <a:solidFill>
                <a:schemeClr val="bg1"/>
              </a:solidFill>
              <a:latin typeface="Franklin Gothic Medium"/>
              <a:ea typeface="+mn-lt"/>
              <a:cs typeface="+mn-lt"/>
            </a:endParaRPr>
          </a:p>
          <a:p>
            <a:r>
              <a:rPr lang="en-US">
                <a:solidFill>
                  <a:schemeClr val="bg1"/>
                </a:solidFill>
                <a:latin typeface="Franklin Gothic Medium"/>
                <a:ea typeface="+mn-lt"/>
                <a:cs typeface="+mn-lt"/>
              </a:rPr>
              <a:t>10 clubs submitted the online survey.</a:t>
            </a:r>
          </a:p>
          <a:p>
            <a:endParaRPr lang="en-US">
              <a:solidFill>
                <a:schemeClr val="bg1"/>
              </a:solidFill>
              <a:latin typeface="Franklin Gothic Medium"/>
              <a:ea typeface="+mn-lt"/>
              <a:cs typeface="+mn-lt"/>
            </a:endParaRPr>
          </a:p>
          <a:p>
            <a:r>
              <a:rPr lang="en-US">
                <a:solidFill>
                  <a:schemeClr val="bg1"/>
                </a:solidFill>
                <a:latin typeface="Franklin Gothic Medium"/>
                <a:ea typeface="+mn-lt"/>
                <a:cs typeface="+mn-lt"/>
              </a:rPr>
              <a:t>How do you prefer to hear from us?</a:t>
            </a:r>
            <a:endParaRPr lang="en-US">
              <a:solidFill>
                <a:schemeClr val="bg1"/>
              </a:solidFill>
            </a:endParaRPr>
          </a:p>
          <a:p>
            <a:pPr marL="800100" lvl="1" indent="-342900">
              <a:buAutoNum type="arabicPeriod"/>
            </a:pPr>
            <a:r>
              <a:rPr lang="en-US">
                <a:solidFill>
                  <a:schemeClr val="bg1"/>
                </a:solidFill>
                <a:latin typeface="Franklin Gothic Medium"/>
                <a:ea typeface="Calibri"/>
                <a:cs typeface="Calibri"/>
              </a:rPr>
              <a:t>Emails</a:t>
            </a:r>
            <a:endParaRPr lang="en-US"/>
          </a:p>
          <a:p>
            <a:pPr marL="800100" lvl="1" indent="-342900">
              <a:buAutoNum type="arabicPeriod"/>
            </a:pPr>
            <a:r>
              <a:rPr lang="en-US">
                <a:solidFill>
                  <a:schemeClr val="bg1"/>
                </a:solidFill>
                <a:latin typeface="Franklin Gothic Medium"/>
                <a:ea typeface="Calibri"/>
                <a:cs typeface="Calibri"/>
              </a:rPr>
              <a:t>Forum</a:t>
            </a:r>
          </a:p>
          <a:p>
            <a:pPr marL="800100" lvl="1" indent="-342900">
              <a:buAutoNum type="arabicPeriod"/>
            </a:pPr>
            <a:r>
              <a:rPr lang="en-US">
                <a:solidFill>
                  <a:schemeClr val="bg1"/>
                </a:solidFill>
                <a:latin typeface="Franklin Gothic Medium"/>
                <a:ea typeface="Calibri"/>
                <a:cs typeface="Calibri"/>
              </a:rPr>
              <a:t>Club Leaders Facebook Group</a:t>
            </a:r>
          </a:p>
          <a:p>
            <a:pPr marL="800100" lvl="1" indent="-342900">
              <a:buAutoNum type="arabicPeriod"/>
            </a:pPr>
            <a:r>
              <a:rPr lang="en-US">
                <a:solidFill>
                  <a:schemeClr val="bg1"/>
                </a:solidFill>
                <a:latin typeface="Franklin Gothic Medium"/>
                <a:ea typeface="Calibri"/>
                <a:cs typeface="Calibri"/>
              </a:rPr>
              <a:t>Newsletters</a:t>
            </a:r>
          </a:p>
        </p:txBody>
      </p:sp>
    </p:spTree>
    <p:extLst>
      <p:ext uri="{BB962C8B-B14F-4D97-AF65-F5344CB8AC3E}">
        <p14:creationId xmlns:p14="http://schemas.microsoft.com/office/powerpoint/2010/main" val="398810728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20_PFLTemplate_Gold_Theme_Wide_Screen_2" id="{D5E235E7-3F6B-4949-9012-0FBD8517B327}" vid="{D11C999C-97F8-F148-8B0C-0F7EED92053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5e73b2c-bcaa-4cef-b08a-343e37c86aee" xsi:nil="true"/>
    <lcf76f155ced4ddcb4097134ff3c332f xmlns="9ee23173-6c34-4c26-8384-77e79a881b0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942A0BAF653A6458670ADA7D0EFF580" ma:contentTypeVersion="18" ma:contentTypeDescription="Create a new document." ma:contentTypeScope="" ma:versionID="93806a143398a6ba00c5e0d6e4fc5ba8">
  <xsd:schema xmlns:xsd="http://www.w3.org/2001/XMLSchema" xmlns:xs="http://www.w3.org/2001/XMLSchema" xmlns:p="http://schemas.microsoft.com/office/2006/metadata/properties" xmlns:ns2="9ee23173-6c34-4c26-8384-77e79a881b0b" xmlns:ns3="05e73b2c-bcaa-4cef-b08a-343e37c86aee" targetNamespace="http://schemas.microsoft.com/office/2006/metadata/properties" ma:root="true" ma:fieldsID="eddb8f89f668abbb3fabe1d09deb910b" ns2:_="" ns3:_="">
    <xsd:import namespace="9ee23173-6c34-4c26-8384-77e79a881b0b"/>
    <xsd:import namespace="05e73b2c-bcaa-4cef-b08a-343e37c86ae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23173-6c34-4c26-8384-77e79a881b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854a4b8-6fea-4d1a-924e-9dd2b58c39a2"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e73b2c-bcaa-4cef-b08a-343e37c86ae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687b51d-4713-4c82-bdb9-21381baabedf}" ma:internalName="TaxCatchAll" ma:showField="CatchAllData" ma:web="05e73b2c-bcaa-4cef-b08a-343e37c86ae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C2C5FA-BEBB-4008-9CB9-F905D1184B02}">
  <ds:schemaRefs>
    <ds:schemaRef ds:uri="05e73b2c-bcaa-4cef-b08a-343e37c86aee"/>
    <ds:schemaRef ds:uri="9ee23173-6c34-4c26-8384-77e79a881b0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DE66D0B-C32D-4D4E-92E0-A47429BCA9BC}">
  <ds:schemaRefs>
    <ds:schemaRef ds:uri="05e73b2c-bcaa-4cef-b08a-343e37c86aee"/>
    <ds:schemaRef ds:uri="9ee23173-6c34-4c26-8384-77e79a881b0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1B9D7AF-311E-4281-A4BB-B00FA8B80A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43</Slides>
  <Notes>26</Notes>
  <HiddenSlides>0</HiddenSlides>
  <ScaleCrop>false</ScaleCrop>
  <HeadingPairs>
    <vt:vector size="4" baseType="variant">
      <vt:variant>
        <vt:lpstr>Theme</vt:lpstr>
      </vt:variant>
      <vt:variant>
        <vt:i4>2</vt:i4>
      </vt:variant>
      <vt:variant>
        <vt:lpstr>Slide Titles</vt:lpstr>
      </vt:variant>
      <vt:variant>
        <vt:i4>43</vt:i4>
      </vt:variant>
    </vt:vector>
  </HeadingPairs>
  <TitlesOfParts>
    <vt:vector size="45" baseType="lpstr">
      <vt:lpstr>Office Theme</vt:lpstr>
      <vt:lpstr>Purdue1</vt:lpstr>
      <vt:lpstr>2026 Alumni Clubs Engagement and Strategy Session  </vt:lpstr>
      <vt:lpstr>Agenda  </vt:lpstr>
      <vt:lpstr>The Alumni Clubs Team </vt:lpstr>
      <vt:lpstr>Who’s Joining Us</vt:lpstr>
      <vt:lpstr> </vt:lpstr>
      <vt:lpstr>In Attendance </vt:lpstr>
      <vt:lpstr>Making the Most of Today’s Conversations </vt:lpstr>
      <vt:lpstr>Strategic Session – 1:30 am - 2:20 pm</vt:lpstr>
      <vt:lpstr>Survey Results - Alumni Clubs </vt:lpstr>
      <vt:lpstr>Survey Results - Alumni Clubs </vt:lpstr>
      <vt:lpstr>Survey Results - Alumni Clubs </vt:lpstr>
      <vt:lpstr>Survey Results - Alumni Clubs </vt:lpstr>
      <vt:lpstr>Survey Results - Alumni Clubs </vt:lpstr>
      <vt:lpstr>Survey Results - Alumni Clubs </vt:lpstr>
      <vt:lpstr>Survey Results - Alumni Clubs </vt:lpstr>
      <vt:lpstr>Survey Results - Alumni Clubs </vt:lpstr>
      <vt:lpstr>Strategic Planning Document </vt:lpstr>
      <vt:lpstr>Goals and Events: Survey Says </vt:lpstr>
      <vt:lpstr>Alumni Clubs </vt:lpstr>
      <vt:lpstr>Break – 2:20pm - 2:30 pm</vt:lpstr>
      <vt:lpstr>PowerPoint Presentation</vt:lpstr>
      <vt:lpstr>Alumni, Fans and Friends Statistics by Age </vt:lpstr>
      <vt:lpstr>Graduates of the Last Decade Statistics  </vt:lpstr>
      <vt:lpstr>Graduates of the Last Decade Statistics  </vt:lpstr>
      <vt:lpstr>GOLD Stats – Constituents by Alumni Club</vt:lpstr>
      <vt:lpstr>GOLD Stats – Count by City  (7/30/26)</vt:lpstr>
      <vt:lpstr>Don’t Forget about Parents and Purdue Friends </vt:lpstr>
      <vt:lpstr>Engagement Best Practices </vt:lpstr>
      <vt:lpstr>Once You’ve Met Attendees – Push Forward</vt:lpstr>
      <vt:lpstr>Engagement Best Practices: Keeping it Simple </vt:lpstr>
      <vt:lpstr>Engagement Best Practices </vt:lpstr>
      <vt:lpstr>Engagement Best Practices </vt:lpstr>
      <vt:lpstr>Students, Young Alumni &amp; Gold Engagement</vt:lpstr>
      <vt:lpstr>Ways to Attract Young Alumni &amp; Gold </vt:lpstr>
      <vt:lpstr>PowerPoint Presentation</vt:lpstr>
      <vt:lpstr>PowerPoint Presentation</vt:lpstr>
      <vt:lpstr>Strategic Session – 3:30 pm - 4:20 pm</vt:lpstr>
      <vt:lpstr>High Performing Clubs: Problem-Solving Session</vt:lpstr>
      <vt:lpstr>High Performing Clubs: Problem-Solving Session</vt:lpstr>
      <vt:lpstr>Wrap-Up – Day 2 Agenda / Expectations</vt:lpstr>
      <vt:lpstr>Other Reminders </vt:lpstr>
      <vt:lpstr>Activities through December </vt:lpstr>
      <vt:lpstr>Up Next: Social Hour (5:30–6:30 PM)  Group Photo  </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Meet the Office of Admissions</dc:title>
  <dc:creator>Saberniak, Susan L.</dc:creator>
  <cp:revision>1</cp:revision>
  <dcterms:created xsi:type="dcterms:W3CDTF">2022-06-29T13:41:18Z</dcterms:created>
  <dcterms:modified xsi:type="dcterms:W3CDTF">2026-08-05T17:10:31Z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0x0101002942A0BAF653A6458670ADA7D0EFF580</vt:lpwstr>
  </property>
  <property fmtid="{D5CDD505-2E9C-101B-9397-08002B2CF9AE}" pid="3" name="MediaServiceImageTags">
    <vt:lpwstr/>
  </property>
</Properties>
</file>